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1" r:id="rId2"/>
    <p:sldMasterId id="2147483683" r:id="rId3"/>
    <p:sldMasterId id="2147483704" r:id="rId4"/>
    <p:sldMasterId id="2147483715" r:id="rId5"/>
    <p:sldMasterId id="2147483725" r:id="rId6"/>
    <p:sldMasterId id="2147483739" r:id="rId7"/>
  </p:sldMasterIdLst>
  <p:notesMasterIdLst>
    <p:notesMasterId r:id="rId38"/>
  </p:notesMasterIdLst>
  <p:sldIdLst>
    <p:sldId id="312" r:id="rId8"/>
    <p:sldId id="699" r:id="rId9"/>
    <p:sldId id="11088540" r:id="rId10"/>
    <p:sldId id="11088538" r:id="rId11"/>
    <p:sldId id="11088525" r:id="rId12"/>
    <p:sldId id="268" r:id="rId13"/>
    <p:sldId id="11088558" r:id="rId14"/>
    <p:sldId id="11088559" r:id="rId15"/>
    <p:sldId id="11088560" r:id="rId16"/>
    <p:sldId id="11088528" r:id="rId17"/>
    <p:sldId id="11088549" r:id="rId18"/>
    <p:sldId id="11088551" r:id="rId19"/>
    <p:sldId id="11088553" r:id="rId20"/>
    <p:sldId id="11088561" r:id="rId21"/>
    <p:sldId id="11088531" r:id="rId22"/>
    <p:sldId id="11088543" r:id="rId23"/>
    <p:sldId id="11088545" r:id="rId24"/>
    <p:sldId id="11088544" r:id="rId25"/>
    <p:sldId id="11088562" r:id="rId26"/>
    <p:sldId id="11088547" r:id="rId27"/>
    <p:sldId id="11088548" r:id="rId28"/>
    <p:sldId id="11088563" r:id="rId29"/>
    <p:sldId id="460" r:id="rId30"/>
    <p:sldId id="267" r:id="rId31"/>
    <p:sldId id="458" r:id="rId32"/>
    <p:sldId id="257" r:id="rId33"/>
    <p:sldId id="261" r:id="rId34"/>
    <p:sldId id="455" r:id="rId35"/>
    <p:sldId id="456" r:id="rId36"/>
    <p:sldId id="457" r:id="rId37"/>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6341"/>
  </p:normalViewPr>
  <p:slideViewPr>
    <p:cSldViewPr snapToGrid="0">
      <p:cViewPr varScale="1">
        <p:scale>
          <a:sx n="68" d="100"/>
          <a:sy n="68" d="100"/>
        </p:scale>
        <p:origin x="6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BFEB6-7F22-7641-850D-BF6738BD9C5B}" type="datetimeFigureOut">
              <a:t>5/19/2025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E7AC7-7F1D-8441-B0BC-27E33507FB2F}" type="slidenum">
              <a:t>‹#›</a:t>
            </a:fld>
            <a:endParaRPr lang="en-VN"/>
          </a:p>
        </p:txBody>
      </p:sp>
    </p:spTree>
    <p:extLst>
      <p:ext uri="{BB962C8B-B14F-4D97-AF65-F5344CB8AC3E}">
        <p14:creationId xmlns:p14="http://schemas.microsoft.com/office/powerpoint/2010/main" val="188840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f93d9d4ab3_0_1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f93d9d4ab3_0_1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611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8939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817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677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2428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378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c30da526c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c30da526c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982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8d170f10cb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8d170f10cb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208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字魂59号-创粗黑" panose="00000500000000000000" pitchFamily="2" charset="-122"/>
                <a:ea typeface="宋体" panose="02010600030101010101" pitchFamily="2" charset="-122"/>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宋体" panose="02010600030101010101" pitchFamily="2" charset="-122"/>
              <a:cs typeface="Arial"/>
              <a:sym typeface="Arial"/>
            </a:endParaRPr>
          </a:p>
        </p:txBody>
      </p:sp>
    </p:spTree>
    <p:extLst>
      <p:ext uri="{BB962C8B-B14F-4D97-AF65-F5344CB8AC3E}">
        <p14:creationId xmlns:p14="http://schemas.microsoft.com/office/powerpoint/2010/main" val="412638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81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2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7070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564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8"/>
        <p:cNvGrpSpPr/>
        <p:nvPr/>
      </p:nvGrpSpPr>
      <p:grpSpPr>
        <a:xfrm>
          <a:off x="0" y="0"/>
          <a:ext cx="0" cy="0"/>
          <a:chOff x="0" y="0"/>
          <a:chExt cx="0" cy="0"/>
        </a:xfrm>
      </p:grpSpPr>
      <p:sp>
        <p:nvSpPr>
          <p:cNvPr id="2379" name="Google Shape;2379;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0" name="Google Shape;2380;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6064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163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0299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657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7.xml"/><Relationship Id="rId4" Type="http://schemas.openxmlformats.org/officeDocument/2006/relationships/hyperlink" Target="https://www.freepik.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0" y="4286200"/>
            <a:ext cx="12191539" cy="4374933"/>
            <a:chOff x="0" y="3214650"/>
            <a:chExt cx="9143654" cy="3281200"/>
          </a:xfrm>
        </p:grpSpPr>
        <p:sp>
          <p:nvSpPr>
            <p:cNvPr id="10" name="Google Shape;10;p2"/>
            <p:cNvSpPr/>
            <p:nvPr/>
          </p:nvSpPr>
          <p:spPr>
            <a:xfrm>
              <a:off x="7800" y="3214650"/>
              <a:ext cx="9129022" cy="1326015"/>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 name="Google Shape;27;p2"/>
          <p:cNvSpPr txBox="1">
            <a:spLocks noGrp="1"/>
          </p:cNvSpPr>
          <p:nvPr>
            <p:ph type="ctrTitle"/>
          </p:nvPr>
        </p:nvSpPr>
        <p:spPr>
          <a:xfrm>
            <a:off x="6096000" y="1952500"/>
            <a:ext cx="5136000" cy="2104800"/>
          </a:xfrm>
          <a:prstGeom prst="rect">
            <a:avLst/>
          </a:prstGeom>
          <a:noFill/>
        </p:spPr>
        <p:txBody>
          <a:bodyPr spcFirstLastPara="1" wrap="square" lIns="91425" tIns="91425" rIns="91425" bIns="91425" anchor="ctr" anchorCtr="0">
            <a:noAutofit/>
          </a:bodyPr>
          <a:lstStyle>
            <a:lvl1pPr lvl="0">
              <a:lnSpc>
                <a:spcPct val="90000"/>
              </a:lnSpc>
              <a:spcBef>
                <a:spcPts val="0"/>
              </a:spcBef>
              <a:spcAft>
                <a:spcPts val="0"/>
              </a:spcAft>
              <a:buClr>
                <a:schemeClr val="accent2"/>
              </a:buClr>
              <a:buSzPts val="5200"/>
              <a:buNone/>
              <a:defRPr sz="8266" b="1">
                <a:solidFill>
                  <a:schemeClr val="accen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28" name="Google Shape;28;p2"/>
          <p:cNvSpPr txBox="1">
            <a:spLocks noGrp="1"/>
          </p:cNvSpPr>
          <p:nvPr>
            <p:ph type="subTitle" idx="1"/>
          </p:nvPr>
        </p:nvSpPr>
        <p:spPr>
          <a:xfrm>
            <a:off x="6096000" y="4428333"/>
            <a:ext cx="4890000" cy="6316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29" name="Google Shape;29;p2"/>
          <p:cNvGrpSpPr/>
          <p:nvPr/>
        </p:nvGrpSpPr>
        <p:grpSpPr>
          <a:xfrm rot="343916">
            <a:off x="9651562" y="-696589"/>
            <a:ext cx="3558061" cy="5354273"/>
            <a:chOff x="5219200" y="-59750"/>
            <a:chExt cx="3222725" cy="4849650"/>
          </a:xfrm>
        </p:grpSpPr>
        <p:sp>
          <p:nvSpPr>
            <p:cNvPr id="30" name="Google Shape;30;p2"/>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10800000">
            <a:off x="1898855" y="-3784712"/>
            <a:ext cx="3557888" cy="5354013"/>
            <a:chOff x="5219200" y="-59750"/>
            <a:chExt cx="3222725" cy="4849650"/>
          </a:xfrm>
        </p:grpSpPr>
        <p:sp>
          <p:nvSpPr>
            <p:cNvPr id="53" name="Google Shape;53;p2"/>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2"/>
          <p:cNvSpPr/>
          <p:nvPr/>
        </p:nvSpPr>
        <p:spPr>
          <a:xfrm>
            <a:off x="448000" y="-139700"/>
            <a:ext cx="1170800" cy="2504000"/>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7071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t>5/19/2025</a:t>
            </a:fld>
            <a:endParaRPr lang="en-US"/>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53976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t>5/19/2025</a:t>
            </a:fld>
            <a:endParaRPr lang="en-US"/>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63648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t>5/19/2025</a:t>
            </a:fld>
            <a:endParaRPr lang="en-US"/>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035729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t>5/19/2025</a:t>
            </a:fld>
            <a:endParaRPr lang="en-US"/>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823385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t>5/19/2025</a:t>
            </a:fld>
            <a:endParaRPr lang="en-US"/>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196375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t>5/19/2025</a:t>
            </a:fld>
            <a:endParaRPr lang="en-US"/>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579023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t>5/19/2025</a:t>
            </a:fld>
            <a:endParaRPr lang="en-US"/>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221839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t>5/19/2025</a:t>
            </a:fld>
            <a:endParaRPr lang="en-US"/>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555267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71000" y="2056633"/>
            <a:ext cx="6250000" cy="2048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4234800" y="4219400"/>
            <a:ext cx="3722400" cy="86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43044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096000" y="3562211"/>
            <a:ext cx="5057200" cy="834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6096000" y="1772984"/>
            <a:ext cx="5057200" cy="15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12000"/>
              <a:buNone/>
              <a:defRPr sz="16000">
                <a:solidFill>
                  <a:schemeClr val="accent2"/>
                </a:solidFill>
              </a:defRPr>
            </a:lvl1pPr>
            <a:lvl2pPr lvl="1" algn="ctr" rtl="0">
              <a:spcBef>
                <a:spcPts val="0"/>
              </a:spcBef>
              <a:spcAft>
                <a:spcPts val="0"/>
              </a:spcAft>
              <a:buClr>
                <a:schemeClr val="lt2"/>
              </a:buClr>
              <a:buSzPts val="12000"/>
              <a:buNone/>
              <a:defRPr sz="16000">
                <a:solidFill>
                  <a:schemeClr val="lt2"/>
                </a:solidFill>
              </a:defRPr>
            </a:lvl2pPr>
            <a:lvl3pPr lvl="2" algn="ctr" rtl="0">
              <a:spcBef>
                <a:spcPts val="0"/>
              </a:spcBef>
              <a:spcAft>
                <a:spcPts val="0"/>
              </a:spcAft>
              <a:buClr>
                <a:schemeClr val="lt2"/>
              </a:buClr>
              <a:buSzPts val="12000"/>
              <a:buNone/>
              <a:defRPr sz="16000">
                <a:solidFill>
                  <a:schemeClr val="lt2"/>
                </a:solidFill>
              </a:defRPr>
            </a:lvl3pPr>
            <a:lvl4pPr lvl="3" algn="ctr" rtl="0">
              <a:spcBef>
                <a:spcPts val="0"/>
              </a:spcBef>
              <a:spcAft>
                <a:spcPts val="0"/>
              </a:spcAft>
              <a:buClr>
                <a:schemeClr val="lt2"/>
              </a:buClr>
              <a:buSzPts val="12000"/>
              <a:buNone/>
              <a:defRPr sz="16000">
                <a:solidFill>
                  <a:schemeClr val="lt2"/>
                </a:solidFill>
              </a:defRPr>
            </a:lvl4pPr>
            <a:lvl5pPr lvl="4" algn="ctr" rtl="0">
              <a:spcBef>
                <a:spcPts val="0"/>
              </a:spcBef>
              <a:spcAft>
                <a:spcPts val="0"/>
              </a:spcAft>
              <a:buClr>
                <a:schemeClr val="lt2"/>
              </a:buClr>
              <a:buSzPts val="12000"/>
              <a:buNone/>
              <a:defRPr sz="16000">
                <a:solidFill>
                  <a:schemeClr val="lt2"/>
                </a:solidFill>
              </a:defRPr>
            </a:lvl5pPr>
            <a:lvl6pPr lvl="5" algn="ctr" rtl="0">
              <a:spcBef>
                <a:spcPts val="0"/>
              </a:spcBef>
              <a:spcAft>
                <a:spcPts val="0"/>
              </a:spcAft>
              <a:buClr>
                <a:schemeClr val="lt2"/>
              </a:buClr>
              <a:buSzPts val="12000"/>
              <a:buNone/>
              <a:defRPr sz="16000">
                <a:solidFill>
                  <a:schemeClr val="lt2"/>
                </a:solidFill>
              </a:defRPr>
            </a:lvl6pPr>
            <a:lvl7pPr lvl="6" algn="ctr" rtl="0">
              <a:spcBef>
                <a:spcPts val="0"/>
              </a:spcBef>
              <a:spcAft>
                <a:spcPts val="0"/>
              </a:spcAft>
              <a:buClr>
                <a:schemeClr val="lt2"/>
              </a:buClr>
              <a:buSzPts val="12000"/>
              <a:buNone/>
              <a:defRPr sz="16000">
                <a:solidFill>
                  <a:schemeClr val="lt2"/>
                </a:solidFill>
              </a:defRPr>
            </a:lvl7pPr>
            <a:lvl8pPr lvl="7" algn="ctr" rtl="0">
              <a:spcBef>
                <a:spcPts val="0"/>
              </a:spcBef>
              <a:spcAft>
                <a:spcPts val="0"/>
              </a:spcAft>
              <a:buClr>
                <a:schemeClr val="lt2"/>
              </a:buClr>
              <a:buSzPts val="12000"/>
              <a:buNone/>
              <a:defRPr sz="16000">
                <a:solidFill>
                  <a:schemeClr val="lt2"/>
                </a:solidFill>
              </a:defRPr>
            </a:lvl8pPr>
            <a:lvl9pPr lvl="8" algn="ctr" rtl="0">
              <a:spcBef>
                <a:spcPts val="0"/>
              </a:spcBef>
              <a:spcAft>
                <a:spcPts val="0"/>
              </a:spcAft>
              <a:buClr>
                <a:schemeClr val="lt2"/>
              </a:buClr>
              <a:buSzPts val="12000"/>
              <a:buNone/>
              <a:defRPr sz="16000">
                <a:solidFill>
                  <a:schemeClr val="lt2"/>
                </a:solidFill>
              </a:defRPr>
            </a:lvl9pPr>
          </a:lstStyle>
          <a:p>
            <a:r>
              <a:t>xx%</a:t>
            </a:r>
          </a:p>
        </p:txBody>
      </p:sp>
      <p:sp>
        <p:nvSpPr>
          <p:cNvPr id="14" name="Google Shape;14;p3"/>
          <p:cNvSpPr txBox="1">
            <a:spLocks noGrp="1"/>
          </p:cNvSpPr>
          <p:nvPr>
            <p:ph type="subTitle" idx="1"/>
          </p:nvPr>
        </p:nvSpPr>
        <p:spPr>
          <a:xfrm>
            <a:off x="6096000" y="4396617"/>
            <a:ext cx="5057200" cy="688400"/>
          </a:xfrm>
          <a:prstGeom prst="rect">
            <a:avLst/>
          </a:prstGeom>
        </p:spPr>
        <p:txBody>
          <a:bodyPr spcFirstLastPara="1" wrap="square" lIns="91425" tIns="91425" rIns="91425" bIns="91425" anchor="ctr" anchorCtr="0">
            <a:noAutofit/>
          </a:bodyPr>
          <a:lstStyle>
            <a:lvl1pPr lvl="0" algn="r">
              <a:spcBef>
                <a:spcPts val="0"/>
              </a:spcBef>
              <a:spcAft>
                <a:spcPts val="0"/>
              </a:spcAft>
              <a:buSzPts val="1400"/>
              <a:buNone/>
              <a:defRPr sz="1867">
                <a:solidFill>
                  <a:schemeClr val="accent4"/>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034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6"/>
        <p:cNvGrpSpPr/>
        <p:nvPr/>
      </p:nvGrpSpPr>
      <p:grpSpPr>
        <a:xfrm>
          <a:off x="0" y="0"/>
          <a:ext cx="0" cy="0"/>
          <a:chOff x="0" y="0"/>
          <a:chExt cx="0" cy="0"/>
        </a:xfrm>
      </p:grpSpPr>
      <p:sp>
        <p:nvSpPr>
          <p:cNvPr id="77" name="Google Shape;77;p3"/>
          <p:cNvSpPr/>
          <p:nvPr/>
        </p:nvSpPr>
        <p:spPr>
          <a:xfrm>
            <a:off x="-63500" y="4673600"/>
            <a:ext cx="12395200" cy="2311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txBox="1">
            <a:spLocks noGrp="1"/>
          </p:cNvSpPr>
          <p:nvPr>
            <p:ph type="title"/>
          </p:nvPr>
        </p:nvSpPr>
        <p:spPr>
          <a:xfrm>
            <a:off x="1223000" y="2293000"/>
            <a:ext cx="4876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9" name="Google Shape;79;p3"/>
          <p:cNvSpPr txBox="1">
            <a:spLocks noGrp="1"/>
          </p:cNvSpPr>
          <p:nvPr>
            <p:ph type="title" idx="2" hasCustomPrompt="1"/>
          </p:nvPr>
        </p:nvSpPr>
        <p:spPr>
          <a:xfrm>
            <a:off x="1899200" y="1142417"/>
            <a:ext cx="3524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b="1">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0" name="Google Shape;80;p3"/>
          <p:cNvSpPr txBox="1">
            <a:spLocks noGrp="1"/>
          </p:cNvSpPr>
          <p:nvPr>
            <p:ph type="subTitle" idx="1"/>
          </p:nvPr>
        </p:nvSpPr>
        <p:spPr>
          <a:xfrm>
            <a:off x="1743400" y="3388933"/>
            <a:ext cx="3836000" cy="81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1" name="Google Shape;81;p3"/>
          <p:cNvGrpSpPr/>
          <p:nvPr/>
        </p:nvGrpSpPr>
        <p:grpSpPr>
          <a:xfrm rot="10800000">
            <a:off x="-1658679" y="-3721212"/>
            <a:ext cx="3557888" cy="5354013"/>
            <a:chOff x="5219200" y="-59750"/>
            <a:chExt cx="3222725" cy="4849650"/>
          </a:xfrm>
        </p:grpSpPr>
        <p:sp>
          <p:nvSpPr>
            <p:cNvPr id="82" name="Google Shape;82;p3"/>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98715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70" lvl="0" indent="-389448">
              <a:spcBef>
                <a:spcPts val="0"/>
              </a:spcBef>
              <a:spcAft>
                <a:spcPts val="0"/>
              </a:spcAft>
              <a:buClr>
                <a:schemeClr val="accent3"/>
              </a:buClr>
              <a:buSzPts val="1000"/>
              <a:buFont typeface="Roboto"/>
              <a:buAutoNum type="arabicPeriod"/>
              <a:defRPr sz="1600"/>
            </a:lvl1pPr>
            <a:lvl2pPr marL="1219140" lvl="1" indent="-389448">
              <a:spcBef>
                <a:spcPts val="0"/>
              </a:spcBef>
              <a:spcAft>
                <a:spcPts val="0"/>
              </a:spcAft>
              <a:buClr>
                <a:srgbClr val="1A3F61"/>
              </a:buClr>
              <a:buSzPts val="1000"/>
              <a:buFont typeface="Muli"/>
              <a:buAutoNum type="alphaLcPeriod"/>
              <a:defRPr/>
            </a:lvl2pPr>
            <a:lvl3pPr marL="1828709" lvl="2" indent="-389448">
              <a:spcBef>
                <a:spcPts val="2133"/>
              </a:spcBef>
              <a:spcAft>
                <a:spcPts val="0"/>
              </a:spcAft>
              <a:buClr>
                <a:srgbClr val="1A3F61"/>
              </a:buClr>
              <a:buSzPts val="1000"/>
              <a:buFont typeface="Muli"/>
              <a:buAutoNum type="romanLcPeriod"/>
              <a:defRPr/>
            </a:lvl3pPr>
            <a:lvl4pPr marL="2438278" lvl="3" indent="-389448">
              <a:spcBef>
                <a:spcPts val="2133"/>
              </a:spcBef>
              <a:spcAft>
                <a:spcPts val="0"/>
              </a:spcAft>
              <a:buClr>
                <a:srgbClr val="1A3F61"/>
              </a:buClr>
              <a:buSzPts val="1000"/>
              <a:buFont typeface="Muli"/>
              <a:buAutoNum type="arabicPeriod"/>
              <a:defRPr/>
            </a:lvl4pPr>
            <a:lvl5pPr marL="3047848" lvl="4" indent="-389448">
              <a:spcBef>
                <a:spcPts val="2133"/>
              </a:spcBef>
              <a:spcAft>
                <a:spcPts val="0"/>
              </a:spcAft>
              <a:buClr>
                <a:srgbClr val="1A3F61"/>
              </a:buClr>
              <a:buSzPts val="1000"/>
              <a:buFont typeface="Muli"/>
              <a:buAutoNum type="alphaLcPeriod"/>
              <a:defRPr/>
            </a:lvl5pPr>
            <a:lvl6pPr marL="3657418" lvl="5" indent="-389448">
              <a:spcBef>
                <a:spcPts val="2133"/>
              </a:spcBef>
              <a:spcAft>
                <a:spcPts val="0"/>
              </a:spcAft>
              <a:buClr>
                <a:srgbClr val="1A3F61"/>
              </a:buClr>
              <a:buSzPts val="1000"/>
              <a:buFont typeface="Muli"/>
              <a:buAutoNum type="romanLcPeriod"/>
              <a:defRPr/>
            </a:lvl6pPr>
            <a:lvl7pPr marL="4266987" lvl="6" indent="-389448">
              <a:spcBef>
                <a:spcPts val="2133"/>
              </a:spcBef>
              <a:spcAft>
                <a:spcPts val="0"/>
              </a:spcAft>
              <a:buClr>
                <a:srgbClr val="1A3F61"/>
              </a:buClr>
              <a:buSzPts val="1000"/>
              <a:buFont typeface="Muli"/>
              <a:buAutoNum type="arabicPeriod"/>
              <a:defRPr/>
            </a:lvl7pPr>
            <a:lvl8pPr marL="4876557" lvl="7" indent="-389448">
              <a:spcBef>
                <a:spcPts val="2133"/>
              </a:spcBef>
              <a:spcAft>
                <a:spcPts val="0"/>
              </a:spcAft>
              <a:buClr>
                <a:srgbClr val="1A3F61"/>
              </a:buClr>
              <a:buSzPts val="1000"/>
              <a:buFont typeface="Muli"/>
              <a:buAutoNum type="alphaLcPeriod"/>
              <a:defRPr/>
            </a:lvl8pPr>
            <a:lvl9pPr marL="5486126" lvl="8" indent="-389448">
              <a:spcBef>
                <a:spcPts val="2133"/>
              </a:spcBef>
              <a:spcAft>
                <a:spcPts val="2133"/>
              </a:spcAft>
              <a:buClr>
                <a:srgbClr val="1A3F61"/>
              </a:buClr>
              <a:buSzPts val="1000"/>
              <a:buFont typeface="Muli"/>
              <a:buAutoNum type="romanLcPeriod"/>
              <a:defRPr/>
            </a:lvl9pPr>
          </a:lstStyle>
          <a:p>
            <a:endParaRPr/>
          </a:p>
        </p:txBody>
      </p:sp>
    </p:spTree>
    <p:extLst>
      <p:ext uri="{BB962C8B-B14F-4D97-AF65-F5344CB8AC3E}">
        <p14:creationId xmlns:p14="http://schemas.microsoft.com/office/powerpoint/2010/main" val="1798507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950967" y="1551033"/>
            <a:ext cx="5145200" cy="4581600"/>
          </a:xfrm>
          <a:prstGeom prst="rect">
            <a:avLst/>
          </a:prstGeom>
        </p:spPr>
        <p:txBody>
          <a:bodyPr spcFirstLastPara="1" wrap="square" lIns="91425" tIns="91425" rIns="91425" bIns="91425" anchor="t" anchorCtr="0">
            <a:noAutofit/>
          </a:bodyPr>
          <a:lstStyle>
            <a:lvl1pPr marL="609570" lvl="0" indent="-423312" rtl="0">
              <a:spcBef>
                <a:spcPts val="0"/>
              </a:spcBef>
              <a:spcAft>
                <a:spcPts val="0"/>
              </a:spcAft>
              <a:buClr>
                <a:srgbClr val="482400"/>
              </a:buClr>
              <a:buSzPts val="1400"/>
              <a:buFont typeface="Nunito Light"/>
              <a:buChar char="●"/>
              <a:defRPr sz="1867"/>
            </a:lvl1pPr>
            <a:lvl2pPr marL="1219140" lvl="1" indent="-406381" rtl="0">
              <a:spcBef>
                <a:spcPts val="2133"/>
              </a:spcBef>
              <a:spcAft>
                <a:spcPts val="0"/>
              </a:spcAft>
              <a:buClr>
                <a:srgbClr val="482400"/>
              </a:buClr>
              <a:buSzPts val="1200"/>
              <a:buFont typeface="Nunito Light"/>
              <a:buChar char="○"/>
              <a:defRPr sz="1600"/>
            </a:lvl2pPr>
            <a:lvl3pPr marL="1828709" lvl="2" indent="-406381" rtl="0">
              <a:spcBef>
                <a:spcPts val="2133"/>
              </a:spcBef>
              <a:spcAft>
                <a:spcPts val="0"/>
              </a:spcAft>
              <a:buClr>
                <a:srgbClr val="482400"/>
              </a:buClr>
              <a:buSzPts val="1200"/>
              <a:buFont typeface="Nunito Light"/>
              <a:buChar char="■"/>
              <a:defRPr sz="1600"/>
            </a:lvl3pPr>
            <a:lvl4pPr marL="2438278" lvl="3" indent="-406381" rtl="0">
              <a:spcBef>
                <a:spcPts val="2133"/>
              </a:spcBef>
              <a:spcAft>
                <a:spcPts val="0"/>
              </a:spcAft>
              <a:buClr>
                <a:srgbClr val="482400"/>
              </a:buClr>
              <a:buSzPts val="1200"/>
              <a:buFont typeface="Nunito Light"/>
              <a:buChar char="●"/>
              <a:defRPr sz="1600"/>
            </a:lvl4pPr>
            <a:lvl5pPr marL="3047848" lvl="4" indent="-406381" rtl="0">
              <a:spcBef>
                <a:spcPts val="2133"/>
              </a:spcBef>
              <a:spcAft>
                <a:spcPts val="0"/>
              </a:spcAft>
              <a:buClr>
                <a:srgbClr val="482400"/>
              </a:buClr>
              <a:buSzPts val="1200"/>
              <a:buFont typeface="Nunito Light"/>
              <a:buChar char="○"/>
              <a:defRPr sz="1600"/>
            </a:lvl5pPr>
            <a:lvl6pPr marL="3657418" lvl="5" indent="-406381" rtl="0">
              <a:spcBef>
                <a:spcPts val="2133"/>
              </a:spcBef>
              <a:spcAft>
                <a:spcPts val="0"/>
              </a:spcAft>
              <a:buClr>
                <a:srgbClr val="482400"/>
              </a:buClr>
              <a:buSzPts val="1200"/>
              <a:buFont typeface="Nunito Light"/>
              <a:buChar char="■"/>
              <a:defRPr sz="1600"/>
            </a:lvl6pPr>
            <a:lvl7pPr marL="4266987" lvl="6" indent="-406381" rtl="0">
              <a:spcBef>
                <a:spcPts val="2133"/>
              </a:spcBef>
              <a:spcAft>
                <a:spcPts val="0"/>
              </a:spcAft>
              <a:buClr>
                <a:srgbClr val="482400"/>
              </a:buClr>
              <a:buSzPts val="1200"/>
              <a:buFont typeface="Nunito Light"/>
              <a:buChar char="●"/>
              <a:defRPr sz="1600"/>
            </a:lvl7pPr>
            <a:lvl8pPr marL="4876557" lvl="7" indent="-406381" rtl="0">
              <a:spcBef>
                <a:spcPts val="2133"/>
              </a:spcBef>
              <a:spcAft>
                <a:spcPts val="0"/>
              </a:spcAft>
              <a:buClr>
                <a:srgbClr val="482400"/>
              </a:buClr>
              <a:buSzPts val="1200"/>
              <a:buFont typeface="Nunito Light"/>
              <a:buChar char="○"/>
              <a:defRPr sz="1600"/>
            </a:lvl8pPr>
            <a:lvl9pPr marL="5486126" lvl="8" indent="-406381" rtl="0">
              <a:spcBef>
                <a:spcPts val="2133"/>
              </a:spcBef>
              <a:spcAft>
                <a:spcPts val="2133"/>
              </a:spcAft>
              <a:buClr>
                <a:srgbClr val="482400"/>
              </a:buClr>
              <a:buSzPts val="1200"/>
              <a:buFont typeface="Nunito Light"/>
              <a:buChar char="■"/>
              <a:defRPr sz="1600"/>
            </a:lvl9pPr>
          </a:lstStyle>
          <a:p>
            <a:endParaRPr/>
          </a:p>
        </p:txBody>
      </p:sp>
      <p:sp>
        <p:nvSpPr>
          <p:cNvPr id="20" name="Google Shape;20;p5"/>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5"/>
          <p:cNvSpPr txBox="1">
            <a:spLocks noGrp="1"/>
          </p:cNvSpPr>
          <p:nvPr>
            <p:ph type="body" idx="2"/>
          </p:nvPr>
        </p:nvSpPr>
        <p:spPr>
          <a:xfrm>
            <a:off x="6096167" y="1551033"/>
            <a:ext cx="5145200" cy="4581600"/>
          </a:xfrm>
          <a:prstGeom prst="rect">
            <a:avLst/>
          </a:prstGeom>
        </p:spPr>
        <p:txBody>
          <a:bodyPr spcFirstLastPara="1" wrap="square" lIns="91425" tIns="91425" rIns="91425" bIns="91425" anchor="t" anchorCtr="0">
            <a:noAutofit/>
          </a:bodyPr>
          <a:lstStyle>
            <a:lvl1pPr marL="609570" lvl="0" indent="-423312" rtl="0">
              <a:spcBef>
                <a:spcPts val="0"/>
              </a:spcBef>
              <a:spcAft>
                <a:spcPts val="0"/>
              </a:spcAft>
              <a:buClr>
                <a:srgbClr val="482400"/>
              </a:buClr>
              <a:buSzPts val="1400"/>
              <a:buFont typeface="Nunito Light"/>
              <a:buChar char="●"/>
              <a:defRPr sz="1867"/>
            </a:lvl1pPr>
            <a:lvl2pPr marL="1219140" lvl="1" indent="-406381" rtl="0">
              <a:spcBef>
                <a:spcPts val="2133"/>
              </a:spcBef>
              <a:spcAft>
                <a:spcPts val="0"/>
              </a:spcAft>
              <a:buClr>
                <a:srgbClr val="482400"/>
              </a:buClr>
              <a:buSzPts val="1200"/>
              <a:buFont typeface="Nunito Light"/>
              <a:buChar char="○"/>
              <a:defRPr sz="1600"/>
            </a:lvl2pPr>
            <a:lvl3pPr marL="1828709" lvl="2" indent="-406381" rtl="0">
              <a:spcBef>
                <a:spcPts val="2133"/>
              </a:spcBef>
              <a:spcAft>
                <a:spcPts val="0"/>
              </a:spcAft>
              <a:buClr>
                <a:srgbClr val="482400"/>
              </a:buClr>
              <a:buSzPts val="1200"/>
              <a:buFont typeface="Nunito Light"/>
              <a:buChar char="■"/>
              <a:defRPr sz="1600"/>
            </a:lvl3pPr>
            <a:lvl4pPr marL="2438278" lvl="3" indent="-406381" rtl="0">
              <a:spcBef>
                <a:spcPts val="2133"/>
              </a:spcBef>
              <a:spcAft>
                <a:spcPts val="0"/>
              </a:spcAft>
              <a:buClr>
                <a:srgbClr val="482400"/>
              </a:buClr>
              <a:buSzPts val="1200"/>
              <a:buFont typeface="Nunito Light"/>
              <a:buChar char="●"/>
              <a:defRPr sz="1600"/>
            </a:lvl4pPr>
            <a:lvl5pPr marL="3047848" lvl="4" indent="-406381" rtl="0">
              <a:spcBef>
                <a:spcPts val="2133"/>
              </a:spcBef>
              <a:spcAft>
                <a:spcPts val="0"/>
              </a:spcAft>
              <a:buClr>
                <a:srgbClr val="482400"/>
              </a:buClr>
              <a:buSzPts val="1200"/>
              <a:buFont typeface="Nunito Light"/>
              <a:buChar char="○"/>
              <a:defRPr sz="1600"/>
            </a:lvl5pPr>
            <a:lvl6pPr marL="3657418" lvl="5" indent="-406381" rtl="0">
              <a:spcBef>
                <a:spcPts val="2133"/>
              </a:spcBef>
              <a:spcAft>
                <a:spcPts val="0"/>
              </a:spcAft>
              <a:buClr>
                <a:srgbClr val="482400"/>
              </a:buClr>
              <a:buSzPts val="1200"/>
              <a:buFont typeface="Nunito Light"/>
              <a:buChar char="■"/>
              <a:defRPr sz="1600"/>
            </a:lvl6pPr>
            <a:lvl7pPr marL="4266987" lvl="6" indent="-406381" rtl="0">
              <a:spcBef>
                <a:spcPts val="2133"/>
              </a:spcBef>
              <a:spcAft>
                <a:spcPts val="0"/>
              </a:spcAft>
              <a:buClr>
                <a:srgbClr val="482400"/>
              </a:buClr>
              <a:buSzPts val="1200"/>
              <a:buFont typeface="Nunito Light"/>
              <a:buChar char="●"/>
              <a:defRPr sz="1600"/>
            </a:lvl7pPr>
            <a:lvl8pPr marL="4876557" lvl="7" indent="-406381" rtl="0">
              <a:spcBef>
                <a:spcPts val="2133"/>
              </a:spcBef>
              <a:spcAft>
                <a:spcPts val="0"/>
              </a:spcAft>
              <a:buClr>
                <a:srgbClr val="482400"/>
              </a:buClr>
              <a:buSzPts val="1200"/>
              <a:buFont typeface="Nunito Light"/>
              <a:buChar char="○"/>
              <a:defRPr sz="1600"/>
            </a:lvl8pPr>
            <a:lvl9pPr marL="5486126" lvl="8" indent="-406381" rtl="0">
              <a:spcBef>
                <a:spcPts val="2133"/>
              </a:spcBef>
              <a:spcAft>
                <a:spcPts val="2133"/>
              </a:spcAft>
              <a:buClr>
                <a:srgbClr val="482400"/>
              </a:buClr>
              <a:buSzPts val="1200"/>
              <a:buFont typeface="Nunito Light"/>
              <a:buChar char="■"/>
              <a:defRPr sz="1600"/>
            </a:lvl9pPr>
          </a:lstStyle>
          <a:p>
            <a:endParaRPr/>
          </a:p>
        </p:txBody>
      </p:sp>
    </p:spTree>
    <p:extLst>
      <p:ext uri="{BB962C8B-B14F-4D97-AF65-F5344CB8AC3E}">
        <p14:creationId xmlns:p14="http://schemas.microsoft.com/office/powerpoint/2010/main" val="3176950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709005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244900" y="2102633"/>
            <a:ext cx="5701200" cy="1326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7"/>
          <p:cNvSpPr txBox="1">
            <a:spLocks noGrp="1"/>
          </p:cNvSpPr>
          <p:nvPr>
            <p:ph type="subTitle" idx="1"/>
          </p:nvPr>
        </p:nvSpPr>
        <p:spPr>
          <a:xfrm>
            <a:off x="5244900" y="3584900"/>
            <a:ext cx="5701200" cy="112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700524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50967" y="872999"/>
            <a:ext cx="6682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34718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1536500" y="2852533"/>
            <a:ext cx="5701200" cy="1711600"/>
          </a:xfrm>
          <a:prstGeom prst="rect">
            <a:avLst/>
          </a:prstGeom>
        </p:spPr>
        <p:txBody>
          <a:bodyPr spcFirstLastPara="1" wrap="square" lIns="91425" tIns="91425" rIns="91425" bIns="91425" anchor="t" anchorCtr="0">
            <a:noAutofit/>
          </a:bodyPr>
          <a:lstStyle>
            <a:lvl1pPr marL="609570" lvl="0" indent="-372515" rtl="0">
              <a:spcBef>
                <a:spcPts val="0"/>
              </a:spcBef>
              <a:spcAft>
                <a:spcPts val="0"/>
              </a:spcAft>
              <a:buClr>
                <a:srgbClr val="482400"/>
              </a:buClr>
              <a:buSzPts val="800"/>
              <a:buFont typeface="Nunito Light"/>
              <a:buChar char="●"/>
              <a:defRPr sz="1867"/>
            </a:lvl1pPr>
            <a:lvl2pPr marL="1219140" lvl="1" indent="-406381" rtl="0">
              <a:spcBef>
                <a:spcPts val="2133"/>
              </a:spcBef>
              <a:spcAft>
                <a:spcPts val="0"/>
              </a:spcAft>
              <a:buClr>
                <a:srgbClr val="482400"/>
              </a:buClr>
              <a:buSzPts val="1200"/>
              <a:buFont typeface="Nunito Light"/>
              <a:buChar char="○"/>
              <a:defRPr sz="1600"/>
            </a:lvl2pPr>
            <a:lvl3pPr marL="1828709" lvl="2" indent="-406381" rtl="0">
              <a:spcBef>
                <a:spcPts val="2133"/>
              </a:spcBef>
              <a:spcAft>
                <a:spcPts val="0"/>
              </a:spcAft>
              <a:buClr>
                <a:srgbClr val="482400"/>
              </a:buClr>
              <a:buSzPts val="1200"/>
              <a:buFont typeface="Nunito Light"/>
              <a:buChar char="■"/>
              <a:defRPr sz="1600"/>
            </a:lvl3pPr>
            <a:lvl4pPr marL="2438278" lvl="3" indent="-406381" rtl="0">
              <a:spcBef>
                <a:spcPts val="2133"/>
              </a:spcBef>
              <a:spcAft>
                <a:spcPts val="0"/>
              </a:spcAft>
              <a:buClr>
                <a:srgbClr val="482400"/>
              </a:buClr>
              <a:buSzPts val="1200"/>
              <a:buFont typeface="Nunito Light"/>
              <a:buChar char="●"/>
              <a:defRPr sz="1600"/>
            </a:lvl4pPr>
            <a:lvl5pPr marL="3047848" lvl="4" indent="-406381" rtl="0">
              <a:spcBef>
                <a:spcPts val="2133"/>
              </a:spcBef>
              <a:spcAft>
                <a:spcPts val="0"/>
              </a:spcAft>
              <a:buClr>
                <a:srgbClr val="482400"/>
              </a:buClr>
              <a:buSzPts val="1200"/>
              <a:buFont typeface="Nunito Light"/>
              <a:buChar char="○"/>
              <a:defRPr sz="1600"/>
            </a:lvl5pPr>
            <a:lvl6pPr marL="3657418" lvl="5" indent="-406381" rtl="0">
              <a:spcBef>
                <a:spcPts val="2133"/>
              </a:spcBef>
              <a:spcAft>
                <a:spcPts val="0"/>
              </a:spcAft>
              <a:buClr>
                <a:srgbClr val="482400"/>
              </a:buClr>
              <a:buSzPts val="1200"/>
              <a:buFont typeface="Nunito Light"/>
              <a:buChar char="■"/>
              <a:defRPr sz="1600"/>
            </a:lvl6pPr>
            <a:lvl7pPr marL="4266987" lvl="6" indent="-406381" rtl="0">
              <a:spcBef>
                <a:spcPts val="2133"/>
              </a:spcBef>
              <a:spcAft>
                <a:spcPts val="0"/>
              </a:spcAft>
              <a:buClr>
                <a:srgbClr val="482400"/>
              </a:buClr>
              <a:buSzPts val="1200"/>
              <a:buFont typeface="Nunito Light"/>
              <a:buChar char="●"/>
              <a:defRPr sz="1600"/>
            </a:lvl7pPr>
            <a:lvl8pPr marL="4876557" lvl="7" indent="-406381" rtl="0">
              <a:spcBef>
                <a:spcPts val="2133"/>
              </a:spcBef>
              <a:spcAft>
                <a:spcPts val="0"/>
              </a:spcAft>
              <a:buClr>
                <a:srgbClr val="482400"/>
              </a:buClr>
              <a:buSzPts val="1200"/>
              <a:buFont typeface="Nunito Light"/>
              <a:buChar char="○"/>
              <a:defRPr sz="1600"/>
            </a:lvl8pPr>
            <a:lvl9pPr marL="5486126" lvl="8" indent="-406381" rtl="0">
              <a:spcBef>
                <a:spcPts val="2133"/>
              </a:spcBef>
              <a:spcAft>
                <a:spcPts val="2133"/>
              </a:spcAft>
              <a:buClr>
                <a:srgbClr val="482400"/>
              </a:buClr>
              <a:buSzPts val="1200"/>
              <a:buFont typeface="Nunito Light"/>
              <a:buChar char="■"/>
              <a:defRPr sz="1600"/>
            </a:lvl9pPr>
          </a:lstStyle>
          <a:p>
            <a:endParaRPr/>
          </a:p>
        </p:txBody>
      </p:sp>
      <p:sp>
        <p:nvSpPr>
          <p:cNvPr id="31" name="Google Shape;31;p9"/>
          <p:cNvSpPr txBox="1">
            <a:spLocks noGrp="1"/>
          </p:cNvSpPr>
          <p:nvPr>
            <p:ph type="title"/>
          </p:nvPr>
        </p:nvSpPr>
        <p:spPr>
          <a:xfrm>
            <a:off x="1536500" y="2088933"/>
            <a:ext cx="570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44045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090200" y="2779233"/>
            <a:ext cx="5057200" cy="1546400"/>
          </a:xfrm>
          <a:prstGeom prst="rect">
            <a:avLst/>
          </a:prstGeom>
        </p:spPr>
        <p:txBody>
          <a:bodyPr spcFirstLastPara="1" wrap="square" lIns="91425" tIns="91425" rIns="91425" bIns="91425" anchor="ctr" anchorCtr="0">
            <a:noAutofit/>
          </a:bodyPr>
          <a:lstStyle>
            <a:lvl1pPr marL="609570" lvl="0" indent="-304784" algn="ctr">
              <a:lnSpc>
                <a:spcPct val="100000"/>
              </a:lnSpc>
              <a:spcBef>
                <a:spcPts val="0"/>
              </a:spcBef>
              <a:spcAft>
                <a:spcPts val="0"/>
              </a:spcAft>
              <a:buSzPts val="1800"/>
              <a:buNone/>
              <a:defRPr sz="4000" b="1">
                <a:latin typeface="Merriweather"/>
                <a:ea typeface="Merriweather"/>
                <a:cs typeface="Merriweather"/>
                <a:sym typeface="Merriweather"/>
              </a:defRPr>
            </a:lvl1pPr>
          </a:lstStyle>
          <a:p>
            <a:endParaRPr/>
          </a:p>
        </p:txBody>
      </p:sp>
    </p:spTree>
    <p:extLst>
      <p:ext uri="{BB962C8B-B14F-4D97-AF65-F5344CB8AC3E}">
        <p14:creationId xmlns:p14="http://schemas.microsoft.com/office/powerpoint/2010/main" val="2570302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951000" y="1673933"/>
            <a:ext cx="6077200" cy="26180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6000">
                <a:solidFill>
                  <a:schemeClr val="accent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6" name="Google Shape;36;p11"/>
          <p:cNvSpPr txBox="1">
            <a:spLocks noGrp="1"/>
          </p:cNvSpPr>
          <p:nvPr>
            <p:ph type="body" idx="1"/>
          </p:nvPr>
        </p:nvSpPr>
        <p:spPr>
          <a:xfrm>
            <a:off x="951000" y="4402067"/>
            <a:ext cx="6077200" cy="906800"/>
          </a:xfrm>
          <a:prstGeom prst="rect">
            <a:avLst/>
          </a:prstGeom>
        </p:spPr>
        <p:txBody>
          <a:bodyPr spcFirstLastPara="1" wrap="square" lIns="91425" tIns="91425" rIns="91425" bIns="91425" anchor="t" anchorCtr="0">
            <a:noAutofit/>
          </a:bodyPr>
          <a:lstStyle>
            <a:lvl1pPr marL="609570" lvl="0" indent="-457178">
              <a:spcBef>
                <a:spcPts val="0"/>
              </a:spcBef>
              <a:spcAft>
                <a:spcPts val="0"/>
              </a:spcAft>
              <a:buSzPts val="1800"/>
              <a:buChar char="●"/>
              <a:defRPr sz="1867"/>
            </a:lvl1pPr>
            <a:lvl2pPr marL="1219140" lvl="1" indent="-423312" algn="ctr">
              <a:spcBef>
                <a:spcPts val="0"/>
              </a:spcBef>
              <a:spcAft>
                <a:spcPts val="0"/>
              </a:spcAft>
              <a:buSzPts val="1400"/>
              <a:buChar char="○"/>
              <a:defRPr/>
            </a:lvl2pPr>
            <a:lvl3pPr marL="1828709" lvl="2" indent="-423312" algn="ctr">
              <a:spcBef>
                <a:spcPts val="2133"/>
              </a:spcBef>
              <a:spcAft>
                <a:spcPts val="0"/>
              </a:spcAft>
              <a:buSzPts val="1400"/>
              <a:buChar char="■"/>
              <a:defRPr/>
            </a:lvl3pPr>
            <a:lvl4pPr marL="2438278" lvl="3" indent="-423312" algn="ctr">
              <a:spcBef>
                <a:spcPts val="2133"/>
              </a:spcBef>
              <a:spcAft>
                <a:spcPts val="0"/>
              </a:spcAft>
              <a:buSzPts val="1400"/>
              <a:buChar char="●"/>
              <a:defRPr/>
            </a:lvl4pPr>
            <a:lvl5pPr marL="3047848" lvl="4" indent="-423312" algn="ctr">
              <a:spcBef>
                <a:spcPts val="2133"/>
              </a:spcBef>
              <a:spcAft>
                <a:spcPts val="0"/>
              </a:spcAft>
              <a:buSzPts val="1400"/>
              <a:buChar char="○"/>
              <a:defRPr/>
            </a:lvl5pPr>
            <a:lvl6pPr marL="3657418" lvl="5" indent="-423312" algn="ctr">
              <a:spcBef>
                <a:spcPts val="2133"/>
              </a:spcBef>
              <a:spcAft>
                <a:spcPts val="0"/>
              </a:spcAft>
              <a:buSzPts val="1400"/>
              <a:buChar char="■"/>
              <a:defRPr/>
            </a:lvl6pPr>
            <a:lvl7pPr marL="4266987" lvl="6" indent="-423312" algn="ctr">
              <a:spcBef>
                <a:spcPts val="2133"/>
              </a:spcBef>
              <a:spcAft>
                <a:spcPts val="0"/>
              </a:spcAft>
              <a:buSzPts val="1400"/>
              <a:buChar char="●"/>
              <a:defRPr/>
            </a:lvl7pPr>
            <a:lvl8pPr marL="4876557" lvl="7" indent="-423312" algn="ctr">
              <a:spcBef>
                <a:spcPts val="2133"/>
              </a:spcBef>
              <a:spcAft>
                <a:spcPts val="0"/>
              </a:spcAft>
              <a:buSzPts val="1400"/>
              <a:buChar char="○"/>
              <a:defRPr/>
            </a:lvl8pPr>
            <a:lvl9pPr marL="5486126" lvl="8" indent="-423312"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148612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3220428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Berkshire Swash"/>
              <a:buNone/>
              <a:defRPr sz="3733" b="1"/>
            </a:lvl1pPr>
            <a:lvl2pPr lvl="1">
              <a:spcBef>
                <a:spcPts val="0"/>
              </a:spcBef>
              <a:spcAft>
                <a:spcPts val="0"/>
              </a:spcAft>
              <a:buSzPts val="2800"/>
              <a:buNone/>
              <a:defRPr>
                <a:latin typeface="Livvic"/>
                <a:ea typeface="Livvic"/>
                <a:cs typeface="Livvic"/>
                <a:sym typeface="Livvic"/>
              </a:defRPr>
            </a:lvl2pPr>
            <a:lvl3pPr lvl="2">
              <a:spcBef>
                <a:spcPts val="0"/>
              </a:spcBef>
              <a:spcAft>
                <a:spcPts val="0"/>
              </a:spcAft>
              <a:buSzPts val="2800"/>
              <a:buNone/>
              <a:defRPr>
                <a:latin typeface="Livvic"/>
                <a:ea typeface="Livvic"/>
                <a:cs typeface="Livvic"/>
                <a:sym typeface="Livvic"/>
              </a:defRPr>
            </a:lvl3pPr>
            <a:lvl4pPr lvl="3">
              <a:spcBef>
                <a:spcPts val="0"/>
              </a:spcBef>
              <a:spcAft>
                <a:spcPts val="0"/>
              </a:spcAft>
              <a:buSzPts val="2800"/>
              <a:buNone/>
              <a:defRPr>
                <a:latin typeface="Livvic"/>
                <a:ea typeface="Livvic"/>
                <a:cs typeface="Livvic"/>
                <a:sym typeface="Livvic"/>
              </a:defRPr>
            </a:lvl4pPr>
            <a:lvl5pPr lvl="4">
              <a:spcBef>
                <a:spcPts val="0"/>
              </a:spcBef>
              <a:spcAft>
                <a:spcPts val="0"/>
              </a:spcAft>
              <a:buSzPts val="2800"/>
              <a:buNone/>
              <a:defRPr>
                <a:latin typeface="Livvic"/>
                <a:ea typeface="Livvic"/>
                <a:cs typeface="Livvic"/>
                <a:sym typeface="Livvic"/>
              </a:defRPr>
            </a:lvl5pPr>
            <a:lvl6pPr lvl="5">
              <a:spcBef>
                <a:spcPts val="0"/>
              </a:spcBef>
              <a:spcAft>
                <a:spcPts val="0"/>
              </a:spcAft>
              <a:buSzPts val="2800"/>
              <a:buNone/>
              <a:defRPr>
                <a:latin typeface="Livvic"/>
                <a:ea typeface="Livvic"/>
                <a:cs typeface="Livvic"/>
                <a:sym typeface="Livvic"/>
              </a:defRPr>
            </a:lvl6pPr>
            <a:lvl7pPr lvl="6">
              <a:spcBef>
                <a:spcPts val="0"/>
              </a:spcBef>
              <a:spcAft>
                <a:spcPts val="0"/>
              </a:spcAft>
              <a:buSzPts val="2800"/>
              <a:buNone/>
              <a:defRPr>
                <a:latin typeface="Livvic"/>
                <a:ea typeface="Livvic"/>
                <a:cs typeface="Livvic"/>
                <a:sym typeface="Livvic"/>
              </a:defRPr>
            </a:lvl7pPr>
            <a:lvl8pPr lvl="7">
              <a:spcBef>
                <a:spcPts val="0"/>
              </a:spcBef>
              <a:spcAft>
                <a:spcPts val="0"/>
              </a:spcAft>
              <a:buSzPts val="2800"/>
              <a:buNone/>
              <a:defRPr>
                <a:latin typeface="Livvic"/>
                <a:ea typeface="Livvic"/>
                <a:cs typeface="Livvic"/>
                <a:sym typeface="Livvic"/>
              </a:defRPr>
            </a:lvl8pPr>
            <a:lvl9pPr lvl="8">
              <a:spcBef>
                <a:spcPts val="0"/>
              </a:spcBef>
              <a:spcAft>
                <a:spcPts val="0"/>
              </a:spcAft>
              <a:buSzPts val="2800"/>
              <a:buNone/>
              <a:defRPr>
                <a:latin typeface="Livvic"/>
                <a:ea typeface="Livvic"/>
                <a:cs typeface="Livvic"/>
                <a:sym typeface="Livvic"/>
              </a:defRPr>
            </a:lvl9pPr>
          </a:lstStyle>
          <a:p>
            <a:endParaRPr/>
          </a:p>
        </p:txBody>
      </p:sp>
      <p:sp>
        <p:nvSpPr>
          <p:cNvPr id="41" name="Google Shape;41;p14"/>
          <p:cNvSpPr txBox="1">
            <a:spLocks noGrp="1"/>
          </p:cNvSpPr>
          <p:nvPr>
            <p:ph type="subTitle" idx="1"/>
          </p:nvPr>
        </p:nvSpPr>
        <p:spPr>
          <a:xfrm>
            <a:off x="950951" y="2278960"/>
            <a:ext cx="2928000" cy="612000"/>
          </a:xfrm>
          <a:prstGeom prst="rect">
            <a:avLst/>
          </a:prstGeom>
        </p:spPr>
        <p:txBody>
          <a:bodyPr spcFirstLastPara="1" wrap="square" lIns="91425" tIns="91425" rIns="91425" bIns="91425" anchor="t" anchorCtr="0">
            <a:noAutofit/>
          </a:bodyPr>
          <a:lstStyle>
            <a:lvl1pPr lvl="0">
              <a:spcBef>
                <a:spcPts val="0"/>
              </a:spcBef>
              <a:spcAft>
                <a:spcPts val="0"/>
              </a:spcAft>
              <a:buSzPts val="1800"/>
              <a:buFont typeface="Berkshire Swash"/>
              <a:buNone/>
              <a:defRPr b="1">
                <a:latin typeface="Merriweather"/>
                <a:ea typeface="Merriweather"/>
                <a:cs typeface="Merriweather"/>
                <a:sym typeface="Merriweather"/>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2" name="Google Shape;42;p14"/>
          <p:cNvSpPr txBox="1">
            <a:spLocks noGrp="1"/>
          </p:cNvSpPr>
          <p:nvPr>
            <p:ph type="title" idx="2" hasCustomPrompt="1"/>
          </p:nvPr>
        </p:nvSpPr>
        <p:spPr>
          <a:xfrm>
            <a:off x="950951" y="1726017"/>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3" name="Google Shape;43;p14"/>
          <p:cNvSpPr txBox="1">
            <a:spLocks noGrp="1"/>
          </p:cNvSpPr>
          <p:nvPr>
            <p:ph type="subTitle" idx="3"/>
          </p:nvPr>
        </p:nvSpPr>
        <p:spPr>
          <a:xfrm>
            <a:off x="950951" y="2771484"/>
            <a:ext cx="2928000" cy="88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867"/>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4" name="Google Shape;44;p14"/>
          <p:cNvSpPr txBox="1">
            <a:spLocks noGrp="1"/>
          </p:cNvSpPr>
          <p:nvPr>
            <p:ph type="subTitle" idx="4"/>
          </p:nvPr>
        </p:nvSpPr>
        <p:spPr>
          <a:xfrm>
            <a:off x="4041217" y="2278960"/>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5" name="Google Shape;45;p14"/>
          <p:cNvSpPr txBox="1">
            <a:spLocks noGrp="1"/>
          </p:cNvSpPr>
          <p:nvPr>
            <p:ph type="title" idx="5" hasCustomPrompt="1"/>
          </p:nvPr>
        </p:nvSpPr>
        <p:spPr>
          <a:xfrm>
            <a:off x="4041217" y="1726017"/>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6" name="Google Shape;46;p14"/>
          <p:cNvSpPr txBox="1">
            <a:spLocks noGrp="1"/>
          </p:cNvSpPr>
          <p:nvPr>
            <p:ph type="subTitle" idx="6"/>
          </p:nvPr>
        </p:nvSpPr>
        <p:spPr>
          <a:xfrm>
            <a:off x="4041217" y="2771484"/>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7" name="Google Shape;47;p14"/>
          <p:cNvSpPr txBox="1">
            <a:spLocks noGrp="1"/>
          </p:cNvSpPr>
          <p:nvPr>
            <p:ph type="subTitle" idx="7"/>
          </p:nvPr>
        </p:nvSpPr>
        <p:spPr>
          <a:xfrm>
            <a:off x="950951" y="4404947"/>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8" name="Google Shape;48;p14"/>
          <p:cNvSpPr txBox="1">
            <a:spLocks noGrp="1"/>
          </p:cNvSpPr>
          <p:nvPr>
            <p:ph type="title" idx="8" hasCustomPrompt="1"/>
          </p:nvPr>
        </p:nvSpPr>
        <p:spPr>
          <a:xfrm>
            <a:off x="950951" y="3852000"/>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9" name="Google Shape;49;p14"/>
          <p:cNvSpPr txBox="1">
            <a:spLocks noGrp="1"/>
          </p:cNvSpPr>
          <p:nvPr>
            <p:ph type="subTitle" idx="9"/>
          </p:nvPr>
        </p:nvSpPr>
        <p:spPr>
          <a:xfrm>
            <a:off x="950951" y="4897476"/>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0" name="Google Shape;50;p14"/>
          <p:cNvSpPr txBox="1">
            <a:spLocks noGrp="1"/>
          </p:cNvSpPr>
          <p:nvPr>
            <p:ph type="subTitle" idx="13"/>
          </p:nvPr>
        </p:nvSpPr>
        <p:spPr>
          <a:xfrm>
            <a:off x="4041217" y="4404947"/>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1" name="Google Shape;51;p14"/>
          <p:cNvSpPr txBox="1">
            <a:spLocks noGrp="1"/>
          </p:cNvSpPr>
          <p:nvPr>
            <p:ph type="title" idx="14" hasCustomPrompt="1"/>
          </p:nvPr>
        </p:nvSpPr>
        <p:spPr>
          <a:xfrm>
            <a:off x="4041217" y="3852000"/>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2" name="Google Shape;52;p14"/>
          <p:cNvSpPr txBox="1">
            <a:spLocks noGrp="1"/>
          </p:cNvSpPr>
          <p:nvPr>
            <p:ph type="subTitle" idx="15"/>
          </p:nvPr>
        </p:nvSpPr>
        <p:spPr>
          <a:xfrm>
            <a:off x="4041217" y="4897476"/>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28163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960000" y="1483600"/>
            <a:ext cx="9047600" cy="4506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sp>
        <p:nvSpPr>
          <p:cNvPr id="107" name="Google Shape;107;p4"/>
          <p:cNvSpPr/>
          <p:nvPr/>
        </p:nvSpPr>
        <p:spPr>
          <a:xfrm>
            <a:off x="-63500" y="6129533"/>
            <a:ext cx="12395200" cy="855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3769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3120567" y="3598884"/>
            <a:ext cx="608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667"/>
            </a:lvl1pPr>
            <a:lvl2pPr lvl="1" algn="ctr" rtl="0">
              <a:spcBef>
                <a:spcPts val="0"/>
              </a:spcBef>
              <a:spcAft>
                <a:spcPts val="0"/>
              </a:spcAft>
              <a:buSzPts val="2800"/>
              <a:buNone/>
              <a:defRPr>
                <a:latin typeface="Arial"/>
                <a:ea typeface="Arial"/>
                <a:cs typeface="Arial"/>
                <a:sym typeface="Arial"/>
              </a:defRPr>
            </a:lvl2pPr>
            <a:lvl3pPr lvl="2" algn="ctr" rtl="0">
              <a:spcBef>
                <a:spcPts val="0"/>
              </a:spcBef>
              <a:spcAft>
                <a:spcPts val="0"/>
              </a:spcAft>
              <a:buSzPts val="2800"/>
              <a:buNone/>
              <a:defRPr>
                <a:latin typeface="Arial"/>
                <a:ea typeface="Arial"/>
                <a:cs typeface="Arial"/>
                <a:sym typeface="Arial"/>
              </a:defRPr>
            </a:lvl3pPr>
            <a:lvl4pPr lvl="3" algn="ctr" rtl="0">
              <a:spcBef>
                <a:spcPts val="0"/>
              </a:spcBef>
              <a:spcAft>
                <a:spcPts val="0"/>
              </a:spcAft>
              <a:buSzPts val="2800"/>
              <a:buNone/>
              <a:defRPr>
                <a:latin typeface="Arial"/>
                <a:ea typeface="Arial"/>
                <a:cs typeface="Arial"/>
                <a:sym typeface="Arial"/>
              </a:defRPr>
            </a:lvl4pPr>
            <a:lvl5pPr lvl="4" algn="ctr" rtl="0">
              <a:spcBef>
                <a:spcPts val="0"/>
              </a:spcBef>
              <a:spcAft>
                <a:spcPts val="0"/>
              </a:spcAft>
              <a:buSzPts val="2800"/>
              <a:buNone/>
              <a:defRPr>
                <a:latin typeface="Arial"/>
                <a:ea typeface="Arial"/>
                <a:cs typeface="Arial"/>
                <a:sym typeface="Arial"/>
              </a:defRPr>
            </a:lvl5pPr>
            <a:lvl6pPr lvl="5" algn="ctr" rtl="0">
              <a:spcBef>
                <a:spcPts val="0"/>
              </a:spcBef>
              <a:spcAft>
                <a:spcPts val="0"/>
              </a:spcAft>
              <a:buSzPts val="2800"/>
              <a:buNone/>
              <a:defRPr>
                <a:latin typeface="Arial"/>
                <a:ea typeface="Arial"/>
                <a:cs typeface="Arial"/>
                <a:sym typeface="Arial"/>
              </a:defRPr>
            </a:lvl6pPr>
            <a:lvl7pPr lvl="6" algn="ctr" rtl="0">
              <a:spcBef>
                <a:spcPts val="0"/>
              </a:spcBef>
              <a:spcAft>
                <a:spcPts val="0"/>
              </a:spcAft>
              <a:buSzPts val="2800"/>
              <a:buNone/>
              <a:defRPr>
                <a:latin typeface="Arial"/>
                <a:ea typeface="Arial"/>
                <a:cs typeface="Arial"/>
                <a:sym typeface="Arial"/>
              </a:defRPr>
            </a:lvl7pPr>
            <a:lvl8pPr lvl="7" algn="ctr" rtl="0">
              <a:spcBef>
                <a:spcPts val="0"/>
              </a:spcBef>
              <a:spcAft>
                <a:spcPts val="0"/>
              </a:spcAft>
              <a:buSzPts val="2800"/>
              <a:buNone/>
              <a:defRPr>
                <a:latin typeface="Arial"/>
                <a:ea typeface="Arial"/>
                <a:cs typeface="Arial"/>
                <a:sym typeface="Arial"/>
              </a:defRPr>
            </a:lvl8pPr>
            <a:lvl9pPr lvl="8" algn="ctr" rtl="0">
              <a:spcBef>
                <a:spcPts val="0"/>
              </a:spcBef>
              <a:spcAft>
                <a:spcPts val="0"/>
              </a:spcAft>
              <a:buSzPts val="2800"/>
              <a:buNone/>
              <a:defRPr>
                <a:latin typeface="Arial"/>
                <a:ea typeface="Arial"/>
                <a:cs typeface="Arial"/>
                <a:sym typeface="Arial"/>
              </a:defRPr>
            </a:lvl9pPr>
          </a:lstStyle>
          <a:p>
            <a:endParaRPr/>
          </a:p>
        </p:txBody>
      </p:sp>
      <p:sp>
        <p:nvSpPr>
          <p:cNvPr id="55" name="Google Shape;55;p15"/>
          <p:cNvSpPr txBox="1">
            <a:spLocks noGrp="1"/>
          </p:cNvSpPr>
          <p:nvPr>
            <p:ph type="subTitle" idx="1"/>
          </p:nvPr>
        </p:nvSpPr>
        <p:spPr>
          <a:xfrm>
            <a:off x="3120567" y="2190717"/>
            <a:ext cx="6088000" cy="15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30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4128936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Font typeface="Berkshire Swash"/>
              <a:buNone/>
              <a:defRPr sz="3733" b="1"/>
            </a:lvl1pPr>
            <a:lvl2pPr lvl="1" rtl="0">
              <a:spcBef>
                <a:spcPts val="0"/>
              </a:spcBef>
              <a:spcAft>
                <a:spcPts val="0"/>
              </a:spcAft>
              <a:buSzPts val="2800"/>
              <a:buNone/>
              <a:defRPr>
                <a:latin typeface="Livvic"/>
                <a:ea typeface="Livvic"/>
                <a:cs typeface="Livvic"/>
                <a:sym typeface="Livvic"/>
              </a:defRPr>
            </a:lvl2pPr>
            <a:lvl3pPr lvl="2" rtl="0">
              <a:spcBef>
                <a:spcPts val="0"/>
              </a:spcBef>
              <a:spcAft>
                <a:spcPts val="0"/>
              </a:spcAft>
              <a:buSzPts val="2800"/>
              <a:buNone/>
              <a:defRPr>
                <a:latin typeface="Livvic"/>
                <a:ea typeface="Livvic"/>
                <a:cs typeface="Livvic"/>
                <a:sym typeface="Livvic"/>
              </a:defRPr>
            </a:lvl3pPr>
            <a:lvl4pPr lvl="3" rtl="0">
              <a:spcBef>
                <a:spcPts val="0"/>
              </a:spcBef>
              <a:spcAft>
                <a:spcPts val="0"/>
              </a:spcAft>
              <a:buSzPts val="2800"/>
              <a:buNone/>
              <a:defRPr>
                <a:latin typeface="Livvic"/>
                <a:ea typeface="Livvic"/>
                <a:cs typeface="Livvic"/>
                <a:sym typeface="Livvic"/>
              </a:defRPr>
            </a:lvl4pPr>
            <a:lvl5pPr lvl="4" rtl="0">
              <a:spcBef>
                <a:spcPts val="0"/>
              </a:spcBef>
              <a:spcAft>
                <a:spcPts val="0"/>
              </a:spcAft>
              <a:buSzPts val="2800"/>
              <a:buNone/>
              <a:defRPr>
                <a:latin typeface="Livvic"/>
                <a:ea typeface="Livvic"/>
                <a:cs typeface="Livvic"/>
                <a:sym typeface="Livvic"/>
              </a:defRPr>
            </a:lvl5pPr>
            <a:lvl6pPr lvl="5" rtl="0">
              <a:spcBef>
                <a:spcPts val="0"/>
              </a:spcBef>
              <a:spcAft>
                <a:spcPts val="0"/>
              </a:spcAft>
              <a:buSzPts val="2800"/>
              <a:buNone/>
              <a:defRPr>
                <a:latin typeface="Livvic"/>
                <a:ea typeface="Livvic"/>
                <a:cs typeface="Livvic"/>
                <a:sym typeface="Livvic"/>
              </a:defRPr>
            </a:lvl6pPr>
            <a:lvl7pPr lvl="6" rtl="0">
              <a:spcBef>
                <a:spcPts val="0"/>
              </a:spcBef>
              <a:spcAft>
                <a:spcPts val="0"/>
              </a:spcAft>
              <a:buSzPts val="2800"/>
              <a:buNone/>
              <a:defRPr>
                <a:latin typeface="Livvic"/>
                <a:ea typeface="Livvic"/>
                <a:cs typeface="Livvic"/>
                <a:sym typeface="Livvic"/>
              </a:defRPr>
            </a:lvl7pPr>
            <a:lvl8pPr lvl="7" rtl="0">
              <a:spcBef>
                <a:spcPts val="0"/>
              </a:spcBef>
              <a:spcAft>
                <a:spcPts val="0"/>
              </a:spcAft>
              <a:buSzPts val="2800"/>
              <a:buNone/>
              <a:defRPr>
                <a:latin typeface="Livvic"/>
                <a:ea typeface="Livvic"/>
                <a:cs typeface="Livvic"/>
                <a:sym typeface="Livvic"/>
              </a:defRPr>
            </a:lvl8pPr>
            <a:lvl9pPr lvl="8" rtl="0">
              <a:spcBef>
                <a:spcPts val="0"/>
              </a:spcBef>
              <a:spcAft>
                <a:spcPts val="0"/>
              </a:spcAft>
              <a:buSzPts val="2800"/>
              <a:buNone/>
              <a:defRPr>
                <a:latin typeface="Livvic"/>
                <a:ea typeface="Livvic"/>
                <a:cs typeface="Livvic"/>
                <a:sym typeface="Livvic"/>
              </a:defRPr>
            </a:lvl9pPr>
          </a:lstStyle>
          <a:p>
            <a:endParaRPr/>
          </a:p>
        </p:txBody>
      </p:sp>
      <p:sp>
        <p:nvSpPr>
          <p:cNvPr id="66" name="Google Shape;66;p17"/>
          <p:cNvSpPr txBox="1">
            <a:spLocks noGrp="1"/>
          </p:cNvSpPr>
          <p:nvPr>
            <p:ph type="subTitle" idx="1"/>
          </p:nvPr>
        </p:nvSpPr>
        <p:spPr>
          <a:xfrm>
            <a:off x="3969904" y="1900000"/>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7" name="Google Shape;67;p17"/>
          <p:cNvSpPr txBox="1">
            <a:spLocks noGrp="1"/>
          </p:cNvSpPr>
          <p:nvPr>
            <p:ph type="subTitle" idx="2"/>
          </p:nvPr>
        </p:nvSpPr>
        <p:spPr>
          <a:xfrm>
            <a:off x="3969967" y="2419967"/>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8" name="Google Shape;68;p17"/>
          <p:cNvSpPr txBox="1">
            <a:spLocks noGrp="1"/>
          </p:cNvSpPr>
          <p:nvPr>
            <p:ph type="subTitle" idx="3"/>
          </p:nvPr>
        </p:nvSpPr>
        <p:spPr>
          <a:xfrm>
            <a:off x="7635771" y="1900000"/>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9" name="Google Shape;69;p17"/>
          <p:cNvSpPr txBox="1">
            <a:spLocks noGrp="1"/>
          </p:cNvSpPr>
          <p:nvPr>
            <p:ph type="subTitle" idx="4"/>
          </p:nvPr>
        </p:nvSpPr>
        <p:spPr>
          <a:xfrm>
            <a:off x="7635767" y="2419969"/>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0" name="Google Shape;70;p17"/>
          <p:cNvSpPr txBox="1">
            <a:spLocks noGrp="1"/>
          </p:cNvSpPr>
          <p:nvPr>
            <p:ph type="subTitle" idx="5"/>
          </p:nvPr>
        </p:nvSpPr>
        <p:spPr>
          <a:xfrm>
            <a:off x="3969904" y="3822767"/>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1" name="Google Shape;71;p17"/>
          <p:cNvSpPr txBox="1">
            <a:spLocks noGrp="1"/>
          </p:cNvSpPr>
          <p:nvPr>
            <p:ph type="subTitle" idx="6"/>
          </p:nvPr>
        </p:nvSpPr>
        <p:spPr>
          <a:xfrm>
            <a:off x="3969900" y="4342733"/>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2" name="Google Shape;72;p17"/>
          <p:cNvSpPr txBox="1">
            <a:spLocks noGrp="1"/>
          </p:cNvSpPr>
          <p:nvPr>
            <p:ph type="subTitle" idx="7"/>
          </p:nvPr>
        </p:nvSpPr>
        <p:spPr>
          <a:xfrm>
            <a:off x="7635771" y="3822777"/>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3" name="Google Shape;73;p17"/>
          <p:cNvSpPr txBox="1">
            <a:spLocks noGrp="1"/>
          </p:cNvSpPr>
          <p:nvPr>
            <p:ph type="subTitle" idx="8"/>
          </p:nvPr>
        </p:nvSpPr>
        <p:spPr>
          <a:xfrm>
            <a:off x="7635767" y="4342741"/>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182752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950967" y="593367"/>
            <a:ext cx="1026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6" name="Google Shape;76;p18"/>
          <p:cNvSpPr txBox="1">
            <a:spLocks noGrp="1"/>
          </p:cNvSpPr>
          <p:nvPr>
            <p:ph type="subTitle" idx="1"/>
          </p:nvPr>
        </p:nvSpPr>
        <p:spPr>
          <a:xfrm>
            <a:off x="863784" y="2126167"/>
            <a:ext cx="2139200" cy="117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Font typeface="Merriweather"/>
              <a:buNone/>
              <a:defRPr sz="2400" b="1">
                <a:latin typeface="Merriweather"/>
                <a:ea typeface="Merriweather"/>
                <a:cs typeface="Merriweather"/>
                <a:sym typeface="Merriweather"/>
              </a:defRPr>
            </a:lvl1pPr>
            <a:lvl2pPr lvl="1" rtl="0">
              <a:spcBef>
                <a:spcPts val="0"/>
              </a:spcBef>
              <a:spcAft>
                <a:spcPts val="0"/>
              </a:spcAft>
              <a:buSzPts val="1400"/>
              <a:buFont typeface="Merriweather"/>
              <a:buNone/>
              <a:defRPr b="1">
                <a:latin typeface="Merriweather"/>
                <a:ea typeface="Merriweather"/>
                <a:cs typeface="Merriweather"/>
                <a:sym typeface="Merriweather"/>
              </a:defRPr>
            </a:lvl2pPr>
            <a:lvl3pPr lvl="2" rtl="0">
              <a:spcBef>
                <a:spcPts val="2133"/>
              </a:spcBef>
              <a:spcAft>
                <a:spcPts val="0"/>
              </a:spcAft>
              <a:buSzPts val="1400"/>
              <a:buFont typeface="Merriweather"/>
              <a:buNone/>
              <a:defRPr b="1">
                <a:latin typeface="Merriweather"/>
                <a:ea typeface="Merriweather"/>
                <a:cs typeface="Merriweather"/>
                <a:sym typeface="Merriweather"/>
              </a:defRPr>
            </a:lvl3pPr>
            <a:lvl4pPr lvl="3" rtl="0">
              <a:spcBef>
                <a:spcPts val="2133"/>
              </a:spcBef>
              <a:spcAft>
                <a:spcPts val="0"/>
              </a:spcAft>
              <a:buSzPts val="1400"/>
              <a:buFont typeface="Merriweather"/>
              <a:buNone/>
              <a:defRPr b="1">
                <a:latin typeface="Merriweather"/>
                <a:ea typeface="Merriweather"/>
                <a:cs typeface="Merriweather"/>
                <a:sym typeface="Merriweather"/>
              </a:defRPr>
            </a:lvl4pPr>
            <a:lvl5pPr lvl="4" rtl="0">
              <a:spcBef>
                <a:spcPts val="2133"/>
              </a:spcBef>
              <a:spcAft>
                <a:spcPts val="0"/>
              </a:spcAft>
              <a:buSzPts val="1400"/>
              <a:buFont typeface="Merriweather"/>
              <a:buNone/>
              <a:defRPr b="1">
                <a:latin typeface="Merriweather"/>
                <a:ea typeface="Merriweather"/>
                <a:cs typeface="Merriweather"/>
                <a:sym typeface="Merriweather"/>
              </a:defRPr>
            </a:lvl5pPr>
            <a:lvl6pPr lvl="5" rtl="0">
              <a:spcBef>
                <a:spcPts val="2133"/>
              </a:spcBef>
              <a:spcAft>
                <a:spcPts val="0"/>
              </a:spcAft>
              <a:buSzPts val="1400"/>
              <a:buFont typeface="Merriweather"/>
              <a:buNone/>
              <a:defRPr b="1">
                <a:latin typeface="Merriweather"/>
                <a:ea typeface="Merriweather"/>
                <a:cs typeface="Merriweather"/>
                <a:sym typeface="Merriweather"/>
              </a:defRPr>
            </a:lvl6pPr>
            <a:lvl7pPr lvl="6" rtl="0">
              <a:spcBef>
                <a:spcPts val="2133"/>
              </a:spcBef>
              <a:spcAft>
                <a:spcPts val="0"/>
              </a:spcAft>
              <a:buSzPts val="1400"/>
              <a:buFont typeface="Merriweather"/>
              <a:buNone/>
              <a:defRPr b="1">
                <a:latin typeface="Merriweather"/>
                <a:ea typeface="Merriweather"/>
                <a:cs typeface="Merriweather"/>
                <a:sym typeface="Merriweather"/>
              </a:defRPr>
            </a:lvl7pPr>
            <a:lvl8pPr lvl="7" rtl="0">
              <a:spcBef>
                <a:spcPts val="2133"/>
              </a:spcBef>
              <a:spcAft>
                <a:spcPts val="0"/>
              </a:spcAft>
              <a:buSzPts val="1400"/>
              <a:buFont typeface="Merriweather"/>
              <a:buNone/>
              <a:defRPr b="1">
                <a:latin typeface="Merriweather"/>
                <a:ea typeface="Merriweather"/>
                <a:cs typeface="Merriweather"/>
                <a:sym typeface="Merriweather"/>
              </a:defRPr>
            </a:lvl8pPr>
            <a:lvl9pPr lvl="8" rtl="0">
              <a:spcBef>
                <a:spcPts val="2133"/>
              </a:spcBef>
              <a:spcAft>
                <a:spcPts val="2133"/>
              </a:spcAft>
              <a:buSzPts val="1400"/>
              <a:buFont typeface="Merriweather"/>
              <a:buNone/>
              <a:defRPr b="1">
                <a:latin typeface="Merriweather"/>
                <a:ea typeface="Merriweather"/>
                <a:cs typeface="Merriweather"/>
                <a:sym typeface="Merriweather"/>
              </a:defRPr>
            </a:lvl9pPr>
          </a:lstStyle>
          <a:p>
            <a:endParaRPr/>
          </a:p>
        </p:txBody>
      </p:sp>
      <p:sp>
        <p:nvSpPr>
          <p:cNvPr id="77" name="Google Shape;77;p18"/>
          <p:cNvSpPr txBox="1">
            <a:spLocks noGrp="1"/>
          </p:cNvSpPr>
          <p:nvPr>
            <p:ph type="subTitle" idx="2"/>
          </p:nvPr>
        </p:nvSpPr>
        <p:spPr>
          <a:xfrm>
            <a:off x="9581717" y="4355500"/>
            <a:ext cx="2139200" cy="117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Merriweather"/>
              <a:buNone/>
              <a:defRPr sz="2400" b="1">
                <a:latin typeface="Merriweather"/>
                <a:ea typeface="Merriweather"/>
                <a:cs typeface="Merriweather"/>
                <a:sym typeface="Merriweather"/>
              </a:defRPr>
            </a:lvl1pPr>
            <a:lvl2pPr lvl="1" rtl="0">
              <a:spcBef>
                <a:spcPts val="0"/>
              </a:spcBef>
              <a:spcAft>
                <a:spcPts val="0"/>
              </a:spcAft>
              <a:buSzPts val="1400"/>
              <a:buFont typeface="Merriweather"/>
              <a:buNone/>
              <a:defRPr b="1">
                <a:latin typeface="Merriweather"/>
                <a:ea typeface="Merriweather"/>
                <a:cs typeface="Merriweather"/>
                <a:sym typeface="Merriweather"/>
              </a:defRPr>
            </a:lvl2pPr>
            <a:lvl3pPr lvl="2" rtl="0">
              <a:spcBef>
                <a:spcPts val="2133"/>
              </a:spcBef>
              <a:spcAft>
                <a:spcPts val="0"/>
              </a:spcAft>
              <a:buSzPts val="1400"/>
              <a:buFont typeface="Merriweather"/>
              <a:buNone/>
              <a:defRPr b="1">
                <a:latin typeface="Merriweather"/>
                <a:ea typeface="Merriweather"/>
                <a:cs typeface="Merriweather"/>
                <a:sym typeface="Merriweather"/>
              </a:defRPr>
            </a:lvl3pPr>
            <a:lvl4pPr lvl="3" rtl="0">
              <a:spcBef>
                <a:spcPts val="2133"/>
              </a:spcBef>
              <a:spcAft>
                <a:spcPts val="0"/>
              </a:spcAft>
              <a:buSzPts val="1400"/>
              <a:buFont typeface="Merriweather"/>
              <a:buNone/>
              <a:defRPr b="1">
                <a:latin typeface="Merriweather"/>
                <a:ea typeface="Merriweather"/>
                <a:cs typeface="Merriweather"/>
                <a:sym typeface="Merriweather"/>
              </a:defRPr>
            </a:lvl4pPr>
            <a:lvl5pPr lvl="4" rtl="0">
              <a:spcBef>
                <a:spcPts val="2133"/>
              </a:spcBef>
              <a:spcAft>
                <a:spcPts val="0"/>
              </a:spcAft>
              <a:buSzPts val="1400"/>
              <a:buFont typeface="Merriweather"/>
              <a:buNone/>
              <a:defRPr b="1">
                <a:latin typeface="Merriweather"/>
                <a:ea typeface="Merriweather"/>
                <a:cs typeface="Merriweather"/>
                <a:sym typeface="Merriweather"/>
              </a:defRPr>
            </a:lvl5pPr>
            <a:lvl6pPr lvl="5" rtl="0">
              <a:spcBef>
                <a:spcPts val="2133"/>
              </a:spcBef>
              <a:spcAft>
                <a:spcPts val="0"/>
              </a:spcAft>
              <a:buSzPts val="1400"/>
              <a:buFont typeface="Merriweather"/>
              <a:buNone/>
              <a:defRPr b="1">
                <a:latin typeface="Merriweather"/>
                <a:ea typeface="Merriweather"/>
                <a:cs typeface="Merriweather"/>
                <a:sym typeface="Merriweather"/>
              </a:defRPr>
            </a:lvl6pPr>
            <a:lvl7pPr lvl="6" rtl="0">
              <a:spcBef>
                <a:spcPts val="2133"/>
              </a:spcBef>
              <a:spcAft>
                <a:spcPts val="0"/>
              </a:spcAft>
              <a:buSzPts val="1400"/>
              <a:buFont typeface="Merriweather"/>
              <a:buNone/>
              <a:defRPr b="1">
                <a:latin typeface="Merriweather"/>
                <a:ea typeface="Merriweather"/>
                <a:cs typeface="Merriweather"/>
                <a:sym typeface="Merriweather"/>
              </a:defRPr>
            </a:lvl7pPr>
            <a:lvl8pPr lvl="7" rtl="0">
              <a:spcBef>
                <a:spcPts val="2133"/>
              </a:spcBef>
              <a:spcAft>
                <a:spcPts val="0"/>
              </a:spcAft>
              <a:buSzPts val="1400"/>
              <a:buFont typeface="Merriweather"/>
              <a:buNone/>
              <a:defRPr b="1">
                <a:latin typeface="Merriweather"/>
                <a:ea typeface="Merriweather"/>
                <a:cs typeface="Merriweather"/>
                <a:sym typeface="Merriweather"/>
              </a:defRPr>
            </a:lvl8pPr>
            <a:lvl9pPr lvl="8" rtl="0">
              <a:spcBef>
                <a:spcPts val="2133"/>
              </a:spcBef>
              <a:spcAft>
                <a:spcPts val="2133"/>
              </a:spcAft>
              <a:buSzPts val="1400"/>
              <a:buFont typeface="Merriweather"/>
              <a:buNone/>
              <a:defRPr b="1">
                <a:latin typeface="Merriweather"/>
                <a:ea typeface="Merriweather"/>
                <a:cs typeface="Merriweather"/>
                <a:sym typeface="Merriweather"/>
              </a:defRPr>
            </a:lvl9pPr>
          </a:lstStyle>
          <a:p>
            <a:endParaRPr/>
          </a:p>
        </p:txBody>
      </p:sp>
      <p:sp>
        <p:nvSpPr>
          <p:cNvPr id="78" name="Google Shape;78;p18"/>
          <p:cNvSpPr txBox="1">
            <a:spLocks noGrp="1"/>
          </p:cNvSpPr>
          <p:nvPr>
            <p:ph type="subTitle" idx="3"/>
          </p:nvPr>
        </p:nvSpPr>
        <p:spPr>
          <a:xfrm>
            <a:off x="3253951" y="2126167"/>
            <a:ext cx="5381200" cy="1173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9" name="Google Shape;79;p18"/>
          <p:cNvSpPr txBox="1">
            <a:spLocks noGrp="1"/>
          </p:cNvSpPr>
          <p:nvPr>
            <p:ph type="subTitle" idx="4"/>
          </p:nvPr>
        </p:nvSpPr>
        <p:spPr>
          <a:xfrm>
            <a:off x="3931451" y="4355500"/>
            <a:ext cx="5381200" cy="117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498887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950967" y="3562195"/>
            <a:ext cx="5057200" cy="834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33"/>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2" name="Google Shape;82;p19"/>
          <p:cNvSpPr txBox="1">
            <a:spLocks noGrp="1"/>
          </p:cNvSpPr>
          <p:nvPr>
            <p:ph type="title" idx="2" hasCustomPrompt="1"/>
          </p:nvPr>
        </p:nvSpPr>
        <p:spPr>
          <a:xfrm>
            <a:off x="950967" y="1772967"/>
            <a:ext cx="5057200" cy="156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2000"/>
              <a:buNone/>
              <a:defRPr sz="16000">
                <a:solidFill>
                  <a:schemeClr val="accent2"/>
                </a:solidFill>
              </a:defRPr>
            </a:lvl1pPr>
            <a:lvl2pPr lvl="1" rtl="0">
              <a:spcBef>
                <a:spcPts val="0"/>
              </a:spcBef>
              <a:spcAft>
                <a:spcPts val="0"/>
              </a:spcAft>
              <a:buClr>
                <a:schemeClr val="lt2"/>
              </a:buClr>
              <a:buSzPts val="12000"/>
              <a:buNone/>
              <a:defRPr sz="16000">
                <a:solidFill>
                  <a:schemeClr val="lt2"/>
                </a:solidFill>
              </a:defRPr>
            </a:lvl2pPr>
            <a:lvl3pPr lvl="2" rtl="0">
              <a:spcBef>
                <a:spcPts val="0"/>
              </a:spcBef>
              <a:spcAft>
                <a:spcPts val="0"/>
              </a:spcAft>
              <a:buClr>
                <a:schemeClr val="lt2"/>
              </a:buClr>
              <a:buSzPts val="12000"/>
              <a:buNone/>
              <a:defRPr sz="16000">
                <a:solidFill>
                  <a:schemeClr val="lt2"/>
                </a:solidFill>
              </a:defRPr>
            </a:lvl3pPr>
            <a:lvl4pPr lvl="3" rtl="0">
              <a:spcBef>
                <a:spcPts val="0"/>
              </a:spcBef>
              <a:spcAft>
                <a:spcPts val="0"/>
              </a:spcAft>
              <a:buClr>
                <a:schemeClr val="lt2"/>
              </a:buClr>
              <a:buSzPts val="12000"/>
              <a:buNone/>
              <a:defRPr sz="16000">
                <a:solidFill>
                  <a:schemeClr val="lt2"/>
                </a:solidFill>
              </a:defRPr>
            </a:lvl4pPr>
            <a:lvl5pPr lvl="4" rtl="0">
              <a:spcBef>
                <a:spcPts val="0"/>
              </a:spcBef>
              <a:spcAft>
                <a:spcPts val="0"/>
              </a:spcAft>
              <a:buClr>
                <a:schemeClr val="lt2"/>
              </a:buClr>
              <a:buSzPts val="12000"/>
              <a:buNone/>
              <a:defRPr sz="16000">
                <a:solidFill>
                  <a:schemeClr val="lt2"/>
                </a:solidFill>
              </a:defRPr>
            </a:lvl5pPr>
            <a:lvl6pPr lvl="5" rtl="0">
              <a:spcBef>
                <a:spcPts val="0"/>
              </a:spcBef>
              <a:spcAft>
                <a:spcPts val="0"/>
              </a:spcAft>
              <a:buClr>
                <a:schemeClr val="lt2"/>
              </a:buClr>
              <a:buSzPts val="12000"/>
              <a:buNone/>
              <a:defRPr sz="16000">
                <a:solidFill>
                  <a:schemeClr val="lt2"/>
                </a:solidFill>
              </a:defRPr>
            </a:lvl6pPr>
            <a:lvl7pPr lvl="6" rtl="0">
              <a:spcBef>
                <a:spcPts val="0"/>
              </a:spcBef>
              <a:spcAft>
                <a:spcPts val="0"/>
              </a:spcAft>
              <a:buClr>
                <a:schemeClr val="lt2"/>
              </a:buClr>
              <a:buSzPts val="12000"/>
              <a:buNone/>
              <a:defRPr sz="16000">
                <a:solidFill>
                  <a:schemeClr val="lt2"/>
                </a:solidFill>
              </a:defRPr>
            </a:lvl7pPr>
            <a:lvl8pPr lvl="7" rtl="0">
              <a:spcBef>
                <a:spcPts val="0"/>
              </a:spcBef>
              <a:spcAft>
                <a:spcPts val="0"/>
              </a:spcAft>
              <a:buClr>
                <a:schemeClr val="lt2"/>
              </a:buClr>
              <a:buSzPts val="12000"/>
              <a:buNone/>
              <a:defRPr sz="16000">
                <a:solidFill>
                  <a:schemeClr val="lt2"/>
                </a:solidFill>
              </a:defRPr>
            </a:lvl8pPr>
            <a:lvl9pPr lvl="8" rtl="0">
              <a:spcBef>
                <a:spcPts val="0"/>
              </a:spcBef>
              <a:spcAft>
                <a:spcPts val="0"/>
              </a:spcAft>
              <a:buClr>
                <a:schemeClr val="lt2"/>
              </a:buClr>
              <a:buSzPts val="12000"/>
              <a:buNone/>
              <a:defRPr sz="16000">
                <a:solidFill>
                  <a:schemeClr val="lt2"/>
                </a:solidFill>
              </a:defRPr>
            </a:lvl9pPr>
          </a:lstStyle>
          <a:p>
            <a:r>
              <a:t>xx%</a:t>
            </a:r>
          </a:p>
        </p:txBody>
      </p:sp>
      <p:sp>
        <p:nvSpPr>
          <p:cNvPr id="83" name="Google Shape;83;p19"/>
          <p:cNvSpPr txBox="1">
            <a:spLocks noGrp="1"/>
          </p:cNvSpPr>
          <p:nvPr>
            <p:ph type="subTitle" idx="1"/>
          </p:nvPr>
        </p:nvSpPr>
        <p:spPr>
          <a:xfrm>
            <a:off x="950967" y="4396600"/>
            <a:ext cx="5057200" cy="688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solidFill>
                  <a:schemeClr val="accent4"/>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662413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950967" y="2310767"/>
            <a:ext cx="4205600" cy="81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1"/>
          <p:cNvSpPr txBox="1">
            <a:spLocks noGrp="1"/>
          </p:cNvSpPr>
          <p:nvPr>
            <p:ph type="subTitle" idx="1"/>
          </p:nvPr>
        </p:nvSpPr>
        <p:spPr>
          <a:xfrm>
            <a:off x="950967" y="3126167"/>
            <a:ext cx="4205600" cy="140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572811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1458967" y="1179433"/>
            <a:ext cx="5426800" cy="125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22"/>
          <p:cNvSpPr txBox="1">
            <a:spLocks noGrp="1"/>
          </p:cNvSpPr>
          <p:nvPr>
            <p:ph type="subTitle" idx="1"/>
          </p:nvPr>
        </p:nvSpPr>
        <p:spPr>
          <a:xfrm>
            <a:off x="1458967" y="2516567"/>
            <a:ext cx="5426800" cy="329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Font typeface="Rubik"/>
              <a:buNone/>
              <a:defRPr sz="1867"/>
            </a:lvl1pPr>
            <a:lvl2pPr lvl="1" rtl="0">
              <a:spcBef>
                <a:spcPts val="1333"/>
              </a:spcBef>
              <a:spcAft>
                <a:spcPts val="0"/>
              </a:spcAft>
              <a:buClr>
                <a:srgbClr val="1B1B64"/>
              </a:buClr>
              <a:buSzPts val="1400"/>
              <a:buFont typeface="Rubik"/>
              <a:buNone/>
              <a:defRPr/>
            </a:lvl2pPr>
            <a:lvl3pPr lvl="2" rtl="0">
              <a:spcBef>
                <a:spcPts val="2133"/>
              </a:spcBef>
              <a:spcAft>
                <a:spcPts val="0"/>
              </a:spcAft>
              <a:buClr>
                <a:srgbClr val="1B1B64"/>
              </a:buClr>
              <a:buSzPts val="1400"/>
              <a:buFont typeface="Rubik"/>
              <a:buNone/>
              <a:defRPr/>
            </a:lvl3pPr>
            <a:lvl4pPr lvl="3" rtl="0">
              <a:spcBef>
                <a:spcPts val="2133"/>
              </a:spcBef>
              <a:spcAft>
                <a:spcPts val="0"/>
              </a:spcAft>
              <a:buClr>
                <a:srgbClr val="1B1B64"/>
              </a:buClr>
              <a:buSzPts val="1400"/>
              <a:buFont typeface="Rubik"/>
              <a:buNone/>
              <a:defRPr/>
            </a:lvl4pPr>
            <a:lvl5pPr lvl="4" rtl="0">
              <a:spcBef>
                <a:spcPts val="2133"/>
              </a:spcBef>
              <a:spcAft>
                <a:spcPts val="0"/>
              </a:spcAft>
              <a:buClr>
                <a:srgbClr val="1B1B64"/>
              </a:buClr>
              <a:buSzPts val="1400"/>
              <a:buFont typeface="Rubik"/>
              <a:buNone/>
              <a:defRPr/>
            </a:lvl5pPr>
            <a:lvl6pPr lvl="5" rtl="0">
              <a:spcBef>
                <a:spcPts val="2133"/>
              </a:spcBef>
              <a:spcAft>
                <a:spcPts val="0"/>
              </a:spcAft>
              <a:buClr>
                <a:srgbClr val="1B1B64"/>
              </a:buClr>
              <a:buSzPts val="1400"/>
              <a:buFont typeface="Rubik"/>
              <a:buNone/>
              <a:defRPr/>
            </a:lvl6pPr>
            <a:lvl7pPr lvl="6" rtl="0">
              <a:spcBef>
                <a:spcPts val="2133"/>
              </a:spcBef>
              <a:spcAft>
                <a:spcPts val="0"/>
              </a:spcAft>
              <a:buClr>
                <a:srgbClr val="1B1B64"/>
              </a:buClr>
              <a:buSzPts val="1400"/>
              <a:buFont typeface="Rubik"/>
              <a:buNone/>
              <a:defRPr/>
            </a:lvl7pPr>
            <a:lvl8pPr lvl="7" rtl="0">
              <a:spcBef>
                <a:spcPts val="2133"/>
              </a:spcBef>
              <a:spcAft>
                <a:spcPts val="0"/>
              </a:spcAft>
              <a:buClr>
                <a:srgbClr val="1B1B64"/>
              </a:buClr>
              <a:buSzPts val="1400"/>
              <a:buFont typeface="Rubik"/>
              <a:buNone/>
              <a:defRPr/>
            </a:lvl8pPr>
            <a:lvl9pPr lvl="8" rtl="0">
              <a:spcBef>
                <a:spcPts val="2133"/>
              </a:spcBef>
              <a:spcAft>
                <a:spcPts val="2133"/>
              </a:spcAft>
              <a:buClr>
                <a:srgbClr val="1B1B64"/>
              </a:buClr>
              <a:buSzPts val="1400"/>
              <a:buFont typeface="Rubik"/>
              <a:buNone/>
              <a:defRPr/>
            </a:lvl9pPr>
          </a:lstStyle>
          <a:p>
            <a:endParaRPr/>
          </a:p>
        </p:txBody>
      </p:sp>
    </p:spTree>
    <p:extLst>
      <p:ext uri="{BB962C8B-B14F-4D97-AF65-F5344CB8AC3E}">
        <p14:creationId xmlns:p14="http://schemas.microsoft.com/office/powerpoint/2010/main" val="260158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23"/>
          <p:cNvSpPr txBox="1">
            <a:spLocks noGrp="1"/>
          </p:cNvSpPr>
          <p:nvPr>
            <p:ph type="subTitle" idx="1"/>
          </p:nvPr>
        </p:nvSpPr>
        <p:spPr>
          <a:xfrm>
            <a:off x="932133" y="2015617"/>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0" name="Google Shape;100;p23"/>
          <p:cNvSpPr txBox="1">
            <a:spLocks noGrp="1"/>
          </p:cNvSpPr>
          <p:nvPr>
            <p:ph type="subTitle" idx="2"/>
          </p:nvPr>
        </p:nvSpPr>
        <p:spPr>
          <a:xfrm>
            <a:off x="932133" y="2535563"/>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1" name="Google Shape;101;p23"/>
          <p:cNvSpPr txBox="1">
            <a:spLocks noGrp="1"/>
          </p:cNvSpPr>
          <p:nvPr>
            <p:ph type="subTitle" idx="3"/>
          </p:nvPr>
        </p:nvSpPr>
        <p:spPr>
          <a:xfrm>
            <a:off x="4407000" y="2015617"/>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2" name="Google Shape;102;p23"/>
          <p:cNvSpPr txBox="1">
            <a:spLocks noGrp="1"/>
          </p:cNvSpPr>
          <p:nvPr>
            <p:ph type="subTitle" idx="4"/>
          </p:nvPr>
        </p:nvSpPr>
        <p:spPr>
          <a:xfrm>
            <a:off x="4407000" y="2535563"/>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3" name="Google Shape;103;p23"/>
          <p:cNvSpPr txBox="1">
            <a:spLocks noGrp="1"/>
          </p:cNvSpPr>
          <p:nvPr>
            <p:ph type="subTitle" idx="5"/>
          </p:nvPr>
        </p:nvSpPr>
        <p:spPr>
          <a:xfrm>
            <a:off x="7881867" y="2015617"/>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4" name="Google Shape;104;p23"/>
          <p:cNvSpPr txBox="1">
            <a:spLocks noGrp="1"/>
          </p:cNvSpPr>
          <p:nvPr>
            <p:ph type="subTitle" idx="6"/>
          </p:nvPr>
        </p:nvSpPr>
        <p:spPr>
          <a:xfrm>
            <a:off x="7881867" y="2535563"/>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5" name="Google Shape;105;p23"/>
          <p:cNvSpPr txBox="1">
            <a:spLocks noGrp="1"/>
          </p:cNvSpPr>
          <p:nvPr>
            <p:ph type="subTitle" idx="7"/>
          </p:nvPr>
        </p:nvSpPr>
        <p:spPr>
          <a:xfrm>
            <a:off x="932100" y="3935284"/>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6" name="Google Shape;106;p23"/>
          <p:cNvSpPr txBox="1">
            <a:spLocks noGrp="1"/>
          </p:cNvSpPr>
          <p:nvPr>
            <p:ph type="subTitle" idx="8"/>
          </p:nvPr>
        </p:nvSpPr>
        <p:spPr>
          <a:xfrm>
            <a:off x="932100" y="4455229"/>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solidFill>
                  <a:schemeClr val="dk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7" name="Google Shape;107;p23"/>
          <p:cNvSpPr txBox="1">
            <a:spLocks noGrp="1"/>
          </p:cNvSpPr>
          <p:nvPr>
            <p:ph type="subTitle" idx="9"/>
          </p:nvPr>
        </p:nvSpPr>
        <p:spPr>
          <a:xfrm>
            <a:off x="4406967" y="3935284"/>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8" name="Google Shape;108;p23"/>
          <p:cNvSpPr txBox="1">
            <a:spLocks noGrp="1"/>
          </p:cNvSpPr>
          <p:nvPr>
            <p:ph type="subTitle" idx="13"/>
          </p:nvPr>
        </p:nvSpPr>
        <p:spPr>
          <a:xfrm>
            <a:off x="4406967" y="4455229"/>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9" name="Google Shape;109;p23"/>
          <p:cNvSpPr txBox="1">
            <a:spLocks noGrp="1"/>
          </p:cNvSpPr>
          <p:nvPr>
            <p:ph type="subTitle" idx="14"/>
          </p:nvPr>
        </p:nvSpPr>
        <p:spPr>
          <a:xfrm>
            <a:off x="7881833" y="3935284"/>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0" name="Google Shape;110;p23"/>
          <p:cNvSpPr txBox="1">
            <a:spLocks noGrp="1"/>
          </p:cNvSpPr>
          <p:nvPr>
            <p:ph type="subTitle" idx="15"/>
          </p:nvPr>
        </p:nvSpPr>
        <p:spPr>
          <a:xfrm>
            <a:off x="7881833" y="4455229"/>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631032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1750000" y="731533"/>
            <a:ext cx="8692000" cy="1572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9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25"/>
          <p:cNvSpPr txBox="1"/>
          <p:nvPr/>
        </p:nvSpPr>
        <p:spPr>
          <a:xfrm>
            <a:off x="3760867" y="4473200"/>
            <a:ext cx="4670800" cy="12088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r>
              <a:rPr lang="en" sz="1600">
                <a:solidFill>
                  <a:schemeClr val="lt2"/>
                </a:solidFill>
                <a:latin typeface="Livvic"/>
                <a:ea typeface="Livvic"/>
                <a:cs typeface="Livvic"/>
                <a:sym typeface="Livvic"/>
              </a:rPr>
              <a:t>CREDITS:</a:t>
            </a:r>
            <a:endParaRPr sz="1600">
              <a:solidFill>
                <a:schemeClr val="lt2"/>
              </a:solidFill>
              <a:latin typeface="Livvic"/>
              <a:ea typeface="Livvic"/>
              <a:cs typeface="Livvic"/>
              <a:sym typeface="Livvic"/>
            </a:endParaRPr>
          </a:p>
          <a:p>
            <a:pPr marL="0" lvl="0" indent="0" algn="ctr" rtl="0">
              <a:lnSpc>
                <a:spcPct val="100000"/>
              </a:lnSpc>
              <a:spcBef>
                <a:spcPts val="0"/>
              </a:spcBef>
              <a:spcAft>
                <a:spcPts val="0"/>
              </a:spcAft>
              <a:buNone/>
            </a:pPr>
            <a:r>
              <a:rPr lang="en" sz="1600">
                <a:solidFill>
                  <a:schemeClr val="lt2"/>
                </a:solidFill>
                <a:latin typeface="Livvic"/>
                <a:ea typeface="Livvic"/>
                <a:cs typeface="Livvic"/>
                <a:sym typeface="Livvic"/>
              </a:rPr>
              <a:t>This presentation template was created by </a:t>
            </a:r>
            <a:r>
              <a:rPr lang="en" sz="1600">
                <a:solidFill>
                  <a:schemeClr val="lt2"/>
                </a:solidFill>
                <a:uFill>
                  <a:noFill/>
                </a:uFill>
                <a:latin typeface="Livvic"/>
                <a:ea typeface="Livvic"/>
                <a:cs typeface="Livvic"/>
                <a:sym typeface="Livvic"/>
                <a:hlinkClick r:id="rId2">
                  <a:extLst>
                    <a:ext uri="{A12FA001-AC4F-418D-AE19-62706E023703}">
                      <ahyp:hlinkClr xmlns="" xmlns:ahyp="http://schemas.microsoft.com/office/drawing/2018/hyperlinkcolor" val="tx"/>
                    </a:ext>
                  </a:extLst>
                </a:hlinkClick>
              </a:rPr>
              <a:t>Slidesgo</a:t>
            </a:r>
            <a:r>
              <a:rPr lang="en" sz="1600">
                <a:solidFill>
                  <a:schemeClr val="lt2"/>
                </a:solidFill>
                <a:latin typeface="Livvic"/>
                <a:ea typeface="Livvic"/>
                <a:cs typeface="Livvic"/>
                <a:sym typeface="Livvic"/>
              </a:rPr>
              <a:t>, including icons by </a:t>
            </a:r>
            <a:r>
              <a:rPr lang="en" sz="1600">
                <a:solidFill>
                  <a:schemeClr val="lt2"/>
                </a:solidFill>
                <a:uFill>
                  <a:noFill/>
                </a:uFill>
                <a:latin typeface="Livvic"/>
                <a:ea typeface="Livvic"/>
                <a:cs typeface="Livvic"/>
                <a:sym typeface="Livvic"/>
                <a:hlinkClick r:id="rId3">
                  <a:extLst>
                    <a:ext uri="{A12FA001-AC4F-418D-AE19-62706E023703}">
                      <ahyp:hlinkClr xmlns="" xmlns:ahyp="http://schemas.microsoft.com/office/drawing/2018/hyperlinkcolor" val="tx"/>
                    </a:ext>
                  </a:extLst>
                </a:hlinkClick>
              </a:rPr>
              <a:t>Flaticon</a:t>
            </a:r>
            <a:r>
              <a:rPr lang="en" sz="1600">
                <a:solidFill>
                  <a:schemeClr val="lt2"/>
                </a:solidFill>
                <a:latin typeface="Livvic"/>
                <a:ea typeface="Livvic"/>
                <a:cs typeface="Livvic"/>
                <a:sym typeface="Livvic"/>
              </a:rPr>
              <a:t>, infographics &amp; images by </a:t>
            </a:r>
            <a:r>
              <a:rPr lang="en" sz="1600">
                <a:solidFill>
                  <a:schemeClr val="lt2"/>
                </a:solidFill>
                <a:uFill>
                  <a:noFill/>
                </a:uFill>
                <a:latin typeface="Livvic"/>
                <a:ea typeface="Livvic"/>
                <a:cs typeface="Livvic"/>
                <a:sym typeface="Livvic"/>
                <a:hlinkClick r:id="rId4">
                  <a:extLst>
                    <a:ext uri="{A12FA001-AC4F-418D-AE19-62706E023703}">
                      <ahyp:hlinkClr xmlns="" xmlns:ahyp="http://schemas.microsoft.com/office/drawing/2018/hyperlinkcolor" val="tx"/>
                    </a:ext>
                  </a:extLst>
                </a:hlinkClick>
              </a:rPr>
              <a:t>Freepik</a:t>
            </a:r>
            <a:r>
              <a:rPr lang="en" sz="1600">
                <a:solidFill>
                  <a:schemeClr val="lt2"/>
                </a:solidFill>
                <a:latin typeface="Livvic"/>
                <a:ea typeface="Livvic"/>
                <a:cs typeface="Livvic"/>
                <a:sym typeface="Livvic"/>
              </a:rPr>
              <a:t> </a:t>
            </a:r>
            <a:endParaRPr sz="1600">
              <a:solidFill>
                <a:schemeClr val="lt2"/>
              </a:solidFill>
              <a:latin typeface="Livvic"/>
              <a:ea typeface="Livvic"/>
              <a:cs typeface="Livvic"/>
              <a:sym typeface="Livvic"/>
            </a:endParaRPr>
          </a:p>
        </p:txBody>
      </p:sp>
    </p:spTree>
    <p:extLst>
      <p:ext uri="{BB962C8B-B14F-4D97-AF65-F5344CB8AC3E}">
        <p14:creationId xmlns:p14="http://schemas.microsoft.com/office/powerpoint/2010/main" val="967372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0" y="4286200"/>
            <a:ext cx="12191539" cy="4374933"/>
            <a:chOff x="0" y="3214650"/>
            <a:chExt cx="9143654" cy="3281200"/>
          </a:xfrm>
        </p:grpSpPr>
        <p:sp>
          <p:nvSpPr>
            <p:cNvPr id="10" name="Google Shape;10;p2"/>
            <p:cNvSpPr/>
            <p:nvPr/>
          </p:nvSpPr>
          <p:spPr>
            <a:xfrm>
              <a:off x="7800" y="3214650"/>
              <a:ext cx="9129022" cy="1326015"/>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 name="Google Shape;27;p2"/>
          <p:cNvSpPr txBox="1">
            <a:spLocks noGrp="1"/>
          </p:cNvSpPr>
          <p:nvPr>
            <p:ph type="ctrTitle"/>
          </p:nvPr>
        </p:nvSpPr>
        <p:spPr>
          <a:xfrm>
            <a:off x="6096000" y="1952500"/>
            <a:ext cx="5136000" cy="2104800"/>
          </a:xfrm>
          <a:prstGeom prst="rect">
            <a:avLst/>
          </a:prstGeom>
          <a:noFill/>
        </p:spPr>
        <p:txBody>
          <a:bodyPr spcFirstLastPara="1" wrap="square" lIns="91425" tIns="91425" rIns="91425" bIns="91425" anchor="ctr" anchorCtr="0">
            <a:noAutofit/>
          </a:bodyPr>
          <a:lstStyle>
            <a:lvl1pPr lvl="0">
              <a:lnSpc>
                <a:spcPct val="90000"/>
              </a:lnSpc>
              <a:spcBef>
                <a:spcPts val="0"/>
              </a:spcBef>
              <a:spcAft>
                <a:spcPts val="0"/>
              </a:spcAft>
              <a:buClr>
                <a:schemeClr val="accent2"/>
              </a:buClr>
              <a:buSzPts val="5200"/>
              <a:buNone/>
              <a:defRPr sz="8266" b="1">
                <a:solidFill>
                  <a:schemeClr val="accen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28" name="Google Shape;28;p2"/>
          <p:cNvSpPr txBox="1">
            <a:spLocks noGrp="1"/>
          </p:cNvSpPr>
          <p:nvPr>
            <p:ph type="subTitle" idx="1"/>
          </p:nvPr>
        </p:nvSpPr>
        <p:spPr>
          <a:xfrm>
            <a:off x="6096000" y="4428333"/>
            <a:ext cx="4890000" cy="6316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29" name="Google Shape;29;p2"/>
          <p:cNvGrpSpPr/>
          <p:nvPr/>
        </p:nvGrpSpPr>
        <p:grpSpPr>
          <a:xfrm rot="343916">
            <a:off x="9651562" y="-696589"/>
            <a:ext cx="3558061" cy="5354273"/>
            <a:chOff x="5219200" y="-59750"/>
            <a:chExt cx="3222725" cy="4849650"/>
          </a:xfrm>
        </p:grpSpPr>
        <p:sp>
          <p:nvSpPr>
            <p:cNvPr id="30" name="Google Shape;30;p2"/>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10800000">
            <a:off x="1898855" y="-3784712"/>
            <a:ext cx="3557888" cy="5354013"/>
            <a:chOff x="5219200" y="-59750"/>
            <a:chExt cx="3222725" cy="4849650"/>
          </a:xfrm>
        </p:grpSpPr>
        <p:sp>
          <p:nvSpPr>
            <p:cNvPr id="53" name="Google Shape;53;p2"/>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2"/>
          <p:cNvSpPr/>
          <p:nvPr/>
        </p:nvSpPr>
        <p:spPr>
          <a:xfrm>
            <a:off x="448000" y="-139700"/>
            <a:ext cx="1170800" cy="2504000"/>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9782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6"/>
        <p:cNvGrpSpPr/>
        <p:nvPr/>
      </p:nvGrpSpPr>
      <p:grpSpPr>
        <a:xfrm>
          <a:off x="0" y="0"/>
          <a:ext cx="0" cy="0"/>
          <a:chOff x="0" y="0"/>
          <a:chExt cx="0" cy="0"/>
        </a:xfrm>
      </p:grpSpPr>
      <p:sp>
        <p:nvSpPr>
          <p:cNvPr id="77" name="Google Shape;77;p3"/>
          <p:cNvSpPr/>
          <p:nvPr/>
        </p:nvSpPr>
        <p:spPr>
          <a:xfrm>
            <a:off x="-63500" y="4673600"/>
            <a:ext cx="12395200" cy="2311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txBox="1">
            <a:spLocks noGrp="1"/>
          </p:cNvSpPr>
          <p:nvPr>
            <p:ph type="title"/>
          </p:nvPr>
        </p:nvSpPr>
        <p:spPr>
          <a:xfrm>
            <a:off x="1223000" y="2293000"/>
            <a:ext cx="4876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9" name="Google Shape;79;p3"/>
          <p:cNvSpPr txBox="1">
            <a:spLocks noGrp="1"/>
          </p:cNvSpPr>
          <p:nvPr>
            <p:ph type="title" idx="2" hasCustomPrompt="1"/>
          </p:nvPr>
        </p:nvSpPr>
        <p:spPr>
          <a:xfrm>
            <a:off x="1899200" y="1142417"/>
            <a:ext cx="3524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b="1">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0" name="Google Shape;80;p3"/>
          <p:cNvSpPr txBox="1">
            <a:spLocks noGrp="1"/>
          </p:cNvSpPr>
          <p:nvPr>
            <p:ph type="subTitle" idx="1"/>
          </p:nvPr>
        </p:nvSpPr>
        <p:spPr>
          <a:xfrm>
            <a:off x="1743400" y="3388933"/>
            <a:ext cx="3836000" cy="81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1" name="Google Shape;81;p3"/>
          <p:cNvGrpSpPr/>
          <p:nvPr/>
        </p:nvGrpSpPr>
        <p:grpSpPr>
          <a:xfrm rot="10800000">
            <a:off x="-1658679" y="-3721212"/>
            <a:ext cx="3557888" cy="5354013"/>
            <a:chOff x="5219200" y="-59750"/>
            <a:chExt cx="3222725" cy="4849650"/>
          </a:xfrm>
        </p:grpSpPr>
        <p:sp>
          <p:nvSpPr>
            <p:cNvPr id="82" name="Google Shape;82;p3"/>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8059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6"/>
        <p:cNvGrpSpPr/>
        <p:nvPr/>
      </p:nvGrpSpPr>
      <p:grpSpPr>
        <a:xfrm>
          <a:off x="0" y="0"/>
          <a:ext cx="0" cy="0"/>
          <a:chOff x="0" y="0"/>
          <a:chExt cx="0" cy="0"/>
        </a:xfrm>
      </p:grpSpPr>
    </p:spTree>
    <p:extLst>
      <p:ext uri="{BB962C8B-B14F-4D97-AF65-F5344CB8AC3E}">
        <p14:creationId xmlns:p14="http://schemas.microsoft.com/office/powerpoint/2010/main" val="4055227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960000" y="1483600"/>
            <a:ext cx="9047600" cy="4506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sp>
        <p:nvSpPr>
          <p:cNvPr id="107" name="Google Shape;107;p4"/>
          <p:cNvSpPr/>
          <p:nvPr/>
        </p:nvSpPr>
        <p:spPr>
          <a:xfrm>
            <a:off x="-63500" y="6129533"/>
            <a:ext cx="12395200" cy="855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09594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6110033" y="1315193"/>
            <a:ext cx="4862800" cy="1187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7"/>
          <p:cNvSpPr txBox="1">
            <a:spLocks noGrp="1"/>
          </p:cNvSpPr>
          <p:nvPr>
            <p:ph type="body" idx="1"/>
          </p:nvPr>
        </p:nvSpPr>
        <p:spPr>
          <a:xfrm>
            <a:off x="6110033" y="2626967"/>
            <a:ext cx="4862800" cy="2796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14856" rtl="0">
              <a:spcBef>
                <a:spcPts val="0"/>
              </a:spcBef>
              <a:spcAft>
                <a:spcPts val="0"/>
              </a:spcAft>
              <a:buSzPts val="1300"/>
              <a:buChar char="■"/>
              <a:defRPr sz="1733"/>
            </a:lvl3pPr>
            <a:lvl4pPr marL="2438339" lvl="3" indent="-414856" rtl="0">
              <a:spcBef>
                <a:spcPts val="0"/>
              </a:spcBef>
              <a:spcAft>
                <a:spcPts val="0"/>
              </a:spcAft>
              <a:buSzPts val="1300"/>
              <a:buChar char="●"/>
              <a:defRPr sz="1733"/>
            </a:lvl4pPr>
            <a:lvl5pPr marL="3047924" lvl="4" indent="-414856" rtl="0">
              <a:spcBef>
                <a:spcPts val="0"/>
              </a:spcBef>
              <a:spcAft>
                <a:spcPts val="0"/>
              </a:spcAft>
              <a:buSzPts val="1300"/>
              <a:buChar char="○"/>
              <a:defRPr sz="1733"/>
            </a:lvl5pPr>
            <a:lvl6pPr marL="3657509" lvl="5" indent="-414856" rtl="0">
              <a:spcBef>
                <a:spcPts val="0"/>
              </a:spcBef>
              <a:spcAft>
                <a:spcPts val="0"/>
              </a:spcAft>
              <a:buSzPts val="1300"/>
              <a:buChar char="■"/>
              <a:defRPr sz="1733"/>
            </a:lvl6pPr>
            <a:lvl7pPr marL="4267093" lvl="6" indent="-414856" rtl="0">
              <a:spcBef>
                <a:spcPts val="0"/>
              </a:spcBef>
              <a:spcAft>
                <a:spcPts val="0"/>
              </a:spcAft>
              <a:buSzPts val="1300"/>
              <a:buChar char="●"/>
              <a:defRPr sz="1733"/>
            </a:lvl7pPr>
            <a:lvl8pPr marL="4876678" lvl="7" indent="-414856" rtl="0">
              <a:spcBef>
                <a:spcPts val="0"/>
              </a:spcBef>
              <a:spcAft>
                <a:spcPts val="0"/>
              </a:spcAft>
              <a:buSzPts val="1300"/>
              <a:buChar char="○"/>
              <a:defRPr sz="1733"/>
            </a:lvl8pPr>
            <a:lvl9pPr marL="5486263" lvl="8" indent="-414856" rtl="0">
              <a:spcBef>
                <a:spcPts val="0"/>
              </a:spcBef>
              <a:spcAft>
                <a:spcPts val="0"/>
              </a:spcAft>
              <a:buSzPts val="1300"/>
              <a:buChar char="■"/>
              <a:defRPr sz="1733"/>
            </a:lvl9pPr>
          </a:lstStyle>
          <a:p>
            <a:endParaRPr/>
          </a:p>
        </p:txBody>
      </p:sp>
      <p:sp>
        <p:nvSpPr>
          <p:cNvPr id="190" name="Google Shape;190;p7"/>
          <p:cNvSpPr/>
          <p:nvPr/>
        </p:nvSpPr>
        <p:spPr>
          <a:xfrm>
            <a:off x="-63500" y="5990333"/>
            <a:ext cx="12395200" cy="994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1" name="Google Shape;191;p7"/>
          <p:cNvGrpSpPr/>
          <p:nvPr/>
        </p:nvGrpSpPr>
        <p:grpSpPr>
          <a:xfrm>
            <a:off x="9256367" y="-1275767"/>
            <a:ext cx="4296967" cy="6466200"/>
            <a:chOff x="5219200" y="-59750"/>
            <a:chExt cx="3222725" cy="4849650"/>
          </a:xfrm>
        </p:grpSpPr>
        <p:sp>
          <p:nvSpPr>
            <p:cNvPr id="192" name="Google Shape;192;p7"/>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7"/>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7"/>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7"/>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7"/>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7"/>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7"/>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7"/>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7"/>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7"/>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7"/>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7"/>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7"/>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7"/>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7"/>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7"/>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7"/>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7"/>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7"/>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7"/>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7"/>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7"/>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43619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6"/>
        <p:cNvGrpSpPr/>
        <p:nvPr/>
      </p:nvGrpSpPr>
      <p:grpSpPr>
        <a:xfrm>
          <a:off x="0" y="0"/>
          <a:ext cx="0" cy="0"/>
          <a:chOff x="0" y="0"/>
          <a:chExt cx="0" cy="0"/>
        </a:xfrm>
      </p:grpSpPr>
    </p:spTree>
    <p:extLst>
      <p:ext uri="{BB962C8B-B14F-4D97-AF65-F5344CB8AC3E}">
        <p14:creationId xmlns:p14="http://schemas.microsoft.com/office/powerpoint/2010/main" val="39732558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77"/>
        <p:cNvGrpSpPr/>
        <p:nvPr/>
      </p:nvGrpSpPr>
      <p:grpSpPr>
        <a:xfrm>
          <a:off x="0" y="0"/>
          <a:ext cx="0" cy="0"/>
          <a:chOff x="0" y="0"/>
          <a:chExt cx="0" cy="0"/>
        </a:xfrm>
      </p:grpSpPr>
      <p:sp>
        <p:nvSpPr>
          <p:cNvPr id="378" name="Google Shape;378;p13"/>
          <p:cNvSpPr txBox="1">
            <a:spLocks noGrp="1"/>
          </p:cNvSpPr>
          <p:nvPr>
            <p:ph type="subTitle" idx="1"/>
          </p:nvPr>
        </p:nvSpPr>
        <p:spPr>
          <a:xfrm>
            <a:off x="4030771" y="1870200"/>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79" name="Google Shape;379;p13"/>
          <p:cNvSpPr txBox="1">
            <a:spLocks noGrp="1"/>
          </p:cNvSpPr>
          <p:nvPr>
            <p:ph type="subTitle" idx="2"/>
          </p:nvPr>
        </p:nvSpPr>
        <p:spPr>
          <a:xfrm>
            <a:off x="4029101" y="2326500"/>
            <a:ext cx="2966800" cy="8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0" name="Google Shape;380;p13"/>
          <p:cNvSpPr txBox="1">
            <a:spLocks noGrp="1"/>
          </p:cNvSpPr>
          <p:nvPr>
            <p:ph type="title" hasCustomPrompt="1"/>
          </p:nvPr>
        </p:nvSpPr>
        <p:spPr>
          <a:xfrm>
            <a:off x="3067501" y="1870200"/>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1" name="Google Shape;381;p13"/>
          <p:cNvSpPr txBox="1">
            <a:spLocks noGrp="1"/>
          </p:cNvSpPr>
          <p:nvPr>
            <p:ph type="subTitle" idx="3"/>
          </p:nvPr>
        </p:nvSpPr>
        <p:spPr>
          <a:xfrm>
            <a:off x="4029101" y="3469167"/>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2" name="Google Shape;382;p13"/>
          <p:cNvSpPr txBox="1">
            <a:spLocks noGrp="1"/>
          </p:cNvSpPr>
          <p:nvPr>
            <p:ph type="subTitle" idx="4"/>
          </p:nvPr>
        </p:nvSpPr>
        <p:spPr>
          <a:xfrm>
            <a:off x="4029101" y="3923329"/>
            <a:ext cx="2952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 name="Google Shape;383;p13"/>
          <p:cNvSpPr txBox="1">
            <a:spLocks noGrp="1"/>
          </p:cNvSpPr>
          <p:nvPr>
            <p:ph type="title" idx="5" hasCustomPrompt="1"/>
          </p:nvPr>
        </p:nvSpPr>
        <p:spPr>
          <a:xfrm>
            <a:off x="3067501" y="3469167"/>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4" name="Google Shape;384;p13"/>
          <p:cNvSpPr txBox="1">
            <a:spLocks noGrp="1"/>
          </p:cNvSpPr>
          <p:nvPr>
            <p:ph type="subTitle" idx="6"/>
          </p:nvPr>
        </p:nvSpPr>
        <p:spPr>
          <a:xfrm>
            <a:off x="8268301" y="1870200"/>
            <a:ext cx="29528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5" name="Google Shape;385;p13"/>
          <p:cNvSpPr txBox="1">
            <a:spLocks noGrp="1"/>
          </p:cNvSpPr>
          <p:nvPr>
            <p:ph type="subTitle" idx="7"/>
          </p:nvPr>
        </p:nvSpPr>
        <p:spPr>
          <a:xfrm>
            <a:off x="8266635" y="2326500"/>
            <a:ext cx="2966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6" name="Google Shape;386;p13"/>
          <p:cNvSpPr txBox="1">
            <a:spLocks noGrp="1"/>
          </p:cNvSpPr>
          <p:nvPr>
            <p:ph type="title" idx="8" hasCustomPrompt="1"/>
          </p:nvPr>
        </p:nvSpPr>
        <p:spPr>
          <a:xfrm>
            <a:off x="7305035" y="1868100"/>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7" name="Google Shape;387;p13"/>
          <p:cNvSpPr txBox="1">
            <a:spLocks noGrp="1"/>
          </p:cNvSpPr>
          <p:nvPr>
            <p:ph type="subTitle" idx="9"/>
          </p:nvPr>
        </p:nvSpPr>
        <p:spPr>
          <a:xfrm>
            <a:off x="8268304" y="3469167"/>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8" name="Google Shape;388;p13"/>
          <p:cNvSpPr txBox="1">
            <a:spLocks noGrp="1"/>
          </p:cNvSpPr>
          <p:nvPr>
            <p:ph type="subTitle" idx="13"/>
          </p:nvPr>
        </p:nvSpPr>
        <p:spPr>
          <a:xfrm>
            <a:off x="8268368" y="3923332"/>
            <a:ext cx="2952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9" name="Google Shape;389;p13"/>
          <p:cNvSpPr txBox="1">
            <a:spLocks noGrp="1"/>
          </p:cNvSpPr>
          <p:nvPr>
            <p:ph type="title" idx="14" hasCustomPrompt="1"/>
          </p:nvPr>
        </p:nvSpPr>
        <p:spPr>
          <a:xfrm>
            <a:off x="7305035" y="3469167"/>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90" name="Google Shape;390;p13"/>
          <p:cNvSpPr txBox="1">
            <a:spLocks noGrp="1"/>
          </p:cNvSpPr>
          <p:nvPr>
            <p:ph type="title" idx="15"/>
          </p:nvPr>
        </p:nvSpPr>
        <p:spPr>
          <a:xfrm>
            <a:off x="3067500" y="720000"/>
            <a:ext cx="8164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91" name="Google Shape;391;p13"/>
          <p:cNvGrpSpPr/>
          <p:nvPr/>
        </p:nvGrpSpPr>
        <p:grpSpPr>
          <a:xfrm>
            <a:off x="-1322682" y="-182699"/>
            <a:ext cx="4462100" cy="6413500"/>
            <a:chOff x="-798375" y="146950"/>
            <a:chExt cx="3346575" cy="4810125"/>
          </a:xfrm>
        </p:grpSpPr>
        <p:sp>
          <p:nvSpPr>
            <p:cNvPr id="392" name="Google Shape;392;p13"/>
            <p:cNvSpPr/>
            <p:nvPr/>
          </p:nvSpPr>
          <p:spPr>
            <a:xfrm>
              <a:off x="-798375" y="357450"/>
              <a:ext cx="3042625" cy="3523625"/>
            </a:xfrm>
            <a:custGeom>
              <a:avLst/>
              <a:gdLst/>
              <a:ahLst/>
              <a:cxnLst/>
              <a:rect l="l" t="t" r="r" b="b"/>
              <a:pathLst>
                <a:path w="121705" h="140945" extrusionOk="0">
                  <a:moveTo>
                    <a:pt x="119151" y="0"/>
                  </a:moveTo>
                  <a:cubicBezTo>
                    <a:pt x="71947" y="38147"/>
                    <a:pt x="31399" y="84743"/>
                    <a:pt x="0" y="136993"/>
                  </a:cubicBezTo>
                  <a:lnTo>
                    <a:pt x="6718" y="140944"/>
                  </a:lnTo>
                  <a:cubicBezTo>
                    <a:pt x="36566" y="88846"/>
                    <a:pt x="75655" y="41916"/>
                    <a:pt x="121705" y="3070"/>
                  </a:cubicBezTo>
                  <a:lnTo>
                    <a:pt x="119151" y="0"/>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3"/>
            <p:cNvSpPr/>
            <p:nvPr/>
          </p:nvSpPr>
          <p:spPr>
            <a:xfrm>
              <a:off x="526875" y="1282225"/>
              <a:ext cx="205200" cy="341975"/>
            </a:xfrm>
            <a:custGeom>
              <a:avLst/>
              <a:gdLst/>
              <a:ahLst/>
              <a:cxnLst/>
              <a:rect l="l" t="t" r="r" b="b"/>
              <a:pathLst>
                <a:path w="8208" h="13679" extrusionOk="0">
                  <a:moveTo>
                    <a:pt x="0" y="0"/>
                  </a:moveTo>
                  <a:lnTo>
                    <a:pt x="0" y="0"/>
                  </a:lnTo>
                  <a:cubicBezTo>
                    <a:pt x="943" y="8876"/>
                    <a:pt x="8207" y="13678"/>
                    <a:pt x="8207" y="13678"/>
                  </a:cubicBezTo>
                  <a:cubicBezTo>
                    <a:pt x="4803" y="6140"/>
                    <a:pt x="0" y="1"/>
                    <a:pt x="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3"/>
            <p:cNvSpPr/>
            <p:nvPr/>
          </p:nvSpPr>
          <p:spPr>
            <a:xfrm>
              <a:off x="696325" y="1064900"/>
              <a:ext cx="202925" cy="477225"/>
            </a:xfrm>
            <a:custGeom>
              <a:avLst/>
              <a:gdLst/>
              <a:ahLst/>
              <a:cxnLst/>
              <a:rect l="l" t="t" r="r" b="b"/>
              <a:pathLst>
                <a:path w="8117" h="19089" extrusionOk="0">
                  <a:moveTo>
                    <a:pt x="8116" y="0"/>
                  </a:moveTo>
                  <a:cubicBezTo>
                    <a:pt x="1" y="8025"/>
                    <a:pt x="973" y="19089"/>
                    <a:pt x="973" y="19089"/>
                  </a:cubicBezTo>
                  <a:cubicBezTo>
                    <a:pt x="5776" y="9697"/>
                    <a:pt x="8116" y="31"/>
                    <a:pt x="811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3"/>
            <p:cNvSpPr/>
            <p:nvPr/>
          </p:nvSpPr>
          <p:spPr>
            <a:xfrm>
              <a:off x="466075" y="1572500"/>
              <a:ext cx="114775" cy="427850"/>
            </a:xfrm>
            <a:custGeom>
              <a:avLst/>
              <a:gdLst/>
              <a:ahLst/>
              <a:cxnLst/>
              <a:rect l="l" t="t" r="r" b="b"/>
              <a:pathLst>
                <a:path w="4591" h="17114" extrusionOk="0">
                  <a:moveTo>
                    <a:pt x="3496" y="1"/>
                  </a:moveTo>
                  <a:lnTo>
                    <a:pt x="3496" y="1"/>
                  </a:lnTo>
                  <a:cubicBezTo>
                    <a:pt x="1" y="9423"/>
                    <a:pt x="2128" y="17113"/>
                    <a:pt x="2128" y="17113"/>
                  </a:cubicBezTo>
                  <a:cubicBezTo>
                    <a:pt x="4590" y="9393"/>
                    <a:pt x="3527" y="1"/>
                    <a:pt x="3496"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3"/>
            <p:cNvSpPr/>
            <p:nvPr/>
          </p:nvSpPr>
          <p:spPr>
            <a:xfrm>
              <a:off x="716850" y="1245000"/>
              <a:ext cx="260675" cy="296375"/>
            </a:xfrm>
            <a:custGeom>
              <a:avLst/>
              <a:gdLst/>
              <a:ahLst/>
              <a:cxnLst/>
              <a:rect l="l" t="t" r="r" b="b"/>
              <a:pathLst>
                <a:path w="10427" h="11855" extrusionOk="0">
                  <a:moveTo>
                    <a:pt x="10365" y="0"/>
                  </a:moveTo>
                  <a:lnTo>
                    <a:pt x="10365" y="0"/>
                  </a:lnTo>
                  <a:cubicBezTo>
                    <a:pt x="2614" y="5046"/>
                    <a:pt x="0" y="11854"/>
                    <a:pt x="0" y="11854"/>
                  </a:cubicBezTo>
                  <a:cubicBezTo>
                    <a:pt x="6049" y="7477"/>
                    <a:pt x="10426" y="0"/>
                    <a:pt x="10365"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3"/>
            <p:cNvSpPr/>
            <p:nvPr/>
          </p:nvSpPr>
          <p:spPr>
            <a:xfrm>
              <a:off x="1866550" y="770650"/>
              <a:ext cx="681650" cy="194725"/>
            </a:xfrm>
            <a:custGeom>
              <a:avLst/>
              <a:gdLst/>
              <a:ahLst/>
              <a:cxnLst/>
              <a:rect l="l" t="t" r="r" b="b"/>
              <a:pathLst>
                <a:path w="27266" h="7789" extrusionOk="0">
                  <a:moveTo>
                    <a:pt x="21895" y="0"/>
                  </a:moveTo>
                  <a:cubicBezTo>
                    <a:pt x="9088" y="0"/>
                    <a:pt x="1" y="7789"/>
                    <a:pt x="1" y="7789"/>
                  </a:cubicBezTo>
                  <a:cubicBezTo>
                    <a:pt x="14469" y="5661"/>
                    <a:pt x="27266" y="463"/>
                    <a:pt x="27266" y="463"/>
                  </a:cubicBezTo>
                  <a:cubicBezTo>
                    <a:pt x="25417" y="142"/>
                    <a:pt x="23622" y="0"/>
                    <a:pt x="21895"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3"/>
            <p:cNvSpPr/>
            <p:nvPr/>
          </p:nvSpPr>
          <p:spPr>
            <a:xfrm>
              <a:off x="1536000" y="1066425"/>
              <a:ext cx="288800" cy="164900"/>
            </a:xfrm>
            <a:custGeom>
              <a:avLst/>
              <a:gdLst/>
              <a:ahLst/>
              <a:cxnLst/>
              <a:rect l="l" t="t" r="r" b="b"/>
              <a:pathLst>
                <a:path w="11552" h="6596" extrusionOk="0">
                  <a:moveTo>
                    <a:pt x="1" y="0"/>
                  </a:moveTo>
                  <a:lnTo>
                    <a:pt x="1" y="0"/>
                  </a:lnTo>
                  <a:cubicBezTo>
                    <a:pt x="4591" y="4256"/>
                    <a:pt x="11551" y="6596"/>
                    <a:pt x="11551" y="6596"/>
                  </a:cubicBezTo>
                  <a:cubicBezTo>
                    <a:pt x="6080" y="1034"/>
                    <a:pt x="1" y="0"/>
                    <a:pt x="1"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3"/>
            <p:cNvSpPr/>
            <p:nvPr/>
          </p:nvSpPr>
          <p:spPr>
            <a:xfrm>
              <a:off x="1905325" y="969150"/>
              <a:ext cx="429350" cy="240900"/>
            </a:xfrm>
            <a:custGeom>
              <a:avLst/>
              <a:gdLst/>
              <a:ahLst/>
              <a:cxnLst/>
              <a:rect l="l" t="t" r="r" b="b"/>
              <a:pathLst>
                <a:path w="17174" h="9636" extrusionOk="0">
                  <a:moveTo>
                    <a:pt x="0" y="0"/>
                  </a:moveTo>
                  <a:cubicBezTo>
                    <a:pt x="7478" y="5593"/>
                    <a:pt x="17174" y="9636"/>
                    <a:pt x="17174" y="9636"/>
                  </a:cubicBezTo>
                  <a:cubicBezTo>
                    <a:pt x="9423" y="1156"/>
                    <a:pt x="1" y="1"/>
                    <a:pt x="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3"/>
            <p:cNvSpPr/>
            <p:nvPr/>
          </p:nvSpPr>
          <p:spPr>
            <a:xfrm>
              <a:off x="1481300" y="957750"/>
              <a:ext cx="848825" cy="130725"/>
            </a:xfrm>
            <a:custGeom>
              <a:avLst/>
              <a:gdLst/>
              <a:ahLst/>
              <a:cxnLst/>
              <a:rect l="l" t="t" r="r" b="b"/>
              <a:pathLst>
                <a:path w="33953" h="5229" extrusionOk="0">
                  <a:moveTo>
                    <a:pt x="15411" y="1"/>
                  </a:moveTo>
                  <a:lnTo>
                    <a:pt x="15350" y="61"/>
                  </a:lnTo>
                  <a:cubicBezTo>
                    <a:pt x="10396" y="2037"/>
                    <a:pt x="5228" y="3618"/>
                    <a:pt x="0" y="4833"/>
                  </a:cubicBezTo>
                  <a:lnTo>
                    <a:pt x="92" y="5229"/>
                  </a:lnTo>
                  <a:cubicBezTo>
                    <a:pt x="5289" y="4013"/>
                    <a:pt x="10456" y="2402"/>
                    <a:pt x="15441" y="426"/>
                  </a:cubicBezTo>
                  <a:lnTo>
                    <a:pt x="33861" y="4074"/>
                  </a:lnTo>
                  <a:lnTo>
                    <a:pt x="33952" y="3709"/>
                  </a:lnTo>
                  <a:lnTo>
                    <a:pt x="15411"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3"/>
            <p:cNvSpPr/>
            <p:nvPr/>
          </p:nvSpPr>
          <p:spPr>
            <a:xfrm>
              <a:off x="503325" y="1219925"/>
              <a:ext cx="231775" cy="781950"/>
            </a:xfrm>
            <a:custGeom>
              <a:avLst/>
              <a:gdLst/>
              <a:ahLst/>
              <a:cxnLst/>
              <a:rect l="l" t="t" r="r" b="b"/>
              <a:pathLst>
                <a:path w="9271" h="31278" extrusionOk="0">
                  <a:moveTo>
                    <a:pt x="7599" y="0"/>
                  </a:moveTo>
                  <a:cubicBezTo>
                    <a:pt x="7781" y="5137"/>
                    <a:pt x="8055" y="10608"/>
                    <a:pt x="8876" y="15927"/>
                  </a:cubicBezTo>
                  <a:lnTo>
                    <a:pt x="0" y="31095"/>
                  </a:lnTo>
                  <a:lnTo>
                    <a:pt x="334" y="31277"/>
                  </a:lnTo>
                  <a:lnTo>
                    <a:pt x="9271" y="16049"/>
                  </a:lnTo>
                  <a:lnTo>
                    <a:pt x="9271" y="15958"/>
                  </a:lnTo>
                  <a:cubicBezTo>
                    <a:pt x="8420" y="10638"/>
                    <a:pt x="8116" y="5137"/>
                    <a:pt x="7964"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3"/>
            <p:cNvSpPr/>
            <p:nvPr/>
          </p:nvSpPr>
          <p:spPr>
            <a:xfrm>
              <a:off x="1080825" y="508650"/>
              <a:ext cx="198375" cy="658100"/>
            </a:xfrm>
            <a:custGeom>
              <a:avLst/>
              <a:gdLst/>
              <a:ahLst/>
              <a:cxnLst/>
              <a:rect l="l" t="t" r="r" b="b"/>
              <a:pathLst>
                <a:path w="7935" h="26324" extrusionOk="0">
                  <a:moveTo>
                    <a:pt x="7934" y="1"/>
                  </a:moveTo>
                  <a:cubicBezTo>
                    <a:pt x="1" y="12585"/>
                    <a:pt x="4530" y="26323"/>
                    <a:pt x="4530" y="26323"/>
                  </a:cubicBezTo>
                  <a:cubicBezTo>
                    <a:pt x="7873" y="12949"/>
                    <a:pt x="7934" y="1"/>
                    <a:pt x="793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3"/>
            <p:cNvSpPr/>
            <p:nvPr/>
          </p:nvSpPr>
          <p:spPr>
            <a:xfrm>
              <a:off x="1013975" y="725225"/>
              <a:ext cx="181625" cy="441525"/>
            </a:xfrm>
            <a:custGeom>
              <a:avLst/>
              <a:gdLst/>
              <a:ahLst/>
              <a:cxnLst/>
              <a:rect l="l" t="t" r="r" b="b"/>
              <a:pathLst>
                <a:path w="7265" h="17661" extrusionOk="0">
                  <a:moveTo>
                    <a:pt x="942" y="1"/>
                  </a:moveTo>
                  <a:lnTo>
                    <a:pt x="942" y="1"/>
                  </a:lnTo>
                  <a:cubicBezTo>
                    <a:pt x="0" y="10457"/>
                    <a:pt x="7265" y="17660"/>
                    <a:pt x="7265" y="17660"/>
                  </a:cubicBezTo>
                  <a:cubicBezTo>
                    <a:pt x="5076" y="8207"/>
                    <a:pt x="973" y="1"/>
                    <a:pt x="942"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3"/>
            <p:cNvSpPr/>
            <p:nvPr/>
          </p:nvSpPr>
          <p:spPr>
            <a:xfrm>
              <a:off x="184925" y="3047400"/>
              <a:ext cx="739400" cy="241725"/>
            </a:xfrm>
            <a:custGeom>
              <a:avLst/>
              <a:gdLst/>
              <a:ahLst/>
              <a:cxnLst/>
              <a:rect l="l" t="t" r="r" b="b"/>
              <a:pathLst>
                <a:path w="29576" h="9669" extrusionOk="0">
                  <a:moveTo>
                    <a:pt x="25219" y="1"/>
                  </a:moveTo>
                  <a:cubicBezTo>
                    <a:pt x="10277" y="1"/>
                    <a:pt x="0" y="9668"/>
                    <a:pt x="0" y="9668"/>
                  </a:cubicBezTo>
                  <a:cubicBezTo>
                    <a:pt x="15717" y="6610"/>
                    <a:pt x="29472" y="293"/>
                    <a:pt x="29575" y="276"/>
                  </a:cubicBezTo>
                  <a:lnTo>
                    <a:pt x="29575" y="276"/>
                  </a:lnTo>
                  <a:cubicBezTo>
                    <a:pt x="29575" y="276"/>
                    <a:pt x="29575" y="276"/>
                    <a:pt x="29575" y="276"/>
                  </a:cubicBezTo>
                  <a:cubicBezTo>
                    <a:pt x="29575" y="276"/>
                    <a:pt x="29575" y="276"/>
                    <a:pt x="29575" y="276"/>
                  </a:cubicBezTo>
                  <a:cubicBezTo>
                    <a:pt x="29575" y="276"/>
                    <a:pt x="29575" y="276"/>
                    <a:pt x="29575" y="276"/>
                  </a:cubicBezTo>
                  <a:lnTo>
                    <a:pt x="29575" y="276"/>
                  </a:lnTo>
                  <a:cubicBezTo>
                    <a:pt x="28084" y="87"/>
                    <a:pt x="26631" y="1"/>
                    <a:pt x="25219"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3"/>
            <p:cNvSpPr/>
            <p:nvPr/>
          </p:nvSpPr>
          <p:spPr>
            <a:xfrm>
              <a:off x="185675" y="2905350"/>
              <a:ext cx="390625" cy="384525"/>
            </a:xfrm>
            <a:custGeom>
              <a:avLst/>
              <a:gdLst/>
              <a:ahLst/>
              <a:cxnLst/>
              <a:rect l="l" t="t" r="r" b="b"/>
              <a:pathLst>
                <a:path w="15625" h="15381" extrusionOk="0">
                  <a:moveTo>
                    <a:pt x="15624" y="0"/>
                  </a:moveTo>
                  <a:lnTo>
                    <a:pt x="15624" y="0"/>
                  </a:lnTo>
                  <a:cubicBezTo>
                    <a:pt x="15624" y="0"/>
                    <a:pt x="15624" y="0"/>
                    <a:pt x="15624" y="1"/>
                  </a:cubicBezTo>
                  <a:lnTo>
                    <a:pt x="15624" y="1"/>
                  </a:lnTo>
                  <a:cubicBezTo>
                    <a:pt x="15624" y="0"/>
                    <a:pt x="15624" y="0"/>
                    <a:pt x="15624" y="0"/>
                  </a:cubicBezTo>
                  <a:close/>
                  <a:moveTo>
                    <a:pt x="15624" y="1"/>
                  </a:moveTo>
                  <a:cubicBezTo>
                    <a:pt x="4043" y="4134"/>
                    <a:pt x="1" y="15381"/>
                    <a:pt x="1" y="15381"/>
                  </a:cubicBezTo>
                  <a:cubicBezTo>
                    <a:pt x="8921" y="8402"/>
                    <a:pt x="15570" y="31"/>
                    <a:pt x="1562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3"/>
            <p:cNvSpPr/>
            <p:nvPr/>
          </p:nvSpPr>
          <p:spPr>
            <a:xfrm>
              <a:off x="1102875" y="1641650"/>
              <a:ext cx="511425" cy="163475"/>
            </a:xfrm>
            <a:custGeom>
              <a:avLst/>
              <a:gdLst/>
              <a:ahLst/>
              <a:cxnLst/>
              <a:rect l="l" t="t" r="r" b="b"/>
              <a:pathLst>
                <a:path w="20457" h="6539" extrusionOk="0">
                  <a:moveTo>
                    <a:pt x="0" y="1"/>
                  </a:moveTo>
                  <a:cubicBezTo>
                    <a:pt x="0" y="1"/>
                    <a:pt x="7065" y="6539"/>
                    <a:pt x="17259" y="6539"/>
                  </a:cubicBezTo>
                  <a:cubicBezTo>
                    <a:pt x="18294" y="6539"/>
                    <a:pt x="19361" y="6471"/>
                    <a:pt x="20457" y="6323"/>
                  </a:cubicBezTo>
                  <a:cubicBezTo>
                    <a:pt x="20457" y="6323"/>
                    <a:pt x="10882" y="2067"/>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1213050" y="1245000"/>
              <a:ext cx="563875" cy="386800"/>
            </a:xfrm>
            <a:custGeom>
              <a:avLst/>
              <a:gdLst/>
              <a:ahLst/>
              <a:cxnLst/>
              <a:rect l="l" t="t" r="r" b="b"/>
              <a:pathLst>
                <a:path w="22555" h="15472" extrusionOk="0">
                  <a:moveTo>
                    <a:pt x="22554" y="0"/>
                  </a:moveTo>
                  <a:cubicBezTo>
                    <a:pt x="22554" y="0"/>
                    <a:pt x="10669" y="6140"/>
                    <a:pt x="1" y="15471"/>
                  </a:cubicBezTo>
                  <a:cubicBezTo>
                    <a:pt x="1" y="15471"/>
                    <a:pt x="14712" y="13192"/>
                    <a:pt x="22554"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681125" y="1857450"/>
              <a:ext cx="545625" cy="182450"/>
            </a:xfrm>
            <a:custGeom>
              <a:avLst/>
              <a:gdLst/>
              <a:ahLst/>
              <a:cxnLst/>
              <a:rect l="l" t="t" r="r" b="b"/>
              <a:pathLst>
                <a:path w="21825" h="7298" extrusionOk="0">
                  <a:moveTo>
                    <a:pt x="21825" y="1"/>
                  </a:moveTo>
                  <a:cubicBezTo>
                    <a:pt x="21824" y="1"/>
                    <a:pt x="9271" y="1642"/>
                    <a:pt x="1" y="7296"/>
                  </a:cubicBezTo>
                  <a:cubicBezTo>
                    <a:pt x="1" y="7296"/>
                    <a:pt x="59" y="7298"/>
                    <a:pt x="172" y="7298"/>
                  </a:cubicBezTo>
                  <a:cubicBezTo>
                    <a:pt x="1584" y="7298"/>
                    <a:pt x="11496" y="7037"/>
                    <a:pt x="2182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715325" y="2050000"/>
              <a:ext cx="360975" cy="64975"/>
            </a:xfrm>
            <a:custGeom>
              <a:avLst/>
              <a:gdLst/>
              <a:ahLst/>
              <a:cxnLst/>
              <a:rect l="l" t="t" r="r" b="b"/>
              <a:pathLst>
                <a:path w="14439" h="2599" extrusionOk="0">
                  <a:moveTo>
                    <a:pt x="1547" y="0"/>
                  </a:moveTo>
                  <a:cubicBezTo>
                    <a:pt x="1030" y="0"/>
                    <a:pt x="513" y="16"/>
                    <a:pt x="1" y="50"/>
                  </a:cubicBezTo>
                  <a:cubicBezTo>
                    <a:pt x="1" y="50"/>
                    <a:pt x="4518" y="2598"/>
                    <a:pt x="11328" y="2598"/>
                  </a:cubicBezTo>
                  <a:cubicBezTo>
                    <a:pt x="12319" y="2598"/>
                    <a:pt x="13358" y="2544"/>
                    <a:pt x="14438" y="2421"/>
                  </a:cubicBezTo>
                  <a:cubicBezTo>
                    <a:pt x="14438" y="2421"/>
                    <a:pt x="7957" y="0"/>
                    <a:pt x="1547"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681900" y="1551975"/>
              <a:ext cx="958250" cy="507650"/>
            </a:xfrm>
            <a:custGeom>
              <a:avLst/>
              <a:gdLst/>
              <a:ahLst/>
              <a:cxnLst/>
              <a:rect l="l" t="t" r="r" b="b"/>
              <a:pathLst>
                <a:path w="38330" h="20306" extrusionOk="0">
                  <a:moveTo>
                    <a:pt x="38268" y="1"/>
                  </a:moveTo>
                  <a:cubicBezTo>
                    <a:pt x="31490" y="1429"/>
                    <a:pt x="24225" y="2828"/>
                    <a:pt x="17052" y="3436"/>
                  </a:cubicBezTo>
                  <a:lnTo>
                    <a:pt x="16991" y="3436"/>
                  </a:lnTo>
                  <a:lnTo>
                    <a:pt x="0" y="20062"/>
                  </a:lnTo>
                  <a:lnTo>
                    <a:pt x="274" y="20305"/>
                  </a:lnTo>
                  <a:lnTo>
                    <a:pt x="17143" y="3831"/>
                  </a:lnTo>
                  <a:cubicBezTo>
                    <a:pt x="24347" y="3223"/>
                    <a:pt x="31551" y="1825"/>
                    <a:pt x="38329" y="366"/>
                  </a:cubicBezTo>
                  <a:lnTo>
                    <a:pt x="38268" y="1"/>
                  </a:ln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533950" y="185700"/>
              <a:ext cx="2354950" cy="4771375"/>
            </a:xfrm>
            <a:custGeom>
              <a:avLst/>
              <a:gdLst/>
              <a:ahLst/>
              <a:cxnLst/>
              <a:rect l="l" t="t" r="r" b="b"/>
              <a:pathLst>
                <a:path w="94198" h="190855" extrusionOk="0">
                  <a:moveTo>
                    <a:pt x="91918" y="1"/>
                  </a:moveTo>
                  <a:cubicBezTo>
                    <a:pt x="90580" y="1794"/>
                    <a:pt x="89182" y="3496"/>
                    <a:pt x="87905" y="5320"/>
                  </a:cubicBezTo>
                  <a:lnTo>
                    <a:pt x="86021" y="8025"/>
                  </a:lnTo>
                  <a:lnTo>
                    <a:pt x="84197" y="10761"/>
                  </a:lnTo>
                  <a:cubicBezTo>
                    <a:pt x="81735" y="14439"/>
                    <a:pt x="79395" y="18177"/>
                    <a:pt x="77115" y="21916"/>
                  </a:cubicBezTo>
                  <a:cubicBezTo>
                    <a:pt x="72556" y="29454"/>
                    <a:pt x="68270" y="37114"/>
                    <a:pt x="64106" y="44834"/>
                  </a:cubicBezTo>
                  <a:cubicBezTo>
                    <a:pt x="55747" y="60305"/>
                    <a:pt x="47905" y="75990"/>
                    <a:pt x="40336" y="91826"/>
                  </a:cubicBezTo>
                  <a:cubicBezTo>
                    <a:pt x="32828" y="107692"/>
                    <a:pt x="25594" y="123680"/>
                    <a:pt x="18694" y="139820"/>
                  </a:cubicBezTo>
                  <a:cubicBezTo>
                    <a:pt x="15229" y="147875"/>
                    <a:pt x="11886" y="156021"/>
                    <a:pt x="8694" y="164228"/>
                  </a:cubicBezTo>
                  <a:cubicBezTo>
                    <a:pt x="7904" y="166264"/>
                    <a:pt x="7114" y="168331"/>
                    <a:pt x="6354" y="170368"/>
                  </a:cubicBezTo>
                  <a:lnTo>
                    <a:pt x="5199" y="173499"/>
                  </a:lnTo>
                  <a:lnTo>
                    <a:pt x="4104" y="176599"/>
                  </a:lnTo>
                  <a:cubicBezTo>
                    <a:pt x="2615" y="180794"/>
                    <a:pt x="1156" y="184958"/>
                    <a:pt x="1" y="189335"/>
                  </a:cubicBezTo>
                  <a:lnTo>
                    <a:pt x="5867" y="190854"/>
                  </a:lnTo>
                  <a:cubicBezTo>
                    <a:pt x="6901" y="186751"/>
                    <a:pt x="8269" y="182617"/>
                    <a:pt x="9636" y="178514"/>
                  </a:cubicBezTo>
                  <a:lnTo>
                    <a:pt x="10700" y="175414"/>
                  </a:lnTo>
                  <a:lnTo>
                    <a:pt x="11794" y="172344"/>
                  </a:lnTo>
                  <a:cubicBezTo>
                    <a:pt x="12524" y="170307"/>
                    <a:pt x="13284" y="168240"/>
                    <a:pt x="14044" y="166204"/>
                  </a:cubicBezTo>
                  <a:cubicBezTo>
                    <a:pt x="17083" y="158027"/>
                    <a:pt x="20275" y="149881"/>
                    <a:pt x="23588" y="141796"/>
                  </a:cubicBezTo>
                  <a:cubicBezTo>
                    <a:pt x="30214" y="125626"/>
                    <a:pt x="37145" y="109546"/>
                    <a:pt x="44439" y="93649"/>
                  </a:cubicBezTo>
                  <a:cubicBezTo>
                    <a:pt x="51704" y="77753"/>
                    <a:pt x="59303" y="61977"/>
                    <a:pt x="67358" y="46475"/>
                  </a:cubicBezTo>
                  <a:cubicBezTo>
                    <a:pt x="71400" y="38725"/>
                    <a:pt x="75565" y="31035"/>
                    <a:pt x="79942" y="23527"/>
                  </a:cubicBezTo>
                  <a:cubicBezTo>
                    <a:pt x="84349" y="15989"/>
                    <a:pt x="88969" y="8572"/>
                    <a:pt x="94197" y="1672"/>
                  </a:cubicBezTo>
                  <a:lnTo>
                    <a:pt x="91918" y="1"/>
                  </a:ln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3"/>
            <p:cNvSpPr/>
            <p:nvPr/>
          </p:nvSpPr>
          <p:spPr>
            <a:xfrm>
              <a:off x="1184175" y="146950"/>
              <a:ext cx="251550" cy="339700"/>
            </a:xfrm>
            <a:custGeom>
              <a:avLst/>
              <a:gdLst/>
              <a:ahLst/>
              <a:cxnLst/>
              <a:rect l="l" t="t" r="r" b="b"/>
              <a:pathLst>
                <a:path w="10062" h="13588" extrusionOk="0">
                  <a:moveTo>
                    <a:pt x="1" y="0"/>
                  </a:moveTo>
                  <a:lnTo>
                    <a:pt x="1" y="0"/>
                  </a:lnTo>
                  <a:cubicBezTo>
                    <a:pt x="0" y="1"/>
                    <a:pt x="1" y="1"/>
                    <a:pt x="1" y="2"/>
                  </a:cubicBezTo>
                  <a:lnTo>
                    <a:pt x="1" y="2"/>
                  </a:lnTo>
                  <a:cubicBezTo>
                    <a:pt x="1" y="2"/>
                    <a:pt x="1" y="1"/>
                    <a:pt x="1" y="0"/>
                  </a:cubicBezTo>
                  <a:close/>
                  <a:moveTo>
                    <a:pt x="1" y="2"/>
                  </a:moveTo>
                  <a:cubicBezTo>
                    <a:pt x="1917" y="9302"/>
                    <a:pt x="10062" y="13587"/>
                    <a:pt x="10062" y="13587"/>
                  </a:cubicBezTo>
                  <a:cubicBezTo>
                    <a:pt x="5690" y="6081"/>
                    <a:pt x="63" y="129"/>
                    <a:pt x="1" y="2"/>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3"/>
            <p:cNvSpPr/>
            <p:nvPr/>
          </p:nvSpPr>
          <p:spPr>
            <a:xfrm>
              <a:off x="1377950" y="202425"/>
              <a:ext cx="71450" cy="561575"/>
            </a:xfrm>
            <a:custGeom>
              <a:avLst/>
              <a:gdLst/>
              <a:ahLst/>
              <a:cxnLst/>
              <a:rect l="l" t="t" r="r" b="b"/>
              <a:pathLst>
                <a:path w="2858" h="22463" extrusionOk="0">
                  <a:moveTo>
                    <a:pt x="396" y="0"/>
                  </a:moveTo>
                  <a:lnTo>
                    <a:pt x="1" y="122"/>
                  </a:lnTo>
                  <a:cubicBezTo>
                    <a:pt x="2128" y="7295"/>
                    <a:pt x="2463" y="15016"/>
                    <a:pt x="1034" y="22402"/>
                  </a:cubicBezTo>
                  <a:lnTo>
                    <a:pt x="1399" y="22463"/>
                  </a:lnTo>
                  <a:lnTo>
                    <a:pt x="1399" y="22463"/>
                  </a:lnTo>
                  <a:cubicBezTo>
                    <a:pt x="2858" y="15016"/>
                    <a:pt x="2523" y="7265"/>
                    <a:pt x="396"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13"/>
          <p:cNvSpPr/>
          <p:nvPr/>
        </p:nvSpPr>
        <p:spPr>
          <a:xfrm>
            <a:off x="-63500" y="5990333"/>
            <a:ext cx="12395200" cy="994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992706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71"/>
        <p:cNvGrpSpPr/>
        <p:nvPr/>
      </p:nvGrpSpPr>
      <p:grpSpPr>
        <a:xfrm>
          <a:off x="0" y="0"/>
          <a:ext cx="0" cy="0"/>
          <a:chOff x="0" y="0"/>
          <a:chExt cx="0" cy="0"/>
        </a:xfrm>
      </p:grpSpPr>
      <p:sp>
        <p:nvSpPr>
          <p:cNvPr id="572" name="Google Shape;572;p20"/>
          <p:cNvSpPr txBox="1">
            <a:spLocks noGrp="1"/>
          </p:cNvSpPr>
          <p:nvPr>
            <p:ph type="title"/>
          </p:nvPr>
        </p:nvSpPr>
        <p:spPr>
          <a:xfrm rot="-381">
            <a:off x="6741900" y="2271519"/>
            <a:ext cx="3605200" cy="72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3" name="Google Shape;573;p20"/>
          <p:cNvSpPr txBox="1">
            <a:spLocks noGrp="1"/>
          </p:cNvSpPr>
          <p:nvPr>
            <p:ph type="subTitle" idx="1"/>
          </p:nvPr>
        </p:nvSpPr>
        <p:spPr>
          <a:xfrm>
            <a:off x="6741900" y="2938400"/>
            <a:ext cx="3605200" cy="170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574" name="Google Shape;574;p20"/>
          <p:cNvGrpSpPr/>
          <p:nvPr/>
        </p:nvGrpSpPr>
        <p:grpSpPr>
          <a:xfrm rot="3841457" flipH="1">
            <a:off x="-1021604" y="-2690190"/>
            <a:ext cx="4297064" cy="6466345"/>
            <a:chOff x="5219200" y="-59750"/>
            <a:chExt cx="3222725" cy="4849650"/>
          </a:xfrm>
        </p:grpSpPr>
        <p:sp>
          <p:nvSpPr>
            <p:cNvPr id="575" name="Google Shape;575;p20"/>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0"/>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0"/>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0"/>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0"/>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0"/>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0"/>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0"/>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0"/>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0"/>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0"/>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0"/>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0"/>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0"/>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0"/>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0"/>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0"/>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0"/>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0"/>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0"/>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0"/>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0"/>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7" name="Google Shape;597;p20"/>
          <p:cNvSpPr/>
          <p:nvPr/>
        </p:nvSpPr>
        <p:spPr>
          <a:xfrm>
            <a:off x="-63500" y="4732767"/>
            <a:ext cx="12395200" cy="225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69801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598"/>
        <p:cNvGrpSpPr/>
        <p:nvPr/>
      </p:nvGrpSpPr>
      <p:grpSpPr>
        <a:xfrm>
          <a:off x="0" y="0"/>
          <a:ext cx="0" cy="0"/>
          <a:chOff x="0" y="0"/>
          <a:chExt cx="0" cy="0"/>
        </a:xfrm>
      </p:grpSpPr>
      <p:sp>
        <p:nvSpPr>
          <p:cNvPr id="599" name="Google Shape;599;p21"/>
          <p:cNvSpPr txBox="1">
            <a:spLocks noGrp="1"/>
          </p:cNvSpPr>
          <p:nvPr>
            <p:ph type="title"/>
          </p:nvPr>
        </p:nvSpPr>
        <p:spPr>
          <a:xfrm>
            <a:off x="2435267" y="1536700"/>
            <a:ext cx="3674000" cy="79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0" name="Google Shape;600;p21"/>
          <p:cNvSpPr txBox="1">
            <a:spLocks noGrp="1"/>
          </p:cNvSpPr>
          <p:nvPr>
            <p:ph type="subTitle" idx="1"/>
          </p:nvPr>
        </p:nvSpPr>
        <p:spPr>
          <a:xfrm rot="374">
            <a:off x="2435267" y="2302471"/>
            <a:ext cx="3674000" cy="1680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661294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36"/>
        <p:cNvGrpSpPr/>
        <p:nvPr/>
      </p:nvGrpSpPr>
      <p:grpSpPr>
        <a:xfrm>
          <a:off x="0" y="0"/>
          <a:ext cx="0" cy="0"/>
          <a:chOff x="0" y="0"/>
          <a:chExt cx="0" cy="0"/>
        </a:xfrm>
      </p:grpSpPr>
      <p:grpSp>
        <p:nvGrpSpPr>
          <p:cNvPr id="1137" name="Google Shape;1137;p34"/>
          <p:cNvGrpSpPr/>
          <p:nvPr/>
        </p:nvGrpSpPr>
        <p:grpSpPr>
          <a:xfrm rot="10800000">
            <a:off x="-1035379" y="-3308645"/>
            <a:ext cx="3557888" cy="5354013"/>
            <a:chOff x="5219200" y="-59750"/>
            <a:chExt cx="3222725" cy="4849650"/>
          </a:xfrm>
        </p:grpSpPr>
        <p:sp>
          <p:nvSpPr>
            <p:cNvPr id="1138" name="Google Shape;1138;p34"/>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4"/>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4"/>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4"/>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4"/>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4"/>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4"/>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4"/>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4"/>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4"/>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4"/>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4"/>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4"/>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4"/>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4"/>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4"/>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4"/>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4"/>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4"/>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4"/>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4"/>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4"/>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0" name="Google Shape;1160;p34"/>
          <p:cNvGrpSpPr/>
          <p:nvPr/>
        </p:nvGrpSpPr>
        <p:grpSpPr>
          <a:xfrm rot="343916">
            <a:off x="9651562" y="-696589"/>
            <a:ext cx="3558061" cy="5354273"/>
            <a:chOff x="5219200" y="-59750"/>
            <a:chExt cx="3222725" cy="4849650"/>
          </a:xfrm>
        </p:grpSpPr>
        <p:sp>
          <p:nvSpPr>
            <p:cNvPr id="1161" name="Google Shape;1161;p34"/>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4"/>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4"/>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4"/>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4"/>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4"/>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4"/>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4"/>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4"/>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4"/>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4"/>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4"/>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4"/>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4"/>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4"/>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4"/>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4"/>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4"/>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4"/>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4"/>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4"/>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4"/>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4"/>
          <p:cNvGrpSpPr/>
          <p:nvPr/>
        </p:nvGrpSpPr>
        <p:grpSpPr>
          <a:xfrm>
            <a:off x="0" y="5059600"/>
            <a:ext cx="12191539" cy="3601533"/>
            <a:chOff x="0" y="3794700"/>
            <a:chExt cx="9143654" cy="2701150"/>
          </a:xfrm>
        </p:grpSpPr>
        <p:sp>
          <p:nvSpPr>
            <p:cNvPr id="1184" name="Google Shape;1184;p34"/>
            <p:cNvSpPr/>
            <p:nvPr/>
          </p:nvSpPr>
          <p:spPr>
            <a:xfrm>
              <a:off x="7800" y="3794700"/>
              <a:ext cx="9129022" cy="746106"/>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4"/>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4"/>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4"/>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4"/>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4"/>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4"/>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4"/>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4"/>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4"/>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4"/>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4"/>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4"/>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4"/>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4"/>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4"/>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4"/>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09361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01"/>
        <p:cNvGrpSpPr/>
        <p:nvPr/>
      </p:nvGrpSpPr>
      <p:grpSpPr>
        <a:xfrm>
          <a:off x="0" y="0"/>
          <a:ext cx="0" cy="0"/>
          <a:chOff x="0" y="0"/>
          <a:chExt cx="0" cy="0"/>
        </a:xfrm>
      </p:grpSpPr>
      <p:sp>
        <p:nvSpPr>
          <p:cNvPr id="1202" name="Google Shape;1202;p35"/>
          <p:cNvSpPr/>
          <p:nvPr/>
        </p:nvSpPr>
        <p:spPr>
          <a:xfrm>
            <a:off x="-63500" y="6137800"/>
            <a:ext cx="12395200" cy="847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3" name="Google Shape;1203;p35"/>
          <p:cNvGrpSpPr/>
          <p:nvPr/>
        </p:nvGrpSpPr>
        <p:grpSpPr>
          <a:xfrm rot="384094">
            <a:off x="10044033" y="-334574"/>
            <a:ext cx="4297119" cy="6466428"/>
            <a:chOff x="5219200" y="-59750"/>
            <a:chExt cx="3222725" cy="4849650"/>
          </a:xfrm>
        </p:grpSpPr>
        <p:sp>
          <p:nvSpPr>
            <p:cNvPr id="1204" name="Google Shape;1204;p35"/>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5"/>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5"/>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5"/>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5"/>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5"/>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5"/>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5"/>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5"/>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5"/>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5"/>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5"/>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5"/>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5"/>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5"/>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5"/>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5"/>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5"/>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5"/>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5"/>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5"/>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5"/>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35"/>
          <p:cNvGrpSpPr/>
          <p:nvPr/>
        </p:nvGrpSpPr>
        <p:grpSpPr>
          <a:xfrm rot="3522602" flipH="1">
            <a:off x="-3792043" y="-2404882"/>
            <a:ext cx="4297219" cy="6466580"/>
            <a:chOff x="5219200" y="-59750"/>
            <a:chExt cx="3222725" cy="4849650"/>
          </a:xfrm>
        </p:grpSpPr>
        <p:sp>
          <p:nvSpPr>
            <p:cNvPr id="1227" name="Google Shape;1227;p35"/>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5"/>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5"/>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5"/>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5"/>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5"/>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5"/>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5"/>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5"/>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5"/>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5"/>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5"/>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5"/>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5"/>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5"/>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5"/>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5"/>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5"/>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5"/>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5"/>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5"/>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5"/>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000337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Pangolin"/>
                <a:ea typeface="Pangolin"/>
                <a:cs typeface="Pangolin"/>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a:p>
        </p:txBody>
      </p:sp>
    </p:spTree>
    <p:extLst>
      <p:ext uri="{BB962C8B-B14F-4D97-AF65-F5344CB8AC3E}">
        <p14:creationId xmlns:p14="http://schemas.microsoft.com/office/powerpoint/2010/main" val="875812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5"/>
        <p:cNvGrpSpPr/>
        <p:nvPr/>
      </p:nvGrpSpPr>
      <p:grpSpPr>
        <a:xfrm>
          <a:off x="0" y="0"/>
          <a:ext cx="0" cy="0"/>
          <a:chOff x="0" y="0"/>
          <a:chExt cx="0" cy="0"/>
        </a:xfrm>
      </p:grpSpPr>
      <p:sp>
        <p:nvSpPr>
          <p:cNvPr id="46" name="Google Shape;46;p7"/>
          <p:cNvSpPr/>
          <p:nvPr/>
        </p:nvSpPr>
        <p:spPr>
          <a:xfrm>
            <a:off x="9309100" y="4594068"/>
            <a:ext cx="2882955" cy="2263969"/>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7"/>
          <p:cNvSpPr/>
          <p:nvPr/>
        </p:nvSpPr>
        <p:spPr>
          <a:xfrm flipH="1">
            <a:off x="-58" y="0"/>
            <a:ext cx="2349561" cy="6858040"/>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7"/>
          <p:cNvSpPr txBox="1">
            <a:spLocks noGrp="1"/>
          </p:cNvSpPr>
          <p:nvPr>
            <p:ph type="title"/>
          </p:nvPr>
        </p:nvSpPr>
        <p:spPr>
          <a:xfrm>
            <a:off x="6603051" y="1896633"/>
            <a:ext cx="4035600" cy="743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7"/>
          <p:cNvSpPr txBox="1">
            <a:spLocks noGrp="1"/>
          </p:cNvSpPr>
          <p:nvPr>
            <p:ph type="subTitle" idx="1"/>
          </p:nvPr>
        </p:nvSpPr>
        <p:spPr>
          <a:xfrm>
            <a:off x="6603051" y="2640167"/>
            <a:ext cx="4035600" cy="2316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7409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36"/>
        <p:cNvGrpSpPr/>
        <p:nvPr/>
      </p:nvGrpSpPr>
      <p:grpSpPr>
        <a:xfrm>
          <a:off x="0" y="0"/>
          <a:ext cx="0" cy="0"/>
          <a:chOff x="0" y="0"/>
          <a:chExt cx="0" cy="0"/>
        </a:xfrm>
      </p:grpSpPr>
      <p:grpSp>
        <p:nvGrpSpPr>
          <p:cNvPr id="1137" name="Google Shape;1137;p34"/>
          <p:cNvGrpSpPr/>
          <p:nvPr/>
        </p:nvGrpSpPr>
        <p:grpSpPr>
          <a:xfrm rot="10800000">
            <a:off x="-1035379" y="-3308645"/>
            <a:ext cx="3557888" cy="5354013"/>
            <a:chOff x="5219200" y="-59750"/>
            <a:chExt cx="3222725" cy="4849650"/>
          </a:xfrm>
        </p:grpSpPr>
        <p:sp>
          <p:nvSpPr>
            <p:cNvPr id="1138" name="Google Shape;1138;p34"/>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4"/>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4"/>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4"/>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4"/>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4"/>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4"/>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4"/>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4"/>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4"/>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4"/>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4"/>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4"/>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4"/>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4"/>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4"/>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4"/>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4"/>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4"/>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4"/>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4"/>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4"/>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0" name="Google Shape;1160;p34"/>
          <p:cNvGrpSpPr/>
          <p:nvPr/>
        </p:nvGrpSpPr>
        <p:grpSpPr>
          <a:xfrm rot="343916">
            <a:off x="9651562" y="-696589"/>
            <a:ext cx="3558061" cy="5354273"/>
            <a:chOff x="5219200" y="-59750"/>
            <a:chExt cx="3222725" cy="4849650"/>
          </a:xfrm>
        </p:grpSpPr>
        <p:sp>
          <p:nvSpPr>
            <p:cNvPr id="1161" name="Google Shape;1161;p34"/>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4"/>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4"/>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4"/>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4"/>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4"/>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4"/>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4"/>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4"/>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4"/>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4"/>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4"/>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4"/>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4"/>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4"/>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4"/>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4"/>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4"/>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4"/>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4"/>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4"/>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4"/>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4"/>
          <p:cNvGrpSpPr/>
          <p:nvPr/>
        </p:nvGrpSpPr>
        <p:grpSpPr>
          <a:xfrm>
            <a:off x="0" y="5059600"/>
            <a:ext cx="12191539" cy="3601533"/>
            <a:chOff x="0" y="3794700"/>
            <a:chExt cx="9143654" cy="2701150"/>
          </a:xfrm>
        </p:grpSpPr>
        <p:sp>
          <p:nvSpPr>
            <p:cNvPr id="1184" name="Google Shape;1184;p34"/>
            <p:cNvSpPr/>
            <p:nvPr/>
          </p:nvSpPr>
          <p:spPr>
            <a:xfrm>
              <a:off x="7800" y="3794700"/>
              <a:ext cx="9129022" cy="746106"/>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4"/>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4"/>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4"/>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4"/>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4"/>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4"/>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4"/>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4"/>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4"/>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4"/>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4"/>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4"/>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4"/>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4"/>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4"/>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4"/>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12855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p:nvPr/>
        </p:nvSpPr>
        <p:spPr>
          <a:xfrm rot="10800000">
            <a:off x="5616179" y="2762063"/>
            <a:ext cx="6575349" cy="409529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8"/>
          <p:cNvSpPr/>
          <p:nvPr/>
        </p:nvSpPr>
        <p:spPr>
          <a:xfrm>
            <a:off x="15" y="-9400"/>
            <a:ext cx="6358117" cy="3142055"/>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8"/>
          <p:cNvSpPr/>
          <p:nvPr/>
        </p:nvSpPr>
        <p:spPr>
          <a:xfrm rot="10800000">
            <a:off x="5794094" y="2908513"/>
            <a:ext cx="6435173" cy="40053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8"/>
          <p:cNvSpPr txBox="1">
            <a:spLocks noGrp="1"/>
          </p:cNvSpPr>
          <p:nvPr>
            <p:ph type="title"/>
          </p:nvPr>
        </p:nvSpPr>
        <p:spPr>
          <a:xfrm>
            <a:off x="2834600" y="1488367"/>
            <a:ext cx="6522800" cy="330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3449913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grpSp>
        <p:nvGrpSpPr>
          <p:cNvPr id="56" name="Google Shape;56;p9"/>
          <p:cNvGrpSpPr/>
          <p:nvPr/>
        </p:nvGrpSpPr>
        <p:grpSpPr>
          <a:xfrm rot="10800000">
            <a:off x="-5" y="-8667"/>
            <a:ext cx="6553591" cy="68752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9"/>
          <p:cNvSpPr txBox="1">
            <a:spLocks noGrp="1"/>
          </p:cNvSpPr>
          <p:nvPr>
            <p:ph type="title"/>
          </p:nvPr>
        </p:nvSpPr>
        <p:spPr>
          <a:xfrm>
            <a:off x="950800" y="1644233"/>
            <a:ext cx="4200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0" name="Google Shape;60;p9"/>
          <p:cNvSpPr txBox="1">
            <a:spLocks noGrp="1"/>
          </p:cNvSpPr>
          <p:nvPr>
            <p:ph type="subTitle" idx="1"/>
          </p:nvPr>
        </p:nvSpPr>
        <p:spPr>
          <a:xfrm>
            <a:off x="950800" y="3737433"/>
            <a:ext cx="4200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1" name="Google Shape;61;p9"/>
          <p:cNvSpPr txBox="1">
            <a:spLocks noGrp="1"/>
          </p:cNvSpPr>
          <p:nvPr>
            <p:ph type="body" idx="2"/>
          </p:nvPr>
        </p:nvSpPr>
        <p:spPr>
          <a:xfrm>
            <a:off x="6586000" y="965433"/>
            <a:ext cx="4655200" cy="4926800"/>
          </a:xfrm>
          <a:prstGeom prst="rect">
            <a:avLst/>
          </a:prstGeom>
        </p:spPr>
        <p:txBody>
          <a:bodyPr spcFirstLastPara="1" wrap="square" lIns="91425" tIns="91425" rIns="91425" bIns="91425" anchor="ctr"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62" name="Google Shape;62;p9"/>
          <p:cNvSpPr/>
          <p:nvPr/>
        </p:nvSpPr>
        <p:spPr>
          <a:xfrm rot="10800000" flipH="1">
            <a:off x="10448767" y="-8"/>
            <a:ext cx="1743196" cy="91780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912627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36701224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13"/>
          <p:cNvSpPr/>
          <p:nvPr/>
        </p:nvSpPr>
        <p:spPr>
          <a:xfrm>
            <a:off x="-110734" y="1638233"/>
            <a:ext cx="12413259" cy="42799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 name="Google Shape;77;p13"/>
          <p:cNvGrpSpPr/>
          <p:nvPr/>
        </p:nvGrpSpPr>
        <p:grpSpPr>
          <a:xfrm>
            <a:off x="-33" y="1854200"/>
            <a:ext cx="12192000" cy="5003600"/>
            <a:chOff x="-25" y="1390650"/>
            <a:chExt cx="9144000" cy="3752700"/>
          </a:xfrm>
        </p:grpSpPr>
        <p:sp>
          <p:nvSpPr>
            <p:cNvPr id="78" name="Google Shape;78;p1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 name="Google Shape;80;p13"/>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3"/>
          <p:cNvSpPr txBox="1">
            <a:spLocks noGrp="1"/>
          </p:cNvSpPr>
          <p:nvPr>
            <p:ph type="title" idx="2" hasCustomPrompt="1"/>
          </p:nvPr>
        </p:nvSpPr>
        <p:spPr>
          <a:xfrm>
            <a:off x="16270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3"/>
          <p:cNvSpPr txBox="1">
            <a:spLocks noGrp="1"/>
          </p:cNvSpPr>
          <p:nvPr>
            <p:ph type="subTitle" idx="1"/>
          </p:nvPr>
        </p:nvSpPr>
        <p:spPr>
          <a:xfrm>
            <a:off x="950800" y="4057600"/>
            <a:ext cx="2426400" cy="597600"/>
          </a:xfrm>
          <a:prstGeom prst="rect">
            <a:avLst/>
          </a:prstGeom>
        </p:spPr>
        <p:txBody>
          <a:bodyPr spcFirstLastPara="1" wrap="square" lIns="91425" tIns="91425" rIns="91425" bIns="91425" anchor="b" anchorCtr="0">
            <a:noAutofit/>
          </a:bodyPr>
          <a:lstStyle>
            <a:lvl1pPr lvl="0" algn="ctr">
              <a:spcBef>
                <a:spcPts val="0"/>
              </a:spcBef>
              <a:spcAft>
                <a:spcPts val="0"/>
              </a:spcAft>
              <a:buSzPts val="1800"/>
              <a:buFont typeface="Pangolin"/>
              <a:buNone/>
              <a:defRPr sz="2400" b="1">
                <a:latin typeface="Pangolin"/>
                <a:ea typeface="Pangolin"/>
                <a:cs typeface="Pangolin"/>
                <a:sym typeface="Pangolin"/>
              </a:defRPr>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83" name="Google Shape;83;p13"/>
          <p:cNvSpPr txBox="1">
            <a:spLocks noGrp="1"/>
          </p:cNvSpPr>
          <p:nvPr>
            <p:ph type="subTitle" idx="3"/>
          </p:nvPr>
        </p:nvSpPr>
        <p:spPr>
          <a:xfrm>
            <a:off x="9508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4" name="Google Shape;84;p13"/>
          <p:cNvSpPr txBox="1">
            <a:spLocks noGrp="1"/>
          </p:cNvSpPr>
          <p:nvPr>
            <p:ph type="title" idx="4" hasCustomPrompt="1"/>
          </p:nvPr>
        </p:nvSpPr>
        <p:spPr>
          <a:xfrm>
            <a:off x="4247648"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5" name="Google Shape;85;p13"/>
          <p:cNvSpPr txBox="1">
            <a:spLocks noGrp="1"/>
          </p:cNvSpPr>
          <p:nvPr>
            <p:ph type="subTitle" idx="5"/>
          </p:nvPr>
        </p:nvSpPr>
        <p:spPr>
          <a:xfrm>
            <a:off x="3571351"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6" name="Google Shape;86;p13"/>
          <p:cNvSpPr txBox="1">
            <a:spLocks noGrp="1"/>
          </p:cNvSpPr>
          <p:nvPr>
            <p:ph type="subTitle" idx="6"/>
          </p:nvPr>
        </p:nvSpPr>
        <p:spPr>
          <a:xfrm>
            <a:off x="3571351"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7" name="Google Shape;87;p13"/>
          <p:cNvSpPr txBox="1">
            <a:spLocks noGrp="1"/>
          </p:cNvSpPr>
          <p:nvPr>
            <p:ph type="title" idx="7" hasCustomPrompt="1"/>
          </p:nvPr>
        </p:nvSpPr>
        <p:spPr>
          <a:xfrm>
            <a:off x="68681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8" name="Google Shape;88;p13"/>
          <p:cNvSpPr txBox="1">
            <a:spLocks noGrp="1"/>
          </p:cNvSpPr>
          <p:nvPr>
            <p:ph type="subTitle" idx="8"/>
          </p:nvPr>
        </p:nvSpPr>
        <p:spPr>
          <a:xfrm>
            <a:off x="6191900"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9" name="Google Shape;89;p13"/>
          <p:cNvSpPr txBox="1">
            <a:spLocks noGrp="1"/>
          </p:cNvSpPr>
          <p:nvPr>
            <p:ph type="subTitle" idx="9"/>
          </p:nvPr>
        </p:nvSpPr>
        <p:spPr>
          <a:xfrm>
            <a:off x="61919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0" name="Google Shape;90;p13"/>
          <p:cNvSpPr txBox="1">
            <a:spLocks noGrp="1"/>
          </p:cNvSpPr>
          <p:nvPr>
            <p:ph type="title" idx="13" hasCustomPrompt="1"/>
          </p:nvPr>
        </p:nvSpPr>
        <p:spPr>
          <a:xfrm>
            <a:off x="9488732"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1" name="Google Shape;91;p13"/>
          <p:cNvSpPr txBox="1">
            <a:spLocks noGrp="1"/>
          </p:cNvSpPr>
          <p:nvPr>
            <p:ph type="subTitle" idx="14"/>
          </p:nvPr>
        </p:nvSpPr>
        <p:spPr>
          <a:xfrm>
            <a:off x="8812433"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92" name="Google Shape;92;p13"/>
          <p:cNvSpPr txBox="1">
            <a:spLocks noGrp="1"/>
          </p:cNvSpPr>
          <p:nvPr>
            <p:ph type="subTitle" idx="15"/>
          </p:nvPr>
        </p:nvSpPr>
        <p:spPr>
          <a:xfrm>
            <a:off x="8812433"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41367658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3"/>
        <p:cNvGrpSpPr/>
        <p:nvPr/>
      </p:nvGrpSpPr>
      <p:grpSpPr>
        <a:xfrm>
          <a:off x="0" y="0"/>
          <a:ext cx="0" cy="0"/>
          <a:chOff x="0" y="0"/>
          <a:chExt cx="0" cy="0"/>
        </a:xfrm>
      </p:grpSpPr>
      <p:sp>
        <p:nvSpPr>
          <p:cNvPr id="94" name="Google Shape;94;p14"/>
          <p:cNvSpPr/>
          <p:nvPr/>
        </p:nvSpPr>
        <p:spPr>
          <a:xfrm rot="10800000">
            <a:off x="7435514"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4"/>
          <p:cNvSpPr/>
          <p:nvPr/>
        </p:nvSpPr>
        <p:spPr>
          <a:xfrm rot="10800000">
            <a:off x="7564395" y="4010422"/>
            <a:ext cx="4664871" cy="290347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4"/>
          <p:cNvSpPr/>
          <p:nvPr/>
        </p:nvSpPr>
        <p:spPr>
          <a:xfrm>
            <a:off x="419770" y="269437"/>
            <a:ext cx="3634857" cy="363485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4"/>
          <p:cNvSpPr txBox="1">
            <a:spLocks noGrp="1"/>
          </p:cNvSpPr>
          <p:nvPr>
            <p:ph type="title"/>
          </p:nvPr>
        </p:nvSpPr>
        <p:spPr>
          <a:xfrm>
            <a:off x="4571400" y="5080467"/>
            <a:ext cx="3048000" cy="59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98" name="Google Shape;98;p14"/>
          <p:cNvSpPr txBox="1">
            <a:spLocks noGrp="1"/>
          </p:cNvSpPr>
          <p:nvPr>
            <p:ph type="subTitle" idx="1"/>
          </p:nvPr>
        </p:nvSpPr>
        <p:spPr>
          <a:xfrm>
            <a:off x="2832600" y="1968233"/>
            <a:ext cx="6522800" cy="26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a:buNone/>
              <a:defRPr sz="3733">
                <a:latin typeface="Pangolin"/>
                <a:ea typeface="Pangolin"/>
                <a:cs typeface="Pangolin"/>
                <a:sym typeface="Pangolin"/>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4541944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
        <p:cNvGrpSpPr/>
        <p:nvPr/>
      </p:nvGrpSpPr>
      <p:grpSpPr>
        <a:xfrm>
          <a:off x="0" y="0"/>
          <a:ext cx="0" cy="0"/>
          <a:chOff x="0" y="0"/>
          <a:chExt cx="0" cy="0"/>
        </a:xfrm>
      </p:grpSpPr>
      <p:sp>
        <p:nvSpPr>
          <p:cNvPr id="100" name="Google Shape;100;p15"/>
          <p:cNvSpPr/>
          <p:nvPr/>
        </p:nvSpPr>
        <p:spPr>
          <a:xfrm rot="-5400000">
            <a:off x="2318660" y="2617041"/>
            <a:ext cx="6985733" cy="16238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 name="Google Shape;101;p15"/>
          <p:cNvGrpSpPr/>
          <p:nvPr/>
        </p:nvGrpSpPr>
        <p:grpSpPr>
          <a:xfrm rot="-5400000">
            <a:off x="5281214" y="-48016"/>
            <a:ext cx="6875069" cy="6954029"/>
            <a:chOff x="-25" y="1390650"/>
            <a:chExt cx="9144000" cy="13501222"/>
          </a:xfrm>
        </p:grpSpPr>
        <p:sp>
          <p:nvSpPr>
            <p:cNvPr id="102" name="Google Shape;102;p1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5"/>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 name="Google Shape;104;p15"/>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5"/>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15"/>
          <p:cNvSpPr txBox="1">
            <a:spLocks noGrp="1"/>
          </p:cNvSpPr>
          <p:nvPr>
            <p:ph type="title"/>
          </p:nvPr>
        </p:nvSpPr>
        <p:spPr>
          <a:xfrm>
            <a:off x="950800" y="593367"/>
            <a:ext cx="3877200" cy="13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5"/>
          <p:cNvSpPr txBox="1">
            <a:spLocks noGrp="1"/>
          </p:cNvSpPr>
          <p:nvPr>
            <p:ph type="title" idx="2" hasCustomPrompt="1"/>
          </p:nvPr>
        </p:nvSpPr>
        <p:spPr>
          <a:xfrm>
            <a:off x="6406248" y="10497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08" name="Google Shape;108;p15"/>
          <p:cNvSpPr txBox="1">
            <a:spLocks noGrp="1"/>
          </p:cNvSpPr>
          <p:nvPr>
            <p:ph type="subTitle" idx="1"/>
          </p:nvPr>
        </p:nvSpPr>
        <p:spPr>
          <a:xfrm>
            <a:off x="8010567" y="71916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09" name="Google Shape;109;p15"/>
          <p:cNvSpPr txBox="1">
            <a:spLocks noGrp="1"/>
          </p:cNvSpPr>
          <p:nvPr>
            <p:ph type="subTitle" idx="3"/>
          </p:nvPr>
        </p:nvSpPr>
        <p:spPr>
          <a:xfrm>
            <a:off x="8010567" y="119159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0" name="Google Shape;110;p15"/>
          <p:cNvSpPr txBox="1">
            <a:spLocks noGrp="1"/>
          </p:cNvSpPr>
          <p:nvPr>
            <p:ph type="title" idx="4" hasCustomPrompt="1"/>
          </p:nvPr>
        </p:nvSpPr>
        <p:spPr>
          <a:xfrm>
            <a:off x="6406248" y="30479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1" name="Google Shape;111;p15"/>
          <p:cNvSpPr txBox="1">
            <a:spLocks noGrp="1"/>
          </p:cNvSpPr>
          <p:nvPr>
            <p:ph type="subTitle" idx="5"/>
          </p:nvPr>
        </p:nvSpPr>
        <p:spPr>
          <a:xfrm>
            <a:off x="8010567" y="271738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2" name="Google Shape;112;p15"/>
          <p:cNvSpPr txBox="1">
            <a:spLocks noGrp="1"/>
          </p:cNvSpPr>
          <p:nvPr>
            <p:ph type="subTitle" idx="6"/>
          </p:nvPr>
        </p:nvSpPr>
        <p:spPr>
          <a:xfrm>
            <a:off x="8010567" y="3189815"/>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3" name="Google Shape;113;p15"/>
          <p:cNvSpPr txBox="1">
            <a:spLocks noGrp="1"/>
          </p:cNvSpPr>
          <p:nvPr>
            <p:ph type="title" idx="7" hasCustomPrompt="1"/>
          </p:nvPr>
        </p:nvSpPr>
        <p:spPr>
          <a:xfrm>
            <a:off x="6406248" y="5043133"/>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4" name="Google Shape;114;p15"/>
          <p:cNvSpPr txBox="1">
            <a:spLocks noGrp="1"/>
          </p:cNvSpPr>
          <p:nvPr>
            <p:ph type="subTitle" idx="8"/>
          </p:nvPr>
        </p:nvSpPr>
        <p:spPr>
          <a:xfrm>
            <a:off x="8010567" y="4712551"/>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5" name="Google Shape;115;p15"/>
          <p:cNvSpPr txBox="1">
            <a:spLocks noGrp="1"/>
          </p:cNvSpPr>
          <p:nvPr>
            <p:ph type="subTitle" idx="9"/>
          </p:nvPr>
        </p:nvSpPr>
        <p:spPr>
          <a:xfrm>
            <a:off x="8010567" y="5184981"/>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42326329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Device mockup">
  <p:cSld name="Device mockup">
    <p:spTree>
      <p:nvGrpSpPr>
        <p:cNvPr id="1" name="Shape 177"/>
        <p:cNvGrpSpPr/>
        <p:nvPr/>
      </p:nvGrpSpPr>
      <p:grpSpPr>
        <a:xfrm>
          <a:off x="0" y="0"/>
          <a:ext cx="0" cy="0"/>
          <a:chOff x="0" y="0"/>
          <a:chExt cx="0" cy="0"/>
        </a:xfrm>
      </p:grpSpPr>
      <p:sp>
        <p:nvSpPr>
          <p:cNvPr id="178" name="Google Shape;178;p21"/>
          <p:cNvSpPr/>
          <p:nvPr/>
        </p:nvSpPr>
        <p:spPr>
          <a:xfrm rot="10800000">
            <a:off x="10" y="-30"/>
            <a:ext cx="7861991" cy="4139313"/>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21"/>
          <p:cNvSpPr txBox="1">
            <a:spLocks noGrp="1"/>
          </p:cNvSpPr>
          <p:nvPr>
            <p:ph type="title"/>
          </p:nvPr>
        </p:nvSpPr>
        <p:spPr>
          <a:xfrm>
            <a:off x="7498267" y="1782967"/>
            <a:ext cx="3742800" cy="1341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0" name="Google Shape;180;p21"/>
          <p:cNvSpPr txBox="1">
            <a:spLocks noGrp="1"/>
          </p:cNvSpPr>
          <p:nvPr>
            <p:ph type="subTitle" idx="1"/>
          </p:nvPr>
        </p:nvSpPr>
        <p:spPr>
          <a:xfrm>
            <a:off x="7498267" y="3172993"/>
            <a:ext cx="3742800" cy="1621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81" name="Google Shape;181;p21"/>
          <p:cNvSpPr/>
          <p:nvPr/>
        </p:nvSpPr>
        <p:spPr>
          <a:xfrm rot="10800000">
            <a:off x="8768808" y="4741392"/>
            <a:ext cx="3440712" cy="214292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21"/>
          <p:cNvSpPr/>
          <p:nvPr/>
        </p:nvSpPr>
        <p:spPr>
          <a:xfrm rot="10800000">
            <a:off x="8861910" y="4818023"/>
            <a:ext cx="3367357" cy="209587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210108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732165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6873493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2025/5/19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359042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01"/>
        <p:cNvGrpSpPr/>
        <p:nvPr/>
      </p:nvGrpSpPr>
      <p:grpSpPr>
        <a:xfrm>
          <a:off x="0" y="0"/>
          <a:ext cx="0" cy="0"/>
          <a:chOff x="0" y="0"/>
          <a:chExt cx="0" cy="0"/>
        </a:xfrm>
      </p:grpSpPr>
      <p:sp>
        <p:nvSpPr>
          <p:cNvPr id="1202" name="Google Shape;1202;p35"/>
          <p:cNvSpPr/>
          <p:nvPr/>
        </p:nvSpPr>
        <p:spPr>
          <a:xfrm>
            <a:off x="-63500" y="6137800"/>
            <a:ext cx="12395200" cy="847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3" name="Google Shape;1203;p35"/>
          <p:cNvGrpSpPr/>
          <p:nvPr/>
        </p:nvGrpSpPr>
        <p:grpSpPr>
          <a:xfrm rot="384094">
            <a:off x="10044033" y="-334574"/>
            <a:ext cx="4297119" cy="6466428"/>
            <a:chOff x="5219200" y="-59750"/>
            <a:chExt cx="3222725" cy="4849650"/>
          </a:xfrm>
        </p:grpSpPr>
        <p:sp>
          <p:nvSpPr>
            <p:cNvPr id="1204" name="Google Shape;1204;p35"/>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5"/>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5"/>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5"/>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5"/>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5"/>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5"/>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5"/>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5"/>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5"/>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5"/>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5"/>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5"/>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5"/>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5"/>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5"/>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5"/>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5"/>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5"/>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5"/>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5"/>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5"/>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35"/>
          <p:cNvGrpSpPr/>
          <p:nvPr/>
        </p:nvGrpSpPr>
        <p:grpSpPr>
          <a:xfrm rot="3522602" flipH="1">
            <a:off x="-3792043" y="-2404882"/>
            <a:ext cx="4297219" cy="6466580"/>
            <a:chOff x="5219200" y="-59750"/>
            <a:chExt cx="3222725" cy="4849650"/>
          </a:xfrm>
        </p:grpSpPr>
        <p:sp>
          <p:nvSpPr>
            <p:cNvPr id="1227" name="Google Shape;1227;p35"/>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5"/>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5"/>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5"/>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5"/>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5"/>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5"/>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5"/>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5"/>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5"/>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5"/>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5"/>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5"/>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5"/>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5"/>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5"/>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5"/>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5"/>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5"/>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5"/>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5"/>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5"/>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92001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2025/5/19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683119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2025/5/19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2501221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2025/5/19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0959868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2025/5/19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693480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390267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34311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301842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652879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6842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22886133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t>5/19/2025</a:t>
            </a:fld>
            <a:endParaRPr lang="en-US"/>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452312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71000" y="2056633"/>
            <a:ext cx="6250000" cy="2048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4234800" y="4219400"/>
            <a:ext cx="3722400" cy="86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79109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096000" y="3562211"/>
            <a:ext cx="5057200" cy="834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6096000" y="1772984"/>
            <a:ext cx="5057200" cy="15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12000"/>
              <a:buNone/>
              <a:defRPr sz="16000">
                <a:solidFill>
                  <a:schemeClr val="accent2"/>
                </a:solidFill>
              </a:defRPr>
            </a:lvl1pPr>
            <a:lvl2pPr lvl="1" algn="ctr" rtl="0">
              <a:spcBef>
                <a:spcPts val="0"/>
              </a:spcBef>
              <a:spcAft>
                <a:spcPts val="0"/>
              </a:spcAft>
              <a:buClr>
                <a:schemeClr val="lt2"/>
              </a:buClr>
              <a:buSzPts val="12000"/>
              <a:buNone/>
              <a:defRPr sz="16000">
                <a:solidFill>
                  <a:schemeClr val="lt2"/>
                </a:solidFill>
              </a:defRPr>
            </a:lvl2pPr>
            <a:lvl3pPr lvl="2" algn="ctr" rtl="0">
              <a:spcBef>
                <a:spcPts val="0"/>
              </a:spcBef>
              <a:spcAft>
                <a:spcPts val="0"/>
              </a:spcAft>
              <a:buClr>
                <a:schemeClr val="lt2"/>
              </a:buClr>
              <a:buSzPts val="12000"/>
              <a:buNone/>
              <a:defRPr sz="16000">
                <a:solidFill>
                  <a:schemeClr val="lt2"/>
                </a:solidFill>
              </a:defRPr>
            </a:lvl3pPr>
            <a:lvl4pPr lvl="3" algn="ctr" rtl="0">
              <a:spcBef>
                <a:spcPts val="0"/>
              </a:spcBef>
              <a:spcAft>
                <a:spcPts val="0"/>
              </a:spcAft>
              <a:buClr>
                <a:schemeClr val="lt2"/>
              </a:buClr>
              <a:buSzPts val="12000"/>
              <a:buNone/>
              <a:defRPr sz="16000">
                <a:solidFill>
                  <a:schemeClr val="lt2"/>
                </a:solidFill>
              </a:defRPr>
            </a:lvl4pPr>
            <a:lvl5pPr lvl="4" algn="ctr" rtl="0">
              <a:spcBef>
                <a:spcPts val="0"/>
              </a:spcBef>
              <a:spcAft>
                <a:spcPts val="0"/>
              </a:spcAft>
              <a:buClr>
                <a:schemeClr val="lt2"/>
              </a:buClr>
              <a:buSzPts val="12000"/>
              <a:buNone/>
              <a:defRPr sz="16000">
                <a:solidFill>
                  <a:schemeClr val="lt2"/>
                </a:solidFill>
              </a:defRPr>
            </a:lvl5pPr>
            <a:lvl6pPr lvl="5" algn="ctr" rtl="0">
              <a:spcBef>
                <a:spcPts val="0"/>
              </a:spcBef>
              <a:spcAft>
                <a:spcPts val="0"/>
              </a:spcAft>
              <a:buClr>
                <a:schemeClr val="lt2"/>
              </a:buClr>
              <a:buSzPts val="12000"/>
              <a:buNone/>
              <a:defRPr sz="16000">
                <a:solidFill>
                  <a:schemeClr val="lt2"/>
                </a:solidFill>
              </a:defRPr>
            </a:lvl6pPr>
            <a:lvl7pPr lvl="6" algn="ctr" rtl="0">
              <a:spcBef>
                <a:spcPts val="0"/>
              </a:spcBef>
              <a:spcAft>
                <a:spcPts val="0"/>
              </a:spcAft>
              <a:buClr>
                <a:schemeClr val="lt2"/>
              </a:buClr>
              <a:buSzPts val="12000"/>
              <a:buNone/>
              <a:defRPr sz="16000">
                <a:solidFill>
                  <a:schemeClr val="lt2"/>
                </a:solidFill>
              </a:defRPr>
            </a:lvl7pPr>
            <a:lvl8pPr lvl="7" algn="ctr" rtl="0">
              <a:spcBef>
                <a:spcPts val="0"/>
              </a:spcBef>
              <a:spcAft>
                <a:spcPts val="0"/>
              </a:spcAft>
              <a:buClr>
                <a:schemeClr val="lt2"/>
              </a:buClr>
              <a:buSzPts val="12000"/>
              <a:buNone/>
              <a:defRPr sz="16000">
                <a:solidFill>
                  <a:schemeClr val="lt2"/>
                </a:solidFill>
              </a:defRPr>
            </a:lvl8pPr>
            <a:lvl9pPr lvl="8" algn="ctr" rtl="0">
              <a:spcBef>
                <a:spcPts val="0"/>
              </a:spcBef>
              <a:spcAft>
                <a:spcPts val="0"/>
              </a:spcAft>
              <a:buClr>
                <a:schemeClr val="lt2"/>
              </a:buClr>
              <a:buSzPts val="12000"/>
              <a:buNone/>
              <a:defRPr sz="16000">
                <a:solidFill>
                  <a:schemeClr val="lt2"/>
                </a:solidFill>
              </a:defRPr>
            </a:lvl9pPr>
          </a:lstStyle>
          <a:p>
            <a:r>
              <a:t>xx%</a:t>
            </a:r>
          </a:p>
        </p:txBody>
      </p:sp>
      <p:sp>
        <p:nvSpPr>
          <p:cNvPr id="14" name="Google Shape;14;p3"/>
          <p:cNvSpPr txBox="1">
            <a:spLocks noGrp="1"/>
          </p:cNvSpPr>
          <p:nvPr>
            <p:ph type="subTitle" idx="1"/>
          </p:nvPr>
        </p:nvSpPr>
        <p:spPr>
          <a:xfrm>
            <a:off x="6096000" y="4396617"/>
            <a:ext cx="5057200" cy="688400"/>
          </a:xfrm>
          <a:prstGeom prst="rect">
            <a:avLst/>
          </a:prstGeom>
        </p:spPr>
        <p:txBody>
          <a:bodyPr spcFirstLastPara="1" wrap="square" lIns="91425" tIns="91425" rIns="91425" bIns="91425" anchor="ctr" anchorCtr="0">
            <a:noAutofit/>
          </a:bodyPr>
          <a:lstStyle>
            <a:lvl1pPr lvl="0" algn="r">
              <a:spcBef>
                <a:spcPts val="0"/>
              </a:spcBef>
              <a:spcAft>
                <a:spcPts val="0"/>
              </a:spcAft>
              <a:buSzPts val="1400"/>
              <a:buNone/>
              <a:defRPr sz="1867">
                <a:solidFill>
                  <a:schemeClr val="accent4"/>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8837355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389457">
              <a:spcBef>
                <a:spcPts val="0"/>
              </a:spcBef>
              <a:spcAft>
                <a:spcPts val="0"/>
              </a:spcAft>
              <a:buClr>
                <a:schemeClr val="accent3"/>
              </a:buClr>
              <a:buSzPts val="1000"/>
              <a:buFont typeface="Roboto"/>
              <a:buAutoNum type="arabicPeriod"/>
              <a:defRPr sz="1600"/>
            </a:lvl1pPr>
            <a:lvl2pPr marL="1219170" lvl="1" indent="-389457">
              <a:spcBef>
                <a:spcPts val="0"/>
              </a:spcBef>
              <a:spcAft>
                <a:spcPts val="0"/>
              </a:spcAft>
              <a:buClr>
                <a:srgbClr val="1A3F61"/>
              </a:buClr>
              <a:buSzPts val="1000"/>
              <a:buFont typeface="Muli"/>
              <a:buAutoNum type="alphaLcPeriod"/>
              <a:defRPr/>
            </a:lvl2pPr>
            <a:lvl3pPr marL="1828754" lvl="2" indent="-389457">
              <a:spcBef>
                <a:spcPts val="2133"/>
              </a:spcBef>
              <a:spcAft>
                <a:spcPts val="0"/>
              </a:spcAft>
              <a:buClr>
                <a:srgbClr val="1A3F61"/>
              </a:buClr>
              <a:buSzPts val="1000"/>
              <a:buFont typeface="Muli"/>
              <a:buAutoNum type="romanLcPeriod"/>
              <a:defRPr/>
            </a:lvl3pPr>
            <a:lvl4pPr marL="2438339" lvl="3" indent="-389457">
              <a:spcBef>
                <a:spcPts val="2133"/>
              </a:spcBef>
              <a:spcAft>
                <a:spcPts val="0"/>
              </a:spcAft>
              <a:buClr>
                <a:srgbClr val="1A3F61"/>
              </a:buClr>
              <a:buSzPts val="1000"/>
              <a:buFont typeface="Muli"/>
              <a:buAutoNum type="arabicPeriod"/>
              <a:defRPr/>
            </a:lvl4pPr>
            <a:lvl5pPr marL="3047924" lvl="4" indent="-389457">
              <a:spcBef>
                <a:spcPts val="2133"/>
              </a:spcBef>
              <a:spcAft>
                <a:spcPts val="0"/>
              </a:spcAft>
              <a:buClr>
                <a:srgbClr val="1A3F61"/>
              </a:buClr>
              <a:buSzPts val="1000"/>
              <a:buFont typeface="Muli"/>
              <a:buAutoNum type="alphaLcPeriod"/>
              <a:defRPr/>
            </a:lvl5pPr>
            <a:lvl6pPr marL="3657509" lvl="5" indent="-389457">
              <a:spcBef>
                <a:spcPts val="2133"/>
              </a:spcBef>
              <a:spcAft>
                <a:spcPts val="0"/>
              </a:spcAft>
              <a:buClr>
                <a:srgbClr val="1A3F61"/>
              </a:buClr>
              <a:buSzPts val="1000"/>
              <a:buFont typeface="Muli"/>
              <a:buAutoNum type="romanLcPeriod"/>
              <a:defRPr/>
            </a:lvl6pPr>
            <a:lvl7pPr marL="4267093" lvl="6" indent="-389457">
              <a:spcBef>
                <a:spcPts val="2133"/>
              </a:spcBef>
              <a:spcAft>
                <a:spcPts val="0"/>
              </a:spcAft>
              <a:buClr>
                <a:srgbClr val="1A3F61"/>
              </a:buClr>
              <a:buSzPts val="1000"/>
              <a:buFont typeface="Muli"/>
              <a:buAutoNum type="arabicPeriod"/>
              <a:defRPr/>
            </a:lvl7pPr>
            <a:lvl8pPr marL="4876678" lvl="7" indent="-389457">
              <a:spcBef>
                <a:spcPts val="2133"/>
              </a:spcBef>
              <a:spcAft>
                <a:spcPts val="0"/>
              </a:spcAft>
              <a:buClr>
                <a:srgbClr val="1A3F61"/>
              </a:buClr>
              <a:buSzPts val="1000"/>
              <a:buFont typeface="Muli"/>
              <a:buAutoNum type="alphaLcPeriod"/>
              <a:defRPr/>
            </a:lvl8pPr>
            <a:lvl9pPr marL="5486263" lvl="8" indent="-389457">
              <a:spcBef>
                <a:spcPts val="2133"/>
              </a:spcBef>
              <a:spcAft>
                <a:spcPts val="2133"/>
              </a:spcAft>
              <a:buClr>
                <a:srgbClr val="1A3F61"/>
              </a:buClr>
              <a:buSzPts val="1000"/>
              <a:buFont typeface="Muli"/>
              <a:buAutoNum type="romanLcPeriod"/>
              <a:defRPr/>
            </a:lvl9pPr>
          </a:lstStyle>
          <a:p>
            <a:endParaRPr/>
          </a:p>
        </p:txBody>
      </p:sp>
    </p:spTree>
    <p:extLst>
      <p:ext uri="{BB962C8B-B14F-4D97-AF65-F5344CB8AC3E}">
        <p14:creationId xmlns:p14="http://schemas.microsoft.com/office/powerpoint/2010/main" val="9895650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950967" y="1551033"/>
            <a:ext cx="5145200" cy="4581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482400"/>
              </a:buClr>
              <a:buSzPts val="1400"/>
              <a:buFont typeface="Nunito Light"/>
              <a:buChar char="●"/>
              <a:defRPr sz="1867"/>
            </a:lvl1pPr>
            <a:lvl2pPr marL="1219170" lvl="1" indent="-406390" rtl="0">
              <a:spcBef>
                <a:spcPts val="2133"/>
              </a:spcBef>
              <a:spcAft>
                <a:spcPts val="0"/>
              </a:spcAft>
              <a:buClr>
                <a:srgbClr val="482400"/>
              </a:buClr>
              <a:buSzPts val="1200"/>
              <a:buFont typeface="Nunito Light"/>
              <a:buChar char="○"/>
              <a:defRPr sz="1600"/>
            </a:lvl2pPr>
            <a:lvl3pPr marL="1828754" lvl="2" indent="-406390" rtl="0">
              <a:spcBef>
                <a:spcPts val="2133"/>
              </a:spcBef>
              <a:spcAft>
                <a:spcPts val="0"/>
              </a:spcAft>
              <a:buClr>
                <a:srgbClr val="482400"/>
              </a:buClr>
              <a:buSzPts val="1200"/>
              <a:buFont typeface="Nunito Light"/>
              <a:buChar char="■"/>
              <a:defRPr sz="1600"/>
            </a:lvl3pPr>
            <a:lvl4pPr marL="2438339" lvl="3" indent="-406390" rtl="0">
              <a:spcBef>
                <a:spcPts val="2133"/>
              </a:spcBef>
              <a:spcAft>
                <a:spcPts val="0"/>
              </a:spcAft>
              <a:buClr>
                <a:srgbClr val="482400"/>
              </a:buClr>
              <a:buSzPts val="1200"/>
              <a:buFont typeface="Nunito Light"/>
              <a:buChar char="●"/>
              <a:defRPr sz="1600"/>
            </a:lvl4pPr>
            <a:lvl5pPr marL="3047924" lvl="4" indent="-406390" rtl="0">
              <a:spcBef>
                <a:spcPts val="2133"/>
              </a:spcBef>
              <a:spcAft>
                <a:spcPts val="0"/>
              </a:spcAft>
              <a:buClr>
                <a:srgbClr val="482400"/>
              </a:buClr>
              <a:buSzPts val="1200"/>
              <a:buFont typeface="Nunito Light"/>
              <a:buChar char="○"/>
              <a:defRPr sz="1600"/>
            </a:lvl5pPr>
            <a:lvl6pPr marL="3657509" lvl="5" indent="-406390" rtl="0">
              <a:spcBef>
                <a:spcPts val="2133"/>
              </a:spcBef>
              <a:spcAft>
                <a:spcPts val="0"/>
              </a:spcAft>
              <a:buClr>
                <a:srgbClr val="482400"/>
              </a:buClr>
              <a:buSzPts val="1200"/>
              <a:buFont typeface="Nunito Light"/>
              <a:buChar char="■"/>
              <a:defRPr sz="1600"/>
            </a:lvl6pPr>
            <a:lvl7pPr marL="4267093" lvl="6" indent="-406390" rtl="0">
              <a:spcBef>
                <a:spcPts val="2133"/>
              </a:spcBef>
              <a:spcAft>
                <a:spcPts val="0"/>
              </a:spcAft>
              <a:buClr>
                <a:srgbClr val="482400"/>
              </a:buClr>
              <a:buSzPts val="1200"/>
              <a:buFont typeface="Nunito Light"/>
              <a:buChar char="●"/>
              <a:defRPr sz="1600"/>
            </a:lvl7pPr>
            <a:lvl8pPr marL="4876678" lvl="7" indent="-406390" rtl="0">
              <a:spcBef>
                <a:spcPts val="2133"/>
              </a:spcBef>
              <a:spcAft>
                <a:spcPts val="0"/>
              </a:spcAft>
              <a:buClr>
                <a:srgbClr val="482400"/>
              </a:buClr>
              <a:buSzPts val="1200"/>
              <a:buFont typeface="Nunito Light"/>
              <a:buChar char="○"/>
              <a:defRPr sz="1600"/>
            </a:lvl8pPr>
            <a:lvl9pPr marL="5486263" lvl="8" indent="-406390" rtl="0">
              <a:spcBef>
                <a:spcPts val="2133"/>
              </a:spcBef>
              <a:spcAft>
                <a:spcPts val="2133"/>
              </a:spcAft>
              <a:buClr>
                <a:srgbClr val="482400"/>
              </a:buClr>
              <a:buSzPts val="1200"/>
              <a:buFont typeface="Nunito Light"/>
              <a:buChar char="■"/>
              <a:defRPr sz="1600"/>
            </a:lvl9pPr>
          </a:lstStyle>
          <a:p>
            <a:endParaRPr/>
          </a:p>
        </p:txBody>
      </p:sp>
      <p:sp>
        <p:nvSpPr>
          <p:cNvPr id="20" name="Google Shape;20;p5"/>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5"/>
          <p:cNvSpPr txBox="1">
            <a:spLocks noGrp="1"/>
          </p:cNvSpPr>
          <p:nvPr>
            <p:ph type="body" idx="2"/>
          </p:nvPr>
        </p:nvSpPr>
        <p:spPr>
          <a:xfrm>
            <a:off x="6096167" y="1551033"/>
            <a:ext cx="5145200" cy="4581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482400"/>
              </a:buClr>
              <a:buSzPts val="1400"/>
              <a:buFont typeface="Nunito Light"/>
              <a:buChar char="●"/>
              <a:defRPr sz="1867"/>
            </a:lvl1pPr>
            <a:lvl2pPr marL="1219170" lvl="1" indent="-406390" rtl="0">
              <a:spcBef>
                <a:spcPts val="2133"/>
              </a:spcBef>
              <a:spcAft>
                <a:spcPts val="0"/>
              </a:spcAft>
              <a:buClr>
                <a:srgbClr val="482400"/>
              </a:buClr>
              <a:buSzPts val="1200"/>
              <a:buFont typeface="Nunito Light"/>
              <a:buChar char="○"/>
              <a:defRPr sz="1600"/>
            </a:lvl2pPr>
            <a:lvl3pPr marL="1828754" lvl="2" indent="-406390" rtl="0">
              <a:spcBef>
                <a:spcPts val="2133"/>
              </a:spcBef>
              <a:spcAft>
                <a:spcPts val="0"/>
              </a:spcAft>
              <a:buClr>
                <a:srgbClr val="482400"/>
              </a:buClr>
              <a:buSzPts val="1200"/>
              <a:buFont typeface="Nunito Light"/>
              <a:buChar char="■"/>
              <a:defRPr sz="1600"/>
            </a:lvl3pPr>
            <a:lvl4pPr marL="2438339" lvl="3" indent="-406390" rtl="0">
              <a:spcBef>
                <a:spcPts val="2133"/>
              </a:spcBef>
              <a:spcAft>
                <a:spcPts val="0"/>
              </a:spcAft>
              <a:buClr>
                <a:srgbClr val="482400"/>
              </a:buClr>
              <a:buSzPts val="1200"/>
              <a:buFont typeface="Nunito Light"/>
              <a:buChar char="●"/>
              <a:defRPr sz="1600"/>
            </a:lvl4pPr>
            <a:lvl5pPr marL="3047924" lvl="4" indent="-406390" rtl="0">
              <a:spcBef>
                <a:spcPts val="2133"/>
              </a:spcBef>
              <a:spcAft>
                <a:spcPts val="0"/>
              </a:spcAft>
              <a:buClr>
                <a:srgbClr val="482400"/>
              </a:buClr>
              <a:buSzPts val="1200"/>
              <a:buFont typeface="Nunito Light"/>
              <a:buChar char="○"/>
              <a:defRPr sz="1600"/>
            </a:lvl5pPr>
            <a:lvl6pPr marL="3657509" lvl="5" indent="-406390" rtl="0">
              <a:spcBef>
                <a:spcPts val="2133"/>
              </a:spcBef>
              <a:spcAft>
                <a:spcPts val="0"/>
              </a:spcAft>
              <a:buClr>
                <a:srgbClr val="482400"/>
              </a:buClr>
              <a:buSzPts val="1200"/>
              <a:buFont typeface="Nunito Light"/>
              <a:buChar char="■"/>
              <a:defRPr sz="1600"/>
            </a:lvl6pPr>
            <a:lvl7pPr marL="4267093" lvl="6" indent="-406390" rtl="0">
              <a:spcBef>
                <a:spcPts val="2133"/>
              </a:spcBef>
              <a:spcAft>
                <a:spcPts val="0"/>
              </a:spcAft>
              <a:buClr>
                <a:srgbClr val="482400"/>
              </a:buClr>
              <a:buSzPts val="1200"/>
              <a:buFont typeface="Nunito Light"/>
              <a:buChar char="●"/>
              <a:defRPr sz="1600"/>
            </a:lvl7pPr>
            <a:lvl8pPr marL="4876678" lvl="7" indent="-406390" rtl="0">
              <a:spcBef>
                <a:spcPts val="2133"/>
              </a:spcBef>
              <a:spcAft>
                <a:spcPts val="0"/>
              </a:spcAft>
              <a:buClr>
                <a:srgbClr val="482400"/>
              </a:buClr>
              <a:buSzPts val="1200"/>
              <a:buFont typeface="Nunito Light"/>
              <a:buChar char="○"/>
              <a:defRPr sz="1600"/>
            </a:lvl8pPr>
            <a:lvl9pPr marL="5486263" lvl="8" indent="-406390" rtl="0">
              <a:spcBef>
                <a:spcPts val="2133"/>
              </a:spcBef>
              <a:spcAft>
                <a:spcPts val="2133"/>
              </a:spcAft>
              <a:buClr>
                <a:srgbClr val="482400"/>
              </a:buClr>
              <a:buSzPts val="1200"/>
              <a:buFont typeface="Nunito Light"/>
              <a:buChar char="■"/>
              <a:defRPr sz="1600"/>
            </a:lvl9pPr>
          </a:lstStyle>
          <a:p>
            <a:endParaRPr/>
          </a:p>
        </p:txBody>
      </p:sp>
    </p:spTree>
    <p:extLst>
      <p:ext uri="{BB962C8B-B14F-4D97-AF65-F5344CB8AC3E}">
        <p14:creationId xmlns:p14="http://schemas.microsoft.com/office/powerpoint/2010/main" val="37805388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3477950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244900" y="2102633"/>
            <a:ext cx="5701200" cy="1326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7"/>
          <p:cNvSpPr txBox="1">
            <a:spLocks noGrp="1"/>
          </p:cNvSpPr>
          <p:nvPr>
            <p:ph type="subTitle" idx="1"/>
          </p:nvPr>
        </p:nvSpPr>
        <p:spPr>
          <a:xfrm>
            <a:off x="5244900" y="3584900"/>
            <a:ext cx="5701200" cy="112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7681409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50967" y="872999"/>
            <a:ext cx="6682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687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1536500" y="2852533"/>
            <a:ext cx="5701200" cy="1711600"/>
          </a:xfrm>
          <a:prstGeom prst="rect">
            <a:avLst/>
          </a:prstGeom>
        </p:spPr>
        <p:txBody>
          <a:bodyPr spcFirstLastPara="1" wrap="square" lIns="91425" tIns="91425" rIns="91425" bIns="91425" anchor="t" anchorCtr="0">
            <a:noAutofit/>
          </a:bodyPr>
          <a:lstStyle>
            <a:lvl1pPr marL="609585" lvl="0" indent="-372524" rtl="0">
              <a:spcBef>
                <a:spcPts val="0"/>
              </a:spcBef>
              <a:spcAft>
                <a:spcPts val="0"/>
              </a:spcAft>
              <a:buClr>
                <a:srgbClr val="482400"/>
              </a:buClr>
              <a:buSzPts val="800"/>
              <a:buFont typeface="Nunito Light"/>
              <a:buChar char="●"/>
              <a:defRPr sz="1867"/>
            </a:lvl1pPr>
            <a:lvl2pPr marL="1219170" lvl="1" indent="-406390" rtl="0">
              <a:spcBef>
                <a:spcPts val="2133"/>
              </a:spcBef>
              <a:spcAft>
                <a:spcPts val="0"/>
              </a:spcAft>
              <a:buClr>
                <a:srgbClr val="482400"/>
              </a:buClr>
              <a:buSzPts val="1200"/>
              <a:buFont typeface="Nunito Light"/>
              <a:buChar char="○"/>
              <a:defRPr sz="1600"/>
            </a:lvl2pPr>
            <a:lvl3pPr marL="1828754" lvl="2" indent="-406390" rtl="0">
              <a:spcBef>
                <a:spcPts val="2133"/>
              </a:spcBef>
              <a:spcAft>
                <a:spcPts val="0"/>
              </a:spcAft>
              <a:buClr>
                <a:srgbClr val="482400"/>
              </a:buClr>
              <a:buSzPts val="1200"/>
              <a:buFont typeface="Nunito Light"/>
              <a:buChar char="■"/>
              <a:defRPr sz="1600"/>
            </a:lvl3pPr>
            <a:lvl4pPr marL="2438339" lvl="3" indent="-406390" rtl="0">
              <a:spcBef>
                <a:spcPts val="2133"/>
              </a:spcBef>
              <a:spcAft>
                <a:spcPts val="0"/>
              </a:spcAft>
              <a:buClr>
                <a:srgbClr val="482400"/>
              </a:buClr>
              <a:buSzPts val="1200"/>
              <a:buFont typeface="Nunito Light"/>
              <a:buChar char="●"/>
              <a:defRPr sz="1600"/>
            </a:lvl4pPr>
            <a:lvl5pPr marL="3047924" lvl="4" indent="-406390" rtl="0">
              <a:spcBef>
                <a:spcPts val="2133"/>
              </a:spcBef>
              <a:spcAft>
                <a:spcPts val="0"/>
              </a:spcAft>
              <a:buClr>
                <a:srgbClr val="482400"/>
              </a:buClr>
              <a:buSzPts val="1200"/>
              <a:buFont typeface="Nunito Light"/>
              <a:buChar char="○"/>
              <a:defRPr sz="1600"/>
            </a:lvl5pPr>
            <a:lvl6pPr marL="3657509" lvl="5" indent="-406390" rtl="0">
              <a:spcBef>
                <a:spcPts val="2133"/>
              </a:spcBef>
              <a:spcAft>
                <a:spcPts val="0"/>
              </a:spcAft>
              <a:buClr>
                <a:srgbClr val="482400"/>
              </a:buClr>
              <a:buSzPts val="1200"/>
              <a:buFont typeface="Nunito Light"/>
              <a:buChar char="■"/>
              <a:defRPr sz="1600"/>
            </a:lvl6pPr>
            <a:lvl7pPr marL="4267093" lvl="6" indent="-406390" rtl="0">
              <a:spcBef>
                <a:spcPts val="2133"/>
              </a:spcBef>
              <a:spcAft>
                <a:spcPts val="0"/>
              </a:spcAft>
              <a:buClr>
                <a:srgbClr val="482400"/>
              </a:buClr>
              <a:buSzPts val="1200"/>
              <a:buFont typeface="Nunito Light"/>
              <a:buChar char="●"/>
              <a:defRPr sz="1600"/>
            </a:lvl7pPr>
            <a:lvl8pPr marL="4876678" lvl="7" indent="-406390" rtl="0">
              <a:spcBef>
                <a:spcPts val="2133"/>
              </a:spcBef>
              <a:spcAft>
                <a:spcPts val="0"/>
              </a:spcAft>
              <a:buClr>
                <a:srgbClr val="482400"/>
              </a:buClr>
              <a:buSzPts val="1200"/>
              <a:buFont typeface="Nunito Light"/>
              <a:buChar char="○"/>
              <a:defRPr sz="1600"/>
            </a:lvl8pPr>
            <a:lvl9pPr marL="5486263" lvl="8" indent="-406390" rtl="0">
              <a:spcBef>
                <a:spcPts val="2133"/>
              </a:spcBef>
              <a:spcAft>
                <a:spcPts val="2133"/>
              </a:spcAft>
              <a:buClr>
                <a:srgbClr val="482400"/>
              </a:buClr>
              <a:buSzPts val="1200"/>
              <a:buFont typeface="Nunito Light"/>
              <a:buChar char="■"/>
              <a:defRPr sz="1600"/>
            </a:lvl9pPr>
          </a:lstStyle>
          <a:p>
            <a:endParaRPr/>
          </a:p>
        </p:txBody>
      </p:sp>
      <p:sp>
        <p:nvSpPr>
          <p:cNvPr id="31" name="Google Shape;31;p9"/>
          <p:cNvSpPr txBox="1">
            <a:spLocks noGrp="1"/>
          </p:cNvSpPr>
          <p:nvPr>
            <p:ph type="title"/>
          </p:nvPr>
        </p:nvSpPr>
        <p:spPr>
          <a:xfrm>
            <a:off x="1536500" y="2088933"/>
            <a:ext cx="570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327991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090200" y="2779233"/>
            <a:ext cx="5057200" cy="1546400"/>
          </a:xfrm>
          <a:prstGeom prst="rect">
            <a:avLst/>
          </a:prstGeom>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SzPts val="1800"/>
              <a:buNone/>
              <a:defRPr sz="4000" b="1">
                <a:latin typeface="Merriweather"/>
                <a:ea typeface="Merriweather"/>
                <a:cs typeface="Merriweather"/>
                <a:sym typeface="Merriweather"/>
              </a:defRPr>
            </a:lvl1pPr>
          </a:lstStyle>
          <a:p>
            <a:endParaRPr/>
          </a:p>
        </p:txBody>
      </p:sp>
    </p:spTree>
    <p:extLst>
      <p:ext uri="{BB962C8B-B14F-4D97-AF65-F5344CB8AC3E}">
        <p14:creationId xmlns:p14="http://schemas.microsoft.com/office/powerpoint/2010/main" val="15949518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951000" y="1673933"/>
            <a:ext cx="6077200" cy="26180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6000">
                <a:solidFill>
                  <a:schemeClr val="accent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6" name="Google Shape;36;p11"/>
          <p:cNvSpPr txBox="1">
            <a:spLocks noGrp="1"/>
          </p:cNvSpPr>
          <p:nvPr>
            <p:ph type="body" idx="1"/>
          </p:nvPr>
        </p:nvSpPr>
        <p:spPr>
          <a:xfrm>
            <a:off x="951000" y="4402067"/>
            <a:ext cx="6077200" cy="9068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sz="1867"/>
            </a:lvl1pPr>
            <a:lvl2pPr marL="1219170" lvl="1" indent="-423323" algn="ctr">
              <a:spcBef>
                <a:spcPts val="0"/>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61096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t>5/19/2025</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1035555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27938430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Berkshire Swash"/>
              <a:buNone/>
              <a:defRPr sz="3733" b="1"/>
            </a:lvl1pPr>
            <a:lvl2pPr lvl="1">
              <a:spcBef>
                <a:spcPts val="0"/>
              </a:spcBef>
              <a:spcAft>
                <a:spcPts val="0"/>
              </a:spcAft>
              <a:buSzPts val="2800"/>
              <a:buNone/>
              <a:defRPr>
                <a:latin typeface="Livvic"/>
                <a:ea typeface="Livvic"/>
                <a:cs typeface="Livvic"/>
                <a:sym typeface="Livvic"/>
              </a:defRPr>
            </a:lvl2pPr>
            <a:lvl3pPr lvl="2">
              <a:spcBef>
                <a:spcPts val="0"/>
              </a:spcBef>
              <a:spcAft>
                <a:spcPts val="0"/>
              </a:spcAft>
              <a:buSzPts val="2800"/>
              <a:buNone/>
              <a:defRPr>
                <a:latin typeface="Livvic"/>
                <a:ea typeface="Livvic"/>
                <a:cs typeface="Livvic"/>
                <a:sym typeface="Livvic"/>
              </a:defRPr>
            </a:lvl3pPr>
            <a:lvl4pPr lvl="3">
              <a:spcBef>
                <a:spcPts val="0"/>
              </a:spcBef>
              <a:spcAft>
                <a:spcPts val="0"/>
              </a:spcAft>
              <a:buSzPts val="2800"/>
              <a:buNone/>
              <a:defRPr>
                <a:latin typeface="Livvic"/>
                <a:ea typeface="Livvic"/>
                <a:cs typeface="Livvic"/>
                <a:sym typeface="Livvic"/>
              </a:defRPr>
            </a:lvl4pPr>
            <a:lvl5pPr lvl="4">
              <a:spcBef>
                <a:spcPts val="0"/>
              </a:spcBef>
              <a:spcAft>
                <a:spcPts val="0"/>
              </a:spcAft>
              <a:buSzPts val="2800"/>
              <a:buNone/>
              <a:defRPr>
                <a:latin typeface="Livvic"/>
                <a:ea typeface="Livvic"/>
                <a:cs typeface="Livvic"/>
                <a:sym typeface="Livvic"/>
              </a:defRPr>
            </a:lvl5pPr>
            <a:lvl6pPr lvl="5">
              <a:spcBef>
                <a:spcPts val="0"/>
              </a:spcBef>
              <a:spcAft>
                <a:spcPts val="0"/>
              </a:spcAft>
              <a:buSzPts val="2800"/>
              <a:buNone/>
              <a:defRPr>
                <a:latin typeface="Livvic"/>
                <a:ea typeface="Livvic"/>
                <a:cs typeface="Livvic"/>
                <a:sym typeface="Livvic"/>
              </a:defRPr>
            </a:lvl6pPr>
            <a:lvl7pPr lvl="6">
              <a:spcBef>
                <a:spcPts val="0"/>
              </a:spcBef>
              <a:spcAft>
                <a:spcPts val="0"/>
              </a:spcAft>
              <a:buSzPts val="2800"/>
              <a:buNone/>
              <a:defRPr>
                <a:latin typeface="Livvic"/>
                <a:ea typeface="Livvic"/>
                <a:cs typeface="Livvic"/>
                <a:sym typeface="Livvic"/>
              </a:defRPr>
            </a:lvl7pPr>
            <a:lvl8pPr lvl="7">
              <a:spcBef>
                <a:spcPts val="0"/>
              </a:spcBef>
              <a:spcAft>
                <a:spcPts val="0"/>
              </a:spcAft>
              <a:buSzPts val="2800"/>
              <a:buNone/>
              <a:defRPr>
                <a:latin typeface="Livvic"/>
                <a:ea typeface="Livvic"/>
                <a:cs typeface="Livvic"/>
                <a:sym typeface="Livvic"/>
              </a:defRPr>
            </a:lvl8pPr>
            <a:lvl9pPr lvl="8">
              <a:spcBef>
                <a:spcPts val="0"/>
              </a:spcBef>
              <a:spcAft>
                <a:spcPts val="0"/>
              </a:spcAft>
              <a:buSzPts val="2800"/>
              <a:buNone/>
              <a:defRPr>
                <a:latin typeface="Livvic"/>
                <a:ea typeface="Livvic"/>
                <a:cs typeface="Livvic"/>
                <a:sym typeface="Livvic"/>
              </a:defRPr>
            </a:lvl9pPr>
          </a:lstStyle>
          <a:p>
            <a:endParaRPr/>
          </a:p>
        </p:txBody>
      </p:sp>
      <p:sp>
        <p:nvSpPr>
          <p:cNvPr id="41" name="Google Shape;41;p14"/>
          <p:cNvSpPr txBox="1">
            <a:spLocks noGrp="1"/>
          </p:cNvSpPr>
          <p:nvPr>
            <p:ph type="subTitle" idx="1"/>
          </p:nvPr>
        </p:nvSpPr>
        <p:spPr>
          <a:xfrm>
            <a:off x="950951" y="2278960"/>
            <a:ext cx="2928000" cy="612000"/>
          </a:xfrm>
          <a:prstGeom prst="rect">
            <a:avLst/>
          </a:prstGeom>
        </p:spPr>
        <p:txBody>
          <a:bodyPr spcFirstLastPara="1" wrap="square" lIns="91425" tIns="91425" rIns="91425" bIns="91425" anchor="t" anchorCtr="0">
            <a:noAutofit/>
          </a:bodyPr>
          <a:lstStyle>
            <a:lvl1pPr lvl="0">
              <a:spcBef>
                <a:spcPts val="0"/>
              </a:spcBef>
              <a:spcAft>
                <a:spcPts val="0"/>
              </a:spcAft>
              <a:buSzPts val="1800"/>
              <a:buFont typeface="Berkshire Swash"/>
              <a:buNone/>
              <a:defRPr b="1">
                <a:latin typeface="Merriweather"/>
                <a:ea typeface="Merriweather"/>
                <a:cs typeface="Merriweather"/>
                <a:sym typeface="Merriweather"/>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2" name="Google Shape;42;p14"/>
          <p:cNvSpPr txBox="1">
            <a:spLocks noGrp="1"/>
          </p:cNvSpPr>
          <p:nvPr>
            <p:ph type="title" idx="2" hasCustomPrompt="1"/>
          </p:nvPr>
        </p:nvSpPr>
        <p:spPr>
          <a:xfrm>
            <a:off x="950951" y="1726017"/>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3" name="Google Shape;43;p14"/>
          <p:cNvSpPr txBox="1">
            <a:spLocks noGrp="1"/>
          </p:cNvSpPr>
          <p:nvPr>
            <p:ph type="subTitle" idx="3"/>
          </p:nvPr>
        </p:nvSpPr>
        <p:spPr>
          <a:xfrm>
            <a:off x="950951" y="2771484"/>
            <a:ext cx="2928000" cy="88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867"/>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4" name="Google Shape;44;p14"/>
          <p:cNvSpPr txBox="1">
            <a:spLocks noGrp="1"/>
          </p:cNvSpPr>
          <p:nvPr>
            <p:ph type="subTitle" idx="4"/>
          </p:nvPr>
        </p:nvSpPr>
        <p:spPr>
          <a:xfrm>
            <a:off x="4041217" y="2278960"/>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5" name="Google Shape;45;p14"/>
          <p:cNvSpPr txBox="1">
            <a:spLocks noGrp="1"/>
          </p:cNvSpPr>
          <p:nvPr>
            <p:ph type="title" idx="5" hasCustomPrompt="1"/>
          </p:nvPr>
        </p:nvSpPr>
        <p:spPr>
          <a:xfrm>
            <a:off x="4041217" y="1726017"/>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6" name="Google Shape;46;p14"/>
          <p:cNvSpPr txBox="1">
            <a:spLocks noGrp="1"/>
          </p:cNvSpPr>
          <p:nvPr>
            <p:ph type="subTitle" idx="6"/>
          </p:nvPr>
        </p:nvSpPr>
        <p:spPr>
          <a:xfrm>
            <a:off x="4041217" y="2771484"/>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7" name="Google Shape;47;p14"/>
          <p:cNvSpPr txBox="1">
            <a:spLocks noGrp="1"/>
          </p:cNvSpPr>
          <p:nvPr>
            <p:ph type="subTitle" idx="7"/>
          </p:nvPr>
        </p:nvSpPr>
        <p:spPr>
          <a:xfrm>
            <a:off x="950951" y="4404947"/>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8" name="Google Shape;48;p14"/>
          <p:cNvSpPr txBox="1">
            <a:spLocks noGrp="1"/>
          </p:cNvSpPr>
          <p:nvPr>
            <p:ph type="title" idx="8" hasCustomPrompt="1"/>
          </p:nvPr>
        </p:nvSpPr>
        <p:spPr>
          <a:xfrm>
            <a:off x="950951" y="3852000"/>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9" name="Google Shape;49;p14"/>
          <p:cNvSpPr txBox="1">
            <a:spLocks noGrp="1"/>
          </p:cNvSpPr>
          <p:nvPr>
            <p:ph type="subTitle" idx="9"/>
          </p:nvPr>
        </p:nvSpPr>
        <p:spPr>
          <a:xfrm>
            <a:off x="950951" y="4897476"/>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0" name="Google Shape;50;p14"/>
          <p:cNvSpPr txBox="1">
            <a:spLocks noGrp="1"/>
          </p:cNvSpPr>
          <p:nvPr>
            <p:ph type="subTitle" idx="13"/>
          </p:nvPr>
        </p:nvSpPr>
        <p:spPr>
          <a:xfrm>
            <a:off x="4041217" y="4404947"/>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1" name="Google Shape;51;p14"/>
          <p:cNvSpPr txBox="1">
            <a:spLocks noGrp="1"/>
          </p:cNvSpPr>
          <p:nvPr>
            <p:ph type="title" idx="14" hasCustomPrompt="1"/>
          </p:nvPr>
        </p:nvSpPr>
        <p:spPr>
          <a:xfrm>
            <a:off x="4041217" y="3852000"/>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2" name="Google Shape;52;p14"/>
          <p:cNvSpPr txBox="1">
            <a:spLocks noGrp="1"/>
          </p:cNvSpPr>
          <p:nvPr>
            <p:ph type="subTitle" idx="15"/>
          </p:nvPr>
        </p:nvSpPr>
        <p:spPr>
          <a:xfrm>
            <a:off x="4041217" y="4897476"/>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42624724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3120567" y="3598884"/>
            <a:ext cx="608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667"/>
            </a:lvl1pPr>
            <a:lvl2pPr lvl="1" algn="ctr" rtl="0">
              <a:spcBef>
                <a:spcPts val="0"/>
              </a:spcBef>
              <a:spcAft>
                <a:spcPts val="0"/>
              </a:spcAft>
              <a:buSzPts val="2800"/>
              <a:buNone/>
              <a:defRPr>
                <a:latin typeface="Arial"/>
                <a:ea typeface="Arial"/>
                <a:cs typeface="Arial"/>
                <a:sym typeface="Arial"/>
              </a:defRPr>
            </a:lvl2pPr>
            <a:lvl3pPr lvl="2" algn="ctr" rtl="0">
              <a:spcBef>
                <a:spcPts val="0"/>
              </a:spcBef>
              <a:spcAft>
                <a:spcPts val="0"/>
              </a:spcAft>
              <a:buSzPts val="2800"/>
              <a:buNone/>
              <a:defRPr>
                <a:latin typeface="Arial"/>
                <a:ea typeface="Arial"/>
                <a:cs typeface="Arial"/>
                <a:sym typeface="Arial"/>
              </a:defRPr>
            </a:lvl3pPr>
            <a:lvl4pPr lvl="3" algn="ctr" rtl="0">
              <a:spcBef>
                <a:spcPts val="0"/>
              </a:spcBef>
              <a:spcAft>
                <a:spcPts val="0"/>
              </a:spcAft>
              <a:buSzPts val="2800"/>
              <a:buNone/>
              <a:defRPr>
                <a:latin typeface="Arial"/>
                <a:ea typeface="Arial"/>
                <a:cs typeface="Arial"/>
                <a:sym typeface="Arial"/>
              </a:defRPr>
            </a:lvl4pPr>
            <a:lvl5pPr lvl="4" algn="ctr" rtl="0">
              <a:spcBef>
                <a:spcPts val="0"/>
              </a:spcBef>
              <a:spcAft>
                <a:spcPts val="0"/>
              </a:spcAft>
              <a:buSzPts val="2800"/>
              <a:buNone/>
              <a:defRPr>
                <a:latin typeface="Arial"/>
                <a:ea typeface="Arial"/>
                <a:cs typeface="Arial"/>
                <a:sym typeface="Arial"/>
              </a:defRPr>
            </a:lvl5pPr>
            <a:lvl6pPr lvl="5" algn="ctr" rtl="0">
              <a:spcBef>
                <a:spcPts val="0"/>
              </a:spcBef>
              <a:spcAft>
                <a:spcPts val="0"/>
              </a:spcAft>
              <a:buSzPts val="2800"/>
              <a:buNone/>
              <a:defRPr>
                <a:latin typeface="Arial"/>
                <a:ea typeface="Arial"/>
                <a:cs typeface="Arial"/>
                <a:sym typeface="Arial"/>
              </a:defRPr>
            </a:lvl6pPr>
            <a:lvl7pPr lvl="6" algn="ctr" rtl="0">
              <a:spcBef>
                <a:spcPts val="0"/>
              </a:spcBef>
              <a:spcAft>
                <a:spcPts val="0"/>
              </a:spcAft>
              <a:buSzPts val="2800"/>
              <a:buNone/>
              <a:defRPr>
                <a:latin typeface="Arial"/>
                <a:ea typeface="Arial"/>
                <a:cs typeface="Arial"/>
                <a:sym typeface="Arial"/>
              </a:defRPr>
            </a:lvl7pPr>
            <a:lvl8pPr lvl="7" algn="ctr" rtl="0">
              <a:spcBef>
                <a:spcPts val="0"/>
              </a:spcBef>
              <a:spcAft>
                <a:spcPts val="0"/>
              </a:spcAft>
              <a:buSzPts val="2800"/>
              <a:buNone/>
              <a:defRPr>
                <a:latin typeface="Arial"/>
                <a:ea typeface="Arial"/>
                <a:cs typeface="Arial"/>
                <a:sym typeface="Arial"/>
              </a:defRPr>
            </a:lvl8pPr>
            <a:lvl9pPr lvl="8" algn="ctr" rtl="0">
              <a:spcBef>
                <a:spcPts val="0"/>
              </a:spcBef>
              <a:spcAft>
                <a:spcPts val="0"/>
              </a:spcAft>
              <a:buSzPts val="2800"/>
              <a:buNone/>
              <a:defRPr>
                <a:latin typeface="Arial"/>
                <a:ea typeface="Arial"/>
                <a:cs typeface="Arial"/>
                <a:sym typeface="Arial"/>
              </a:defRPr>
            </a:lvl9pPr>
          </a:lstStyle>
          <a:p>
            <a:endParaRPr/>
          </a:p>
        </p:txBody>
      </p:sp>
      <p:sp>
        <p:nvSpPr>
          <p:cNvPr id="55" name="Google Shape;55;p15"/>
          <p:cNvSpPr txBox="1">
            <a:spLocks noGrp="1"/>
          </p:cNvSpPr>
          <p:nvPr>
            <p:ph type="subTitle" idx="1"/>
          </p:nvPr>
        </p:nvSpPr>
        <p:spPr>
          <a:xfrm>
            <a:off x="3120567" y="2190717"/>
            <a:ext cx="6088000" cy="15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30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42508599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Font typeface="Berkshire Swash"/>
              <a:buNone/>
              <a:defRPr sz="3733" b="1"/>
            </a:lvl1pPr>
            <a:lvl2pPr lvl="1" rtl="0">
              <a:spcBef>
                <a:spcPts val="0"/>
              </a:spcBef>
              <a:spcAft>
                <a:spcPts val="0"/>
              </a:spcAft>
              <a:buSzPts val="2800"/>
              <a:buNone/>
              <a:defRPr>
                <a:latin typeface="Livvic"/>
                <a:ea typeface="Livvic"/>
                <a:cs typeface="Livvic"/>
                <a:sym typeface="Livvic"/>
              </a:defRPr>
            </a:lvl2pPr>
            <a:lvl3pPr lvl="2" rtl="0">
              <a:spcBef>
                <a:spcPts val="0"/>
              </a:spcBef>
              <a:spcAft>
                <a:spcPts val="0"/>
              </a:spcAft>
              <a:buSzPts val="2800"/>
              <a:buNone/>
              <a:defRPr>
                <a:latin typeface="Livvic"/>
                <a:ea typeface="Livvic"/>
                <a:cs typeface="Livvic"/>
                <a:sym typeface="Livvic"/>
              </a:defRPr>
            </a:lvl3pPr>
            <a:lvl4pPr lvl="3" rtl="0">
              <a:spcBef>
                <a:spcPts val="0"/>
              </a:spcBef>
              <a:spcAft>
                <a:spcPts val="0"/>
              </a:spcAft>
              <a:buSzPts val="2800"/>
              <a:buNone/>
              <a:defRPr>
                <a:latin typeface="Livvic"/>
                <a:ea typeface="Livvic"/>
                <a:cs typeface="Livvic"/>
                <a:sym typeface="Livvic"/>
              </a:defRPr>
            </a:lvl4pPr>
            <a:lvl5pPr lvl="4" rtl="0">
              <a:spcBef>
                <a:spcPts val="0"/>
              </a:spcBef>
              <a:spcAft>
                <a:spcPts val="0"/>
              </a:spcAft>
              <a:buSzPts val="2800"/>
              <a:buNone/>
              <a:defRPr>
                <a:latin typeface="Livvic"/>
                <a:ea typeface="Livvic"/>
                <a:cs typeface="Livvic"/>
                <a:sym typeface="Livvic"/>
              </a:defRPr>
            </a:lvl5pPr>
            <a:lvl6pPr lvl="5" rtl="0">
              <a:spcBef>
                <a:spcPts val="0"/>
              </a:spcBef>
              <a:spcAft>
                <a:spcPts val="0"/>
              </a:spcAft>
              <a:buSzPts val="2800"/>
              <a:buNone/>
              <a:defRPr>
                <a:latin typeface="Livvic"/>
                <a:ea typeface="Livvic"/>
                <a:cs typeface="Livvic"/>
                <a:sym typeface="Livvic"/>
              </a:defRPr>
            </a:lvl6pPr>
            <a:lvl7pPr lvl="6" rtl="0">
              <a:spcBef>
                <a:spcPts val="0"/>
              </a:spcBef>
              <a:spcAft>
                <a:spcPts val="0"/>
              </a:spcAft>
              <a:buSzPts val="2800"/>
              <a:buNone/>
              <a:defRPr>
                <a:latin typeface="Livvic"/>
                <a:ea typeface="Livvic"/>
                <a:cs typeface="Livvic"/>
                <a:sym typeface="Livvic"/>
              </a:defRPr>
            </a:lvl7pPr>
            <a:lvl8pPr lvl="7" rtl="0">
              <a:spcBef>
                <a:spcPts val="0"/>
              </a:spcBef>
              <a:spcAft>
                <a:spcPts val="0"/>
              </a:spcAft>
              <a:buSzPts val="2800"/>
              <a:buNone/>
              <a:defRPr>
                <a:latin typeface="Livvic"/>
                <a:ea typeface="Livvic"/>
                <a:cs typeface="Livvic"/>
                <a:sym typeface="Livvic"/>
              </a:defRPr>
            </a:lvl8pPr>
            <a:lvl9pPr lvl="8" rtl="0">
              <a:spcBef>
                <a:spcPts val="0"/>
              </a:spcBef>
              <a:spcAft>
                <a:spcPts val="0"/>
              </a:spcAft>
              <a:buSzPts val="2800"/>
              <a:buNone/>
              <a:defRPr>
                <a:latin typeface="Livvic"/>
                <a:ea typeface="Livvic"/>
                <a:cs typeface="Livvic"/>
                <a:sym typeface="Livvic"/>
              </a:defRPr>
            </a:lvl9pPr>
          </a:lstStyle>
          <a:p>
            <a:endParaRPr/>
          </a:p>
        </p:txBody>
      </p:sp>
      <p:sp>
        <p:nvSpPr>
          <p:cNvPr id="66" name="Google Shape;66;p17"/>
          <p:cNvSpPr txBox="1">
            <a:spLocks noGrp="1"/>
          </p:cNvSpPr>
          <p:nvPr>
            <p:ph type="subTitle" idx="1"/>
          </p:nvPr>
        </p:nvSpPr>
        <p:spPr>
          <a:xfrm>
            <a:off x="3969904" y="1900000"/>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7" name="Google Shape;67;p17"/>
          <p:cNvSpPr txBox="1">
            <a:spLocks noGrp="1"/>
          </p:cNvSpPr>
          <p:nvPr>
            <p:ph type="subTitle" idx="2"/>
          </p:nvPr>
        </p:nvSpPr>
        <p:spPr>
          <a:xfrm>
            <a:off x="3969967" y="2419967"/>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8" name="Google Shape;68;p17"/>
          <p:cNvSpPr txBox="1">
            <a:spLocks noGrp="1"/>
          </p:cNvSpPr>
          <p:nvPr>
            <p:ph type="subTitle" idx="3"/>
          </p:nvPr>
        </p:nvSpPr>
        <p:spPr>
          <a:xfrm>
            <a:off x="7635771" y="1900000"/>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9" name="Google Shape;69;p17"/>
          <p:cNvSpPr txBox="1">
            <a:spLocks noGrp="1"/>
          </p:cNvSpPr>
          <p:nvPr>
            <p:ph type="subTitle" idx="4"/>
          </p:nvPr>
        </p:nvSpPr>
        <p:spPr>
          <a:xfrm>
            <a:off x="7635767" y="2419969"/>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0" name="Google Shape;70;p17"/>
          <p:cNvSpPr txBox="1">
            <a:spLocks noGrp="1"/>
          </p:cNvSpPr>
          <p:nvPr>
            <p:ph type="subTitle" idx="5"/>
          </p:nvPr>
        </p:nvSpPr>
        <p:spPr>
          <a:xfrm>
            <a:off x="3969904" y="3822767"/>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1" name="Google Shape;71;p17"/>
          <p:cNvSpPr txBox="1">
            <a:spLocks noGrp="1"/>
          </p:cNvSpPr>
          <p:nvPr>
            <p:ph type="subTitle" idx="6"/>
          </p:nvPr>
        </p:nvSpPr>
        <p:spPr>
          <a:xfrm>
            <a:off x="3969900" y="4342733"/>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2" name="Google Shape;72;p17"/>
          <p:cNvSpPr txBox="1">
            <a:spLocks noGrp="1"/>
          </p:cNvSpPr>
          <p:nvPr>
            <p:ph type="subTitle" idx="7"/>
          </p:nvPr>
        </p:nvSpPr>
        <p:spPr>
          <a:xfrm>
            <a:off x="7635771" y="3822777"/>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3" name="Google Shape;73;p17"/>
          <p:cNvSpPr txBox="1">
            <a:spLocks noGrp="1"/>
          </p:cNvSpPr>
          <p:nvPr>
            <p:ph type="subTitle" idx="8"/>
          </p:nvPr>
        </p:nvSpPr>
        <p:spPr>
          <a:xfrm>
            <a:off x="7635767" y="4342741"/>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2597079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950967" y="593367"/>
            <a:ext cx="1026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6" name="Google Shape;76;p18"/>
          <p:cNvSpPr txBox="1">
            <a:spLocks noGrp="1"/>
          </p:cNvSpPr>
          <p:nvPr>
            <p:ph type="subTitle" idx="1"/>
          </p:nvPr>
        </p:nvSpPr>
        <p:spPr>
          <a:xfrm>
            <a:off x="863784" y="2126167"/>
            <a:ext cx="2139200" cy="117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Font typeface="Merriweather"/>
              <a:buNone/>
              <a:defRPr sz="2400" b="1">
                <a:latin typeface="Merriweather"/>
                <a:ea typeface="Merriweather"/>
                <a:cs typeface="Merriweather"/>
                <a:sym typeface="Merriweather"/>
              </a:defRPr>
            </a:lvl1pPr>
            <a:lvl2pPr lvl="1" rtl="0">
              <a:spcBef>
                <a:spcPts val="0"/>
              </a:spcBef>
              <a:spcAft>
                <a:spcPts val="0"/>
              </a:spcAft>
              <a:buSzPts val="1400"/>
              <a:buFont typeface="Merriweather"/>
              <a:buNone/>
              <a:defRPr b="1">
                <a:latin typeface="Merriweather"/>
                <a:ea typeface="Merriweather"/>
                <a:cs typeface="Merriweather"/>
                <a:sym typeface="Merriweather"/>
              </a:defRPr>
            </a:lvl2pPr>
            <a:lvl3pPr lvl="2" rtl="0">
              <a:spcBef>
                <a:spcPts val="2133"/>
              </a:spcBef>
              <a:spcAft>
                <a:spcPts val="0"/>
              </a:spcAft>
              <a:buSzPts val="1400"/>
              <a:buFont typeface="Merriweather"/>
              <a:buNone/>
              <a:defRPr b="1">
                <a:latin typeface="Merriweather"/>
                <a:ea typeface="Merriweather"/>
                <a:cs typeface="Merriweather"/>
                <a:sym typeface="Merriweather"/>
              </a:defRPr>
            </a:lvl3pPr>
            <a:lvl4pPr lvl="3" rtl="0">
              <a:spcBef>
                <a:spcPts val="2133"/>
              </a:spcBef>
              <a:spcAft>
                <a:spcPts val="0"/>
              </a:spcAft>
              <a:buSzPts val="1400"/>
              <a:buFont typeface="Merriweather"/>
              <a:buNone/>
              <a:defRPr b="1">
                <a:latin typeface="Merriweather"/>
                <a:ea typeface="Merriweather"/>
                <a:cs typeface="Merriweather"/>
                <a:sym typeface="Merriweather"/>
              </a:defRPr>
            </a:lvl4pPr>
            <a:lvl5pPr lvl="4" rtl="0">
              <a:spcBef>
                <a:spcPts val="2133"/>
              </a:spcBef>
              <a:spcAft>
                <a:spcPts val="0"/>
              </a:spcAft>
              <a:buSzPts val="1400"/>
              <a:buFont typeface="Merriweather"/>
              <a:buNone/>
              <a:defRPr b="1">
                <a:latin typeface="Merriweather"/>
                <a:ea typeface="Merriweather"/>
                <a:cs typeface="Merriweather"/>
                <a:sym typeface="Merriweather"/>
              </a:defRPr>
            </a:lvl5pPr>
            <a:lvl6pPr lvl="5" rtl="0">
              <a:spcBef>
                <a:spcPts val="2133"/>
              </a:spcBef>
              <a:spcAft>
                <a:spcPts val="0"/>
              </a:spcAft>
              <a:buSzPts val="1400"/>
              <a:buFont typeface="Merriweather"/>
              <a:buNone/>
              <a:defRPr b="1">
                <a:latin typeface="Merriweather"/>
                <a:ea typeface="Merriweather"/>
                <a:cs typeface="Merriweather"/>
                <a:sym typeface="Merriweather"/>
              </a:defRPr>
            </a:lvl6pPr>
            <a:lvl7pPr lvl="6" rtl="0">
              <a:spcBef>
                <a:spcPts val="2133"/>
              </a:spcBef>
              <a:spcAft>
                <a:spcPts val="0"/>
              </a:spcAft>
              <a:buSzPts val="1400"/>
              <a:buFont typeface="Merriweather"/>
              <a:buNone/>
              <a:defRPr b="1">
                <a:latin typeface="Merriweather"/>
                <a:ea typeface="Merriweather"/>
                <a:cs typeface="Merriweather"/>
                <a:sym typeface="Merriweather"/>
              </a:defRPr>
            </a:lvl7pPr>
            <a:lvl8pPr lvl="7" rtl="0">
              <a:spcBef>
                <a:spcPts val="2133"/>
              </a:spcBef>
              <a:spcAft>
                <a:spcPts val="0"/>
              </a:spcAft>
              <a:buSzPts val="1400"/>
              <a:buFont typeface="Merriweather"/>
              <a:buNone/>
              <a:defRPr b="1">
                <a:latin typeface="Merriweather"/>
                <a:ea typeface="Merriweather"/>
                <a:cs typeface="Merriweather"/>
                <a:sym typeface="Merriweather"/>
              </a:defRPr>
            </a:lvl8pPr>
            <a:lvl9pPr lvl="8" rtl="0">
              <a:spcBef>
                <a:spcPts val="2133"/>
              </a:spcBef>
              <a:spcAft>
                <a:spcPts val="2133"/>
              </a:spcAft>
              <a:buSzPts val="1400"/>
              <a:buFont typeface="Merriweather"/>
              <a:buNone/>
              <a:defRPr b="1">
                <a:latin typeface="Merriweather"/>
                <a:ea typeface="Merriweather"/>
                <a:cs typeface="Merriweather"/>
                <a:sym typeface="Merriweather"/>
              </a:defRPr>
            </a:lvl9pPr>
          </a:lstStyle>
          <a:p>
            <a:endParaRPr/>
          </a:p>
        </p:txBody>
      </p:sp>
      <p:sp>
        <p:nvSpPr>
          <p:cNvPr id="77" name="Google Shape;77;p18"/>
          <p:cNvSpPr txBox="1">
            <a:spLocks noGrp="1"/>
          </p:cNvSpPr>
          <p:nvPr>
            <p:ph type="subTitle" idx="2"/>
          </p:nvPr>
        </p:nvSpPr>
        <p:spPr>
          <a:xfrm>
            <a:off x="9581717" y="4355500"/>
            <a:ext cx="2139200" cy="117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Merriweather"/>
              <a:buNone/>
              <a:defRPr sz="2400" b="1">
                <a:latin typeface="Merriweather"/>
                <a:ea typeface="Merriweather"/>
                <a:cs typeface="Merriweather"/>
                <a:sym typeface="Merriweather"/>
              </a:defRPr>
            </a:lvl1pPr>
            <a:lvl2pPr lvl="1" rtl="0">
              <a:spcBef>
                <a:spcPts val="0"/>
              </a:spcBef>
              <a:spcAft>
                <a:spcPts val="0"/>
              </a:spcAft>
              <a:buSzPts val="1400"/>
              <a:buFont typeface="Merriweather"/>
              <a:buNone/>
              <a:defRPr b="1">
                <a:latin typeface="Merriweather"/>
                <a:ea typeface="Merriweather"/>
                <a:cs typeface="Merriweather"/>
                <a:sym typeface="Merriweather"/>
              </a:defRPr>
            </a:lvl2pPr>
            <a:lvl3pPr lvl="2" rtl="0">
              <a:spcBef>
                <a:spcPts val="2133"/>
              </a:spcBef>
              <a:spcAft>
                <a:spcPts val="0"/>
              </a:spcAft>
              <a:buSzPts val="1400"/>
              <a:buFont typeface="Merriweather"/>
              <a:buNone/>
              <a:defRPr b="1">
                <a:latin typeface="Merriweather"/>
                <a:ea typeface="Merriweather"/>
                <a:cs typeface="Merriweather"/>
                <a:sym typeface="Merriweather"/>
              </a:defRPr>
            </a:lvl3pPr>
            <a:lvl4pPr lvl="3" rtl="0">
              <a:spcBef>
                <a:spcPts val="2133"/>
              </a:spcBef>
              <a:spcAft>
                <a:spcPts val="0"/>
              </a:spcAft>
              <a:buSzPts val="1400"/>
              <a:buFont typeface="Merriweather"/>
              <a:buNone/>
              <a:defRPr b="1">
                <a:latin typeface="Merriweather"/>
                <a:ea typeface="Merriweather"/>
                <a:cs typeface="Merriweather"/>
                <a:sym typeface="Merriweather"/>
              </a:defRPr>
            </a:lvl4pPr>
            <a:lvl5pPr lvl="4" rtl="0">
              <a:spcBef>
                <a:spcPts val="2133"/>
              </a:spcBef>
              <a:spcAft>
                <a:spcPts val="0"/>
              </a:spcAft>
              <a:buSzPts val="1400"/>
              <a:buFont typeface="Merriweather"/>
              <a:buNone/>
              <a:defRPr b="1">
                <a:latin typeface="Merriweather"/>
                <a:ea typeface="Merriweather"/>
                <a:cs typeface="Merriweather"/>
                <a:sym typeface="Merriweather"/>
              </a:defRPr>
            </a:lvl5pPr>
            <a:lvl6pPr lvl="5" rtl="0">
              <a:spcBef>
                <a:spcPts val="2133"/>
              </a:spcBef>
              <a:spcAft>
                <a:spcPts val="0"/>
              </a:spcAft>
              <a:buSzPts val="1400"/>
              <a:buFont typeface="Merriweather"/>
              <a:buNone/>
              <a:defRPr b="1">
                <a:latin typeface="Merriweather"/>
                <a:ea typeface="Merriweather"/>
                <a:cs typeface="Merriweather"/>
                <a:sym typeface="Merriweather"/>
              </a:defRPr>
            </a:lvl6pPr>
            <a:lvl7pPr lvl="6" rtl="0">
              <a:spcBef>
                <a:spcPts val="2133"/>
              </a:spcBef>
              <a:spcAft>
                <a:spcPts val="0"/>
              </a:spcAft>
              <a:buSzPts val="1400"/>
              <a:buFont typeface="Merriweather"/>
              <a:buNone/>
              <a:defRPr b="1">
                <a:latin typeface="Merriweather"/>
                <a:ea typeface="Merriweather"/>
                <a:cs typeface="Merriweather"/>
                <a:sym typeface="Merriweather"/>
              </a:defRPr>
            </a:lvl7pPr>
            <a:lvl8pPr lvl="7" rtl="0">
              <a:spcBef>
                <a:spcPts val="2133"/>
              </a:spcBef>
              <a:spcAft>
                <a:spcPts val="0"/>
              </a:spcAft>
              <a:buSzPts val="1400"/>
              <a:buFont typeface="Merriweather"/>
              <a:buNone/>
              <a:defRPr b="1">
                <a:latin typeface="Merriweather"/>
                <a:ea typeface="Merriweather"/>
                <a:cs typeface="Merriweather"/>
                <a:sym typeface="Merriweather"/>
              </a:defRPr>
            </a:lvl8pPr>
            <a:lvl9pPr lvl="8" rtl="0">
              <a:spcBef>
                <a:spcPts val="2133"/>
              </a:spcBef>
              <a:spcAft>
                <a:spcPts val="2133"/>
              </a:spcAft>
              <a:buSzPts val="1400"/>
              <a:buFont typeface="Merriweather"/>
              <a:buNone/>
              <a:defRPr b="1">
                <a:latin typeface="Merriweather"/>
                <a:ea typeface="Merriweather"/>
                <a:cs typeface="Merriweather"/>
                <a:sym typeface="Merriweather"/>
              </a:defRPr>
            </a:lvl9pPr>
          </a:lstStyle>
          <a:p>
            <a:endParaRPr/>
          </a:p>
        </p:txBody>
      </p:sp>
      <p:sp>
        <p:nvSpPr>
          <p:cNvPr id="78" name="Google Shape;78;p18"/>
          <p:cNvSpPr txBox="1">
            <a:spLocks noGrp="1"/>
          </p:cNvSpPr>
          <p:nvPr>
            <p:ph type="subTitle" idx="3"/>
          </p:nvPr>
        </p:nvSpPr>
        <p:spPr>
          <a:xfrm>
            <a:off x="3253951" y="2126167"/>
            <a:ext cx="5381200" cy="1173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9" name="Google Shape;79;p18"/>
          <p:cNvSpPr txBox="1">
            <a:spLocks noGrp="1"/>
          </p:cNvSpPr>
          <p:nvPr>
            <p:ph type="subTitle" idx="4"/>
          </p:nvPr>
        </p:nvSpPr>
        <p:spPr>
          <a:xfrm>
            <a:off x="3931451" y="4355500"/>
            <a:ext cx="5381200" cy="117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2147567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950967" y="3562195"/>
            <a:ext cx="5057200" cy="834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33"/>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2" name="Google Shape;82;p19"/>
          <p:cNvSpPr txBox="1">
            <a:spLocks noGrp="1"/>
          </p:cNvSpPr>
          <p:nvPr>
            <p:ph type="title" idx="2" hasCustomPrompt="1"/>
          </p:nvPr>
        </p:nvSpPr>
        <p:spPr>
          <a:xfrm>
            <a:off x="950967" y="1772967"/>
            <a:ext cx="5057200" cy="156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2000"/>
              <a:buNone/>
              <a:defRPr sz="16000">
                <a:solidFill>
                  <a:schemeClr val="accent2"/>
                </a:solidFill>
              </a:defRPr>
            </a:lvl1pPr>
            <a:lvl2pPr lvl="1" rtl="0">
              <a:spcBef>
                <a:spcPts val="0"/>
              </a:spcBef>
              <a:spcAft>
                <a:spcPts val="0"/>
              </a:spcAft>
              <a:buClr>
                <a:schemeClr val="lt2"/>
              </a:buClr>
              <a:buSzPts val="12000"/>
              <a:buNone/>
              <a:defRPr sz="16000">
                <a:solidFill>
                  <a:schemeClr val="lt2"/>
                </a:solidFill>
              </a:defRPr>
            </a:lvl2pPr>
            <a:lvl3pPr lvl="2" rtl="0">
              <a:spcBef>
                <a:spcPts val="0"/>
              </a:spcBef>
              <a:spcAft>
                <a:spcPts val="0"/>
              </a:spcAft>
              <a:buClr>
                <a:schemeClr val="lt2"/>
              </a:buClr>
              <a:buSzPts val="12000"/>
              <a:buNone/>
              <a:defRPr sz="16000">
                <a:solidFill>
                  <a:schemeClr val="lt2"/>
                </a:solidFill>
              </a:defRPr>
            </a:lvl3pPr>
            <a:lvl4pPr lvl="3" rtl="0">
              <a:spcBef>
                <a:spcPts val="0"/>
              </a:spcBef>
              <a:spcAft>
                <a:spcPts val="0"/>
              </a:spcAft>
              <a:buClr>
                <a:schemeClr val="lt2"/>
              </a:buClr>
              <a:buSzPts val="12000"/>
              <a:buNone/>
              <a:defRPr sz="16000">
                <a:solidFill>
                  <a:schemeClr val="lt2"/>
                </a:solidFill>
              </a:defRPr>
            </a:lvl4pPr>
            <a:lvl5pPr lvl="4" rtl="0">
              <a:spcBef>
                <a:spcPts val="0"/>
              </a:spcBef>
              <a:spcAft>
                <a:spcPts val="0"/>
              </a:spcAft>
              <a:buClr>
                <a:schemeClr val="lt2"/>
              </a:buClr>
              <a:buSzPts val="12000"/>
              <a:buNone/>
              <a:defRPr sz="16000">
                <a:solidFill>
                  <a:schemeClr val="lt2"/>
                </a:solidFill>
              </a:defRPr>
            </a:lvl5pPr>
            <a:lvl6pPr lvl="5" rtl="0">
              <a:spcBef>
                <a:spcPts val="0"/>
              </a:spcBef>
              <a:spcAft>
                <a:spcPts val="0"/>
              </a:spcAft>
              <a:buClr>
                <a:schemeClr val="lt2"/>
              </a:buClr>
              <a:buSzPts val="12000"/>
              <a:buNone/>
              <a:defRPr sz="16000">
                <a:solidFill>
                  <a:schemeClr val="lt2"/>
                </a:solidFill>
              </a:defRPr>
            </a:lvl6pPr>
            <a:lvl7pPr lvl="6" rtl="0">
              <a:spcBef>
                <a:spcPts val="0"/>
              </a:spcBef>
              <a:spcAft>
                <a:spcPts val="0"/>
              </a:spcAft>
              <a:buClr>
                <a:schemeClr val="lt2"/>
              </a:buClr>
              <a:buSzPts val="12000"/>
              <a:buNone/>
              <a:defRPr sz="16000">
                <a:solidFill>
                  <a:schemeClr val="lt2"/>
                </a:solidFill>
              </a:defRPr>
            </a:lvl7pPr>
            <a:lvl8pPr lvl="7" rtl="0">
              <a:spcBef>
                <a:spcPts val="0"/>
              </a:spcBef>
              <a:spcAft>
                <a:spcPts val="0"/>
              </a:spcAft>
              <a:buClr>
                <a:schemeClr val="lt2"/>
              </a:buClr>
              <a:buSzPts val="12000"/>
              <a:buNone/>
              <a:defRPr sz="16000">
                <a:solidFill>
                  <a:schemeClr val="lt2"/>
                </a:solidFill>
              </a:defRPr>
            </a:lvl8pPr>
            <a:lvl9pPr lvl="8" rtl="0">
              <a:spcBef>
                <a:spcPts val="0"/>
              </a:spcBef>
              <a:spcAft>
                <a:spcPts val="0"/>
              </a:spcAft>
              <a:buClr>
                <a:schemeClr val="lt2"/>
              </a:buClr>
              <a:buSzPts val="12000"/>
              <a:buNone/>
              <a:defRPr sz="16000">
                <a:solidFill>
                  <a:schemeClr val="lt2"/>
                </a:solidFill>
              </a:defRPr>
            </a:lvl9pPr>
          </a:lstStyle>
          <a:p>
            <a:r>
              <a:t>xx%</a:t>
            </a:r>
          </a:p>
        </p:txBody>
      </p:sp>
      <p:sp>
        <p:nvSpPr>
          <p:cNvPr id="83" name="Google Shape;83;p19"/>
          <p:cNvSpPr txBox="1">
            <a:spLocks noGrp="1"/>
          </p:cNvSpPr>
          <p:nvPr>
            <p:ph type="subTitle" idx="1"/>
          </p:nvPr>
        </p:nvSpPr>
        <p:spPr>
          <a:xfrm>
            <a:off x="950967" y="4396600"/>
            <a:ext cx="5057200" cy="688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solidFill>
                  <a:schemeClr val="accent4"/>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086591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84"/>
        <p:cNvGrpSpPr/>
        <p:nvPr/>
      </p:nvGrpSpPr>
      <p:grpSpPr>
        <a:xfrm>
          <a:off x="0" y="0"/>
          <a:ext cx="0" cy="0"/>
          <a:chOff x="0" y="0"/>
          <a:chExt cx="0" cy="0"/>
        </a:xfrm>
      </p:grpSpPr>
      <p:sp>
        <p:nvSpPr>
          <p:cNvPr id="85" name="Google Shape;85;p20"/>
          <p:cNvSpPr txBox="1">
            <a:spLocks noGrp="1"/>
          </p:cNvSpPr>
          <p:nvPr>
            <p:ph type="title" hasCustomPrompt="1"/>
          </p:nvPr>
        </p:nvSpPr>
        <p:spPr>
          <a:xfrm>
            <a:off x="7095233" y="1171367"/>
            <a:ext cx="37324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5200">
                <a:solidFill>
                  <a:schemeClr val="accent2"/>
                </a:solidFill>
              </a:defRPr>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r>
              <a:t>xx%</a:t>
            </a:r>
          </a:p>
        </p:txBody>
      </p:sp>
      <p:sp>
        <p:nvSpPr>
          <p:cNvPr id="86" name="Google Shape;86;p20"/>
          <p:cNvSpPr txBox="1">
            <a:spLocks noGrp="1"/>
          </p:cNvSpPr>
          <p:nvPr>
            <p:ph type="title" idx="2" hasCustomPrompt="1"/>
          </p:nvPr>
        </p:nvSpPr>
        <p:spPr>
          <a:xfrm>
            <a:off x="7095233" y="4427917"/>
            <a:ext cx="37324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5200">
                <a:solidFill>
                  <a:schemeClr val="accent2"/>
                </a:solidFill>
              </a:defRPr>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r>
              <a:t>xx%</a:t>
            </a:r>
          </a:p>
        </p:txBody>
      </p:sp>
      <p:sp>
        <p:nvSpPr>
          <p:cNvPr id="87" name="Google Shape;87;p20"/>
          <p:cNvSpPr txBox="1">
            <a:spLocks noGrp="1"/>
          </p:cNvSpPr>
          <p:nvPr>
            <p:ph type="title" idx="3" hasCustomPrompt="1"/>
          </p:nvPr>
        </p:nvSpPr>
        <p:spPr>
          <a:xfrm>
            <a:off x="7095233" y="2794000"/>
            <a:ext cx="37324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5200">
                <a:solidFill>
                  <a:schemeClr val="accent2"/>
                </a:solidFill>
              </a:defRPr>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r>
              <a:t>xx%</a:t>
            </a:r>
          </a:p>
        </p:txBody>
      </p:sp>
      <p:sp>
        <p:nvSpPr>
          <p:cNvPr id="88" name="Google Shape;88;p20"/>
          <p:cNvSpPr txBox="1">
            <a:spLocks noGrp="1"/>
          </p:cNvSpPr>
          <p:nvPr>
            <p:ph type="subTitle" idx="1"/>
          </p:nvPr>
        </p:nvSpPr>
        <p:spPr>
          <a:xfrm>
            <a:off x="7095233" y="1823693"/>
            <a:ext cx="3732400" cy="90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solidFill>
                  <a:schemeClr val="accent4"/>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89" name="Google Shape;89;p20"/>
          <p:cNvSpPr txBox="1">
            <a:spLocks noGrp="1"/>
          </p:cNvSpPr>
          <p:nvPr>
            <p:ph type="subTitle" idx="4"/>
          </p:nvPr>
        </p:nvSpPr>
        <p:spPr>
          <a:xfrm>
            <a:off x="7095233" y="5056227"/>
            <a:ext cx="3732400" cy="90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90" name="Google Shape;90;p20"/>
          <p:cNvSpPr txBox="1">
            <a:spLocks noGrp="1"/>
          </p:cNvSpPr>
          <p:nvPr>
            <p:ph type="subTitle" idx="5"/>
          </p:nvPr>
        </p:nvSpPr>
        <p:spPr>
          <a:xfrm>
            <a:off x="7095233" y="3439960"/>
            <a:ext cx="3732400" cy="90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4592290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950967" y="2310767"/>
            <a:ext cx="4205600" cy="81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1"/>
          <p:cNvSpPr txBox="1">
            <a:spLocks noGrp="1"/>
          </p:cNvSpPr>
          <p:nvPr>
            <p:ph type="subTitle" idx="1"/>
          </p:nvPr>
        </p:nvSpPr>
        <p:spPr>
          <a:xfrm>
            <a:off x="950967" y="3126167"/>
            <a:ext cx="4205600" cy="140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3162634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1458967" y="1179433"/>
            <a:ext cx="5426800" cy="125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22"/>
          <p:cNvSpPr txBox="1">
            <a:spLocks noGrp="1"/>
          </p:cNvSpPr>
          <p:nvPr>
            <p:ph type="subTitle" idx="1"/>
          </p:nvPr>
        </p:nvSpPr>
        <p:spPr>
          <a:xfrm>
            <a:off x="1458967" y="2516567"/>
            <a:ext cx="5426800" cy="329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Font typeface="Rubik"/>
              <a:buNone/>
              <a:defRPr sz="1867"/>
            </a:lvl1pPr>
            <a:lvl2pPr lvl="1" rtl="0">
              <a:spcBef>
                <a:spcPts val="1333"/>
              </a:spcBef>
              <a:spcAft>
                <a:spcPts val="0"/>
              </a:spcAft>
              <a:buClr>
                <a:srgbClr val="1B1B64"/>
              </a:buClr>
              <a:buSzPts val="1400"/>
              <a:buFont typeface="Rubik"/>
              <a:buNone/>
              <a:defRPr/>
            </a:lvl2pPr>
            <a:lvl3pPr lvl="2" rtl="0">
              <a:spcBef>
                <a:spcPts val="2133"/>
              </a:spcBef>
              <a:spcAft>
                <a:spcPts val="0"/>
              </a:spcAft>
              <a:buClr>
                <a:srgbClr val="1B1B64"/>
              </a:buClr>
              <a:buSzPts val="1400"/>
              <a:buFont typeface="Rubik"/>
              <a:buNone/>
              <a:defRPr/>
            </a:lvl3pPr>
            <a:lvl4pPr lvl="3" rtl="0">
              <a:spcBef>
                <a:spcPts val="2133"/>
              </a:spcBef>
              <a:spcAft>
                <a:spcPts val="0"/>
              </a:spcAft>
              <a:buClr>
                <a:srgbClr val="1B1B64"/>
              </a:buClr>
              <a:buSzPts val="1400"/>
              <a:buFont typeface="Rubik"/>
              <a:buNone/>
              <a:defRPr/>
            </a:lvl4pPr>
            <a:lvl5pPr lvl="4" rtl="0">
              <a:spcBef>
                <a:spcPts val="2133"/>
              </a:spcBef>
              <a:spcAft>
                <a:spcPts val="0"/>
              </a:spcAft>
              <a:buClr>
                <a:srgbClr val="1B1B64"/>
              </a:buClr>
              <a:buSzPts val="1400"/>
              <a:buFont typeface="Rubik"/>
              <a:buNone/>
              <a:defRPr/>
            </a:lvl5pPr>
            <a:lvl6pPr lvl="5" rtl="0">
              <a:spcBef>
                <a:spcPts val="2133"/>
              </a:spcBef>
              <a:spcAft>
                <a:spcPts val="0"/>
              </a:spcAft>
              <a:buClr>
                <a:srgbClr val="1B1B64"/>
              </a:buClr>
              <a:buSzPts val="1400"/>
              <a:buFont typeface="Rubik"/>
              <a:buNone/>
              <a:defRPr/>
            </a:lvl6pPr>
            <a:lvl7pPr lvl="6" rtl="0">
              <a:spcBef>
                <a:spcPts val="2133"/>
              </a:spcBef>
              <a:spcAft>
                <a:spcPts val="0"/>
              </a:spcAft>
              <a:buClr>
                <a:srgbClr val="1B1B64"/>
              </a:buClr>
              <a:buSzPts val="1400"/>
              <a:buFont typeface="Rubik"/>
              <a:buNone/>
              <a:defRPr/>
            </a:lvl7pPr>
            <a:lvl8pPr lvl="7" rtl="0">
              <a:spcBef>
                <a:spcPts val="2133"/>
              </a:spcBef>
              <a:spcAft>
                <a:spcPts val="0"/>
              </a:spcAft>
              <a:buClr>
                <a:srgbClr val="1B1B64"/>
              </a:buClr>
              <a:buSzPts val="1400"/>
              <a:buFont typeface="Rubik"/>
              <a:buNone/>
              <a:defRPr/>
            </a:lvl8pPr>
            <a:lvl9pPr lvl="8" rtl="0">
              <a:spcBef>
                <a:spcPts val="2133"/>
              </a:spcBef>
              <a:spcAft>
                <a:spcPts val="2133"/>
              </a:spcAft>
              <a:buClr>
                <a:srgbClr val="1B1B64"/>
              </a:buClr>
              <a:buSzPts val="1400"/>
              <a:buFont typeface="Rubik"/>
              <a:buNone/>
              <a:defRPr/>
            </a:lvl9pPr>
          </a:lstStyle>
          <a:p>
            <a:endParaRPr/>
          </a:p>
        </p:txBody>
      </p:sp>
    </p:spTree>
    <p:extLst>
      <p:ext uri="{BB962C8B-B14F-4D97-AF65-F5344CB8AC3E}">
        <p14:creationId xmlns:p14="http://schemas.microsoft.com/office/powerpoint/2010/main" val="35622376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23"/>
          <p:cNvSpPr txBox="1">
            <a:spLocks noGrp="1"/>
          </p:cNvSpPr>
          <p:nvPr>
            <p:ph type="subTitle" idx="1"/>
          </p:nvPr>
        </p:nvSpPr>
        <p:spPr>
          <a:xfrm>
            <a:off x="932133" y="2015617"/>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0" name="Google Shape;100;p23"/>
          <p:cNvSpPr txBox="1">
            <a:spLocks noGrp="1"/>
          </p:cNvSpPr>
          <p:nvPr>
            <p:ph type="subTitle" idx="2"/>
          </p:nvPr>
        </p:nvSpPr>
        <p:spPr>
          <a:xfrm>
            <a:off x="932133" y="2535563"/>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1" name="Google Shape;101;p23"/>
          <p:cNvSpPr txBox="1">
            <a:spLocks noGrp="1"/>
          </p:cNvSpPr>
          <p:nvPr>
            <p:ph type="subTitle" idx="3"/>
          </p:nvPr>
        </p:nvSpPr>
        <p:spPr>
          <a:xfrm>
            <a:off x="4407000" y="2015617"/>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2" name="Google Shape;102;p23"/>
          <p:cNvSpPr txBox="1">
            <a:spLocks noGrp="1"/>
          </p:cNvSpPr>
          <p:nvPr>
            <p:ph type="subTitle" idx="4"/>
          </p:nvPr>
        </p:nvSpPr>
        <p:spPr>
          <a:xfrm>
            <a:off x="4407000" y="2535563"/>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3" name="Google Shape;103;p23"/>
          <p:cNvSpPr txBox="1">
            <a:spLocks noGrp="1"/>
          </p:cNvSpPr>
          <p:nvPr>
            <p:ph type="subTitle" idx="5"/>
          </p:nvPr>
        </p:nvSpPr>
        <p:spPr>
          <a:xfrm>
            <a:off x="7881867" y="2015617"/>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4" name="Google Shape;104;p23"/>
          <p:cNvSpPr txBox="1">
            <a:spLocks noGrp="1"/>
          </p:cNvSpPr>
          <p:nvPr>
            <p:ph type="subTitle" idx="6"/>
          </p:nvPr>
        </p:nvSpPr>
        <p:spPr>
          <a:xfrm>
            <a:off x="7881867" y="2535563"/>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5" name="Google Shape;105;p23"/>
          <p:cNvSpPr txBox="1">
            <a:spLocks noGrp="1"/>
          </p:cNvSpPr>
          <p:nvPr>
            <p:ph type="subTitle" idx="7"/>
          </p:nvPr>
        </p:nvSpPr>
        <p:spPr>
          <a:xfrm>
            <a:off x="932100" y="3935284"/>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6" name="Google Shape;106;p23"/>
          <p:cNvSpPr txBox="1">
            <a:spLocks noGrp="1"/>
          </p:cNvSpPr>
          <p:nvPr>
            <p:ph type="subTitle" idx="8"/>
          </p:nvPr>
        </p:nvSpPr>
        <p:spPr>
          <a:xfrm>
            <a:off x="932100" y="4455229"/>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solidFill>
                  <a:schemeClr val="dk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7" name="Google Shape;107;p23"/>
          <p:cNvSpPr txBox="1">
            <a:spLocks noGrp="1"/>
          </p:cNvSpPr>
          <p:nvPr>
            <p:ph type="subTitle" idx="9"/>
          </p:nvPr>
        </p:nvSpPr>
        <p:spPr>
          <a:xfrm>
            <a:off x="4406967" y="3935284"/>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8" name="Google Shape;108;p23"/>
          <p:cNvSpPr txBox="1">
            <a:spLocks noGrp="1"/>
          </p:cNvSpPr>
          <p:nvPr>
            <p:ph type="subTitle" idx="13"/>
          </p:nvPr>
        </p:nvSpPr>
        <p:spPr>
          <a:xfrm>
            <a:off x="4406967" y="4455229"/>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9" name="Google Shape;109;p23"/>
          <p:cNvSpPr txBox="1">
            <a:spLocks noGrp="1"/>
          </p:cNvSpPr>
          <p:nvPr>
            <p:ph type="subTitle" idx="14"/>
          </p:nvPr>
        </p:nvSpPr>
        <p:spPr>
          <a:xfrm>
            <a:off x="7881833" y="3935284"/>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0" name="Google Shape;110;p23"/>
          <p:cNvSpPr txBox="1">
            <a:spLocks noGrp="1"/>
          </p:cNvSpPr>
          <p:nvPr>
            <p:ph type="subTitle" idx="15"/>
          </p:nvPr>
        </p:nvSpPr>
        <p:spPr>
          <a:xfrm>
            <a:off x="7881833" y="4455229"/>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86002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t>5/19/2025</a:t>
            </a:fld>
            <a:endParaRPr lang="en-US"/>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0342723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906455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1750000" y="731533"/>
            <a:ext cx="8692000" cy="1572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9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25"/>
          <p:cNvSpPr txBox="1"/>
          <p:nvPr/>
        </p:nvSpPr>
        <p:spPr>
          <a:xfrm>
            <a:off x="3760867" y="4473200"/>
            <a:ext cx="4670800" cy="12088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r>
              <a:rPr lang="en" sz="1600">
                <a:solidFill>
                  <a:schemeClr val="lt2"/>
                </a:solidFill>
                <a:latin typeface="Livvic"/>
                <a:ea typeface="Livvic"/>
                <a:cs typeface="Livvic"/>
                <a:sym typeface="Livvic"/>
              </a:rPr>
              <a:t>CREDITS:</a:t>
            </a:r>
            <a:endParaRPr sz="1600">
              <a:solidFill>
                <a:schemeClr val="lt2"/>
              </a:solidFill>
              <a:latin typeface="Livvic"/>
              <a:ea typeface="Livvic"/>
              <a:cs typeface="Livvic"/>
              <a:sym typeface="Livvic"/>
            </a:endParaRPr>
          </a:p>
          <a:p>
            <a:pPr marL="0" lvl="0" indent="0" algn="ctr" rtl="0">
              <a:lnSpc>
                <a:spcPct val="100000"/>
              </a:lnSpc>
              <a:spcBef>
                <a:spcPts val="0"/>
              </a:spcBef>
              <a:spcAft>
                <a:spcPts val="0"/>
              </a:spcAft>
              <a:buNone/>
            </a:pPr>
            <a:r>
              <a:rPr lang="en" sz="1600">
                <a:solidFill>
                  <a:schemeClr val="lt2"/>
                </a:solidFill>
                <a:latin typeface="Livvic"/>
                <a:ea typeface="Livvic"/>
                <a:cs typeface="Livvic"/>
                <a:sym typeface="Livvic"/>
              </a:rPr>
              <a:t>This presentation template was created by </a:t>
            </a:r>
            <a:r>
              <a:rPr lang="en" sz="1600">
                <a:solidFill>
                  <a:schemeClr val="lt2"/>
                </a:solidFill>
                <a:uFill>
                  <a:noFill/>
                </a:uFill>
                <a:latin typeface="Livvic"/>
                <a:ea typeface="Livvic"/>
                <a:cs typeface="Livvic"/>
                <a:sym typeface="Livvic"/>
                <a:hlinkClick r:id="rId2">
                  <a:extLst>
                    <a:ext uri="{A12FA001-AC4F-418D-AE19-62706E023703}">
                      <ahyp:hlinkClr xmlns="" xmlns:ahyp="http://schemas.microsoft.com/office/drawing/2018/hyperlinkcolor" val="tx"/>
                    </a:ext>
                  </a:extLst>
                </a:hlinkClick>
              </a:rPr>
              <a:t>Slidesgo</a:t>
            </a:r>
            <a:r>
              <a:rPr lang="en" sz="1600">
                <a:solidFill>
                  <a:schemeClr val="lt2"/>
                </a:solidFill>
                <a:latin typeface="Livvic"/>
                <a:ea typeface="Livvic"/>
                <a:cs typeface="Livvic"/>
                <a:sym typeface="Livvic"/>
              </a:rPr>
              <a:t>, including icons by </a:t>
            </a:r>
            <a:r>
              <a:rPr lang="en" sz="1600">
                <a:solidFill>
                  <a:schemeClr val="lt2"/>
                </a:solidFill>
                <a:uFill>
                  <a:noFill/>
                </a:uFill>
                <a:latin typeface="Livvic"/>
                <a:ea typeface="Livvic"/>
                <a:cs typeface="Livvic"/>
                <a:sym typeface="Livvic"/>
                <a:hlinkClick r:id="rId3">
                  <a:extLst>
                    <a:ext uri="{A12FA001-AC4F-418D-AE19-62706E023703}">
                      <ahyp:hlinkClr xmlns="" xmlns:ahyp="http://schemas.microsoft.com/office/drawing/2018/hyperlinkcolor" val="tx"/>
                    </a:ext>
                  </a:extLst>
                </a:hlinkClick>
              </a:rPr>
              <a:t>Flaticon</a:t>
            </a:r>
            <a:r>
              <a:rPr lang="en" sz="1600">
                <a:solidFill>
                  <a:schemeClr val="lt2"/>
                </a:solidFill>
                <a:latin typeface="Livvic"/>
                <a:ea typeface="Livvic"/>
                <a:cs typeface="Livvic"/>
                <a:sym typeface="Livvic"/>
              </a:rPr>
              <a:t>, infographics &amp; images by </a:t>
            </a:r>
            <a:r>
              <a:rPr lang="en" sz="1600">
                <a:solidFill>
                  <a:schemeClr val="lt2"/>
                </a:solidFill>
                <a:uFill>
                  <a:noFill/>
                </a:uFill>
                <a:latin typeface="Livvic"/>
                <a:ea typeface="Livvic"/>
                <a:cs typeface="Livvic"/>
                <a:sym typeface="Livvic"/>
                <a:hlinkClick r:id="rId4">
                  <a:extLst>
                    <a:ext uri="{A12FA001-AC4F-418D-AE19-62706E023703}">
                      <ahyp:hlinkClr xmlns="" xmlns:ahyp="http://schemas.microsoft.com/office/drawing/2018/hyperlinkcolor" val="tx"/>
                    </a:ext>
                  </a:extLst>
                </a:hlinkClick>
              </a:rPr>
              <a:t>Freepik</a:t>
            </a:r>
            <a:r>
              <a:rPr lang="en" sz="1600">
                <a:solidFill>
                  <a:schemeClr val="lt2"/>
                </a:solidFill>
                <a:latin typeface="Livvic"/>
                <a:ea typeface="Livvic"/>
                <a:cs typeface="Livvic"/>
                <a:sym typeface="Livvic"/>
              </a:rPr>
              <a:t> </a:t>
            </a:r>
            <a:endParaRPr sz="1600">
              <a:solidFill>
                <a:schemeClr val="lt2"/>
              </a:solidFill>
              <a:latin typeface="Livvic"/>
              <a:ea typeface="Livvic"/>
              <a:cs typeface="Livvic"/>
              <a:sym typeface="Livvic"/>
            </a:endParaRPr>
          </a:p>
        </p:txBody>
      </p:sp>
    </p:spTree>
    <p:extLst>
      <p:ext uri="{BB962C8B-B14F-4D97-AF65-F5344CB8AC3E}">
        <p14:creationId xmlns:p14="http://schemas.microsoft.com/office/powerpoint/2010/main" val="196053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3.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5.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image" Target="../media/image3.jpg"/><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theme" Target="../theme/theme7.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5B9">
            <a:alpha val="3348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416890246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9" r:id="rId5"/>
    <p:sldLayoutId id="214748367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t>5/19/2025</a:t>
            </a:fld>
            <a:endParaRPr lang="en-US"/>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t>‹#›</a:t>
            </a:fld>
            <a:endParaRPr lang="en-US"/>
          </a:p>
        </p:txBody>
      </p:sp>
    </p:spTree>
    <p:extLst>
      <p:ext uri="{BB962C8B-B14F-4D97-AF65-F5344CB8AC3E}">
        <p14:creationId xmlns:p14="http://schemas.microsoft.com/office/powerpoint/2010/main" val="70156146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t="-10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1pPr>
            <a:lvl2pPr lvl="1">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2pPr>
            <a:lvl3pPr lvl="2">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3pPr>
            <a:lvl4pPr lvl="3">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4pPr>
            <a:lvl5pPr lvl="4">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5pPr>
            <a:lvl6pPr lvl="5">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6pPr>
            <a:lvl7pPr lvl="6">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7pPr>
            <a:lvl8pPr lvl="7">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8pPr>
            <a:lvl9pPr lvl="8">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Livvic"/>
              <a:buChar char="●"/>
              <a:defRPr sz="1800">
                <a:solidFill>
                  <a:schemeClr val="lt2"/>
                </a:solidFill>
                <a:latin typeface="Livvic"/>
                <a:ea typeface="Livvic"/>
                <a:cs typeface="Livvic"/>
                <a:sym typeface="Livvic"/>
              </a:defRPr>
            </a:lvl1pPr>
            <a:lvl2pPr marL="914400" lvl="1"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2pPr>
            <a:lvl3pPr marL="1371600" lvl="2"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3pPr>
            <a:lvl4pPr marL="1828800" lvl="3"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4pPr>
            <a:lvl5pPr marL="2286000" lvl="4"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5pPr>
            <a:lvl6pPr marL="2743200" lvl="5"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6pPr>
            <a:lvl7pPr marL="3200400" lvl="6"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7pPr>
            <a:lvl8pPr marL="3657600" lvl="7"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8pPr>
            <a:lvl9pPr marL="4114800" lvl="8" indent="-317500">
              <a:lnSpc>
                <a:spcPct val="100000"/>
              </a:lnSpc>
              <a:spcBef>
                <a:spcPts val="1600"/>
              </a:spcBef>
              <a:spcAft>
                <a:spcPts val="1600"/>
              </a:spcAft>
              <a:buClr>
                <a:schemeClr val="lt2"/>
              </a:buClr>
              <a:buSzPts val="1400"/>
              <a:buFont typeface="Livvic"/>
              <a:buChar char="■"/>
              <a:defRPr>
                <a:solidFill>
                  <a:schemeClr val="lt2"/>
                </a:solidFill>
                <a:latin typeface="Livvic"/>
                <a:ea typeface="Livvic"/>
                <a:cs typeface="Livvic"/>
                <a:sym typeface="Livvic"/>
              </a:defRPr>
            </a:lvl9pPr>
          </a:lstStyle>
          <a:p>
            <a:endParaRPr/>
          </a:p>
        </p:txBody>
      </p:sp>
    </p:spTree>
    <p:extLst>
      <p:ext uri="{BB962C8B-B14F-4D97-AF65-F5344CB8AC3E}">
        <p14:creationId xmlns:p14="http://schemas.microsoft.com/office/powerpoint/2010/main" val="1417076561"/>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CE5B9">
            <a:alpha val="3348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3373726289"/>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843858997"/>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ACA37975-6AF7-4301-9DC5-87C074AA59D1}" type="datetimeFigureOut">
              <a:rPr lang="zh-CN" altLang="en-US" smtClean="0"/>
              <a:pPr/>
              <a:t>2025/5/19</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226600152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2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1pPr>
            <a:lvl2pPr lvl="1">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2pPr>
            <a:lvl3pPr lvl="2">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3pPr>
            <a:lvl4pPr lvl="3">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4pPr>
            <a:lvl5pPr lvl="4">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5pPr>
            <a:lvl6pPr lvl="5">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6pPr>
            <a:lvl7pPr lvl="6">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7pPr>
            <a:lvl8pPr lvl="7">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8pPr>
            <a:lvl9pPr lvl="8">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Livvic"/>
              <a:buChar char="●"/>
              <a:defRPr sz="1800">
                <a:solidFill>
                  <a:schemeClr val="lt2"/>
                </a:solidFill>
                <a:latin typeface="Livvic"/>
                <a:ea typeface="Livvic"/>
                <a:cs typeface="Livvic"/>
                <a:sym typeface="Livvic"/>
              </a:defRPr>
            </a:lvl1pPr>
            <a:lvl2pPr marL="914400" lvl="1"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2pPr>
            <a:lvl3pPr marL="1371600" lvl="2"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3pPr>
            <a:lvl4pPr marL="1828800" lvl="3"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4pPr>
            <a:lvl5pPr marL="2286000" lvl="4"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5pPr>
            <a:lvl6pPr marL="2743200" lvl="5"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6pPr>
            <a:lvl7pPr marL="3200400" lvl="6"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7pPr>
            <a:lvl8pPr marL="3657600" lvl="7"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8pPr>
            <a:lvl9pPr marL="4114800" lvl="8" indent="-317500">
              <a:lnSpc>
                <a:spcPct val="100000"/>
              </a:lnSpc>
              <a:spcBef>
                <a:spcPts val="1600"/>
              </a:spcBef>
              <a:spcAft>
                <a:spcPts val="1600"/>
              </a:spcAft>
              <a:buClr>
                <a:schemeClr val="lt2"/>
              </a:buClr>
              <a:buSzPts val="1400"/>
              <a:buFont typeface="Livvic"/>
              <a:buChar char="■"/>
              <a:defRPr>
                <a:solidFill>
                  <a:schemeClr val="lt2"/>
                </a:solidFill>
                <a:latin typeface="Livvic"/>
                <a:ea typeface="Livvic"/>
                <a:cs typeface="Livvic"/>
                <a:sym typeface="Livvic"/>
              </a:defRPr>
            </a:lvl9pPr>
          </a:lstStyle>
          <a:p>
            <a:endParaRPr/>
          </a:p>
        </p:txBody>
      </p:sp>
    </p:spTree>
    <p:extLst>
      <p:ext uri="{BB962C8B-B14F-4D97-AF65-F5344CB8AC3E}">
        <p14:creationId xmlns:p14="http://schemas.microsoft.com/office/powerpoint/2010/main" val="1509828089"/>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gi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80.xml"/><Relationship Id="rId6" Type="http://schemas.openxmlformats.org/officeDocument/2006/relationships/image" Target="../media/image10.png"/><Relationship Id="rId5" Type="http://schemas.openxmlformats.org/officeDocument/2006/relationships/image" Target="../media/image17.svg"/><Relationship Id="rId4" Type="http://schemas.openxmlformats.org/officeDocument/2006/relationships/image" Target="../media/image9.png"/><Relationship Id="rId9" Type="http://schemas.openxmlformats.org/officeDocument/2006/relationships/image" Target="../media/image21.sv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5.xml"/><Relationship Id="rId1" Type="http://schemas.openxmlformats.org/officeDocument/2006/relationships/slideLayout" Target="../slideLayouts/slideLayout54.xml"/><Relationship Id="rId4" Type="http://schemas.openxmlformats.org/officeDocument/2006/relationships/image" Target="../media/image43.gif"/></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gif"/><Relationship Id="rId7" Type="http://schemas.openxmlformats.org/officeDocument/2006/relationships/image" Target="../media/image49.png"/><Relationship Id="rId2" Type="http://schemas.openxmlformats.org/officeDocument/2006/relationships/image" Target="../media/image44.gif"/><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gif"/><Relationship Id="rId10" Type="http://schemas.openxmlformats.org/officeDocument/2006/relationships/image" Target="../media/image52.gif"/><Relationship Id="rId4" Type="http://schemas.openxmlformats.org/officeDocument/2006/relationships/image" Target="../media/image46.gif"/><Relationship Id="rId9"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image" Target="../media/image55.gif"/><Relationship Id="rId4" Type="http://schemas.openxmlformats.org/officeDocument/2006/relationships/image" Target="../media/image54.jp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8.xml"/><Relationship Id="rId5" Type="http://schemas.openxmlformats.org/officeDocument/2006/relationships/image" Target="../media/image44.gif"/><Relationship Id="rId4" Type="http://schemas.openxmlformats.org/officeDocument/2006/relationships/image" Target="../media/image54.jpg"/></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image" Target="../media/image55.gif"/><Relationship Id="rId4" Type="http://schemas.openxmlformats.org/officeDocument/2006/relationships/image" Target="../media/image54.jpg"/></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image" Target="../media/image47.gif"/><Relationship Id="rId4" Type="http://schemas.openxmlformats.org/officeDocument/2006/relationships/image" Target="../media/image54.jp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7.xml"/><Relationship Id="rId1" Type="http://schemas.openxmlformats.org/officeDocument/2006/relationships/slideLayout" Target="../slideLayouts/slideLayout63.xml"/><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pic>
        <p:nvPicPr>
          <p:cNvPr id="1026" name="Picture 2">
            <a:extLst>
              <a:ext uri="{FF2B5EF4-FFF2-40B4-BE49-F238E27FC236}">
                <a16:creationId xmlns:a16="http://schemas.microsoft.com/office/drawing/2014/main" id="{5E1E683F-509E-C040-9E1D-2F3D6B458E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98"/>
          <a:stretch/>
        </p:blipFill>
        <p:spPr bwMode="auto">
          <a:xfrm flipH="1">
            <a:off x="6620933" y="1611388"/>
            <a:ext cx="5571067" cy="5316793"/>
          </a:xfrm>
          <a:prstGeom prst="rect">
            <a:avLst/>
          </a:prstGeom>
          <a:noFill/>
          <a:extLst>
            <a:ext uri="{909E8E84-426E-40DD-AFC4-6F175D3DCCD1}">
              <a14:hiddenFill xmlns:a14="http://schemas.microsoft.com/office/drawing/2010/main">
                <a:solidFill>
                  <a:srgbClr val="FFFFFF"/>
                </a:solidFill>
              </a14:hiddenFill>
            </a:ext>
          </a:extLst>
        </p:spPr>
      </p:pic>
      <p:sp>
        <p:nvSpPr>
          <p:cNvPr id="1348" name="Google Shape;1348;p40"/>
          <p:cNvSpPr txBox="1">
            <a:spLocks noGrp="1"/>
          </p:cNvSpPr>
          <p:nvPr>
            <p:ph type="ctrTitle"/>
          </p:nvPr>
        </p:nvSpPr>
        <p:spPr>
          <a:xfrm>
            <a:off x="259011" y="2515211"/>
            <a:ext cx="7355376" cy="2052198"/>
          </a:xfrm>
          <a:prstGeom prst="rect">
            <a:avLst/>
          </a:prstGeom>
          <a:noFill/>
        </p:spPr>
        <p:txBody>
          <a:bodyPr spcFirstLastPara="1" wrap="square" lIns="121900" tIns="121900" rIns="121900" bIns="121900" anchor="ctr" anchorCtr="0">
            <a:noAutofit/>
          </a:bodyPr>
          <a:lstStyle/>
          <a:p>
            <a:pPr lvl="0" algn="ctr"/>
            <a:r>
              <a:rPr lang="vi-VN" sz="4000">
                <a:latin typeface="+mj-lt"/>
                <a:cs typeface="Times New Roman" panose="02020603050405020304" pitchFamily="18" charset="0"/>
              </a:rPr>
              <a:t>CÔNG CUỘC XÂY DỰNG ĐẤT NƯỚC THỜI TRẦN  (1226 – 1400) (t</a:t>
            </a:r>
            <a:r>
              <a:rPr lang="en-US" sz="4000">
                <a:latin typeface="+mj-lt"/>
                <a:cs typeface="Times New Roman" panose="02020603050405020304" pitchFamily="18" charset="0"/>
              </a:rPr>
              <a:t>3</a:t>
            </a:r>
            <a:r>
              <a:rPr lang="vi-VN" sz="4000">
                <a:latin typeface="+mj-lt"/>
                <a:cs typeface="Times New Roman" panose="02020603050405020304" pitchFamily="18" charset="0"/>
              </a:rPr>
              <a:t>)</a:t>
            </a:r>
            <a:endParaRPr lang="en-US" sz="3600" dirty="0">
              <a:solidFill>
                <a:schemeClr val="dk1"/>
              </a:solidFill>
              <a:latin typeface="+mj-lt"/>
              <a:cs typeface="Times New Roman" panose="02020603050405020304" pitchFamily="18" charset="0"/>
            </a:endParaRPr>
          </a:p>
        </p:txBody>
      </p:sp>
      <p:sp>
        <p:nvSpPr>
          <p:cNvPr id="1370" name="Google Shape;1370;p40"/>
          <p:cNvSpPr txBox="1"/>
          <p:nvPr/>
        </p:nvSpPr>
        <p:spPr>
          <a:xfrm>
            <a:off x="259011" y="248500"/>
            <a:ext cx="1521519" cy="17040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vi-VN" sz="4267" b="1" kern="0" dirty="0">
                <a:solidFill>
                  <a:srgbClr val="000000"/>
                </a:solidFill>
                <a:latin typeface="Times New Roman" panose="02020603050405020304" pitchFamily="18" charset="0"/>
                <a:ea typeface="Poppins"/>
                <a:cs typeface="Times New Roman" panose="02020603050405020304" pitchFamily="18" charset="0"/>
                <a:sym typeface="Poppins"/>
              </a:rPr>
              <a:t>Nhà Trần</a:t>
            </a:r>
            <a:endParaRPr sz="4267" b="1" kern="0"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2" name="Rectangle 1">
            <a:extLst>
              <a:ext uri="{FF2B5EF4-FFF2-40B4-BE49-F238E27FC236}">
                <a16:creationId xmlns:a16="http://schemas.microsoft.com/office/drawing/2014/main" id="{3791A48F-9C38-614B-A295-96E8C593BE59}"/>
              </a:ext>
            </a:extLst>
          </p:cNvPr>
          <p:cNvSpPr/>
          <p:nvPr/>
        </p:nvSpPr>
        <p:spPr>
          <a:xfrm>
            <a:off x="3079087" y="1684214"/>
            <a:ext cx="1843774" cy="830997"/>
          </a:xfrm>
          <a:prstGeom prst="rect">
            <a:avLst/>
          </a:prstGeom>
        </p:spPr>
        <p:txBody>
          <a:bodyPr wrap="none">
            <a:spAutoFit/>
          </a:bodyPr>
          <a:lstStyle/>
          <a:p>
            <a:pPr defTabSz="1219170">
              <a:buClr>
                <a:srgbClr val="000000"/>
              </a:buClr>
              <a:defRPr/>
            </a:pPr>
            <a:r>
              <a:rPr lang="en-US" sz="4800" b="1" kern="0" err="1">
                <a:solidFill>
                  <a:srgbClr val="0070C0"/>
                </a:solidFill>
                <a:latin typeface="Times New Roman" panose="02020603050405020304" pitchFamily="18" charset="0"/>
                <a:cs typeface="Times New Roman" panose="02020603050405020304" pitchFamily="18" charset="0"/>
                <a:sym typeface="Poppins"/>
              </a:rPr>
              <a:t>Bài</a:t>
            </a:r>
            <a:r>
              <a:rPr lang="en-US" sz="4800" b="1" kern="0">
                <a:solidFill>
                  <a:srgbClr val="0070C0"/>
                </a:solidFill>
                <a:latin typeface="Times New Roman" panose="02020603050405020304" pitchFamily="18" charset="0"/>
                <a:cs typeface="Times New Roman" panose="02020603050405020304" pitchFamily="18" charset="0"/>
                <a:sym typeface="Poppins"/>
              </a:rPr>
              <a:t> 16</a:t>
            </a:r>
            <a:endParaRPr lang="en-VN" sz="2400" kern="0" dirty="0">
              <a:solidFill>
                <a:srgbClr val="0070C0"/>
              </a:solidFill>
              <a:latin typeface="Arial"/>
              <a:cs typeface="Arial"/>
              <a:sym typeface="Arial"/>
            </a:endParaRPr>
          </a:p>
        </p:txBody>
      </p:sp>
      <p:pic>
        <p:nvPicPr>
          <p:cNvPr id="1032" name="Picture 8">
            <a:extLst>
              <a:ext uri="{FF2B5EF4-FFF2-40B4-BE49-F238E27FC236}">
                <a16:creationId xmlns:a16="http://schemas.microsoft.com/office/drawing/2014/main" id="{E1BC3455-91B7-AC44-9415-A1B60A6F6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04" y="5303981"/>
            <a:ext cx="3945467" cy="165868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a:extLst>
              <a:ext uri="{FF2B5EF4-FFF2-40B4-BE49-F238E27FC236}">
                <a16:creationId xmlns:a16="http://schemas.microsoft.com/office/drawing/2014/main" id="{AB9D9F66-F73E-BA42-BEC8-ED0F0EDC7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867" y="5303981"/>
            <a:ext cx="3201949" cy="16586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D4EF569-A4B9-D34E-B16C-3C36F67C5A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4345" y="572125"/>
            <a:ext cx="685800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E40BAE6-883A-D348-B7BA-39870F8139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384231" y="-273"/>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61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70"/>
                                        </p:tgtEl>
                                        <p:attrNameLst>
                                          <p:attrName>style.visibility</p:attrName>
                                        </p:attrNameLst>
                                      </p:cBhvr>
                                      <p:to>
                                        <p:strVal val="visible"/>
                                      </p:to>
                                    </p:set>
                                    <p:animEffect transition="in" filter="fade">
                                      <p:cBhvr>
                                        <p:cTn id="7" dur="1000"/>
                                        <p:tgtEl>
                                          <p:spTgt spid="1370"/>
                                        </p:tgtEl>
                                      </p:cBhvr>
                                    </p:animEffect>
                                    <p:anim calcmode="lin" valueType="num">
                                      <p:cBhvr>
                                        <p:cTn id="8" dur="1000" fill="hold"/>
                                        <p:tgtEl>
                                          <p:spTgt spid="1370"/>
                                        </p:tgtEl>
                                        <p:attrNameLst>
                                          <p:attrName>ppt_x</p:attrName>
                                        </p:attrNameLst>
                                      </p:cBhvr>
                                      <p:tavLst>
                                        <p:tav tm="0">
                                          <p:val>
                                            <p:strVal val="#ppt_x"/>
                                          </p:val>
                                        </p:tav>
                                        <p:tav tm="100000">
                                          <p:val>
                                            <p:strVal val="#ppt_x"/>
                                          </p:val>
                                        </p:tav>
                                      </p:tavLst>
                                    </p:anim>
                                    <p:anim calcmode="lin" valueType="num">
                                      <p:cBhvr>
                                        <p:cTn id="9" dur="1000" fill="hold"/>
                                        <p:tgtEl>
                                          <p:spTgt spid="13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48"/>
                                        </p:tgtEl>
                                        <p:attrNameLst>
                                          <p:attrName>style.visibility</p:attrName>
                                        </p:attrNameLst>
                                      </p:cBhvr>
                                      <p:to>
                                        <p:strVal val="visible"/>
                                      </p:to>
                                    </p:set>
                                    <p:animEffect transition="in" filter="fade">
                                      <p:cBhvr>
                                        <p:cTn id="12" dur="1000"/>
                                        <p:tgtEl>
                                          <p:spTgt spid="1348"/>
                                        </p:tgtEl>
                                      </p:cBhvr>
                                    </p:animEffect>
                                    <p:anim calcmode="lin" valueType="num">
                                      <p:cBhvr>
                                        <p:cTn id="13" dur="1000" fill="hold"/>
                                        <p:tgtEl>
                                          <p:spTgt spid="1348"/>
                                        </p:tgtEl>
                                        <p:attrNameLst>
                                          <p:attrName>ppt_x</p:attrName>
                                        </p:attrNameLst>
                                      </p:cBhvr>
                                      <p:tavLst>
                                        <p:tav tm="0">
                                          <p:val>
                                            <p:strVal val="#ppt_x"/>
                                          </p:val>
                                        </p:tav>
                                        <p:tav tm="100000">
                                          <p:val>
                                            <p:strVal val="#ppt_x"/>
                                          </p:val>
                                        </p:tav>
                                      </p:tavLst>
                                    </p:anim>
                                    <p:anim calcmode="lin" valueType="num">
                                      <p:cBhvr>
                                        <p:cTn id="14" dur="1000" fill="hold"/>
                                        <p:tgtEl>
                                          <p:spTgt spid="134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 grpId="0"/>
      <p:bldP spid="137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1"/>
        <p:cNvGrpSpPr/>
        <p:nvPr/>
      </p:nvGrpSpPr>
      <p:grpSpPr>
        <a:xfrm>
          <a:off x="0" y="0"/>
          <a:ext cx="0" cy="0"/>
          <a:chOff x="0" y="0"/>
          <a:chExt cx="0" cy="0"/>
        </a:xfrm>
      </p:grpSpPr>
      <p:sp>
        <p:nvSpPr>
          <p:cNvPr id="138" name="Rounded Rectangle 137">
            <a:extLst>
              <a:ext uri="{FF2B5EF4-FFF2-40B4-BE49-F238E27FC236}">
                <a16:creationId xmlns:a16="http://schemas.microsoft.com/office/drawing/2014/main" id="{9204A902-95CB-7A4C-8C3C-E69CD56109EC}"/>
              </a:ext>
            </a:extLst>
          </p:cNvPr>
          <p:cNvSpPr/>
          <p:nvPr/>
        </p:nvSpPr>
        <p:spPr>
          <a:xfrm>
            <a:off x="0" y="1"/>
            <a:ext cx="3589867"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733" b="1" i="0" u="none" strike="noStrike" kern="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Giáo dục</a:t>
            </a:r>
          </a:p>
        </p:txBody>
      </p:sp>
      <p:grpSp>
        <p:nvGrpSpPr>
          <p:cNvPr id="43" name="Group 42">
            <a:extLst>
              <a:ext uri="{FF2B5EF4-FFF2-40B4-BE49-F238E27FC236}">
                <a16:creationId xmlns:a16="http://schemas.microsoft.com/office/drawing/2014/main" id="{16EBC482-281A-714E-912D-938024C4870E}"/>
              </a:ext>
            </a:extLst>
          </p:cNvPr>
          <p:cNvGrpSpPr/>
          <p:nvPr/>
        </p:nvGrpSpPr>
        <p:grpSpPr>
          <a:xfrm>
            <a:off x="0" y="984273"/>
            <a:ext cx="12501256" cy="1272143"/>
            <a:chOff x="0" y="776305"/>
            <a:chExt cx="9375942" cy="954107"/>
          </a:xfrm>
        </p:grpSpPr>
        <p:sp>
          <p:nvSpPr>
            <p:cNvPr id="44" name="Rectangle 43">
              <a:extLst>
                <a:ext uri="{FF2B5EF4-FFF2-40B4-BE49-F238E27FC236}">
                  <a16:creationId xmlns:a16="http://schemas.microsoft.com/office/drawing/2014/main" id="{570568AE-9C9E-484F-A86F-C7F8E1132EC4}"/>
                </a:ext>
              </a:extLst>
            </p:cNvPr>
            <p:cNvSpPr/>
            <p:nvPr/>
          </p:nvSpPr>
          <p:spPr>
            <a:xfrm>
              <a:off x="0" y="776305"/>
              <a:ext cx="9144000" cy="954107"/>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Rectangle 44">
              <a:extLst>
                <a:ext uri="{FF2B5EF4-FFF2-40B4-BE49-F238E27FC236}">
                  <a16:creationId xmlns:a16="http://schemas.microsoft.com/office/drawing/2014/main" id="{8230EC7F-6CDB-7D45-88BE-0C8D1597B90C}"/>
                </a:ext>
              </a:extLst>
            </p:cNvPr>
            <p:cNvSpPr/>
            <p:nvPr/>
          </p:nvSpPr>
          <p:spPr>
            <a:xfrm>
              <a:off x="0" y="862973"/>
              <a:ext cx="9375942" cy="80791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Quốc tử giám được mở rộng, các lộ, phủ đều có trường học, các kì thi tổ chức ngày càng nhiều.</a:t>
              </a:r>
            </a:p>
          </p:txBody>
        </p:sp>
      </p:grpSp>
      <p:grpSp>
        <p:nvGrpSpPr>
          <p:cNvPr id="13" name="Google Shape;6764;p75">
            <a:extLst>
              <a:ext uri="{FF2B5EF4-FFF2-40B4-BE49-F238E27FC236}">
                <a16:creationId xmlns:a16="http://schemas.microsoft.com/office/drawing/2014/main" id="{B35B65B0-BD19-F24D-B2AF-4E676E495EBF}"/>
              </a:ext>
            </a:extLst>
          </p:cNvPr>
          <p:cNvGrpSpPr/>
          <p:nvPr/>
        </p:nvGrpSpPr>
        <p:grpSpPr>
          <a:xfrm>
            <a:off x="246787" y="299621"/>
            <a:ext cx="502965" cy="444432"/>
            <a:chOff x="2364242" y="3856105"/>
            <a:chExt cx="377224" cy="333324"/>
          </a:xfrm>
        </p:grpSpPr>
        <p:sp>
          <p:nvSpPr>
            <p:cNvPr id="14" name="Google Shape;6765;p75">
              <a:extLst>
                <a:ext uri="{FF2B5EF4-FFF2-40B4-BE49-F238E27FC236}">
                  <a16:creationId xmlns:a16="http://schemas.microsoft.com/office/drawing/2014/main" id="{4D5B1694-1AD8-1540-A9A0-7C3D446D333B}"/>
                </a:ext>
              </a:extLst>
            </p:cNvPr>
            <p:cNvSpPr/>
            <p:nvPr/>
          </p:nvSpPr>
          <p:spPr>
            <a:xfrm>
              <a:off x="2398519" y="3979481"/>
              <a:ext cx="307827" cy="103744"/>
            </a:xfrm>
            <a:custGeom>
              <a:avLst/>
              <a:gdLst/>
              <a:ahLst/>
              <a:cxnLst/>
              <a:rect l="l" t="t" r="r" b="b"/>
              <a:pathLst>
                <a:path w="8765" h="2954" extrusionOk="0">
                  <a:moveTo>
                    <a:pt x="2501" y="0"/>
                  </a:moveTo>
                  <a:cubicBezTo>
                    <a:pt x="2454" y="0"/>
                    <a:pt x="2382" y="72"/>
                    <a:pt x="2382" y="119"/>
                  </a:cubicBezTo>
                  <a:lnTo>
                    <a:pt x="2382" y="548"/>
                  </a:lnTo>
                  <a:cubicBezTo>
                    <a:pt x="2382" y="596"/>
                    <a:pt x="2454" y="667"/>
                    <a:pt x="2501" y="667"/>
                  </a:cubicBezTo>
                  <a:lnTo>
                    <a:pt x="6312" y="667"/>
                  </a:lnTo>
                  <a:cubicBezTo>
                    <a:pt x="6383" y="667"/>
                    <a:pt x="6431" y="596"/>
                    <a:pt x="6431" y="548"/>
                  </a:cubicBezTo>
                  <a:lnTo>
                    <a:pt x="6431" y="95"/>
                  </a:lnTo>
                  <a:cubicBezTo>
                    <a:pt x="6407" y="48"/>
                    <a:pt x="6383" y="0"/>
                    <a:pt x="6312" y="0"/>
                  </a:cubicBezTo>
                  <a:close/>
                  <a:moveTo>
                    <a:pt x="120" y="2310"/>
                  </a:moveTo>
                  <a:cubicBezTo>
                    <a:pt x="72" y="2310"/>
                    <a:pt x="1" y="2358"/>
                    <a:pt x="1" y="2429"/>
                  </a:cubicBezTo>
                  <a:lnTo>
                    <a:pt x="1" y="2834"/>
                  </a:lnTo>
                  <a:cubicBezTo>
                    <a:pt x="1" y="2906"/>
                    <a:pt x="72" y="2953"/>
                    <a:pt x="120" y="2953"/>
                  </a:cubicBezTo>
                  <a:lnTo>
                    <a:pt x="2263" y="2953"/>
                  </a:lnTo>
                  <a:cubicBezTo>
                    <a:pt x="2335" y="2953"/>
                    <a:pt x="2382" y="2906"/>
                    <a:pt x="2382" y="2834"/>
                  </a:cubicBezTo>
                  <a:lnTo>
                    <a:pt x="2382" y="2429"/>
                  </a:lnTo>
                  <a:cubicBezTo>
                    <a:pt x="2382" y="2358"/>
                    <a:pt x="2311" y="2310"/>
                    <a:pt x="2263" y="2310"/>
                  </a:cubicBezTo>
                  <a:close/>
                  <a:moveTo>
                    <a:pt x="6502" y="2310"/>
                  </a:moveTo>
                  <a:cubicBezTo>
                    <a:pt x="6431" y="2310"/>
                    <a:pt x="6383" y="2358"/>
                    <a:pt x="6383" y="2405"/>
                  </a:cubicBezTo>
                  <a:lnTo>
                    <a:pt x="6383" y="2834"/>
                  </a:lnTo>
                  <a:cubicBezTo>
                    <a:pt x="6383" y="2882"/>
                    <a:pt x="6431" y="2953"/>
                    <a:pt x="6502" y="2953"/>
                  </a:cubicBezTo>
                  <a:lnTo>
                    <a:pt x="8645" y="2953"/>
                  </a:lnTo>
                  <a:cubicBezTo>
                    <a:pt x="8693" y="2953"/>
                    <a:pt x="8765" y="2882"/>
                    <a:pt x="8765" y="2834"/>
                  </a:cubicBezTo>
                  <a:lnTo>
                    <a:pt x="8765" y="2405"/>
                  </a:lnTo>
                  <a:cubicBezTo>
                    <a:pt x="8717" y="2358"/>
                    <a:pt x="8693" y="2310"/>
                    <a:pt x="8645" y="2310"/>
                  </a:cubicBezTo>
                  <a:close/>
                </a:path>
              </a:pathLst>
            </a:custGeom>
            <a:solidFill>
              <a:srgbClr val="C8374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766;p75">
              <a:extLst>
                <a:ext uri="{FF2B5EF4-FFF2-40B4-BE49-F238E27FC236}">
                  <a16:creationId xmlns:a16="http://schemas.microsoft.com/office/drawing/2014/main" id="{E8D39D06-2836-6B4E-A09D-C6869609CF32}"/>
                </a:ext>
              </a:extLst>
            </p:cNvPr>
            <p:cNvSpPr/>
            <p:nvPr/>
          </p:nvSpPr>
          <p:spPr>
            <a:xfrm>
              <a:off x="2382645" y="3877423"/>
              <a:ext cx="339610" cy="153931"/>
            </a:xfrm>
            <a:custGeom>
              <a:avLst/>
              <a:gdLst/>
              <a:ahLst/>
              <a:cxnLst/>
              <a:rect l="l" t="t" r="r" b="b"/>
              <a:pathLst>
                <a:path w="9670" h="4383" extrusionOk="0">
                  <a:moveTo>
                    <a:pt x="3358" y="1"/>
                  </a:moveTo>
                  <a:cubicBezTo>
                    <a:pt x="3334" y="1"/>
                    <a:pt x="3311" y="25"/>
                    <a:pt x="3287" y="48"/>
                  </a:cubicBezTo>
                  <a:cubicBezTo>
                    <a:pt x="3049" y="453"/>
                    <a:pt x="2644" y="739"/>
                    <a:pt x="2239" y="882"/>
                  </a:cubicBezTo>
                  <a:lnTo>
                    <a:pt x="1310" y="1239"/>
                  </a:lnTo>
                  <a:cubicBezTo>
                    <a:pt x="1310" y="1596"/>
                    <a:pt x="1572" y="1882"/>
                    <a:pt x="1929" y="1882"/>
                  </a:cubicBezTo>
                  <a:lnTo>
                    <a:pt x="7716" y="1882"/>
                  </a:lnTo>
                  <a:cubicBezTo>
                    <a:pt x="8073" y="1882"/>
                    <a:pt x="8335" y="1573"/>
                    <a:pt x="8335" y="1239"/>
                  </a:cubicBezTo>
                  <a:lnTo>
                    <a:pt x="7430" y="882"/>
                  </a:lnTo>
                  <a:cubicBezTo>
                    <a:pt x="7002" y="715"/>
                    <a:pt x="6645" y="406"/>
                    <a:pt x="6383" y="48"/>
                  </a:cubicBezTo>
                  <a:cubicBezTo>
                    <a:pt x="6335" y="25"/>
                    <a:pt x="6311" y="1"/>
                    <a:pt x="6287" y="1"/>
                  </a:cubicBezTo>
                  <a:close/>
                  <a:moveTo>
                    <a:pt x="3072" y="2644"/>
                  </a:moveTo>
                  <a:lnTo>
                    <a:pt x="3072" y="2668"/>
                  </a:lnTo>
                  <a:lnTo>
                    <a:pt x="1882" y="2668"/>
                  </a:lnTo>
                  <a:cubicBezTo>
                    <a:pt x="1858" y="2668"/>
                    <a:pt x="1834" y="2668"/>
                    <a:pt x="1786" y="2716"/>
                  </a:cubicBezTo>
                  <a:cubicBezTo>
                    <a:pt x="1548" y="3073"/>
                    <a:pt x="1239" y="3335"/>
                    <a:pt x="834" y="3478"/>
                  </a:cubicBezTo>
                  <a:lnTo>
                    <a:pt x="0" y="3811"/>
                  </a:lnTo>
                  <a:cubicBezTo>
                    <a:pt x="0" y="4097"/>
                    <a:pt x="238" y="4383"/>
                    <a:pt x="572" y="4383"/>
                  </a:cubicBezTo>
                  <a:lnTo>
                    <a:pt x="3263" y="4383"/>
                  </a:lnTo>
                  <a:lnTo>
                    <a:pt x="3263" y="2644"/>
                  </a:lnTo>
                  <a:close/>
                  <a:moveTo>
                    <a:pt x="6430" y="2644"/>
                  </a:moveTo>
                  <a:lnTo>
                    <a:pt x="6430" y="4383"/>
                  </a:lnTo>
                  <a:lnTo>
                    <a:pt x="9121" y="4383"/>
                  </a:lnTo>
                  <a:cubicBezTo>
                    <a:pt x="9455" y="4383"/>
                    <a:pt x="9669" y="4097"/>
                    <a:pt x="9669" y="3811"/>
                  </a:cubicBezTo>
                  <a:lnTo>
                    <a:pt x="8859" y="3454"/>
                  </a:lnTo>
                  <a:cubicBezTo>
                    <a:pt x="8454" y="3311"/>
                    <a:pt x="8145" y="3025"/>
                    <a:pt x="7907" y="2668"/>
                  </a:cubicBezTo>
                  <a:cubicBezTo>
                    <a:pt x="7859" y="2644"/>
                    <a:pt x="7835" y="2644"/>
                    <a:pt x="7811" y="26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767;p75">
              <a:extLst>
                <a:ext uri="{FF2B5EF4-FFF2-40B4-BE49-F238E27FC236}">
                  <a16:creationId xmlns:a16="http://schemas.microsoft.com/office/drawing/2014/main" id="{76B4E87D-6E4C-D94B-A295-08F849F2B770}"/>
                </a:ext>
              </a:extLst>
            </p:cNvPr>
            <p:cNvSpPr/>
            <p:nvPr/>
          </p:nvSpPr>
          <p:spPr>
            <a:xfrm>
              <a:off x="2392689" y="3893753"/>
              <a:ext cx="320365" cy="33048"/>
            </a:xfrm>
            <a:custGeom>
              <a:avLst/>
              <a:gdLst/>
              <a:ahLst/>
              <a:cxnLst/>
              <a:rect l="l" t="t" r="r" b="b"/>
              <a:pathLst>
                <a:path w="9122" h="941" extrusionOk="0">
                  <a:moveTo>
                    <a:pt x="155" y="0"/>
                  </a:moveTo>
                  <a:cubicBezTo>
                    <a:pt x="119" y="0"/>
                    <a:pt x="83" y="12"/>
                    <a:pt x="48" y="36"/>
                  </a:cubicBezTo>
                  <a:cubicBezTo>
                    <a:pt x="0" y="84"/>
                    <a:pt x="0" y="179"/>
                    <a:pt x="48" y="250"/>
                  </a:cubicBezTo>
                  <a:lnTo>
                    <a:pt x="667" y="869"/>
                  </a:lnTo>
                  <a:cubicBezTo>
                    <a:pt x="715" y="893"/>
                    <a:pt x="762" y="941"/>
                    <a:pt x="786" y="941"/>
                  </a:cubicBezTo>
                  <a:cubicBezTo>
                    <a:pt x="857" y="941"/>
                    <a:pt x="881" y="893"/>
                    <a:pt x="905" y="869"/>
                  </a:cubicBezTo>
                  <a:cubicBezTo>
                    <a:pt x="977" y="822"/>
                    <a:pt x="977" y="727"/>
                    <a:pt x="905" y="655"/>
                  </a:cubicBezTo>
                  <a:lnTo>
                    <a:pt x="262" y="36"/>
                  </a:lnTo>
                  <a:cubicBezTo>
                    <a:pt x="226" y="12"/>
                    <a:pt x="191" y="0"/>
                    <a:pt x="155" y="0"/>
                  </a:cubicBezTo>
                  <a:close/>
                  <a:moveTo>
                    <a:pt x="8966" y="0"/>
                  </a:moveTo>
                  <a:cubicBezTo>
                    <a:pt x="8931" y="0"/>
                    <a:pt x="8895" y="12"/>
                    <a:pt x="8859" y="36"/>
                  </a:cubicBezTo>
                  <a:lnTo>
                    <a:pt x="8240" y="655"/>
                  </a:lnTo>
                  <a:cubicBezTo>
                    <a:pt x="8168" y="727"/>
                    <a:pt x="8168" y="822"/>
                    <a:pt x="8240" y="869"/>
                  </a:cubicBezTo>
                  <a:cubicBezTo>
                    <a:pt x="8264" y="893"/>
                    <a:pt x="8288" y="941"/>
                    <a:pt x="8359" y="941"/>
                  </a:cubicBezTo>
                  <a:cubicBezTo>
                    <a:pt x="8383" y="941"/>
                    <a:pt x="8430" y="893"/>
                    <a:pt x="8478" y="869"/>
                  </a:cubicBezTo>
                  <a:lnTo>
                    <a:pt x="9097" y="250"/>
                  </a:lnTo>
                  <a:cubicBezTo>
                    <a:pt x="9121" y="179"/>
                    <a:pt x="9121" y="107"/>
                    <a:pt x="9073" y="36"/>
                  </a:cubicBezTo>
                  <a:cubicBezTo>
                    <a:pt x="9038" y="12"/>
                    <a:pt x="9002" y="0"/>
                    <a:pt x="8966" y="0"/>
                  </a:cubicBezTo>
                  <a:close/>
                </a:path>
              </a:pathLst>
            </a:custGeom>
            <a:solidFill>
              <a:srgbClr val="9637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768;p75">
              <a:extLst>
                <a:ext uri="{FF2B5EF4-FFF2-40B4-BE49-F238E27FC236}">
                  <a16:creationId xmlns:a16="http://schemas.microsoft.com/office/drawing/2014/main" id="{E6EAD3F7-1D61-544D-9D3C-CACBA97D303B}"/>
                </a:ext>
              </a:extLst>
            </p:cNvPr>
            <p:cNvSpPr/>
            <p:nvPr/>
          </p:nvSpPr>
          <p:spPr>
            <a:xfrm>
              <a:off x="2477152" y="3856105"/>
              <a:ext cx="151402" cy="33083"/>
            </a:xfrm>
            <a:custGeom>
              <a:avLst/>
              <a:gdLst/>
              <a:ahLst/>
              <a:cxnLst/>
              <a:rect l="l" t="t" r="r" b="b"/>
              <a:pathLst>
                <a:path w="4311" h="942" extrusionOk="0">
                  <a:moveTo>
                    <a:pt x="164" y="1"/>
                  </a:moveTo>
                  <a:cubicBezTo>
                    <a:pt x="125" y="1"/>
                    <a:pt x="84" y="12"/>
                    <a:pt x="48" y="36"/>
                  </a:cubicBezTo>
                  <a:cubicBezTo>
                    <a:pt x="0" y="108"/>
                    <a:pt x="0" y="179"/>
                    <a:pt x="48" y="251"/>
                  </a:cubicBezTo>
                  <a:lnTo>
                    <a:pt x="691" y="870"/>
                  </a:lnTo>
                  <a:cubicBezTo>
                    <a:pt x="715" y="894"/>
                    <a:pt x="739" y="941"/>
                    <a:pt x="810" y="941"/>
                  </a:cubicBezTo>
                  <a:cubicBezTo>
                    <a:pt x="858" y="941"/>
                    <a:pt x="882" y="894"/>
                    <a:pt x="929" y="870"/>
                  </a:cubicBezTo>
                  <a:cubicBezTo>
                    <a:pt x="977" y="822"/>
                    <a:pt x="977" y="727"/>
                    <a:pt x="929" y="655"/>
                  </a:cubicBezTo>
                  <a:lnTo>
                    <a:pt x="262" y="36"/>
                  </a:lnTo>
                  <a:cubicBezTo>
                    <a:pt x="239" y="12"/>
                    <a:pt x="203" y="1"/>
                    <a:pt x="164" y="1"/>
                  </a:cubicBezTo>
                  <a:close/>
                  <a:moveTo>
                    <a:pt x="4144" y="1"/>
                  </a:moveTo>
                  <a:cubicBezTo>
                    <a:pt x="4108" y="1"/>
                    <a:pt x="4073" y="12"/>
                    <a:pt x="4049" y="36"/>
                  </a:cubicBezTo>
                  <a:lnTo>
                    <a:pt x="3406" y="655"/>
                  </a:lnTo>
                  <a:cubicBezTo>
                    <a:pt x="3358" y="727"/>
                    <a:pt x="3358" y="822"/>
                    <a:pt x="3406" y="870"/>
                  </a:cubicBezTo>
                  <a:cubicBezTo>
                    <a:pt x="3453" y="894"/>
                    <a:pt x="3477" y="941"/>
                    <a:pt x="3525" y="941"/>
                  </a:cubicBezTo>
                  <a:cubicBezTo>
                    <a:pt x="3573" y="941"/>
                    <a:pt x="3620" y="894"/>
                    <a:pt x="3644" y="870"/>
                  </a:cubicBezTo>
                  <a:lnTo>
                    <a:pt x="4287" y="251"/>
                  </a:lnTo>
                  <a:cubicBezTo>
                    <a:pt x="4311" y="179"/>
                    <a:pt x="4311" y="108"/>
                    <a:pt x="4239" y="36"/>
                  </a:cubicBezTo>
                  <a:cubicBezTo>
                    <a:pt x="4216" y="12"/>
                    <a:pt x="4180" y="1"/>
                    <a:pt x="4144" y="1"/>
                  </a:cubicBezTo>
                  <a:close/>
                </a:path>
              </a:pathLst>
            </a:custGeom>
            <a:solidFill>
              <a:srgbClr val="C8374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769;p75">
              <a:extLst>
                <a:ext uri="{FF2B5EF4-FFF2-40B4-BE49-F238E27FC236}">
                  <a16:creationId xmlns:a16="http://schemas.microsoft.com/office/drawing/2014/main" id="{7C85542C-5B46-4E4A-89A7-C774D776C755}"/>
                </a:ext>
              </a:extLst>
            </p:cNvPr>
            <p:cNvSpPr/>
            <p:nvPr/>
          </p:nvSpPr>
          <p:spPr>
            <a:xfrm>
              <a:off x="2388510" y="4022960"/>
              <a:ext cx="327880" cy="159796"/>
            </a:xfrm>
            <a:custGeom>
              <a:avLst/>
              <a:gdLst/>
              <a:ahLst/>
              <a:cxnLst/>
              <a:rect l="l" t="t" r="r" b="b"/>
              <a:pathLst>
                <a:path w="9336" h="4550" extrusionOk="0">
                  <a:moveTo>
                    <a:pt x="119" y="1"/>
                  </a:moveTo>
                  <a:cubicBezTo>
                    <a:pt x="48" y="1"/>
                    <a:pt x="0" y="48"/>
                    <a:pt x="0" y="120"/>
                  </a:cubicBezTo>
                  <a:lnTo>
                    <a:pt x="0" y="4406"/>
                  </a:lnTo>
                  <a:cubicBezTo>
                    <a:pt x="0" y="4454"/>
                    <a:pt x="48" y="4501"/>
                    <a:pt x="119" y="4501"/>
                  </a:cubicBezTo>
                  <a:lnTo>
                    <a:pt x="524" y="4501"/>
                  </a:lnTo>
                  <a:cubicBezTo>
                    <a:pt x="595" y="4501"/>
                    <a:pt x="643" y="4454"/>
                    <a:pt x="643" y="4406"/>
                  </a:cubicBezTo>
                  <a:lnTo>
                    <a:pt x="643" y="120"/>
                  </a:lnTo>
                  <a:cubicBezTo>
                    <a:pt x="643" y="48"/>
                    <a:pt x="595" y="24"/>
                    <a:pt x="524" y="1"/>
                  </a:cubicBezTo>
                  <a:close/>
                  <a:moveTo>
                    <a:pt x="8811" y="24"/>
                  </a:moveTo>
                  <a:cubicBezTo>
                    <a:pt x="8740" y="24"/>
                    <a:pt x="8692" y="72"/>
                    <a:pt x="8692" y="143"/>
                  </a:cubicBezTo>
                  <a:lnTo>
                    <a:pt x="8692" y="4430"/>
                  </a:lnTo>
                  <a:cubicBezTo>
                    <a:pt x="8692" y="4478"/>
                    <a:pt x="8740" y="4549"/>
                    <a:pt x="8811" y="4549"/>
                  </a:cubicBezTo>
                  <a:lnTo>
                    <a:pt x="9216" y="4549"/>
                  </a:lnTo>
                  <a:cubicBezTo>
                    <a:pt x="9288" y="4549"/>
                    <a:pt x="9335" y="4478"/>
                    <a:pt x="9335" y="4430"/>
                  </a:cubicBezTo>
                  <a:lnTo>
                    <a:pt x="9335" y="143"/>
                  </a:lnTo>
                  <a:cubicBezTo>
                    <a:pt x="9335" y="48"/>
                    <a:pt x="9288" y="24"/>
                    <a:pt x="9216" y="24"/>
                  </a:cubicBezTo>
                  <a:close/>
                </a:path>
              </a:pathLst>
            </a:custGeom>
            <a:solidFill>
              <a:srgbClr val="FF4B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770;p75">
              <a:extLst>
                <a:ext uri="{FF2B5EF4-FFF2-40B4-BE49-F238E27FC236}">
                  <a16:creationId xmlns:a16="http://schemas.microsoft.com/office/drawing/2014/main" id="{1CA8A366-FDDE-D74E-98F5-07A500643EF1}"/>
                </a:ext>
              </a:extLst>
            </p:cNvPr>
            <p:cNvSpPr/>
            <p:nvPr/>
          </p:nvSpPr>
          <p:spPr>
            <a:xfrm>
              <a:off x="2365927" y="4003714"/>
              <a:ext cx="374344" cy="34347"/>
            </a:xfrm>
            <a:custGeom>
              <a:avLst/>
              <a:gdLst/>
              <a:ahLst/>
              <a:cxnLst/>
              <a:rect l="l" t="t" r="r" b="b"/>
              <a:pathLst>
                <a:path w="10659" h="978" extrusionOk="0">
                  <a:moveTo>
                    <a:pt x="167" y="1"/>
                  </a:moveTo>
                  <a:cubicBezTo>
                    <a:pt x="71" y="1"/>
                    <a:pt x="0" y="72"/>
                    <a:pt x="48" y="144"/>
                  </a:cubicBezTo>
                  <a:lnTo>
                    <a:pt x="167" y="382"/>
                  </a:lnTo>
                  <a:cubicBezTo>
                    <a:pt x="357" y="739"/>
                    <a:pt x="762" y="977"/>
                    <a:pt x="1167" y="977"/>
                  </a:cubicBezTo>
                  <a:lnTo>
                    <a:pt x="3739" y="977"/>
                  </a:lnTo>
                  <a:lnTo>
                    <a:pt x="3739" y="239"/>
                  </a:lnTo>
                  <a:lnTo>
                    <a:pt x="1453" y="239"/>
                  </a:lnTo>
                  <a:cubicBezTo>
                    <a:pt x="1024" y="239"/>
                    <a:pt x="572" y="191"/>
                    <a:pt x="167" y="1"/>
                  </a:cubicBezTo>
                  <a:close/>
                  <a:moveTo>
                    <a:pt x="10509" y="21"/>
                  </a:moveTo>
                  <a:cubicBezTo>
                    <a:pt x="10499" y="21"/>
                    <a:pt x="10489" y="22"/>
                    <a:pt x="10478" y="25"/>
                  </a:cubicBezTo>
                  <a:cubicBezTo>
                    <a:pt x="10074" y="191"/>
                    <a:pt x="9621" y="239"/>
                    <a:pt x="9145" y="239"/>
                  </a:cubicBezTo>
                  <a:lnTo>
                    <a:pt x="6882" y="239"/>
                  </a:lnTo>
                  <a:lnTo>
                    <a:pt x="6882" y="977"/>
                  </a:lnTo>
                  <a:lnTo>
                    <a:pt x="9454" y="977"/>
                  </a:lnTo>
                  <a:cubicBezTo>
                    <a:pt x="9859" y="977"/>
                    <a:pt x="10240" y="739"/>
                    <a:pt x="10455" y="382"/>
                  </a:cubicBezTo>
                  <a:lnTo>
                    <a:pt x="10574" y="144"/>
                  </a:lnTo>
                  <a:cubicBezTo>
                    <a:pt x="10659" y="101"/>
                    <a:pt x="10592" y="21"/>
                    <a:pt x="10509" y="2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771;p75">
              <a:extLst>
                <a:ext uri="{FF2B5EF4-FFF2-40B4-BE49-F238E27FC236}">
                  <a16:creationId xmlns:a16="http://schemas.microsoft.com/office/drawing/2014/main" id="{98F11DA4-9F69-1644-87FF-EB376607DD04}"/>
                </a:ext>
              </a:extLst>
            </p:cNvPr>
            <p:cNvSpPr/>
            <p:nvPr/>
          </p:nvSpPr>
          <p:spPr>
            <a:xfrm>
              <a:off x="2473816" y="3941833"/>
              <a:ext cx="158110" cy="211633"/>
            </a:xfrm>
            <a:custGeom>
              <a:avLst/>
              <a:gdLst/>
              <a:ahLst/>
              <a:cxnLst/>
              <a:rect l="l" t="t" r="r" b="b"/>
              <a:pathLst>
                <a:path w="4502" h="6026" extrusionOk="0">
                  <a:moveTo>
                    <a:pt x="119" y="1"/>
                  </a:moveTo>
                  <a:cubicBezTo>
                    <a:pt x="72" y="1"/>
                    <a:pt x="0" y="72"/>
                    <a:pt x="0" y="120"/>
                  </a:cubicBezTo>
                  <a:lnTo>
                    <a:pt x="0" y="5883"/>
                  </a:lnTo>
                  <a:cubicBezTo>
                    <a:pt x="0" y="5930"/>
                    <a:pt x="72" y="6002"/>
                    <a:pt x="119" y="6002"/>
                  </a:cubicBezTo>
                  <a:lnTo>
                    <a:pt x="548" y="6002"/>
                  </a:lnTo>
                  <a:cubicBezTo>
                    <a:pt x="595" y="6002"/>
                    <a:pt x="667" y="5930"/>
                    <a:pt x="667" y="5883"/>
                  </a:cubicBezTo>
                  <a:lnTo>
                    <a:pt x="667" y="120"/>
                  </a:lnTo>
                  <a:cubicBezTo>
                    <a:pt x="667" y="72"/>
                    <a:pt x="619" y="48"/>
                    <a:pt x="548" y="1"/>
                  </a:cubicBezTo>
                  <a:close/>
                  <a:moveTo>
                    <a:pt x="3953" y="48"/>
                  </a:moveTo>
                  <a:cubicBezTo>
                    <a:pt x="3906" y="48"/>
                    <a:pt x="3834" y="96"/>
                    <a:pt x="3834" y="167"/>
                  </a:cubicBezTo>
                  <a:lnTo>
                    <a:pt x="3834" y="5906"/>
                  </a:lnTo>
                  <a:cubicBezTo>
                    <a:pt x="3834" y="5954"/>
                    <a:pt x="3906" y="6026"/>
                    <a:pt x="3953" y="6026"/>
                  </a:cubicBezTo>
                  <a:lnTo>
                    <a:pt x="4382" y="6026"/>
                  </a:lnTo>
                  <a:cubicBezTo>
                    <a:pt x="4430" y="6026"/>
                    <a:pt x="4501" y="5954"/>
                    <a:pt x="4501" y="5906"/>
                  </a:cubicBezTo>
                  <a:lnTo>
                    <a:pt x="4501" y="167"/>
                  </a:lnTo>
                  <a:cubicBezTo>
                    <a:pt x="4477" y="72"/>
                    <a:pt x="4430" y="48"/>
                    <a:pt x="4382" y="48"/>
                  </a:cubicBezTo>
                  <a:close/>
                </a:path>
              </a:pathLst>
            </a:custGeom>
            <a:solidFill>
              <a:srgbClr val="FF4B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772;p75">
              <a:extLst>
                <a:ext uri="{FF2B5EF4-FFF2-40B4-BE49-F238E27FC236}">
                  <a16:creationId xmlns:a16="http://schemas.microsoft.com/office/drawing/2014/main" id="{3255821E-6078-584E-A1F3-B745D33DDF01}"/>
                </a:ext>
              </a:extLst>
            </p:cNvPr>
            <p:cNvSpPr/>
            <p:nvPr/>
          </p:nvSpPr>
          <p:spPr>
            <a:xfrm>
              <a:off x="2409722" y="3913772"/>
              <a:ext cx="286298" cy="37297"/>
            </a:xfrm>
            <a:custGeom>
              <a:avLst/>
              <a:gdLst/>
              <a:ahLst/>
              <a:cxnLst/>
              <a:rect l="l" t="t" r="r" b="b"/>
              <a:pathLst>
                <a:path w="8152" h="1062" extrusionOk="0">
                  <a:moveTo>
                    <a:pt x="109" y="1"/>
                  </a:moveTo>
                  <a:cubicBezTo>
                    <a:pt x="41" y="1"/>
                    <a:pt x="0" y="79"/>
                    <a:pt x="39" y="157"/>
                  </a:cubicBezTo>
                  <a:lnTo>
                    <a:pt x="182" y="418"/>
                  </a:lnTo>
                  <a:cubicBezTo>
                    <a:pt x="396" y="823"/>
                    <a:pt x="849" y="1061"/>
                    <a:pt x="1301" y="1061"/>
                  </a:cubicBezTo>
                  <a:lnTo>
                    <a:pt x="6850" y="1061"/>
                  </a:lnTo>
                  <a:cubicBezTo>
                    <a:pt x="7302" y="1061"/>
                    <a:pt x="7755" y="823"/>
                    <a:pt x="7945" y="418"/>
                  </a:cubicBezTo>
                  <a:lnTo>
                    <a:pt x="8112" y="157"/>
                  </a:lnTo>
                  <a:cubicBezTo>
                    <a:pt x="8151" y="79"/>
                    <a:pt x="8111" y="1"/>
                    <a:pt x="8043" y="1"/>
                  </a:cubicBezTo>
                  <a:cubicBezTo>
                    <a:pt x="8027" y="1"/>
                    <a:pt x="8011" y="5"/>
                    <a:pt x="7993" y="14"/>
                  </a:cubicBezTo>
                  <a:cubicBezTo>
                    <a:pt x="7517" y="157"/>
                    <a:pt x="7017" y="204"/>
                    <a:pt x="6493" y="252"/>
                  </a:cubicBezTo>
                  <a:lnTo>
                    <a:pt x="1611" y="252"/>
                  </a:lnTo>
                  <a:cubicBezTo>
                    <a:pt x="1111" y="252"/>
                    <a:pt x="634" y="157"/>
                    <a:pt x="158" y="14"/>
                  </a:cubicBezTo>
                  <a:cubicBezTo>
                    <a:pt x="141" y="5"/>
                    <a:pt x="124" y="1"/>
                    <a:pt x="10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773;p75">
              <a:extLst>
                <a:ext uri="{FF2B5EF4-FFF2-40B4-BE49-F238E27FC236}">
                  <a16:creationId xmlns:a16="http://schemas.microsoft.com/office/drawing/2014/main" id="{83AB88C4-364A-B844-A011-503EBB8A93F1}"/>
                </a:ext>
              </a:extLst>
            </p:cNvPr>
            <p:cNvSpPr/>
            <p:nvPr/>
          </p:nvSpPr>
          <p:spPr>
            <a:xfrm>
              <a:off x="2382645" y="4111603"/>
              <a:ext cx="341261" cy="63602"/>
            </a:xfrm>
            <a:custGeom>
              <a:avLst/>
              <a:gdLst/>
              <a:ahLst/>
              <a:cxnLst/>
              <a:rect l="l" t="t" r="r" b="b"/>
              <a:pathLst>
                <a:path w="9717" h="1811" extrusionOk="0">
                  <a:moveTo>
                    <a:pt x="119" y="1"/>
                  </a:moveTo>
                  <a:cubicBezTo>
                    <a:pt x="72" y="1"/>
                    <a:pt x="0" y="48"/>
                    <a:pt x="0" y="120"/>
                  </a:cubicBezTo>
                  <a:lnTo>
                    <a:pt x="0" y="1692"/>
                  </a:lnTo>
                  <a:cubicBezTo>
                    <a:pt x="0" y="1763"/>
                    <a:pt x="72" y="1811"/>
                    <a:pt x="119" y="1811"/>
                  </a:cubicBezTo>
                  <a:lnTo>
                    <a:pt x="881" y="1811"/>
                  </a:lnTo>
                  <a:cubicBezTo>
                    <a:pt x="929" y="1811"/>
                    <a:pt x="977" y="1763"/>
                    <a:pt x="977" y="1692"/>
                  </a:cubicBezTo>
                  <a:lnTo>
                    <a:pt x="977" y="120"/>
                  </a:lnTo>
                  <a:cubicBezTo>
                    <a:pt x="977" y="48"/>
                    <a:pt x="929" y="1"/>
                    <a:pt x="881" y="1"/>
                  </a:cubicBezTo>
                  <a:close/>
                  <a:moveTo>
                    <a:pt x="2548" y="1"/>
                  </a:moveTo>
                  <a:cubicBezTo>
                    <a:pt x="2477" y="1"/>
                    <a:pt x="2429" y="48"/>
                    <a:pt x="2429" y="120"/>
                  </a:cubicBezTo>
                  <a:lnTo>
                    <a:pt x="2429" y="1692"/>
                  </a:lnTo>
                  <a:cubicBezTo>
                    <a:pt x="2429" y="1763"/>
                    <a:pt x="2477" y="1811"/>
                    <a:pt x="2548" y="1811"/>
                  </a:cubicBezTo>
                  <a:lnTo>
                    <a:pt x="3287" y="1811"/>
                  </a:lnTo>
                  <a:cubicBezTo>
                    <a:pt x="3334" y="1811"/>
                    <a:pt x="3406" y="1763"/>
                    <a:pt x="3406" y="1692"/>
                  </a:cubicBezTo>
                  <a:lnTo>
                    <a:pt x="3406" y="120"/>
                  </a:lnTo>
                  <a:cubicBezTo>
                    <a:pt x="3406" y="48"/>
                    <a:pt x="3358" y="1"/>
                    <a:pt x="3287" y="1"/>
                  </a:cubicBezTo>
                  <a:close/>
                  <a:moveTo>
                    <a:pt x="6383" y="1"/>
                  </a:moveTo>
                  <a:cubicBezTo>
                    <a:pt x="6311" y="1"/>
                    <a:pt x="6264" y="48"/>
                    <a:pt x="6264" y="120"/>
                  </a:cubicBezTo>
                  <a:lnTo>
                    <a:pt x="6264" y="1692"/>
                  </a:lnTo>
                  <a:cubicBezTo>
                    <a:pt x="6264" y="1763"/>
                    <a:pt x="6311" y="1811"/>
                    <a:pt x="6383" y="1811"/>
                  </a:cubicBezTo>
                  <a:lnTo>
                    <a:pt x="7121" y="1811"/>
                  </a:lnTo>
                  <a:cubicBezTo>
                    <a:pt x="7192" y="1811"/>
                    <a:pt x="7240" y="1763"/>
                    <a:pt x="7240" y="1692"/>
                  </a:cubicBezTo>
                  <a:lnTo>
                    <a:pt x="7240" y="120"/>
                  </a:lnTo>
                  <a:cubicBezTo>
                    <a:pt x="7240" y="48"/>
                    <a:pt x="7192" y="1"/>
                    <a:pt x="7121" y="1"/>
                  </a:cubicBezTo>
                  <a:close/>
                  <a:moveTo>
                    <a:pt x="8859" y="1"/>
                  </a:moveTo>
                  <a:cubicBezTo>
                    <a:pt x="8788" y="1"/>
                    <a:pt x="8740" y="48"/>
                    <a:pt x="8740" y="120"/>
                  </a:cubicBezTo>
                  <a:lnTo>
                    <a:pt x="8740" y="1692"/>
                  </a:lnTo>
                  <a:cubicBezTo>
                    <a:pt x="8740" y="1763"/>
                    <a:pt x="8788" y="1811"/>
                    <a:pt x="8859" y="1811"/>
                  </a:cubicBezTo>
                  <a:lnTo>
                    <a:pt x="9598" y="1811"/>
                  </a:lnTo>
                  <a:cubicBezTo>
                    <a:pt x="9645" y="1811"/>
                    <a:pt x="9717" y="1763"/>
                    <a:pt x="9717" y="1692"/>
                  </a:cubicBezTo>
                  <a:lnTo>
                    <a:pt x="9717" y="120"/>
                  </a:lnTo>
                  <a:cubicBezTo>
                    <a:pt x="9693" y="48"/>
                    <a:pt x="9621" y="1"/>
                    <a:pt x="959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774;p75">
              <a:extLst>
                <a:ext uri="{FF2B5EF4-FFF2-40B4-BE49-F238E27FC236}">
                  <a16:creationId xmlns:a16="http://schemas.microsoft.com/office/drawing/2014/main" id="{56AE267B-486C-F244-811A-17B3411442CF}"/>
                </a:ext>
              </a:extLst>
            </p:cNvPr>
            <p:cNvSpPr/>
            <p:nvPr/>
          </p:nvSpPr>
          <p:spPr>
            <a:xfrm>
              <a:off x="2364242" y="4166811"/>
              <a:ext cx="377224" cy="22617"/>
            </a:xfrm>
            <a:custGeom>
              <a:avLst/>
              <a:gdLst/>
              <a:ahLst/>
              <a:cxnLst/>
              <a:rect l="l" t="t" r="r" b="b"/>
              <a:pathLst>
                <a:path w="10741" h="644" extrusionOk="0">
                  <a:moveTo>
                    <a:pt x="119" y="1"/>
                  </a:moveTo>
                  <a:cubicBezTo>
                    <a:pt x="48" y="1"/>
                    <a:pt x="0" y="72"/>
                    <a:pt x="0" y="120"/>
                  </a:cubicBezTo>
                  <a:lnTo>
                    <a:pt x="0" y="548"/>
                  </a:lnTo>
                  <a:cubicBezTo>
                    <a:pt x="0" y="596"/>
                    <a:pt x="48" y="644"/>
                    <a:pt x="119" y="644"/>
                  </a:cubicBezTo>
                  <a:lnTo>
                    <a:pt x="10622" y="644"/>
                  </a:lnTo>
                  <a:cubicBezTo>
                    <a:pt x="10693" y="644"/>
                    <a:pt x="10741" y="596"/>
                    <a:pt x="10741" y="548"/>
                  </a:cubicBezTo>
                  <a:lnTo>
                    <a:pt x="10741" y="120"/>
                  </a:lnTo>
                  <a:cubicBezTo>
                    <a:pt x="10741" y="72"/>
                    <a:pt x="10693" y="24"/>
                    <a:pt x="1062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 name="Rectangle 2">
            <a:extLst>
              <a:ext uri="{FF2B5EF4-FFF2-40B4-BE49-F238E27FC236}">
                <a16:creationId xmlns:a16="http://schemas.microsoft.com/office/drawing/2014/main" id="{10130469-AB52-B943-AE01-10A3E407536F}"/>
              </a:ext>
            </a:extLst>
          </p:cNvPr>
          <p:cNvSpPr/>
          <p:nvPr/>
        </p:nvSpPr>
        <p:spPr>
          <a:xfrm>
            <a:off x="4741333" y="2620739"/>
            <a:ext cx="7450667" cy="4344266"/>
          </a:xfrm>
          <a:prstGeom prst="rect">
            <a:avLst/>
          </a:prstGeom>
          <a:solidFill>
            <a:schemeClr val="accent5">
              <a:lumMod val="20000"/>
              <a:lumOff val="80000"/>
            </a:schemeClr>
          </a:solidFill>
        </p:spPr>
        <p:txBody>
          <a:bodyPr wrap="square">
            <a:spAutoFit/>
          </a:bodyPr>
          <a:lstStyle/>
          <a:p>
            <a:pPr marL="457189" marR="0" lvl="0" indent="-457189" algn="just" defTabSz="1219170" rtl="0" eaLnBrk="1" fontAlgn="base" latinLnBrk="0" hangingPunct="1">
              <a:lnSpc>
                <a:spcPct val="100000"/>
              </a:lnSpc>
              <a:spcBef>
                <a:spcPct val="20000"/>
              </a:spcBef>
              <a:spcAft>
                <a:spcPct val="0"/>
              </a:spcAft>
              <a:buClrTx/>
              <a:buSzTx/>
              <a:buFontTx/>
              <a:buNone/>
              <a:tabLst/>
              <a:defRPr/>
            </a:pP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1246,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nhà</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Trần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định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lệ</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thái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học</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sinh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tiến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sĩ</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7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lần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a:p>
            <a:pPr marL="457189" marR="0" lvl="0" indent="-457189" algn="just" defTabSz="1219170" rtl="0" eaLnBrk="1" fontAlgn="base" latinLnBrk="0" hangingPunct="1">
              <a:lnSpc>
                <a:spcPct val="100000"/>
              </a:lnSpc>
              <a:spcBef>
                <a:spcPct val="20000"/>
              </a:spcBef>
              <a:spcAft>
                <a:spcPct val="0"/>
              </a:spcAft>
              <a:buClrTx/>
              <a:buSzTx/>
              <a:buFontTx/>
              <a:buNone/>
              <a:tabLst/>
              <a:defRPr/>
            </a:pP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1247,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quy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định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chọn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Tam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khôi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Trạng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nguyên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Bảng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nhãn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Thám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hoa</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trong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kì</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Đình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a:p>
            <a:pPr marL="457189" marR="0" lvl="0" indent="-457189" algn="just" defTabSz="1219170" rtl="0" eaLnBrk="1" fontAlgn="base" latinLnBrk="0" hangingPunct="1">
              <a:lnSpc>
                <a:spcPct val="100000"/>
              </a:lnSpc>
              <a:spcBef>
                <a:spcPct val="20000"/>
              </a:spcBef>
              <a:spcAft>
                <a:spcPct val="0"/>
              </a:spcAft>
              <a:buClrTx/>
              <a:buSzTx/>
              <a:buFontTx/>
              <a:buNone/>
              <a:tabLst/>
              <a:defRPr/>
            </a:pP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Phép</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Trần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7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khoa,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đặt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ra tam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khôi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điều</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lệ</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mỗi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ngày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nghiêm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ngặt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ân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điển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mỗi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ngày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long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trọng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công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danh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do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đó</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mà</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ra,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nhân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tài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đầy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rẫy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so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với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Lý</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thì</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thịnh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hơn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nhiều</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a:p>
            <a:pPr marL="457189" marR="0" lvl="0" indent="-457189" algn="just" defTabSz="1219170" rtl="0" eaLnBrk="1" fontAlgn="base" latinLnBrk="0" hangingPunct="1">
              <a:lnSpc>
                <a:spcPct val="100000"/>
              </a:lnSpc>
              <a:spcBef>
                <a:spcPct val="20000"/>
              </a:spcBef>
              <a:spcAft>
                <a:spcPct val="0"/>
              </a:spcAft>
              <a:buClrTx/>
              <a:buSzTx/>
              <a:buFontTx/>
              <a:buNone/>
              <a:tabLst/>
              <a:defRPr/>
            </a:pP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(Khoa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mục</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chí</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trong</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Lịch</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triều</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Hiến</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chương</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loại</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ch</a:t>
            </a:r>
            <a:r>
              <a:rPr kumimoji="0" lang="af-ZA"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í</a:t>
            </a:r>
            <a:r>
              <a:rPr kumimoji="0" lang="af-ZA"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p>
        </p:txBody>
      </p:sp>
      <p:pic>
        <p:nvPicPr>
          <p:cNvPr id="26" name="Picture 2">
            <a:extLst>
              <a:ext uri="{FF2B5EF4-FFF2-40B4-BE49-F238E27FC236}">
                <a16:creationId xmlns:a16="http://schemas.microsoft.com/office/drawing/2014/main" id="{FB28C7B6-33F8-D24A-B78B-495DFD8700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4" t="6110" r="18415" b="13890"/>
          <a:stretch/>
        </p:blipFill>
        <p:spPr bwMode="auto">
          <a:xfrm>
            <a:off x="0" y="2323384"/>
            <a:ext cx="4741333" cy="4701469"/>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2D41F4CC-F5CD-6245-B071-6B12AE10A12E}"/>
              </a:ext>
            </a:extLst>
          </p:cNvPr>
          <p:cNvGrpSpPr/>
          <p:nvPr/>
        </p:nvGrpSpPr>
        <p:grpSpPr>
          <a:xfrm>
            <a:off x="1005177" y="3135929"/>
            <a:ext cx="10181647" cy="1886292"/>
            <a:chOff x="2967789" y="-1700463"/>
            <a:chExt cx="7636235" cy="1414719"/>
          </a:xfrm>
        </p:grpSpPr>
        <p:sp>
          <p:nvSpPr>
            <p:cNvPr id="47" name="Rounded Rectangle 46">
              <a:extLst>
                <a:ext uri="{FF2B5EF4-FFF2-40B4-BE49-F238E27FC236}">
                  <a16:creationId xmlns:a16="http://schemas.microsoft.com/office/drawing/2014/main" id="{CB16CEBB-BB91-8743-B8F1-AD2F2690030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48" name="Rectangle 47">
              <a:extLst>
                <a:ext uri="{FF2B5EF4-FFF2-40B4-BE49-F238E27FC236}">
                  <a16:creationId xmlns:a16="http://schemas.microsoft.com/office/drawing/2014/main" id="{EB1E1BFC-F8CC-A142-9A27-E1809D0F0CD9}"/>
                </a:ext>
              </a:extLst>
            </p:cNvPr>
            <p:cNvSpPr/>
            <p:nvPr/>
          </p:nvSpPr>
          <p:spPr>
            <a:xfrm>
              <a:off x="3021180" y="-1493238"/>
              <a:ext cx="7492049" cy="1054231"/>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Trình</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bày</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vài</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nét</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về</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tình</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hình</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giáo</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dục</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Trần</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p:txBody>
        </p:sp>
      </p:grpSp>
    </p:spTree>
    <p:extLst>
      <p:ext uri="{BB962C8B-B14F-4D97-AF65-F5344CB8AC3E}">
        <p14:creationId xmlns:p14="http://schemas.microsoft.com/office/powerpoint/2010/main" val="3347051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1000"/>
                                        <p:tgtEl>
                                          <p:spTgt spid="138"/>
                                        </p:tgtEl>
                                      </p:cBhvr>
                                    </p:animEffect>
                                    <p:anim calcmode="lin" valueType="num">
                                      <p:cBhvr>
                                        <p:cTn id="13" dur="1000" fill="hold"/>
                                        <p:tgtEl>
                                          <p:spTgt spid="138"/>
                                        </p:tgtEl>
                                        <p:attrNameLst>
                                          <p:attrName>ppt_x</p:attrName>
                                        </p:attrNameLst>
                                      </p:cBhvr>
                                      <p:tavLst>
                                        <p:tav tm="0">
                                          <p:val>
                                            <p:strVal val="#ppt_x"/>
                                          </p:val>
                                        </p:tav>
                                        <p:tav tm="100000">
                                          <p:val>
                                            <p:strVal val="#ppt_x"/>
                                          </p:val>
                                        </p:tav>
                                      </p:tavLst>
                                    </p:anim>
                                    <p:anim calcmode="lin" valueType="num">
                                      <p:cBhvr>
                                        <p:cTn id="14" dur="1000" fill="hold"/>
                                        <p:tgtEl>
                                          <p:spTgt spid="13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outVertic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46"/>
                                        </p:tgtEl>
                                      </p:cBhvr>
                                    </p:animEffect>
                                    <p:set>
                                      <p:cBhvr>
                                        <p:cTn id="23" dur="1" fill="hold">
                                          <p:stCondLst>
                                            <p:cond delay="499"/>
                                          </p:stCondLst>
                                        </p:cTn>
                                        <p:tgtEl>
                                          <p:spTgt spid="46"/>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barn(outVertical)">
                                      <p:cBhvr>
                                        <p:cTn id="26" dur="500"/>
                                        <p:tgtEl>
                                          <p:spTgt spid="43"/>
                                        </p:tgtEl>
                                      </p:cBhvr>
                                    </p:animEffect>
                                  </p:childTnLst>
                                </p:cTn>
                              </p:par>
                              <p:par>
                                <p:cTn id="27" presetID="21" presetClass="entr" presetSubtype="3"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3)">
                                      <p:cBhvr>
                                        <p:cTn id="29" dur="1250"/>
                                        <p:tgtEl>
                                          <p:spTgt spid="3"/>
                                        </p:tgtEl>
                                      </p:cBhvr>
                                    </p:animEffect>
                                  </p:childTnLst>
                                </p:cTn>
                              </p:par>
                              <p:par>
                                <p:cTn id="30" presetID="21" presetClass="entr" presetSubtype="3"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heel(3)">
                                      <p:cBhvr>
                                        <p:cTn id="32"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391F7C-D360-BB48-9ADB-284471373FFC}"/>
              </a:ext>
            </a:extLst>
          </p:cNvPr>
          <p:cNvSpPr/>
          <p:nvPr/>
        </p:nvSpPr>
        <p:spPr>
          <a:xfrm>
            <a:off x="0" y="456248"/>
            <a:ext cx="12192000" cy="63709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1</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Nguyễn Quan Quang</a:t>
            </a:r>
            <a:r>
              <a:rPr kumimoji="0" lang="vi-VN" sz="2400" b="0"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Trạng nguyên đầu tiên. Quê Tam Sơn, Tiên Sơn, Bắc Ninh. Đỗ khoa Bính Ngọ (1246).</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2. 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Nguyễn Hiền</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Trạng nguyên nhỏ tuổi nhất (13 tuổi). Quê Dương A, Nam Thắng, Nam Trực, Nam Định. Đỗ khoa Đinh Mùi (1247) (Khoa này cả 3 vị tam khôi đều trẻ tuổi: Bảng nhãn Lê Văn Hưu 17 tuổi; Thám hoa Đặng Ma La 14 tuổi).</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3. 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Trần Quốc Lặc</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Kinh Trạng nguyên. Quê Uông Hạ, Minh Tân, Nam Sách, Hải Dương. Đỗ khoa Bính Thìn (1256).</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4. 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Trương Xán</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Trại Trạng nguyên. Quê Hoành Bồ, Hoành Sơn, Quảng Trạch, Quảng Bình. Đỗ khoa Bính Thìn (1256), năm 29 tuổi.</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5. 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Trần Cố:</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Kinh Trạng nguyên</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Quê Phạm Lý, Ngô Quyền, Thanh Miện, Hải Dương. Đỗ khoa Bính Dần (1266).</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6. 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Bạch Liêu:</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Trại Trạng nguyên. Quê Nguyên Xá, Diễn Ninh, Diễn Châu, Nghệ An. Đỗ khoa Bính Dần (1266).</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7. 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Đào Tiêu</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quê Yên Hồ, Đức Thọ, Hà Tĩnh. Đỗ khoa Ất Hợi (1275).</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8. 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Mạc Đĩnh Chi</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quê Lũng Động, Nam Tân, Nam Sách, Hải Dương. Đỗ khoa Giáp Thìn (1304).</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9. 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Đào Sư Tích</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quê Lý Hải, Song Khê, Yên Dũng, Bắc Giang. Đỗ khoa Giáp Dần (1374).</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Rectangle 3">
            <a:extLst>
              <a:ext uri="{FF2B5EF4-FFF2-40B4-BE49-F238E27FC236}">
                <a16:creationId xmlns:a16="http://schemas.microsoft.com/office/drawing/2014/main" id="{15A9997A-C4CA-2640-8F6A-926E7DB129D1}"/>
              </a:ext>
            </a:extLst>
          </p:cNvPr>
          <p:cNvSpPr/>
          <p:nvPr/>
        </p:nvSpPr>
        <p:spPr>
          <a:xfrm>
            <a:off x="4367618" y="148471"/>
            <a:ext cx="3023585" cy="584775"/>
          </a:xfrm>
          <a:prstGeom prst="rect">
            <a:avLst/>
          </a:prstGeom>
        </p:spPr>
        <p:txBody>
          <a:bodyPr wrap="non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Triều Trần: 9 vị</a:t>
            </a:r>
          </a:p>
        </p:txBody>
      </p:sp>
    </p:spTree>
    <p:extLst>
      <p:ext uri="{BB962C8B-B14F-4D97-AF65-F5344CB8AC3E}">
        <p14:creationId xmlns:p14="http://schemas.microsoft.com/office/powerpoint/2010/main" val="3147774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pic>
        <p:nvPicPr>
          <p:cNvPr id="9" name="Picture 2" descr="Hai lần đánh giặc bằng bút của &amp;quot;Trạng nguyên&amp;quot; nhỏ nhất lịch sử Việt Nam">
            <a:extLst>
              <a:ext uri="{FF2B5EF4-FFF2-40B4-BE49-F238E27FC236}">
                <a16:creationId xmlns:a16="http://schemas.microsoft.com/office/drawing/2014/main" id="{8C51A54E-A4B5-2441-8A75-9D1B8AEA2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78400" cy="6858000"/>
          </a:xfrm>
          <a:prstGeom prst="round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B31EB0D-C37F-674B-BAB6-D758386C16A3}"/>
              </a:ext>
            </a:extLst>
          </p:cNvPr>
          <p:cNvSpPr/>
          <p:nvPr/>
        </p:nvSpPr>
        <p:spPr>
          <a:xfrm>
            <a:off x="5096933" y="0"/>
            <a:ext cx="7095067" cy="2554545"/>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sym typeface="Arial"/>
              </a:rPr>
              <a:t>Nguyễn Hiền sinh năm 1234 (có tài liệu ghi năm 1235), người làng Dương A, huyện Thượng Hiền, phủ Thiên Trường (nay là xã Nam Thắng, huyện Nam Trực, tỉnh Nam Định).</a:t>
            </a:r>
            <a:endParaRPr kumimoji="0" lang="en-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B23AC9FF-BD40-0A4C-AFAC-F1B08F94A0D0}"/>
              </a:ext>
            </a:extLst>
          </p:cNvPr>
          <p:cNvSpPr/>
          <p:nvPr/>
        </p:nvSpPr>
        <p:spPr>
          <a:xfrm>
            <a:off x="5096933" y="2439749"/>
            <a:ext cx="7095067" cy="4031873"/>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sym typeface="Arial"/>
              </a:rPr>
              <a:t>Trong khoa thi năm 1247, lần đầu tiên trong lịch sử có 3 sĩ tử đỗ đầu đều là những người trẻ. Trạng nguyên Nguyễn Hiền mới 13 tuổi, Bảng nhãn Lê Văn Hưu 18 tuổi và Thám hoa Đặng Ma La 14 tuổi. Vì vậy, Trạng nguyên Nguyễn Hiền được coi là “Khai quốc Trạng Nguyên” và là trạng nhỏ tuổi nhất trong lịch sử nước ta.</a:t>
            </a:r>
            <a:endParaRPr kumimoji="0" lang="en-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756610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Horizontal)">
                                      <p:cBhvr>
                                        <p:cTn id="10" dur="500"/>
                                        <p:tgtEl>
                                          <p:spTgt spid="2"/>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u Văn An - người thầy chuẩn mực muôn đời của Việt Nam - Toán Trí Tuệ  Superbrain">
            <a:extLst>
              <a:ext uri="{FF2B5EF4-FFF2-40B4-BE49-F238E27FC236}">
                <a16:creationId xmlns:a16="http://schemas.microsoft.com/office/drawing/2014/main" id="{A236B652-7173-3D17-926D-A5DBCC702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61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71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Shape 10072"/>
        <p:cNvGrpSpPr/>
        <p:nvPr/>
      </p:nvGrpSpPr>
      <p:grpSpPr>
        <a:xfrm>
          <a:off x="0" y="0"/>
          <a:ext cx="0" cy="0"/>
          <a:chOff x="0" y="0"/>
          <a:chExt cx="0" cy="0"/>
        </a:xfrm>
      </p:grpSpPr>
      <p:sp>
        <p:nvSpPr>
          <p:cNvPr id="576" name="TextBox 575">
            <a:extLst>
              <a:ext uri="{FF2B5EF4-FFF2-40B4-BE49-F238E27FC236}">
                <a16:creationId xmlns:a16="http://schemas.microsoft.com/office/drawing/2014/main" id="{21FB945B-5B76-9D45-9F63-E2107705FAFD}"/>
              </a:ext>
            </a:extLst>
          </p:cNvPr>
          <p:cNvSpPr txBox="1"/>
          <p:nvPr/>
        </p:nvSpPr>
        <p:spPr>
          <a:xfrm>
            <a:off x="379924" y="1453882"/>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5</a:t>
            </a:r>
            <a:r>
              <a:rPr kumimoji="0" lang="en-VN"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t>
            </a:r>
            <a:r>
              <a:rPr kumimoji="0" 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Tình hình văn hóa.</a:t>
            </a:r>
          </a:p>
        </p:txBody>
      </p:sp>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1200329"/>
          </a:xfrm>
          <a:prstGeom prst="rect">
            <a:avLst/>
          </a:prstGeom>
        </p:spPr>
        <p:txBody>
          <a:bodyPr wrap="square">
            <a:spAutoFit/>
          </a:bodyPr>
          <a:lstStyle/>
          <a:p>
            <a:pPr marL="0" marR="0" lvl="0" indent="0" algn="ctr"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16: </a:t>
            </a:r>
            <a:r>
              <a:rPr kumimoji="0" lang="vi-VN" alt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CÔNG CUỘC XÂY DỰNG ĐẤT NƯỚC THỜI TRẦN  (1226 – 1400) (t3)</a:t>
            </a:r>
            <a:endPar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D408B0CD-4E22-EE1F-1237-5084EDCF5E78}"/>
              </a:ext>
            </a:extLst>
          </p:cNvPr>
          <p:cNvSpPr txBox="1"/>
          <p:nvPr/>
        </p:nvSpPr>
        <p:spPr>
          <a:xfrm>
            <a:off x="379924" y="2100213"/>
            <a:ext cx="8581196"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 Văn học, giáo dục và khoa học kĩ thuật</a:t>
            </a:r>
            <a:endPar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D0C42C7C-843F-D5F2-42F9-AA5A20650A2E}"/>
              </a:ext>
            </a:extLst>
          </p:cNvPr>
          <p:cNvSpPr/>
          <p:nvPr/>
        </p:nvSpPr>
        <p:spPr>
          <a:xfrm>
            <a:off x="384230" y="4326900"/>
            <a:ext cx="11423539" cy="1077218"/>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a:t>
            </a:r>
            <a:r>
              <a:rPr lang="en-US" altLang="en-US" sz="3200" kern="0">
                <a:solidFill>
                  <a:srgbClr val="3F3742"/>
                </a:solidFill>
                <a:latin typeface="Times New Roman" panose="02020603050405020304" pitchFamily="18" charset="0"/>
                <a:cs typeface="Times New Roman" panose="02020603050405020304" pitchFamily="18" charset="0"/>
                <a:sym typeface="Arial"/>
              </a:rPr>
              <a:t> </a:t>
            </a:r>
            <a:r>
              <a:rPr lang="en-US" altLang="en-US" sz="3200" kern="0" dirty="0">
                <a:solidFill>
                  <a:srgbClr val="3F3742"/>
                </a:solidFill>
                <a:latin typeface="Times New Roman" panose="02020603050405020304" pitchFamily="18" charset="0"/>
                <a:cs typeface="Times New Roman" panose="02020603050405020304" pitchFamily="18" charset="0"/>
                <a:sym typeface="Arial"/>
              </a:rPr>
              <a:t>Quốc Tử Giám được mở rộng là nơi dạy học cho các hoàng tử và con em quý tộc, quan lại cao cấp.</a:t>
            </a:r>
          </a:p>
        </p:txBody>
      </p:sp>
      <p:sp>
        <p:nvSpPr>
          <p:cNvPr id="4" name="Rectangle 3">
            <a:extLst>
              <a:ext uri="{FF2B5EF4-FFF2-40B4-BE49-F238E27FC236}">
                <a16:creationId xmlns:a16="http://schemas.microsoft.com/office/drawing/2014/main" id="{3173E472-879E-2294-F2B9-C5D55AC67A2D}"/>
              </a:ext>
            </a:extLst>
          </p:cNvPr>
          <p:cNvSpPr/>
          <p:nvPr/>
        </p:nvSpPr>
        <p:spPr>
          <a:xfrm>
            <a:off x="384230" y="5511840"/>
            <a:ext cx="11423539" cy="584775"/>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a:t>
            </a:r>
            <a:r>
              <a:rPr lang="en-US" altLang="en-US" sz="3200" kern="0">
                <a:solidFill>
                  <a:srgbClr val="3F3742"/>
                </a:solidFill>
                <a:latin typeface="Times New Roman" panose="02020603050405020304" pitchFamily="18" charset="0"/>
                <a:cs typeface="Times New Roman" panose="02020603050405020304" pitchFamily="18" charset="0"/>
                <a:sym typeface="Arial"/>
              </a:rPr>
              <a:t> </a:t>
            </a:r>
            <a:r>
              <a:rPr lang="en-US" altLang="en-US" sz="3200" kern="0" dirty="0">
                <a:solidFill>
                  <a:srgbClr val="3F3742"/>
                </a:solidFill>
                <a:latin typeface="Times New Roman" panose="02020603050405020304" pitchFamily="18" charset="0"/>
                <a:cs typeface="Times New Roman" panose="02020603050405020304" pitchFamily="18" charset="0"/>
                <a:sym typeface="Arial"/>
              </a:rPr>
              <a:t>Các kỳ thi Nho học được tổ chức thường xuyên và quy củ hơn.</a:t>
            </a:r>
          </a:p>
        </p:txBody>
      </p:sp>
      <p:sp>
        <p:nvSpPr>
          <p:cNvPr id="6" name="Rectangle 5">
            <a:extLst>
              <a:ext uri="{FF2B5EF4-FFF2-40B4-BE49-F238E27FC236}">
                <a16:creationId xmlns:a16="http://schemas.microsoft.com/office/drawing/2014/main" id="{4CFD9667-C5CE-CBE4-F034-489CCEAE56A1}"/>
              </a:ext>
            </a:extLst>
          </p:cNvPr>
          <p:cNvSpPr/>
          <p:nvPr/>
        </p:nvSpPr>
        <p:spPr>
          <a:xfrm>
            <a:off x="392843" y="3634403"/>
            <a:ext cx="11423539" cy="584775"/>
          </a:xfrm>
          <a:prstGeom prst="rect">
            <a:avLst/>
          </a:prstGeom>
        </p:spPr>
        <p:txBody>
          <a:bodyPr wrap="square">
            <a:spAutoFit/>
          </a:bodyPr>
          <a:lstStyle/>
          <a:p>
            <a:pPr marL="0" marR="0" lvl="0" indent="0" algn="just" defTabSz="1219140" rtl="0" eaLnBrk="1" fontAlgn="auto" latinLnBrk="0" hangingPunct="1">
              <a:lnSpc>
                <a:spcPct val="100000"/>
              </a:lnSpc>
              <a:spcBef>
                <a:spcPct val="0"/>
              </a:spcBef>
              <a:spcAft>
                <a:spcPts val="0"/>
              </a:spcAft>
              <a:buClr>
                <a:srgbClr val="000000"/>
              </a:buClr>
              <a:buSzTx/>
              <a:buFontTx/>
              <a:buNone/>
              <a:tabLst/>
              <a:defRPr/>
            </a:pPr>
            <a:r>
              <a:rPr lang="en-US" altLang="en-US" sz="3200" kern="0">
                <a:solidFill>
                  <a:srgbClr val="3F3742"/>
                </a:solidFill>
                <a:latin typeface="Times New Roman" panose="02020603050405020304" pitchFamily="18" charset="0"/>
                <a:cs typeface="Times New Roman" panose="02020603050405020304" pitchFamily="18" charset="0"/>
                <a:sym typeface="Arial"/>
              </a:rPr>
              <a:t>+ </a:t>
            </a:r>
            <a:r>
              <a:rPr kumimoji="0" lang="en-US" altLang="en-US" sz="3200" b="0" i="0" u="none" strike="noStrike" kern="0" cap="none" spc="0" normalizeH="0" baseline="0" noProof="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Văn </a:t>
            </a:r>
            <a:r>
              <a:rPr kumimoji="0" lang="en-US" altLang="en-US" sz="3200" b="0" i="0" u="none" strike="noStrike" kern="0" cap="none" spc="0" normalizeH="0" baseline="0" noProof="0" dirty="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học chữ hán và chữ nôm rất phát triển.</a:t>
            </a:r>
          </a:p>
        </p:txBody>
      </p:sp>
      <p:sp>
        <p:nvSpPr>
          <p:cNvPr id="11" name="TextBox 10">
            <a:extLst>
              <a:ext uri="{FF2B5EF4-FFF2-40B4-BE49-F238E27FC236}">
                <a16:creationId xmlns:a16="http://schemas.microsoft.com/office/drawing/2014/main" id="{F63A9733-DB5F-CBB6-5958-F48FCF16B577}"/>
              </a:ext>
            </a:extLst>
          </p:cNvPr>
          <p:cNvSpPr txBox="1"/>
          <p:nvPr/>
        </p:nvSpPr>
        <p:spPr>
          <a:xfrm>
            <a:off x="392843" y="2854266"/>
            <a:ext cx="5032597" cy="646331"/>
          </a:xfrm>
          <a:prstGeom prst="rect">
            <a:avLst/>
          </a:prstGeom>
          <a:noFill/>
        </p:spPr>
        <p:txBody>
          <a:bodyPr wrap="square">
            <a:spAutoFit/>
          </a:bodyPr>
          <a:lstStyle/>
          <a:p>
            <a:r>
              <a:rPr kumimoji="0" 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Văn học, giáo dục </a:t>
            </a:r>
            <a:endParaRPr lang="en-US"/>
          </a:p>
        </p:txBody>
      </p:sp>
    </p:spTree>
    <p:extLst>
      <p:ext uri="{BB962C8B-B14F-4D97-AF65-F5344CB8AC3E}">
        <p14:creationId xmlns:p14="http://schemas.microsoft.com/office/powerpoint/2010/main" val="2717545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50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0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14:presetBounceEnd="50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50000">
                                          <p:cBhvr additive="base">
                                            <p:cTn id="19"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sp>
        <p:nvSpPr>
          <p:cNvPr id="117" name="Google Shape;1485;p43">
            <a:extLst>
              <a:ext uri="{FF2B5EF4-FFF2-40B4-BE49-F238E27FC236}">
                <a16:creationId xmlns:a16="http://schemas.microsoft.com/office/drawing/2014/main" id="{19901617-5E6D-5143-B8C0-28C5992A4C57}"/>
              </a:ext>
            </a:extLst>
          </p:cNvPr>
          <p:cNvSpPr txBox="1">
            <a:spLocks/>
          </p:cNvSpPr>
          <p:nvPr/>
        </p:nvSpPr>
        <p:spPr>
          <a:xfrm>
            <a:off x="3971903" y="470249"/>
            <a:ext cx="7584035" cy="1128367"/>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sym typeface="Arial"/>
              </a:rPr>
              <a:t>KHOA HỌC KĨ THUẬT</a:t>
            </a:r>
            <a:endParaRPr kumimoji="0" lang="en-US" sz="48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102" name="Google Shape;5873;p72">
            <a:extLst>
              <a:ext uri="{FF2B5EF4-FFF2-40B4-BE49-F238E27FC236}">
                <a16:creationId xmlns:a16="http://schemas.microsoft.com/office/drawing/2014/main" id="{023E7EAF-0A8A-1A4C-BF5C-FBFD59208068}"/>
              </a:ext>
            </a:extLst>
          </p:cNvPr>
          <p:cNvSpPr/>
          <p:nvPr/>
        </p:nvSpPr>
        <p:spPr>
          <a:xfrm>
            <a:off x="1376909" y="0"/>
            <a:ext cx="1730867" cy="2504000"/>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5874;p72">
            <a:extLst>
              <a:ext uri="{FF2B5EF4-FFF2-40B4-BE49-F238E27FC236}">
                <a16:creationId xmlns:a16="http://schemas.microsoft.com/office/drawing/2014/main" id="{8628FA93-E202-3F42-8AC4-032EF5351D65}"/>
              </a:ext>
            </a:extLst>
          </p:cNvPr>
          <p:cNvSpPr txBox="1"/>
          <p:nvPr/>
        </p:nvSpPr>
        <p:spPr>
          <a:xfrm>
            <a:off x="1376909" y="182433"/>
            <a:ext cx="1730867" cy="1704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5333" b="1" i="0" u="none" strike="noStrike" kern="0" cap="none" spc="0" normalizeH="0" baseline="0" noProof="0" dirty="0">
                <a:ln>
                  <a:noFill/>
                </a:ln>
                <a:solidFill>
                  <a:srgbClr val="000000"/>
                </a:solidFill>
                <a:effectLst/>
                <a:uLnTx/>
                <a:uFillTx/>
                <a:latin typeface="Times New Roman" panose="02020603050405020304" pitchFamily="18" charset="0"/>
                <a:ea typeface="Poppins"/>
                <a:cs typeface="Times New Roman" panose="02020603050405020304" pitchFamily="18" charset="0"/>
                <a:sym typeface="Poppins"/>
              </a:rPr>
              <a:t>Nhà Trần</a:t>
            </a:r>
            <a:endParaRPr kumimoji="0" sz="5333" b="1" i="0" u="none" strike="noStrike" kern="0" cap="none" spc="0" normalizeH="0" baseline="0" noProof="0" dirty="0">
              <a:ln>
                <a:noFill/>
              </a:ln>
              <a:solidFill>
                <a:srgbClr val="000000"/>
              </a:solidFill>
              <a:effectLst/>
              <a:uLnTx/>
              <a:uFillTx/>
              <a:latin typeface="Times New Roman" panose="02020603050405020304" pitchFamily="18" charset="0"/>
              <a:ea typeface="Poppins"/>
              <a:cs typeface="Times New Roman" panose="02020603050405020304" pitchFamily="18" charset="0"/>
              <a:sym typeface="Poppins"/>
            </a:endParaRPr>
          </a:p>
        </p:txBody>
      </p:sp>
      <p:pic>
        <p:nvPicPr>
          <p:cNvPr id="7170" name="Picture 2">
            <a:extLst>
              <a:ext uri="{FF2B5EF4-FFF2-40B4-BE49-F238E27FC236}">
                <a16:creationId xmlns:a16="http://schemas.microsoft.com/office/drawing/2014/main" id="{CC74D7EC-7B01-C648-8152-9F21A8D0E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4219" y="2626327"/>
            <a:ext cx="2302933" cy="23029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ED753A1B-8EE6-214B-8E78-2CED96878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91" y="2686434"/>
            <a:ext cx="2302933" cy="230293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9C3C2A4E-2AB0-B44D-B8B9-75EDB32E0A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07089">
            <a:off x="4625247" y="2277534"/>
            <a:ext cx="2319867" cy="230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285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1000"/>
                                        <p:tgtEl>
                                          <p:spTgt spid="117"/>
                                        </p:tgtEl>
                                      </p:cBhvr>
                                    </p:animEffect>
                                    <p:anim calcmode="lin" valueType="num">
                                      <p:cBhvr>
                                        <p:cTn id="18" dur="1000" fill="hold"/>
                                        <p:tgtEl>
                                          <p:spTgt spid="117"/>
                                        </p:tgtEl>
                                        <p:attrNameLst>
                                          <p:attrName>ppt_x</p:attrName>
                                        </p:attrNameLst>
                                      </p:cBhvr>
                                      <p:tavLst>
                                        <p:tav tm="0">
                                          <p:val>
                                            <p:strVal val="#ppt_x"/>
                                          </p:val>
                                        </p:tav>
                                        <p:tav tm="100000">
                                          <p:val>
                                            <p:strVal val="#ppt_x"/>
                                          </p:val>
                                        </p:tav>
                                      </p:tavLst>
                                    </p:anim>
                                    <p:anim calcmode="lin" valueType="num">
                                      <p:cBhvr>
                                        <p:cTn id="19"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02" grpId="0" animBg="1"/>
      <p:bldP spid="1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6" name="Rectangle 5">
            <a:extLst>
              <a:ext uri="{FF2B5EF4-FFF2-40B4-BE49-F238E27FC236}">
                <a16:creationId xmlns:a16="http://schemas.microsoft.com/office/drawing/2014/main" id="{426956F3-B53B-2648-99A8-D00B74D00E0F}"/>
              </a:ext>
            </a:extLst>
          </p:cNvPr>
          <p:cNvSpPr/>
          <p:nvPr/>
        </p:nvSpPr>
        <p:spPr>
          <a:xfrm>
            <a:off x="211386" y="254002"/>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1" y="131014"/>
            <a:ext cx="2630368"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Sử</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học</a:t>
            </a:r>
            <a:endPar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17" name="Google Shape;6484;p75">
            <a:extLst>
              <a:ext uri="{FF2B5EF4-FFF2-40B4-BE49-F238E27FC236}">
                <a16:creationId xmlns:a16="http://schemas.microsoft.com/office/drawing/2014/main" id="{96BCD64B-9C86-F540-A052-10504C145C6F}"/>
              </a:ext>
            </a:extLst>
          </p:cNvPr>
          <p:cNvGrpSpPr/>
          <p:nvPr/>
        </p:nvGrpSpPr>
        <p:grpSpPr>
          <a:xfrm>
            <a:off x="339184" y="289225"/>
            <a:ext cx="506337" cy="504089"/>
            <a:chOff x="7236053" y="1422710"/>
            <a:chExt cx="379753" cy="378067"/>
          </a:xfrm>
        </p:grpSpPr>
        <p:sp>
          <p:nvSpPr>
            <p:cNvPr id="24" name="Google Shape;6488;p75">
              <a:extLst>
                <a:ext uri="{FF2B5EF4-FFF2-40B4-BE49-F238E27FC236}">
                  <a16:creationId xmlns:a16="http://schemas.microsoft.com/office/drawing/2014/main" id="{28C9CB6F-7A4C-7E43-B4AA-24EA851A8092}"/>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485;p75">
              <a:extLst>
                <a:ext uri="{FF2B5EF4-FFF2-40B4-BE49-F238E27FC236}">
                  <a16:creationId xmlns:a16="http://schemas.microsoft.com/office/drawing/2014/main" id="{5B2F2662-6A7E-B846-B723-51062BABB0AD}"/>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486;p75">
              <a:extLst>
                <a:ext uri="{FF2B5EF4-FFF2-40B4-BE49-F238E27FC236}">
                  <a16:creationId xmlns:a16="http://schemas.microsoft.com/office/drawing/2014/main" id="{EE2D6E5E-3BDF-8145-95B5-BDBA576115BE}"/>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487;p75">
              <a:extLst>
                <a:ext uri="{FF2B5EF4-FFF2-40B4-BE49-F238E27FC236}">
                  <a16:creationId xmlns:a16="http://schemas.microsoft.com/office/drawing/2014/main" id="{77CC432D-A946-454C-BB78-4A4945320275}"/>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489;p75">
              <a:extLst>
                <a:ext uri="{FF2B5EF4-FFF2-40B4-BE49-F238E27FC236}">
                  <a16:creationId xmlns:a16="http://schemas.microsoft.com/office/drawing/2014/main" id="{B1886EF1-281D-5842-BEB6-4FC777B616D0}"/>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490;p75">
              <a:extLst>
                <a:ext uri="{FF2B5EF4-FFF2-40B4-BE49-F238E27FC236}">
                  <a16:creationId xmlns:a16="http://schemas.microsoft.com/office/drawing/2014/main" id="{1ECAC784-D93D-E947-BF1D-7C3523FF68E5}"/>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491;p75">
              <a:extLst>
                <a:ext uri="{FF2B5EF4-FFF2-40B4-BE49-F238E27FC236}">
                  <a16:creationId xmlns:a16="http://schemas.microsoft.com/office/drawing/2014/main" id="{449AFAB0-19F1-F34B-834C-DB1747E7304C}"/>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492;p75">
              <a:extLst>
                <a:ext uri="{FF2B5EF4-FFF2-40B4-BE49-F238E27FC236}">
                  <a16:creationId xmlns:a16="http://schemas.microsoft.com/office/drawing/2014/main" id="{18042809-5584-E94A-BE25-E710272CEF26}"/>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roup 1">
            <a:extLst>
              <a:ext uri="{FF2B5EF4-FFF2-40B4-BE49-F238E27FC236}">
                <a16:creationId xmlns:a16="http://schemas.microsoft.com/office/drawing/2014/main" id="{9A9B9EA7-77CC-604E-8CFC-994C33043DE8}"/>
              </a:ext>
            </a:extLst>
          </p:cNvPr>
          <p:cNvGrpSpPr/>
          <p:nvPr/>
        </p:nvGrpSpPr>
        <p:grpSpPr>
          <a:xfrm>
            <a:off x="126936" y="1248078"/>
            <a:ext cx="5418667" cy="4857967"/>
            <a:chOff x="95202" y="936058"/>
            <a:chExt cx="4064000" cy="3643475"/>
          </a:xfrm>
        </p:grpSpPr>
        <p:sp>
          <p:nvSpPr>
            <p:cNvPr id="3" name="Rounded Rectangle 2">
              <a:extLst>
                <a:ext uri="{FF2B5EF4-FFF2-40B4-BE49-F238E27FC236}">
                  <a16:creationId xmlns:a16="http://schemas.microsoft.com/office/drawing/2014/main" id="{0BB79B17-51C2-F842-A6DB-BD43FB5E0A0D}"/>
                </a:ext>
              </a:extLst>
            </p:cNvPr>
            <p:cNvSpPr/>
            <p:nvPr/>
          </p:nvSpPr>
          <p:spPr>
            <a:xfrm>
              <a:off x="95202" y="936058"/>
              <a:ext cx="4064000" cy="3643475"/>
            </a:xfrm>
            <a:prstGeom prst="roundRect">
              <a:avLst>
                <a:gd name="adj" fmla="val 7256"/>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id="{30DE16A6-334B-F948-AE4D-5A5D249A28DA}"/>
                </a:ext>
              </a:extLst>
            </p:cNvPr>
            <p:cNvSpPr txBox="1"/>
            <p:nvPr/>
          </p:nvSpPr>
          <p:spPr>
            <a:xfrm>
              <a:off x="195163" y="964781"/>
              <a:ext cx="3784712" cy="117724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Lập ra Quốc sử viện, năm 1272 bộ “ Đại Việt sử kí” của Lê Văn Hưu ra đời.</a:t>
              </a:r>
            </a:p>
          </p:txBody>
        </p:sp>
        <p:sp>
          <p:nvSpPr>
            <p:cNvPr id="12" name="TextBox 11">
              <a:extLst>
                <a:ext uri="{FF2B5EF4-FFF2-40B4-BE49-F238E27FC236}">
                  <a16:creationId xmlns:a16="http://schemas.microsoft.com/office/drawing/2014/main" id="{5D0AB020-135B-2141-8D6E-389C72E7729E}"/>
                </a:ext>
              </a:extLst>
            </p:cNvPr>
            <p:cNvSpPr txBox="1"/>
            <p:nvPr/>
          </p:nvSpPr>
          <p:spPr>
            <a:xfrm>
              <a:off x="1598956" y="2397972"/>
              <a:ext cx="2171700" cy="50008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Lê Văn Hưu</a:t>
              </a:r>
            </a:p>
          </p:txBody>
        </p:sp>
        <p:pic>
          <p:nvPicPr>
            <p:cNvPr id="53" name="Picture 52">
              <a:extLst>
                <a:ext uri="{FF2B5EF4-FFF2-40B4-BE49-F238E27FC236}">
                  <a16:creationId xmlns:a16="http://schemas.microsoft.com/office/drawing/2014/main" id="{C3BA74D6-20EB-A34E-824C-5E266D20B890}"/>
                </a:ext>
              </a:extLst>
            </p:cNvPr>
            <p:cNvPicPr>
              <a:picLocks noChangeAspect="1"/>
            </p:cNvPicPr>
            <p:nvPr/>
          </p:nvPicPr>
          <p:blipFill>
            <a:blip r:embed="rId3"/>
            <a:stretch>
              <a:fillRect/>
            </a:stretch>
          </p:blipFill>
          <p:spPr>
            <a:xfrm>
              <a:off x="154426" y="2291709"/>
              <a:ext cx="2171700" cy="2238181"/>
            </a:xfrm>
            <a:prstGeom prst="rect">
              <a:avLst/>
            </a:prstGeom>
          </p:spPr>
        </p:pic>
      </p:grpSp>
      <p:pic>
        <p:nvPicPr>
          <p:cNvPr id="6146" name="Picture 2" descr="Sách - Combo Đại việt sử ký toàn thư và Tôn tử binh pháp và 36 kế (bìa mềm)  | Nông Trại Vui Vẻ - Shop">
            <a:extLst>
              <a:ext uri="{FF2B5EF4-FFF2-40B4-BE49-F238E27FC236}">
                <a16:creationId xmlns:a16="http://schemas.microsoft.com/office/drawing/2014/main" id="{9A984472-9557-3F4B-BC1F-810E5B1E28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20" t="5210" r="17161" b="5416"/>
          <a:stretch/>
        </p:blipFill>
        <p:spPr bwMode="auto">
          <a:xfrm>
            <a:off x="6489952" y="890410"/>
            <a:ext cx="4348513" cy="507718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14E17D8-BD69-2F46-A564-44192F452168}"/>
              </a:ext>
            </a:extLst>
          </p:cNvPr>
          <p:cNvGrpSpPr/>
          <p:nvPr/>
        </p:nvGrpSpPr>
        <p:grpSpPr>
          <a:xfrm>
            <a:off x="926954" y="2377774"/>
            <a:ext cx="10181647" cy="1886292"/>
            <a:chOff x="2967789" y="-1700463"/>
            <a:chExt cx="7636235" cy="1414719"/>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3039881" y="-1279657"/>
              <a:ext cx="7492049" cy="50009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Quốc sử viện có nhiệm vụ gì ? Do ai đứng đầu?</a:t>
              </a:r>
            </a:p>
          </p:txBody>
        </p:sp>
      </p:grpSp>
      <p:sp>
        <p:nvSpPr>
          <p:cNvPr id="9" name="TextBox 8">
            <a:extLst>
              <a:ext uri="{FF2B5EF4-FFF2-40B4-BE49-F238E27FC236}">
                <a16:creationId xmlns:a16="http://schemas.microsoft.com/office/drawing/2014/main" id="{A3A5F4AA-AE61-3B42-BE3E-4F66F3BDDEE6}"/>
              </a:ext>
            </a:extLst>
          </p:cNvPr>
          <p:cNvSpPr txBox="1"/>
          <p:nvPr/>
        </p:nvSpPr>
        <p:spPr>
          <a:xfrm>
            <a:off x="260218" y="6136390"/>
            <a:ext cx="11931783" cy="6667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Đây là bộ chính sử đầu tiên có giá trị của nước ta</a:t>
            </a:r>
          </a:p>
        </p:txBody>
      </p:sp>
    </p:spTree>
    <p:extLst>
      <p:ext uri="{BB962C8B-B14F-4D97-AF65-F5344CB8AC3E}">
        <p14:creationId xmlns:p14="http://schemas.microsoft.com/office/powerpoint/2010/main" val="246954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146"/>
                                        </p:tgtEl>
                                        <p:attrNameLst>
                                          <p:attrName>style.visibility</p:attrName>
                                        </p:attrNameLst>
                                      </p:cBhvr>
                                      <p:to>
                                        <p:strVal val="visible"/>
                                      </p:to>
                                    </p:set>
                                    <p:animEffect transition="in" filter="fade">
                                      <p:cBhvr>
                                        <p:cTn id="31" dur="500"/>
                                        <p:tgtEl>
                                          <p:spTgt spid="6146"/>
                                        </p:tgtEl>
                                      </p:cBhvr>
                                    </p:animEffect>
                                    <p:anim calcmode="lin" valueType="num">
                                      <p:cBhvr>
                                        <p:cTn id="32" dur="500" fill="hold"/>
                                        <p:tgtEl>
                                          <p:spTgt spid="6146"/>
                                        </p:tgtEl>
                                        <p:attrNameLst>
                                          <p:attrName>ppt_x</p:attrName>
                                        </p:attrNameLst>
                                      </p:cBhvr>
                                      <p:tavLst>
                                        <p:tav tm="0">
                                          <p:val>
                                            <p:strVal val="#ppt_x"/>
                                          </p:val>
                                        </p:tav>
                                        <p:tav tm="100000">
                                          <p:val>
                                            <p:strVal val="#ppt_x"/>
                                          </p:val>
                                        </p:tav>
                                      </p:tavLst>
                                    </p:anim>
                                    <p:anim calcmode="lin" valueType="num">
                                      <p:cBhvr>
                                        <p:cTn id="33" dur="500" fill="hold"/>
                                        <p:tgtEl>
                                          <p:spTgt spid="614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anim calcmode="lin" valueType="num">
                                      <p:cBhvr>
                                        <p:cTn id="37" dur="500" fill="hold"/>
                                        <p:tgtEl>
                                          <p:spTgt spid="9"/>
                                        </p:tgtEl>
                                        <p:attrNameLst>
                                          <p:attrName>ppt_x</p:attrName>
                                        </p:attrNameLst>
                                      </p:cBhvr>
                                      <p:tavLst>
                                        <p:tav tm="0">
                                          <p:val>
                                            <p:strVal val="#ppt_x"/>
                                          </p:val>
                                        </p:tav>
                                        <p:tav tm="100000">
                                          <p:val>
                                            <p:strVal val="#ppt_x"/>
                                          </p:val>
                                        </p:tav>
                                      </p:tavLst>
                                    </p:anim>
                                    <p:anim calcmode="lin" valueType="num">
                                      <p:cBhvr>
                                        <p:cTn id="38"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028" name="Picture 4" descr="Trần Hưng Đạo - Chiến công, mâu thuẫn và con người vĩ đại!">
            <a:extLst>
              <a:ext uri="{FF2B5EF4-FFF2-40B4-BE49-F238E27FC236}">
                <a16:creationId xmlns:a16="http://schemas.microsoft.com/office/drawing/2014/main" id="{5814BAC9-5114-0140-9465-66B722318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657" y="1553027"/>
            <a:ext cx="8478959" cy="45429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26956F3-B53B-2648-99A8-D00B74D00E0F}"/>
              </a:ext>
            </a:extLst>
          </p:cNvPr>
          <p:cNvSpPr/>
          <p:nvPr/>
        </p:nvSpPr>
        <p:spPr>
          <a:xfrm>
            <a:off x="211386" y="254002"/>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2" y="131014"/>
            <a:ext cx="2950345"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Quân</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sự</a:t>
            </a:r>
            <a:endPar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17" name="Google Shape;6484;p75">
            <a:extLst>
              <a:ext uri="{FF2B5EF4-FFF2-40B4-BE49-F238E27FC236}">
                <a16:creationId xmlns:a16="http://schemas.microsoft.com/office/drawing/2014/main" id="{96BCD64B-9C86-F540-A052-10504C145C6F}"/>
              </a:ext>
            </a:extLst>
          </p:cNvPr>
          <p:cNvGrpSpPr/>
          <p:nvPr/>
        </p:nvGrpSpPr>
        <p:grpSpPr>
          <a:xfrm>
            <a:off x="339184" y="289225"/>
            <a:ext cx="506337" cy="504089"/>
            <a:chOff x="7236053" y="1422710"/>
            <a:chExt cx="379753" cy="378067"/>
          </a:xfrm>
        </p:grpSpPr>
        <p:sp>
          <p:nvSpPr>
            <p:cNvPr id="24" name="Google Shape;6488;p75">
              <a:extLst>
                <a:ext uri="{FF2B5EF4-FFF2-40B4-BE49-F238E27FC236}">
                  <a16:creationId xmlns:a16="http://schemas.microsoft.com/office/drawing/2014/main" id="{28C9CB6F-7A4C-7E43-B4AA-24EA851A8092}"/>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485;p75">
              <a:extLst>
                <a:ext uri="{FF2B5EF4-FFF2-40B4-BE49-F238E27FC236}">
                  <a16:creationId xmlns:a16="http://schemas.microsoft.com/office/drawing/2014/main" id="{5B2F2662-6A7E-B846-B723-51062BABB0AD}"/>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486;p75">
              <a:extLst>
                <a:ext uri="{FF2B5EF4-FFF2-40B4-BE49-F238E27FC236}">
                  <a16:creationId xmlns:a16="http://schemas.microsoft.com/office/drawing/2014/main" id="{EE2D6E5E-3BDF-8145-95B5-BDBA576115BE}"/>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487;p75">
              <a:extLst>
                <a:ext uri="{FF2B5EF4-FFF2-40B4-BE49-F238E27FC236}">
                  <a16:creationId xmlns:a16="http://schemas.microsoft.com/office/drawing/2014/main" id="{77CC432D-A946-454C-BB78-4A4945320275}"/>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489;p75">
              <a:extLst>
                <a:ext uri="{FF2B5EF4-FFF2-40B4-BE49-F238E27FC236}">
                  <a16:creationId xmlns:a16="http://schemas.microsoft.com/office/drawing/2014/main" id="{B1886EF1-281D-5842-BEB6-4FC777B616D0}"/>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490;p75">
              <a:extLst>
                <a:ext uri="{FF2B5EF4-FFF2-40B4-BE49-F238E27FC236}">
                  <a16:creationId xmlns:a16="http://schemas.microsoft.com/office/drawing/2014/main" id="{1ECAC784-D93D-E947-BF1D-7C3523FF68E5}"/>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491;p75">
              <a:extLst>
                <a:ext uri="{FF2B5EF4-FFF2-40B4-BE49-F238E27FC236}">
                  <a16:creationId xmlns:a16="http://schemas.microsoft.com/office/drawing/2014/main" id="{449AFAB0-19F1-F34B-834C-DB1747E7304C}"/>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492;p75">
              <a:extLst>
                <a:ext uri="{FF2B5EF4-FFF2-40B4-BE49-F238E27FC236}">
                  <a16:creationId xmlns:a16="http://schemas.microsoft.com/office/drawing/2014/main" id="{18042809-5584-E94A-BE25-E710272CEF26}"/>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6" name="Picture 2" descr="Binh Thư Yếu Lược | Tiki">
            <a:extLst>
              <a:ext uri="{FF2B5EF4-FFF2-40B4-BE49-F238E27FC236}">
                <a16:creationId xmlns:a16="http://schemas.microsoft.com/office/drawing/2014/main" id="{CB2C9947-1B58-874E-82A1-07EDB2CE71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39" t="1911" r="17132" b="1911"/>
          <a:stretch/>
        </p:blipFill>
        <p:spPr bwMode="auto">
          <a:xfrm>
            <a:off x="360687" y="1129571"/>
            <a:ext cx="3126792" cy="4947596"/>
          </a:xfrm>
          <a:prstGeom prst="rect">
            <a:avLst/>
          </a:prstGeom>
          <a:noFill/>
          <a:extLst>
            <a:ext uri="{909E8E84-426E-40DD-AFC4-6F175D3DCCD1}">
              <a14:hiddenFill xmlns:a14="http://schemas.microsoft.com/office/drawing/2010/main">
                <a:solidFill>
                  <a:srgbClr val="FFFFFF"/>
                </a:solidFill>
              </a14:hiddenFill>
            </a:ext>
          </a:extLst>
        </p:spPr>
      </p:pic>
      <p:sp>
        <p:nvSpPr>
          <p:cNvPr id="2" name="Terminator 1">
            <a:extLst>
              <a:ext uri="{FF2B5EF4-FFF2-40B4-BE49-F238E27FC236}">
                <a16:creationId xmlns:a16="http://schemas.microsoft.com/office/drawing/2014/main" id="{C3BF9E39-B7B6-9D4B-AC13-2FA2D55D840D}"/>
              </a:ext>
            </a:extLst>
          </p:cNvPr>
          <p:cNvSpPr/>
          <p:nvPr/>
        </p:nvSpPr>
        <p:spPr>
          <a:xfrm>
            <a:off x="3898605" y="289225"/>
            <a:ext cx="7938977" cy="1213511"/>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200" b="0" i="0" u="none" strike="noStrike" kern="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sym typeface="Arial"/>
              </a:rPr>
              <a:t>Đánh dấu bước phát triển về lý luận quân sự của Đại Việt</a:t>
            </a:r>
          </a:p>
        </p:txBody>
      </p:sp>
      <p:grpSp>
        <p:nvGrpSpPr>
          <p:cNvPr id="5" name="Group 4">
            <a:extLst>
              <a:ext uri="{FF2B5EF4-FFF2-40B4-BE49-F238E27FC236}">
                <a16:creationId xmlns:a16="http://schemas.microsoft.com/office/drawing/2014/main" id="{D14E17D8-BD69-2F46-A564-44192F452168}"/>
              </a:ext>
            </a:extLst>
          </p:cNvPr>
          <p:cNvGrpSpPr/>
          <p:nvPr/>
        </p:nvGrpSpPr>
        <p:grpSpPr>
          <a:xfrm>
            <a:off x="752943" y="2222438"/>
            <a:ext cx="10181647" cy="1886292"/>
            <a:chOff x="2967789" y="-1700463"/>
            <a:chExt cx="7636235" cy="1414719"/>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3039881" y="-1470158"/>
              <a:ext cx="7492049" cy="930928"/>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Trong cuộc kháng chiến lần hai, ba chống quân Nguyên ai là người chỉ huy cuộc kháng chiến?</a:t>
              </a:r>
            </a:p>
          </p:txBody>
        </p:sp>
      </p:grpSp>
    </p:spTree>
    <p:extLst>
      <p:ext uri="{BB962C8B-B14F-4D97-AF65-F5344CB8AC3E}">
        <p14:creationId xmlns:p14="http://schemas.microsoft.com/office/powerpoint/2010/main" val="1355705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25"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
                                        </p:tgtEl>
                                      </p:cBhvr>
                                    </p:animEffect>
                                  </p:childTnLst>
                                </p:cTn>
                              </p:par>
                              <p:par>
                                <p:cTn id="34" presetID="25"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p:cTn id="36"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39" dur="1000" fill="hold"/>
                                        <p:tgtEl>
                                          <p:spTgt spid="1026"/>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026"/>
                                        </p:tgtEl>
                                      </p:cBhvr>
                                    </p:animEffect>
                                  </p:childTnLst>
                                </p:cTn>
                              </p:par>
                              <p:par>
                                <p:cTn id="44" presetID="25" presetClass="entr" presetSubtype="0" fill="hold" nodeType="withEffect">
                                  <p:stCondLst>
                                    <p:cond delay="0"/>
                                  </p:stCondLst>
                                  <p:childTnLst>
                                    <p:set>
                                      <p:cBhvr>
                                        <p:cTn id="45" dur="1" fill="hold">
                                          <p:stCondLst>
                                            <p:cond delay="0"/>
                                          </p:stCondLst>
                                        </p:cTn>
                                        <p:tgtEl>
                                          <p:spTgt spid="1028"/>
                                        </p:tgtEl>
                                        <p:attrNameLst>
                                          <p:attrName>style.visibility</p:attrName>
                                        </p:attrNameLst>
                                      </p:cBhvr>
                                      <p:to>
                                        <p:strVal val="visible"/>
                                      </p:to>
                                    </p:set>
                                    <p:anim calcmode="lin" valueType="num">
                                      <p:cBhvr>
                                        <p:cTn id="46"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49" dur="1000" fill="hold"/>
                                        <p:tgtEl>
                                          <p:spTgt spid="1028"/>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6" name="Rectangle 5">
            <a:extLst>
              <a:ext uri="{FF2B5EF4-FFF2-40B4-BE49-F238E27FC236}">
                <a16:creationId xmlns:a16="http://schemas.microsoft.com/office/drawing/2014/main" id="{426956F3-B53B-2648-99A8-D00B74D00E0F}"/>
              </a:ext>
            </a:extLst>
          </p:cNvPr>
          <p:cNvSpPr/>
          <p:nvPr/>
        </p:nvSpPr>
        <p:spPr>
          <a:xfrm>
            <a:off x="211385" y="128306"/>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2" y="263788"/>
            <a:ext cx="5718649" cy="86052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Y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học</a:t>
            </a:r>
            <a:endPar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17" name="Google Shape;6484;p75">
            <a:extLst>
              <a:ext uri="{FF2B5EF4-FFF2-40B4-BE49-F238E27FC236}">
                <a16:creationId xmlns:a16="http://schemas.microsoft.com/office/drawing/2014/main" id="{96BCD64B-9C86-F540-A052-10504C145C6F}"/>
              </a:ext>
            </a:extLst>
          </p:cNvPr>
          <p:cNvGrpSpPr/>
          <p:nvPr/>
        </p:nvGrpSpPr>
        <p:grpSpPr>
          <a:xfrm>
            <a:off x="354420" y="442002"/>
            <a:ext cx="506337" cy="504089"/>
            <a:chOff x="7236053" y="1422710"/>
            <a:chExt cx="379753" cy="378067"/>
          </a:xfrm>
        </p:grpSpPr>
        <p:sp>
          <p:nvSpPr>
            <p:cNvPr id="24" name="Google Shape;6488;p75">
              <a:extLst>
                <a:ext uri="{FF2B5EF4-FFF2-40B4-BE49-F238E27FC236}">
                  <a16:creationId xmlns:a16="http://schemas.microsoft.com/office/drawing/2014/main" id="{28C9CB6F-7A4C-7E43-B4AA-24EA851A8092}"/>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485;p75">
              <a:extLst>
                <a:ext uri="{FF2B5EF4-FFF2-40B4-BE49-F238E27FC236}">
                  <a16:creationId xmlns:a16="http://schemas.microsoft.com/office/drawing/2014/main" id="{5B2F2662-6A7E-B846-B723-51062BABB0AD}"/>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486;p75">
              <a:extLst>
                <a:ext uri="{FF2B5EF4-FFF2-40B4-BE49-F238E27FC236}">
                  <a16:creationId xmlns:a16="http://schemas.microsoft.com/office/drawing/2014/main" id="{EE2D6E5E-3BDF-8145-95B5-BDBA576115BE}"/>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487;p75">
              <a:extLst>
                <a:ext uri="{FF2B5EF4-FFF2-40B4-BE49-F238E27FC236}">
                  <a16:creationId xmlns:a16="http://schemas.microsoft.com/office/drawing/2014/main" id="{77CC432D-A946-454C-BB78-4A4945320275}"/>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489;p75">
              <a:extLst>
                <a:ext uri="{FF2B5EF4-FFF2-40B4-BE49-F238E27FC236}">
                  <a16:creationId xmlns:a16="http://schemas.microsoft.com/office/drawing/2014/main" id="{B1886EF1-281D-5842-BEB6-4FC777B616D0}"/>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490;p75">
              <a:extLst>
                <a:ext uri="{FF2B5EF4-FFF2-40B4-BE49-F238E27FC236}">
                  <a16:creationId xmlns:a16="http://schemas.microsoft.com/office/drawing/2014/main" id="{1ECAC784-D93D-E947-BF1D-7C3523FF68E5}"/>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491;p75">
              <a:extLst>
                <a:ext uri="{FF2B5EF4-FFF2-40B4-BE49-F238E27FC236}">
                  <a16:creationId xmlns:a16="http://schemas.microsoft.com/office/drawing/2014/main" id="{449AFAB0-19F1-F34B-834C-DB1747E7304C}"/>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492;p75">
              <a:extLst>
                <a:ext uri="{FF2B5EF4-FFF2-40B4-BE49-F238E27FC236}">
                  <a16:creationId xmlns:a16="http://schemas.microsoft.com/office/drawing/2014/main" id="{18042809-5584-E94A-BE25-E710272CEF26}"/>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9" name="Picture 5" descr="31_08_2009_0840471243098659">
            <a:extLst>
              <a:ext uri="{FF2B5EF4-FFF2-40B4-BE49-F238E27FC236}">
                <a16:creationId xmlns:a16="http://schemas.microsoft.com/office/drawing/2014/main" id="{5141CD20-2313-0E4C-A499-612EBDCB2F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22" r="9511"/>
          <a:stretch/>
        </p:blipFill>
        <p:spPr bwMode="auto">
          <a:xfrm>
            <a:off x="331934" y="1426332"/>
            <a:ext cx="3417481" cy="408678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BAD0D228-3BD0-E147-9227-5CF61EB9357E}"/>
              </a:ext>
            </a:extLst>
          </p:cNvPr>
          <p:cNvSpPr txBox="1"/>
          <p:nvPr/>
        </p:nvSpPr>
        <p:spPr>
          <a:xfrm>
            <a:off x="205902" y="6141115"/>
            <a:ext cx="4487916"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Danh y thiền sư Tuệ Tĩnh</a:t>
            </a:r>
          </a:p>
        </p:txBody>
      </p:sp>
      <p:sp>
        <p:nvSpPr>
          <p:cNvPr id="2" name="TextBox 1">
            <a:extLst>
              <a:ext uri="{FF2B5EF4-FFF2-40B4-BE49-F238E27FC236}">
                <a16:creationId xmlns:a16="http://schemas.microsoft.com/office/drawing/2014/main" id="{E188FE10-6856-6172-8309-39E3C680E048}"/>
              </a:ext>
            </a:extLst>
          </p:cNvPr>
          <p:cNvSpPr txBox="1"/>
          <p:nvPr/>
        </p:nvSpPr>
        <p:spPr>
          <a:xfrm>
            <a:off x="3869964" y="1259791"/>
            <a:ext cx="8076648" cy="4154984"/>
          </a:xfrm>
          <a:prstGeom prst="rect">
            <a:avLst/>
          </a:prstGeom>
          <a:noFill/>
        </p:spPr>
        <p:txBody>
          <a:bodyPr wrap="square" rtlCol="0">
            <a:spAutoFit/>
          </a:bodyPr>
          <a:lstStyle/>
          <a:p>
            <a:pPr lvl="0" algn="just" defTabSz="1219170">
              <a:buClr>
                <a:srgbClr val="000000"/>
              </a:buCl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Tuệ Tĩnh (Canh Ngọ 1330 - ất Sửu 1385) Đại danh y thời Trần Dụ Tông, tên thật là Nguyễn Bá Tĩnh, hiệu là Tuệ Tĩnh, biệt hiệu Tráng Tử Vô Dật, Hồng Nghĩa; quê ở làng Nghĩa Phú, nay thuộc huyện Cẩm Giàng, tỉnh Hải Dương. Ông mồ côi cả cha lẫn mẹ từ lúc 6 tuổi, được sư chùa Hải Triều (ở Giám) nuôi ăn học, sau lại gửi vào chùa Keo (ở Thái Bình) tiếp tục tu học. Năm 1351, lúc ông 21 tuổi đã thi đỗ Thái học sinh, nhưng không lấy vợ, không ra làm quan mà quay về chùa Nghiêm Quang, tiếp tục tu hành nghiên cứu Phật học, làm thuốc cứu người. Ông để tâm nghiên cứu dược tính cây thuốc Nam, xây dựng nền Y học dân tộc theo truyền thống của người Nam.</a:t>
            </a:r>
            <a:endParaRPr kumimoji="0" lang="en-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5" name="Group 4">
            <a:extLst>
              <a:ext uri="{FF2B5EF4-FFF2-40B4-BE49-F238E27FC236}">
                <a16:creationId xmlns:a16="http://schemas.microsoft.com/office/drawing/2014/main" id="{D14E17D8-BD69-2F46-A564-44192F452168}"/>
              </a:ext>
            </a:extLst>
          </p:cNvPr>
          <p:cNvGrpSpPr/>
          <p:nvPr/>
        </p:nvGrpSpPr>
        <p:grpSpPr>
          <a:xfrm>
            <a:off x="1409879" y="2485854"/>
            <a:ext cx="10181647" cy="1886292"/>
            <a:chOff x="2967789" y="-1700463"/>
            <a:chExt cx="7636235" cy="1414719"/>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2967789" y="-1338939"/>
              <a:ext cx="7492049" cy="50009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Em hãy nêu những thành tựu về y học?</a:t>
              </a:r>
            </a:p>
          </p:txBody>
        </p:sp>
      </p:grpSp>
    </p:spTree>
    <p:extLst>
      <p:ext uri="{BB962C8B-B14F-4D97-AF65-F5344CB8AC3E}">
        <p14:creationId xmlns:p14="http://schemas.microsoft.com/office/powerpoint/2010/main" val="161009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3"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
                                        <p:tgtEl>
                                          <p:spTgt spid="29"/>
                                        </p:tgtEl>
                                      </p:cBhvr>
                                    </p:animEffect>
                                    <p:anim calcmode="lin" valueType="num">
                                      <p:cBhvr>
                                        <p:cTn id="27" dur="400" fill="hold"/>
                                        <p:tgtEl>
                                          <p:spTgt spid="29"/>
                                        </p:tgtEl>
                                        <p:attrNameLst>
                                          <p:attrName>ppt_x</p:attrName>
                                        </p:attrNameLst>
                                      </p:cBhvr>
                                      <p:tavLst>
                                        <p:tav tm="0">
                                          <p:val>
                                            <p:strVal val="#ppt_x"/>
                                          </p:val>
                                        </p:tav>
                                        <p:tav tm="100000">
                                          <p:val>
                                            <p:strVal val="#ppt_x"/>
                                          </p:val>
                                        </p:tav>
                                      </p:tavLst>
                                    </p:anim>
                                    <p:anim calcmode="lin" valueType="num">
                                      <p:cBhvr>
                                        <p:cTn id="28" dur="400" fill="hold"/>
                                        <p:tgtEl>
                                          <p:spTgt spid="29"/>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1" presetID="43"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
                                        <p:tgtEl>
                                          <p:spTgt spid="15"/>
                                        </p:tgtEl>
                                      </p:cBhvr>
                                    </p:animEffect>
                                    <p:anim calcmode="lin" valueType="num">
                                      <p:cBhvr>
                                        <p:cTn id="34" dur="400" fill="hold"/>
                                        <p:tgtEl>
                                          <p:spTgt spid="15"/>
                                        </p:tgtEl>
                                        <p:attrNameLst>
                                          <p:attrName>ppt_x</p:attrName>
                                        </p:attrNameLst>
                                      </p:cBhvr>
                                      <p:tavLst>
                                        <p:tav tm="0">
                                          <p:val>
                                            <p:strVal val="#ppt_x"/>
                                          </p:val>
                                        </p:tav>
                                        <p:tav tm="100000">
                                          <p:val>
                                            <p:strVal val="#ppt_x"/>
                                          </p:val>
                                        </p:tav>
                                      </p:tavLst>
                                    </p:anim>
                                    <p:anim calcmode="lin" valueType="num">
                                      <p:cBhvr>
                                        <p:cTn id="35" dur="400" fill="hold"/>
                                        <p:tgtEl>
                                          <p:spTgt spid="15"/>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8" presetID="43"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
                                        <p:tgtEl>
                                          <p:spTgt spid="2"/>
                                        </p:tgtEl>
                                      </p:cBhvr>
                                    </p:animEffect>
                                    <p:anim calcmode="lin" valueType="num">
                                      <p:cBhvr>
                                        <p:cTn id="41" dur="400" fill="hold"/>
                                        <p:tgtEl>
                                          <p:spTgt spid="2"/>
                                        </p:tgtEl>
                                        <p:attrNameLst>
                                          <p:attrName>ppt_x</p:attrName>
                                        </p:attrNameLst>
                                      </p:cBhvr>
                                      <p:tavLst>
                                        <p:tav tm="0">
                                          <p:val>
                                            <p:strVal val="#ppt_x"/>
                                          </p:val>
                                        </p:tav>
                                        <p:tav tm="100000">
                                          <p:val>
                                            <p:strVal val="#ppt_x"/>
                                          </p:val>
                                        </p:tav>
                                      </p:tavLst>
                                    </p:anim>
                                    <p:anim calcmode="lin" valueType="num">
                                      <p:cBhvr>
                                        <p:cTn id="42" dur="400" fill="hold"/>
                                        <p:tgtEl>
                                          <p:spTgt spid="2"/>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576" name="TextBox 575">
            <a:extLst>
              <a:ext uri="{FF2B5EF4-FFF2-40B4-BE49-F238E27FC236}">
                <a16:creationId xmlns:a16="http://schemas.microsoft.com/office/drawing/2014/main" id="{21FB945B-5B76-9D45-9F63-E2107705FAFD}"/>
              </a:ext>
            </a:extLst>
          </p:cNvPr>
          <p:cNvSpPr txBox="1"/>
          <p:nvPr/>
        </p:nvSpPr>
        <p:spPr>
          <a:xfrm>
            <a:off x="379924" y="1453882"/>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5</a:t>
            </a:r>
            <a:r>
              <a:rPr kumimoji="0" lang="en-VN"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t>
            </a:r>
            <a:r>
              <a:rPr kumimoji="0" 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Tình hình văn hóa.</a:t>
            </a:r>
          </a:p>
        </p:txBody>
      </p:sp>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1200329"/>
          </a:xfrm>
          <a:prstGeom prst="rect">
            <a:avLst/>
          </a:prstGeom>
        </p:spPr>
        <p:txBody>
          <a:bodyPr wrap="square">
            <a:spAutoFit/>
          </a:bodyPr>
          <a:lstStyle/>
          <a:p>
            <a:pPr marL="0" marR="0" lvl="0" indent="0" algn="ctr"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16: </a:t>
            </a:r>
            <a:r>
              <a:rPr kumimoji="0" lang="vi-VN" alt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CÔNG CUỘC XÂY DỰNG ĐẤT NƯỚC THỜI TRẦN  (1226 – 1400) (t3)</a:t>
            </a:r>
            <a:endPar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D408B0CD-4E22-EE1F-1237-5084EDCF5E78}"/>
              </a:ext>
            </a:extLst>
          </p:cNvPr>
          <p:cNvSpPr txBox="1"/>
          <p:nvPr/>
        </p:nvSpPr>
        <p:spPr>
          <a:xfrm>
            <a:off x="379924" y="2100213"/>
            <a:ext cx="8581196"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 Văn học, giáo dục và khoa học kĩ thuật</a:t>
            </a:r>
            <a:endPar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 name="Rectangle 6">
            <a:extLst>
              <a:ext uri="{FF2B5EF4-FFF2-40B4-BE49-F238E27FC236}">
                <a16:creationId xmlns:a16="http://schemas.microsoft.com/office/drawing/2014/main" id="{4EE3D678-A91E-EDA7-6032-8321B4BB2A42}"/>
              </a:ext>
            </a:extLst>
          </p:cNvPr>
          <p:cNvSpPr/>
          <p:nvPr/>
        </p:nvSpPr>
        <p:spPr>
          <a:xfrm>
            <a:off x="384230" y="3073421"/>
            <a:ext cx="11423539" cy="1077218"/>
          </a:xfrm>
          <a:prstGeom prst="rect">
            <a:avLst/>
          </a:prstGeom>
        </p:spPr>
        <p:txBody>
          <a:bodyPr wrap="square">
            <a:spAutoFit/>
          </a:bodyPr>
          <a:lstStyle/>
          <a:p>
            <a:pPr marL="0" marR="0" lvl="0" indent="0" algn="just" defTabSz="1219140" rtl="0" eaLnBrk="1" fontAlgn="auto" latinLnBrk="0" hangingPunct="1">
              <a:lnSpc>
                <a:spcPct val="100000"/>
              </a:lnSpc>
              <a:spcBef>
                <a:spcPct val="0"/>
              </a:spcBef>
              <a:spcAft>
                <a:spcPts val="0"/>
              </a:spcAft>
              <a:buClr>
                <a:srgbClr val="000000"/>
              </a:buClr>
              <a:buSzTx/>
              <a:buFontTx/>
              <a:buNone/>
              <a:tabLst/>
              <a:defRPr/>
            </a:pPr>
            <a:r>
              <a:rPr lang="en-US" altLang="en-US" sz="3200" kern="0">
                <a:solidFill>
                  <a:srgbClr val="3F3742"/>
                </a:solidFill>
                <a:latin typeface="Times New Roman" panose="02020603050405020304" pitchFamily="18" charset="0"/>
                <a:cs typeface="Times New Roman" panose="02020603050405020304" pitchFamily="18" charset="0"/>
                <a:sym typeface="Arial"/>
              </a:rPr>
              <a:t>Khoa học kĩ thuật đ</a:t>
            </a:r>
            <a:r>
              <a:rPr kumimoji="0" lang="en-US" altLang="en-US" sz="3200" b="0" i="0" u="none" strike="noStrike" kern="0" cap="none" spc="0" normalizeH="0" baseline="0" noProof="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ạt </a:t>
            </a:r>
            <a:r>
              <a:rPr kumimoji="0" lang="en-US" altLang="en-US" sz="3200" b="0" i="0" u="none" strike="noStrike" kern="0" cap="none" spc="0" normalizeH="0" baseline="0" noProof="0" dirty="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nhiều thành tựu trên tất cả các lĩnh vực với nhiều tác phẩm và nhiều nhân vật tiêu biểu.</a:t>
            </a:r>
          </a:p>
        </p:txBody>
      </p:sp>
    </p:spTree>
    <p:extLst>
      <p:ext uri="{BB962C8B-B14F-4D97-AF65-F5344CB8AC3E}">
        <p14:creationId xmlns:p14="http://schemas.microsoft.com/office/powerpoint/2010/main" val="173011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8">
            <a:extLst>
              <a:ext uri="{FF2B5EF4-FFF2-40B4-BE49-F238E27FC236}">
                <a16:creationId xmlns:a16="http://schemas.microsoft.com/office/drawing/2014/main" id="{AE5659E1-4A06-3F08-A877-6F53851DF256}"/>
              </a:ext>
            </a:extLst>
          </p:cNvPr>
          <p:cNvSpPr txBox="1"/>
          <p:nvPr/>
        </p:nvSpPr>
        <p:spPr>
          <a:xfrm>
            <a:off x="-4669582" y="1766638"/>
            <a:ext cx="6214839" cy="6667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1">
                <a:ln>
                  <a:noFill/>
                </a:ln>
                <a:solidFill>
                  <a:srgbClr val="3F3742">
                    <a:lumMod val="50000"/>
                  </a:srgbClr>
                </a:solidFill>
                <a:effectLst/>
                <a:uLnTx/>
                <a:uFillTx/>
                <a:latin typeface="Times New Roman" panose="02020603050405020304" pitchFamily="18" charset="0"/>
                <a:ea typeface="+mn-ea"/>
                <a:cs typeface="Times New Roman" panose="02020603050405020304" pitchFamily="18" charset="0"/>
                <a:sym typeface="Arial"/>
              </a:rPr>
              <a:t>Tình hình chính trị</a:t>
            </a:r>
          </a:p>
        </p:txBody>
      </p:sp>
      <p:sp>
        <p:nvSpPr>
          <p:cNvPr id="24" name="TextBox 21">
            <a:extLst>
              <a:ext uri="{FF2B5EF4-FFF2-40B4-BE49-F238E27FC236}">
                <a16:creationId xmlns:a16="http://schemas.microsoft.com/office/drawing/2014/main" id="{F3404906-0D09-D550-169D-30F540ADED61}"/>
              </a:ext>
            </a:extLst>
          </p:cNvPr>
          <p:cNvSpPr txBox="1"/>
          <p:nvPr/>
        </p:nvSpPr>
        <p:spPr>
          <a:xfrm>
            <a:off x="-4611419" y="3126545"/>
            <a:ext cx="6214839" cy="6667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1">
                <a:ln>
                  <a:noFill/>
                </a:ln>
                <a:solidFill>
                  <a:srgbClr val="3F3742">
                    <a:lumMod val="50000"/>
                  </a:srgbClr>
                </a:solidFill>
                <a:effectLst/>
                <a:uLnTx/>
                <a:uFillTx/>
                <a:latin typeface="Times New Roman" panose="02020603050405020304" pitchFamily="18" charset="0"/>
                <a:ea typeface="+mn-ea"/>
                <a:cs typeface="Times New Roman" panose="02020603050405020304" pitchFamily="18" charset="0"/>
                <a:sym typeface="Arial"/>
              </a:rPr>
              <a:t>Tình hình kinh tế.</a:t>
            </a:r>
          </a:p>
        </p:txBody>
      </p:sp>
      <p:sp>
        <p:nvSpPr>
          <p:cNvPr id="22" name="TextBox 15">
            <a:extLst>
              <a:ext uri="{FF2B5EF4-FFF2-40B4-BE49-F238E27FC236}">
                <a16:creationId xmlns:a16="http://schemas.microsoft.com/office/drawing/2014/main" id="{879C7214-AB26-1F36-021C-93253888C146}"/>
              </a:ext>
            </a:extLst>
          </p:cNvPr>
          <p:cNvSpPr txBox="1"/>
          <p:nvPr/>
        </p:nvSpPr>
        <p:spPr>
          <a:xfrm>
            <a:off x="-5629265" y="488880"/>
            <a:ext cx="5684595" cy="6667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VN" sz="3733" b="1" i="0" u="none" strike="noStrike" kern="0" cap="none" spc="0" normalizeH="0" baseline="0" noProof="0" dirty="0">
                <a:ln>
                  <a:noFill/>
                </a:ln>
                <a:solidFill>
                  <a:srgbClr val="3F3742">
                    <a:lumMod val="50000"/>
                  </a:srgbClr>
                </a:solidFill>
                <a:effectLst/>
                <a:uLnTx/>
                <a:uFillTx/>
                <a:latin typeface="Times New Roman" panose="02020603050405020304" pitchFamily="18" charset="0"/>
                <a:ea typeface="+mn-ea"/>
                <a:cs typeface="Times New Roman" panose="02020603050405020304" pitchFamily="18" charset="0"/>
                <a:sym typeface="Arial"/>
              </a:rPr>
              <a:t>Sự </a:t>
            </a:r>
            <a:r>
              <a:rPr kumimoji="0" lang="en-VN" sz="3733" b="1" i="0" u="none" strike="noStrike" kern="0" cap="none" spc="0" normalizeH="0" baseline="0" noProof="0">
                <a:ln>
                  <a:noFill/>
                </a:ln>
                <a:solidFill>
                  <a:srgbClr val="3F3742">
                    <a:lumMod val="50000"/>
                  </a:srgbClr>
                </a:solidFill>
                <a:effectLst/>
                <a:uLnTx/>
                <a:uFillTx/>
                <a:latin typeface="Times New Roman" panose="02020603050405020304" pitchFamily="18" charset="0"/>
                <a:ea typeface="+mn-ea"/>
                <a:cs typeface="Times New Roman" panose="02020603050405020304" pitchFamily="18" charset="0"/>
                <a:sym typeface="Arial"/>
              </a:rPr>
              <a:t>thành lập</a:t>
            </a:r>
            <a:r>
              <a:rPr kumimoji="0" lang="en-US" sz="3733" b="1" i="0" u="none" strike="noStrike" kern="0" cap="none" spc="0" normalizeH="0" baseline="0" noProof="0">
                <a:ln>
                  <a:noFill/>
                </a:ln>
                <a:solidFill>
                  <a:srgbClr val="3F3742">
                    <a:lumMod val="50000"/>
                  </a:srgbClr>
                </a:solidFill>
                <a:effectLst/>
                <a:uLnTx/>
                <a:uFillTx/>
                <a:latin typeface="Times New Roman" panose="02020603050405020304" pitchFamily="18" charset="0"/>
                <a:ea typeface="+mn-ea"/>
                <a:cs typeface="Times New Roman" panose="02020603050405020304" pitchFamily="18" charset="0"/>
                <a:sym typeface="Arial"/>
              </a:rPr>
              <a:t> của</a:t>
            </a:r>
            <a:r>
              <a:rPr kumimoji="0" lang="en-VN" sz="3733" b="1" i="0" u="none" strike="noStrike" kern="0" cap="none" spc="0" normalizeH="0" baseline="0" noProof="0">
                <a:ln>
                  <a:noFill/>
                </a:ln>
                <a:solidFill>
                  <a:srgbClr val="3F3742">
                    <a:lumMod val="5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VN" sz="3733" b="1" i="0" u="none" strike="noStrike" kern="0" cap="none" spc="0" normalizeH="0" baseline="0" noProof="0" dirty="0">
                <a:ln>
                  <a:noFill/>
                </a:ln>
                <a:solidFill>
                  <a:srgbClr val="3F3742">
                    <a:lumMod val="50000"/>
                  </a:srgbClr>
                </a:solidFill>
                <a:effectLst/>
                <a:uLnTx/>
                <a:uFillTx/>
                <a:latin typeface="Times New Roman" panose="02020603050405020304" pitchFamily="18" charset="0"/>
                <a:ea typeface="+mn-ea"/>
                <a:cs typeface="Times New Roman" panose="02020603050405020304" pitchFamily="18" charset="0"/>
                <a:sym typeface="Arial"/>
              </a:rPr>
              <a:t>nhà Trần</a:t>
            </a:r>
            <a:endParaRPr kumimoji="0" lang="en-US" sz="3733" b="1" i="0" u="none" strike="noStrike" kern="1200" cap="none" spc="0" normalizeH="0" baseline="0" noProof="1">
              <a:ln>
                <a:noFill/>
              </a:ln>
              <a:solidFill>
                <a:srgbClr val="3F3742">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0" name="TextBox 24">
            <a:extLst>
              <a:ext uri="{FF2B5EF4-FFF2-40B4-BE49-F238E27FC236}">
                <a16:creationId xmlns:a16="http://schemas.microsoft.com/office/drawing/2014/main" id="{B1E456EA-80A6-4757-6BB5-64F049B2BCF3}"/>
              </a:ext>
            </a:extLst>
          </p:cNvPr>
          <p:cNvSpPr txBox="1"/>
          <p:nvPr/>
        </p:nvSpPr>
        <p:spPr>
          <a:xfrm>
            <a:off x="-4876108" y="4367059"/>
            <a:ext cx="6214839" cy="6667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1">
                <a:ln>
                  <a:noFill/>
                </a:ln>
                <a:solidFill>
                  <a:srgbClr val="3F3742">
                    <a:lumMod val="50000"/>
                  </a:srgbClr>
                </a:solidFill>
                <a:effectLst/>
                <a:uLnTx/>
                <a:uFillTx/>
                <a:latin typeface="Times New Roman" panose="02020603050405020304" pitchFamily="18" charset="0"/>
                <a:ea typeface="+mn-ea"/>
                <a:cs typeface="Times New Roman" panose="02020603050405020304" pitchFamily="18" charset="0"/>
                <a:sym typeface="Arial"/>
              </a:rPr>
              <a:t>Tình hình xã hội</a:t>
            </a:r>
          </a:p>
        </p:txBody>
      </p:sp>
      <p:sp>
        <p:nvSpPr>
          <p:cNvPr id="28" name="Rectangle 27">
            <a:extLst>
              <a:ext uri="{FF2B5EF4-FFF2-40B4-BE49-F238E27FC236}">
                <a16:creationId xmlns:a16="http://schemas.microsoft.com/office/drawing/2014/main" id="{0C294C43-29C2-70DC-39D1-95F54A2A5C29}"/>
              </a:ext>
            </a:extLst>
          </p:cNvPr>
          <p:cNvSpPr/>
          <p:nvPr/>
        </p:nvSpPr>
        <p:spPr>
          <a:xfrm>
            <a:off x="0" y="0"/>
            <a:ext cx="4305643"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F3742"/>
              </a:solidFill>
              <a:effectLst/>
              <a:uLnTx/>
              <a:uFillTx/>
              <a:latin typeface="Arial"/>
              <a:ea typeface="+mn-ea"/>
              <a:cs typeface="+mn-cs"/>
              <a:sym typeface="Arial"/>
            </a:endParaRPr>
          </a:p>
        </p:txBody>
      </p:sp>
      <p:sp>
        <p:nvSpPr>
          <p:cNvPr id="4" name="Shape">
            <a:extLst>
              <a:ext uri="{FF2B5EF4-FFF2-40B4-BE49-F238E27FC236}">
                <a16:creationId xmlns:a16="http://schemas.microsoft.com/office/drawing/2014/main" id="{FFDDD617-C6E3-3EB6-80D2-5283F9869670}"/>
              </a:ext>
            </a:extLst>
          </p:cNvPr>
          <p:cNvSpPr/>
          <p:nvPr/>
        </p:nvSpPr>
        <p:spPr>
          <a:xfrm>
            <a:off x="962343" y="1293328"/>
            <a:ext cx="10200640" cy="1683176"/>
          </a:xfrm>
          <a:custGeom>
            <a:avLst/>
            <a:gdLst/>
            <a:ahLst/>
            <a:cxnLst>
              <a:cxn ang="0">
                <a:pos x="wd2" y="hd2"/>
              </a:cxn>
              <a:cxn ang="5400000">
                <a:pos x="wd2" y="hd2"/>
              </a:cxn>
              <a:cxn ang="10800000">
                <a:pos x="wd2" y="hd2"/>
              </a:cxn>
              <a:cxn ang="16200000">
                <a:pos x="wd2" y="hd2"/>
              </a:cxn>
            </a:cxnLst>
            <a:rect l="0" t="0" r="r" b="b"/>
            <a:pathLst>
              <a:path w="21600" h="21600" extrusionOk="0">
                <a:moveTo>
                  <a:pt x="20686" y="0"/>
                </a:moveTo>
                <a:lnTo>
                  <a:pt x="6074" y="0"/>
                </a:lnTo>
                <a:cubicBezTo>
                  <a:pt x="5902" y="0"/>
                  <a:pt x="5741" y="413"/>
                  <a:pt x="5619" y="1152"/>
                </a:cubicBezTo>
                <a:lnTo>
                  <a:pt x="3442" y="14342"/>
                </a:lnTo>
                <a:lnTo>
                  <a:pt x="2313" y="7128"/>
                </a:lnTo>
                <a:lnTo>
                  <a:pt x="1190" y="7128"/>
                </a:lnTo>
                <a:cubicBezTo>
                  <a:pt x="534" y="7128"/>
                  <a:pt x="0" y="10365"/>
                  <a:pt x="0" y="14342"/>
                </a:cubicBezTo>
                <a:lnTo>
                  <a:pt x="0" y="14342"/>
                </a:lnTo>
                <a:cubicBezTo>
                  <a:pt x="0" y="18319"/>
                  <a:pt x="534" y="21557"/>
                  <a:pt x="1190" y="21557"/>
                </a:cubicBezTo>
                <a:lnTo>
                  <a:pt x="2313" y="21557"/>
                </a:lnTo>
                <a:lnTo>
                  <a:pt x="2435" y="21600"/>
                </a:lnTo>
                <a:lnTo>
                  <a:pt x="5719" y="1695"/>
                </a:lnTo>
                <a:cubicBezTo>
                  <a:pt x="5798" y="1217"/>
                  <a:pt x="5902" y="956"/>
                  <a:pt x="6013" y="956"/>
                </a:cubicBezTo>
                <a:lnTo>
                  <a:pt x="20341" y="956"/>
                </a:lnTo>
                <a:cubicBezTo>
                  <a:pt x="20646" y="956"/>
                  <a:pt x="20890" y="2456"/>
                  <a:pt x="20890" y="4281"/>
                </a:cubicBezTo>
                <a:lnTo>
                  <a:pt x="20890" y="13755"/>
                </a:lnTo>
                <a:cubicBezTo>
                  <a:pt x="20890" y="14950"/>
                  <a:pt x="21048" y="15907"/>
                  <a:pt x="21245" y="15907"/>
                </a:cubicBezTo>
                <a:lnTo>
                  <a:pt x="21245" y="15907"/>
                </a:lnTo>
                <a:cubicBezTo>
                  <a:pt x="21442" y="15907"/>
                  <a:pt x="21600" y="14950"/>
                  <a:pt x="21600" y="13755"/>
                </a:cubicBezTo>
                <a:lnTo>
                  <a:pt x="21600" y="5541"/>
                </a:lnTo>
                <a:cubicBezTo>
                  <a:pt x="21600" y="2477"/>
                  <a:pt x="21191" y="0"/>
                  <a:pt x="20686" y="0"/>
                </a:cubicBezTo>
                <a:close/>
              </a:path>
            </a:pathLst>
          </a:custGeom>
          <a:solidFill>
            <a:srgbClr val="F7931F"/>
          </a:solidFill>
          <a:ln w="12700">
            <a:miter lim="400000"/>
          </a:ln>
        </p:spPr>
        <p:txBody>
          <a:bodyPr lIns="50800" tIns="50800" rIns="50800" bIns="50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40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5" name="TextBox 4">
            <a:extLst>
              <a:ext uri="{FF2B5EF4-FFF2-40B4-BE49-F238E27FC236}">
                <a16:creationId xmlns:a16="http://schemas.microsoft.com/office/drawing/2014/main" id="{F4646AF2-BD51-50DB-3ADC-BC6227296458}"/>
              </a:ext>
            </a:extLst>
          </p:cNvPr>
          <p:cNvSpPr txBox="1"/>
          <p:nvPr/>
        </p:nvSpPr>
        <p:spPr>
          <a:xfrm>
            <a:off x="1310633" y="1867160"/>
            <a:ext cx="877163" cy="913007"/>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33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sym typeface="Arial"/>
              </a:rPr>
              <a:t>02</a:t>
            </a:r>
          </a:p>
        </p:txBody>
      </p:sp>
      <p:pic>
        <p:nvPicPr>
          <p:cNvPr id="7" name="Graphic 28" descr="Board Of Directors with solid fill">
            <a:extLst>
              <a:ext uri="{FF2B5EF4-FFF2-40B4-BE49-F238E27FC236}">
                <a16:creationId xmlns:a16="http://schemas.microsoft.com/office/drawing/2014/main" id="{416A6D3C-C0FC-1A89-FF46-E3DE25ADEF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306549" y="1705857"/>
            <a:ext cx="628949" cy="628949"/>
          </a:xfrm>
          <a:prstGeom prst="rect">
            <a:avLst/>
          </a:prstGeom>
        </p:spPr>
      </p:pic>
      <p:sp>
        <p:nvSpPr>
          <p:cNvPr id="8" name="Shape">
            <a:extLst>
              <a:ext uri="{FF2B5EF4-FFF2-40B4-BE49-F238E27FC236}">
                <a16:creationId xmlns:a16="http://schemas.microsoft.com/office/drawing/2014/main" id="{59D4103B-CE6A-8377-8C0B-8754A5B2AB0D}"/>
              </a:ext>
            </a:extLst>
          </p:cNvPr>
          <p:cNvSpPr/>
          <p:nvPr/>
        </p:nvSpPr>
        <p:spPr>
          <a:xfrm>
            <a:off x="962343" y="2498966"/>
            <a:ext cx="10200640" cy="1683176"/>
          </a:xfrm>
          <a:custGeom>
            <a:avLst/>
            <a:gdLst/>
            <a:ahLst/>
            <a:cxnLst>
              <a:cxn ang="0">
                <a:pos x="wd2" y="hd2"/>
              </a:cxn>
              <a:cxn ang="5400000">
                <a:pos x="wd2" y="hd2"/>
              </a:cxn>
              <a:cxn ang="10800000">
                <a:pos x="wd2" y="hd2"/>
              </a:cxn>
              <a:cxn ang="16200000">
                <a:pos x="wd2" y="hd2"/>
              </a:cxn>
            </a:cxnLst>
            <a:rect l="0" t="0" r="r" b="b"/>
            <a:pathLst>
              <a:path w="21600" h="21600" extrusionOk="0">
                <a:moveTo>
                  <a:pt x="20686" y="0"/>
                </a:moveTo>
                <a:lnTo>
                  <a:pt x="6074" y="0"/>
                </a:lnTo>
                <a:cubicBezTo>
                  <a:pt x="5902" y="0"/>
                  <a:pt x="5741" y="413"/>
                  <a:pt x="5619" y="1152"/>
                </a:cubicBezTo>
                <a:lnTo>
                  <a:pt x="3442" y="14342"/>
                </a:lnTo>
                <a:lnTo>
                  <a:pt x="2313" y="7128"/>
                </a:lnTo>
                <a:lnTo>
                  <a:pt x="1190" y="7128"/>
                </a:lnTo>
                <a:cubicBezTo>
                  <a:pt x="534" y="7128"/>
                  <a:pt x="0" y="10365"/>
                  <a:pt x="0" y="14342"/>
                </a:cubicBezTo>
                <a:lnTo>
                  <a:pt x="0" y="14342"/>
                </a:lnTo>
                <a:cubicBezTo>
                  <a:pt x="0" y="18319"/>
                  <a:pt x="534" y="21557"/>
                  <a:pt x="1190" y="21557"/>
                </a:cubicBezTo>
                <a:lnTo>
                  <a:pt x="2313" y="21557"/>
                </a:lnTo>
                <a:lnTo>
                  <a:pt x="2435" y="21600"/>
                </a:lnTo>
                <a:lnTo>
                  <a:pt x="5719" y="1695"/>
                </a:lnTo>
                <a:cubicBezTo>
                  <a:pt x="5798" y="1217"/>
                  <a:pt x="5902" y="956"/>
                  <a:pt x="6013" y="956"/>
                </a:cubicBezTo>
                <a:lnTo>
                  <a:pt x="20341" y="956"/>
                </a:lnTo>
                <a:cubicBezTo>
                  <a:pt x="20646" y="956"/>
                  <a:pt x="20890" y="2456"/>
                  <a:pt x="20890" y="4281"/>
                </a:cubicBezTo>
                <a:lnTo>
                  <a:pt x="20890" y="13755"/>
                </a:lnTo>
                <a:cubicBezTo>
                  <a:pt x="20890" y="14950"/>
                  <a:pt x="21048" y="15907"/>
                  <a:pt x="21245" y="15907"/>
                </a:cubicBezTo>
                <a:lnTo>
                  <a:pt x="21245" y="15907"/>
                </a:lnTo>
                <a:cubicBezTo>
                  <a:pt x="21442" y="15907"/>
                  <a:pt x="21600" y="14950"/>
                  <a:pt x="21600" y="13755"/>
                </a:cubicBezTo>
                <a:lnTo>
                  <a:pt x="21600" y="5541"/>
                </a:lnTo>
                <a:cubicBezTo>
                  <a:pt x="21600" y="2499"/>
                  <a:pt x="21191" y="0"/>
                  <a:pt x="20686" y="0"/>
                </a:cubicBezTo>
                <a:close/>
              </a:path>
            </a:pathLst>
          </a:custGeom>
          <a:solidFill>
            <a:srgbClr val="A2B969"/>
          </a:solidFill>
          <a:ln w="12700">
            <a:miter lim="400000"/>
          </a:ln>
        </p:spPr>
        <p:txBody>
          <a:bodyPr lIns="50800" tIns="50800" rIns="50800" bIns="50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40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9" name="TextBox 12">
            <a:extLst>
              <a:ext uri="{FF2B5EF4-FFF2-40B4-BE49-F238E27FC236}">
                <a16:creationId xmlns:a16="http://schemas.microsoft.com/office/drawing/2014/main" id="{C1CDFA69-8D5C-CE9E-5214-3DF6B121780A}"/>
              </a:ext>
            </a:extLst>
          </p:cNvPr>
          <p:cNvSpPr txBox="1"/>
          <p:nvPr/>
        </p:nvSpPr>
        <p:spPr>
          <a:xfrm>
            <a:off x="1310633" y="3136649"/>
            <a:ext cx="877163" cy="913007"/>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33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sym typeface="Arial"/>
              </a:rPr>
              <a:t>03</a:t>
            </a:r>
          </a:p>
        </p:txBody>
      </p:sp>
      <p:pic>
        <p:nvPicPr>
          <p:cNvPr id="11" name="Graphic 29" descr="Briefcase with solid fill">
            <a:extLst>
              <a:ext uri="{FF2B5EF4-FFF2-40B4-BE49-F238E27FC236}">
                <a16:creationId xmlns:a16="http://schemas.microsoft.com/office/drawing/2014/main" id="{3DAAF46A-0664-A74F-D72A-FE785BF0E5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306549" y="3107339"/>
            <a:ext cx="628949" cy="628949"/>
          </a:xfrm>
          <a:prstGeom prst="rect">
            <a:avLst/>
          </a:prstGeom>
        </p:spPr>
      </p:pic>
      <p:sp>
        <p:nvSpPr>
          <p:cNvPr id="12" name="Shape">
            <a:extLst>
              <a:ext uri="{FF2B5EF4-FFF2-40B4-BE49-F238E27FC236}">
                <a16:creationId xmlns:a16="http://schemas.microsoft.com/office/drawing/2014/main" id="{9D6CA473-BB8A-054C-F192-EE34FAF77980}"/>
              </a:ext>
            </a:extLst>
          </p:cNvPr>
          <p:cNvSpPr/>
          <p:nvPr/>
        </p:nvSpPr>
        <p:spPr>
          <a:xfrm>
            <a:off x="946153" y="104016"/>
            <a:ext cx="10200640" cy="1683176"/>
          </a:xfrm>
          <a:custGeom>
            <a:avLst/>
            <a:gdLst/>
            <a:ahLst/>
            <a:cxnLst>
              <a:cxn ang="0">
                <a:pos x="wd2" y="hd2"/>
              </a:cxn>
              <a:cxn ang="5400000">
                <a:pos x="wd2" y="hd2"/>
              </a:cxn>
              <a:cxn ang="10800000">
                <a:pos x="wd2" y="hd2"/>
              </a:cxn>
              <a:cxn ang="16200000">
                <a:pos x="wd2" y="hd2"/>
              </a:cxn>
            </a:cxnLst>
            <a:rect l="0" t="0" r="r" b="b"/>
            <a:pathLst>
              <a:path w="21600" h="21600" extrusionOk="0">
                <a:moveTo>
                  <a:pt x="20686" y="0"/>
                </a:moveTo>
                <a:lnTo>
                  <a:pt x="6074" y="0"/>
                </a:lnTo>
                <a:cubicBezTo>
                  <a:pt x="5902" y="0"/>
                  <a:pt x="5741" y="413"/>
                  <a:pt x="5619" y="1152"/>
                </a:cubicBezTo>
                <a:lnTo>
                  <a:pt x="3442" y="14342"/>
                </a:lnTo>
                <a:lnTo>
                  <a:pt x="2313" y="7128"/>
                </a:lnTo>
                <a:lnTo>
                  <a:pt x="1190" y="7128"/>
                </a:lnTo>
                <a:cubicBezTo>
                  <a:pt x="534" y="7128"/>
                  <a:pt x="0" y="10365"/>
                  <a:pt x="0" y="14342"/>
                </a:cubicBezTo>
                <a:lnTo>
                  <a:pt x="0" y="14342"/>
                </a:lnTo>
                <a:cubicBezTo>
                  <a:pt x="0" y="18319"/>
                  <a:pt x="534" y="21557"/>
                  <a:pt x="1190" y="21557"/>
                </a:cubicBezTo>
                <a:lnTo>
                  <a:pt x="2313" y="21557"/>
                </a:lnTo>
                <a:lnTo>
                  <a:pt x="2435" y="21600"/>
                </a:lnTo>
                <a:lnTo>
                  <a:pt x="5719" y="1695"/>
                </a:lnTo>
                <a:cubicBezTo>
                  <a:pt x="5798" y="1217"/>
                  <a:pt x="5902" y="956"/>
                  <a:pt x="6013" y="956"/>
                </a:cubicBezTo>
                <a:lnTo>
                  <a:pt x="20341" y="956"/>
                </a:lnTo>
                <a:cubicBezTo>
                  <a:pt x="20646" y="956"/>
                  <a:pt x="20890" y="2456"/>
                  <a:pt x="20890" y="4281"/>
                </a:cubicBezTo>
                <a:lnTo>
                  <a:pt x="20890" y="13755"/>
                </a:lnTo>
                <a:cubicBezTo>
                  <a:pt x="20890" y="14950"/>
                  <a:pt x="21048" y="15907"/>
                  <a:pt x="21245" y="15907"/>
                </a:cubicBezTo>
                <a:lnTo>
                  <a:pt x="21245" y="15907"/>
                </a:lnTo>
                <a:cubicBezTo>
                  <a:pt x="21442" y="15907"/>
                  <a:pt x="21600" y="14950"/>
                  <a:pt x="21600" y="13755"/>
                </a:cubicBezTo>
                <a:lnTo>
                  <a:pt x="21600" y="5541"/>
                </a:lnTo>
                <a:cubicBezTo>
                  <a:pt x="21600" y="2477"/>
                  <a:pt x="21191" y="0"/>
                  <a:pt x="20686" y="0"/>
                </a:cubicBezTo>
                <a:close/>
              </a:path>
            </a:pathLst>
          </a:custGeom>
          <a:solidFill>
            <a:srgbClr val="4CC1EF"/>
          </a:solidFill>
          <a:ln w="12700">
            <a:miter lim="400000"/>
          </a:ln>
        </p:spPr>
        <p:txBody>
          <a:bodyPr lIns="50800" tIns="50800" rIns="50800" bIns="50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40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3" name="TextBox 2">
            <a:extLst>
              <a:ext uri="{FF2B5EF4-FFF2-40B4-BE49-F238E27FC236}">
                <a16:creationId xmlns:a16="http://schemas.microsoft.com/office/drawing/2014/main" id="{BF3B58F4-A8F3-8CB5-AC21-67B40FD38933}"/>
              </a:ext>
            </a:extLst>
          </p:cNvPr>
          <p:cNvSpPr txBox="1"/>
          <p:nvPr/>
        </p:nvSpPr>
        <p:spPr>
          <a:xfrm>
            <a:off x="1228075" y="822273"/>
            <a:ext cx="877163" cy="91300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33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sym typeface="Arial"/>
              </a:rPr>
              <a:t>01</a:t>
            </a:r>
          </a:p>
        </p:txBody>
      </p:sp>
      <p:pic>
        <p:nvPicPr>
          <p:cNvPr id="15" name="Graphic 30" descr="Customer review with solid fill">
            <a:extLst>
              <a:ext uri="{FF2B5EF4-FFF2-40B4-BE49-F238E27FC236}">
                <a16:creationId xmlns:a16="http://schemas.microsoft.com/office/drawing/2014/main" id="{11791674-0F3B-751C-EDFB-EF01B2798F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290359" y="1182879"/>
            <a:ext cx="628949" cy="628949"/>
          </a:xfrm>
          <a:prstGeom prst="rect">
            <a:avLst/>
          </a:prstGeom>
        </p:spPr>
      </p:pic>
      <p:sp>
        <p:nvSpPr>
          <p:cNvPr id="16" name="Shape">
            <a:extLst>
              <a:ext uri="{FF2B5EF4-FFF2-40B4-BE49-F238E27FC236}">
                <a16:creationId xmlns:a16="http://schemas.microsoft.com/office/drawing/2014/main" id="{ECFC383E-2655-4498-E63E-B8F006359701}"/>
              </a:ext>
            </a:extLst>
          </p:cNvPr>
          <p:cNvSpPr/>
          <p:nvPr/>
        </p:nvSpPr>
        <p:spPr>
          <a:xfrm>
            <a:off x="1089719" y="3700310"/>
            <a:ext cx="10200640" cy="1683176"/>
          </a:xfrm>
          <a:custGeom>
            <a:avLst/>
            <a:gdLst/>
            <a:ahLst/>
            <a:cxnLst>
              <a:cxn ang="0">
                <a:pos x="wd2" y="hd2"/>
              </a:cxn>
              <a:cxn ang="5400000">
                <a:pos x="wd2" y="hd2"/>
              </a:cxn>
              <a:cxn ang="10800000">
                <a:pos x="wd2" y="hd2"/>
              </a:cxn>
              <a:cxn ang="16200000">
                <a:pos x="wd2" y="hd2"/>
              </a:cxn>
            </a:cxnLst>
            <a:rect l="0" t="0" r="r" b="b"/>
            <a:pathLst>
              <a:path w="21600" h="21600" extrusionOk="0">
                <a:moveTo>
                  <a:pt x="20686" y="0"/>
                </a:moveTo>
                <a:lnTo>
                  <a:pt x="6074" y="0"/>
                </a:lnTo>
                <a:cubicBezTo>
                  <a:pt x="5902" y="0"/>
                  <a:pt x="5741" y="413"/>
                  <a:pt x="5619" y="1152"/>
                </a:cubicBezTo>
                <a:lnTo>
                  <a:pt x="3442" y="14342"/>
                </a:lnTo>
                <a:lnTo>
                  <a:pt x="2313" y="7128"/>
                </a:lnTo>
                <a:lnTo>
                  <a:pt x="1190" y="7128"/>
                </a:lnTo>
                <a:cubicBezTo>
                  <a:pt x="534" y="7128"/>
                  <a:pt x="0" y="10365"/>
                  <a:pt x="0" y="14342"/>
                </a:cubicBezTo>
                <a:lnTo>
                  <a:pt x="0" y="14342"/>
                </a:lnTo>
                <a:cubicBezTo>
                  <a:pt x="0" y="18319"/>
                  <a:pt x="534" y="21557"/>
                  <a:pt x="1190" y="21557"/>
                </a:cubicBezTo>
                <a:lnTo>
                  <a:pt x="2313" y="21557"/>
                </a:lnTo>
                <a:lnTo>
                  <a:pt x="2435" y="21600"/>
                </a:lnTo>
                <a:lnTo>
                  <a:pt x="5719" y="1695"/>
                </a:lnTo>
                <a:cubicBezTo>
                  <a:pt x="5798" y="1217"/>
                  <a:pt x="5902" y="956"/>
                  <a:pt x="6013" y="956"/>
                </a:cubicBezTo>
                <a:lnTo>
                  <a:pt x="20341" y="956"/>
                </a:lnTo>
                <a:cubicBezTo>
                  <a:pt x="20646" y="956"/>
                  <a:pt x="20890" y="2456"/>
                  <a:pt x="20890" y="4281"/>
                </a:cubicBezTo>
                <a:lnTo>
                  <a:pt x="20890" y="13755"/>
                </a:lnTo>
                <a:cubicBezTo>
                  <a:pt x="20890" y="14950"/>
                  <a:pt x="21048" y="15907"/>
                  <a:pt x="21245" y="15907"/>
                </a:cubicBezTo>
                <a:lnTo>
                  <a:pt x="21245" y="15907"/>
                </a:lnTo>
                <a:cubicBezTo>
                  <a:pt x="21442" y="15907"/>
                  <a:pt x="21600" y="14950"/>
                  <a:pt x="21600" y="13755"/>
                </a:cubicBezTo>
                <a:lnTo>
                  <a:pt x="21600" y="5541"/>
                </a:lnTo>
                <a:cubicBezTo>
                  <a:pt x="21600" y="2477"/>
                  <a:pt x="21191" y="0"/>
                  <a:pt x="20686" y="0"/>
                </a:cubicBezTo>
                <a:close/>
              </a:path>
            </a:pathLst>
          </a:custGeom>
          <a:solidFill>
            <a:srgbClr val="C13018"/>
          </a:solidFill>
          <a:ln w="12700">
            <a:miter lim="400000"/>
          </a:ln>
        </p:spPr>
        <p:txBody>
          <a:bodyPr lIns="50800" tIns="50800" rIns="50800" bIns="50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40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7" name="TextBox 13">
            <a:extLst>
              <a:ext uri="{FF2B5EF4-FFF2-40B4-BE49-F238E27FC236}">
                <a16:creationId xmlns:a16="http://schemas.microsoft.com/office/drawing/2014/main" id="{1954EB9D-2FC7-4984-EB0F-F56123598BE8}"/>
              </a:ext>
            </a:extLst>
          </p:cNvPr>
          <p:cNvSpPr txBox="1"/>
          <p:nvPr/>
        </p:nvSpPr>
        <p:spPr>
          <a:xfrm>
            <a:off x="1402419" y="4296720"/>
            <a:ext cx="877163" cy="913007"/>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33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sym typeface="Arial"/>
              </a:rPr>
              <a:t>04</a:t>
            </a:r>
          </a:p>
        </p:txBody>
      </p:sp>
      <p:pic>
        <p:nvPicPr>
          <p:cNvPr id="19" name="Graphic 33" descr="Target Audience with solid fill">
            <a:extLst>
              <a:ext uri="{FF2B5EF4-FFF2-40B4-BE49-F238E27FC236}">
                <a16:creationId xmlns:a16="http://schemas.microsoft.com/office/drawing/2014/main" id="{CB99464D-79AC-953A-026B-587E7704AF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306549" y="4508819"/>
            <a:ext cx="628949" cy="628949"/>
          </a:xfrm>
          <a:prstGeom prst="rect">
            <a:avLst/>
          </a:prstGeom>
        </p:spPr>
      </p:pic>
      <p:sp>
        <p:nvSpPr>
          <p:cNvPr id="2" name="Shape">
            <a:extLst>
              <a:ext uri="{FF2B5EF4-FFF2-40B4-BE49-F238E27FC236}">
                <a16:creationId xmlns:a16="http://schemas.microsoft.com/office/drawing/2014/main" id="{FFC14013-2E8A-9343-1030-3BEB760198C0}"/>
              </a:ext>
            </a:extLst>
          </p:cNvPr>
          <p:cNvSpPr/>
          <p:nvPr/>
        </p:nvSpPr>
        <p:spPr>
          <a:xfrm>
            <a:off x="1114519" y="5023221"/>
            <a:ext cx="10200640" cy="1683176"/>
          </a:xfrm>
          <a:custGeom>
            <a:avLst/>
            <a:gdLst/>
            <a:ahLst/>
            <a:cxnLst>
              <a:cxn ang="0">
                <a:pos x="wd2" y="hd2"/>
              </a:cxn>
              <a:cxn ang="5400000">
                <a:pos x="wd2" y="hd2"/>
              </a:cxn>
              <a:cxn ang="10800000">
                <a:pos x="wd2" y="hd2"/>
              </a:cxn>
              <a:cxn ang="16200000">
                <a:pos x="wd2" y="hd2"/>
              </a:cxn>
            </a:cxnLst>
            <a:rect l="0" t="0" r="r" b="b"/>
            <a:pathLst>
              <a:path w="21600" h="21600" extrusionOk="0">
                <a:moveTo>
                  <a:pt x="20686" y="0"/>
                </a:moveTo>
                <a:lnTo>
                  <a:pt x="6074" y="0"/>
                </a:lnTo>
                <a:cubicBezTo>
                  <a:pt x="5902" y="0"/>
                  <a:pt x="5741" y="413"/>
                  <a:pt x="5619" y="1152"/>
                </a:cubicBezTo>
                <a:lnTo>
                  <a:pt x="3442" y="14342"/>
                </a:lnTo>
                <a:lnTo>
                  <a:pt x="2313" y="7128"/>
                </a:lnTo>
                <a:lnTo>
                  <a:pt x="1190" y="7128"/>
                </a:lnTo>
                <a:cubicBezTo>
                  <a:pt x="534" y="7128"/>
                  <a:pt x="0" y="10365"/>
                  <a:pt x="0" y="14342"/>
                </a:cubicBezTo>
                <a:lnTo>
                  <a:pt x="0" y="14342"/>
                </a:lnTo>
                <a:cubicBezTo>
                  <a:pt x="0" y="18319"/>
                  <a:pt x="534" y="21557"/>
                  <a:pt x="1190" y="21557"/>
                </a:cubicBezTo>
                <a:lnTo>
                  <a:pt x="2313" y="21557"/>
                </a:lnTo>
                <a:lnTo>
                  <a:pt x="2435" y="21600"/>
                </a:lnTo>
                <a:lnTo>
                  <a:pt x="5719" y="1695"/>
                </a:lnTo>
                <a:cubicBezTo>
                  <a:pt x="5798" y="1217"/>
                  <a:pt x="5902" y="956"/>
                  <a:pt x="6013" y="956"/>
                </a:cubicBezTo>
                <a:lnTo>
                  <a:pt x="20341" y="956"/>
                </a:lnTo>
                <a:cubicBezTo>
                  <a:pt x="20646" y="956"/>
                  <a:pt x="20890" y="2456"/>
                  <a:pt x="20890" y="4281"/>
                </a:cubicBezTo>
                <a:lnTo>
                  <a:pt x="20890" y="13755"/>
                </a:lnTo>
                <a:cubicBezTo>
                  <a:pt x="20890" y="14950"/>
                  <a:pt x="21048" y="15907"/>
                  <a:pt x="21245" y="15907"/>
                </a:cubicBezTo>
                <a:lnTo>
                  <a:pt x="21245" y="15907"/>
                </a:lnTo>
                <a:cubicBezTo>
                  <a:pt x="21442" y="15907"/>
                  <a:pt x="21600" y="14950"/>
                  <a:pt x="21600" y="13755"/>
                </a:cubicBezTo>
                <a:lnTo>
                  <a:pt x="21600" y="5541"/>
                </a:lnTo>
                <a:cubicBezTo>
                  <a:pt x="21600" y="2499"/>
                  <a:pt x="21191" y="0"/>
                  <a:pt x="20686" y="0"/>
                </a:cubicBezTo>
                <a:close/>
              </a:path>
            </a:pathLst>
          </a:custGeom>
          <a:solidFill>
            <a:srgbClr val="A2B969"/>
          </a:solidFill>
          <a:ln w="12700">
            <a:miter lim="400000"/>
          </a:ln>
        </p:spPr>
        <p:txBody>
          <a:bodyPr lIns="50800" tIns="50800" rIns="50800" bIns="50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40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3" name="TextBox 13">
            <a:extLst>
              <a:ext uri="{FF2B5EF4-FFF2-40B4-BE49-F238E27FC236}">
                <a16:creationId xmlns:a16="http://schemas.microsoft.com/office/drawing/2014/main" id="{B61BDACE-D915-6680-01DD-3B373B585A9F}"/>
              </a:ext>
            </a:extLst>
          </p:cNvPr>
          <p:cNvSpPr txBox="1"/>
          <p:nvPr/>
        </p:nvSpPr>
        <p:spPr>
          <a:xfrm>
            <a:off x="1419086" y="5664125"/>
            <a:ext cx="877163" cy="913007"/>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333"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sym typeface="Arial"/>
              </a:rPr>
              <a:t>05</a:t>
            </a:r>
            <a:endParaRPr kumimoji="0" lang="en-US" sz="5333"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sym typeface="Arial"/>
            </a:endParaRPr>
          </a:p>
        </p:txBody>
      </p:sp>
      <p:sp>
        <p:nvSpPr>
          <p:cNvPr id="6" name="TextBox 24">
            <a:extLst>
              <a:ext uri="{FF2B5EF4-FFF2-40B4-BE49-F238E27FC236}">
                <a16:creationId xmlns:a16="http://schemas.microsoft.com/office/drawing/2014/main" id="{A1E1DC60-C435-3A35-3690-EE64DE32E929}"/>
              </a:ext>
            </a:extLst>
          </p:cNvPr>
          <p:cNvSpPr txBox="1"/>
          <p:nvPr/>
        </p:nvSpPr>
        <p:spPr>
          <a:xfrm>
            <a:off x="-4948037" y="5854504"/>
            <a:ext cx="6214839" cy="6667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1">
                <a:ln>
                  <a:noFill/>
                </a:ln>
                <a:solidFill>
                  <a:srgbClr val="3F3742">
                    <a:lumMod val="50000"/>
                  </a:srgbClr>
                </a:solidFill>
                <a:effectLst/>
                <a:uLnTx/>
                <a:uFillTx/>
                <a:latin typeface="Times New Roman" panose="02020603050405020304" pitchFamily="18" charset="0"/>
                <a:ea typeface="+mn-ea"/>
                <a:cs typeface="Times New Roman" panose="02020603050405020304" pitchFamily="18" charset="0"/>
                <a:sym typeface="Arial"/>
              </a:rPr>
              <a:t>Tình hình văn hóa</a:t>
            </a:r>
          </a:p>
        </p:txBody>
      </p:sp>
    </p:spTree>
    <p:extLst>
      <p:ext uri="{BB962C8B-B14F-4D97-AF65-F5344CB8AC3E}">
        <p14:creationId xmlns:p14="http://schemas.microsoft.com/office/powerpoint/2010/main" val="400227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4.375E-6 2.59259E-6 L 0.80756 -0.02222 " pathEditMode="relative" rAng="0" ptsTypes="AA">
                                      <p:cBhvr>
                                        <p:cTn id="6" dur="2000" fill="hold"/>
                                        <p:tgtEl>
                                          <p:spTgt spid="22"/>
                                        </p:tgtEl>
                                        <p:attrNameLst>
                                          <p:attrName>ppt_x</p:attrName>
                                          <p:attrName>ppt_y</p:attrName>
                                        </p:attrNameLst>
                                      </p:cBhvr>
                                      <p:rCtr x="40378" y="-1111"/>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5E-6 0 L 0.77501 -0.02384 " pathEditMode="relative" rAng="0" ptsTypes="AA">
                                      <p:cBhvr>
                                        <p:cTn id="10" dur="2000" fill="hold"/>
                                        <p:tgtEl>
                                          <p:spTgt spid="26"/>
                                        </p:tgtEl>
                                        <p:attrNameLst>
                                          <p:attrName>ppt_x</p:attrName>
                                          <p:attrName>ppt_y</p:attrName>
                                        </p:attrNameLst>
                                      </p:cBhvr>
                                      <p:rCtr x="38750" y="-1204"/>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2.70833E-6 1.85185E-6 L 0.77578 -0.04584 " pathEditMode="relative" rAng="0" ptsTypes="AA">
                                      <p:cBhvr>
                                        <p:cTn id="14" dur="2000" fill="hold"/>
                                        <p:tgtEl>
                                          <p:spTgt spid="24"/>
                                        </p:tgtEl>
                                        <p:attrNameLst>
                                          <p:attrName>ppt_x</p:attrName>
                                          <p:attrName>ppt_y</p:attrName>
                                        </p:attrNameLst>
                                      </p:cBhvr>
                                      <p:rCtr x="38789" y="-2292"/>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2.08333E-6 3.33333E-6 L 0.80651 -0.04653 " pathEditMode="relative" rAng="0" ptsTypes="AA">
                                      <p:cBhvr>
                                        <p:cTn id="18" dur="2000" fill="hold"/>
                                        <p:tgtEl>
                                          <p:spTgt spid="20"/>
                                        </p:tgtEl>
                                        <p:attrNameLst>
                                          <p:attrName>ppt_x</p:attrName>
                                          <p:attrName>ppt_y</p:attrName>
                                        </p:attrNameLst>
                                      </p:cBhvr>
                                      <p:rCtr x="40326" y="-2338"/>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1.45833E-6 -4.81481E-6 L 0.81393 -0.0199 " pathEditMode="relative" rAng="0" ptsTypes="AA">
                                      <p:cBhvr>
                                        <p:cTn id="22" dur="2000" fill="hold"/>
                                        <p:tgtEl>
                                          <p:spTgt spid="6"/>
                                        </p:tgtEl>
                                        <p:attrNameLst>
                                          <p:attrName>ppt_x</p:attrName>
                                          <p:attrName>ppt_y</p:attrName>
                                        </p:attrNameLst>
                                      </p:cBhvr>
                                      <p:rCtr x="40690" y="-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4" grpId="0"/>
      <p:bldP spid="22" grpId="0"/>
      <p:bldP spid="20"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 lịch Tháp Phổ Minh">
            <a:extLst>
              <a:ext uri="{FF2B5EF4-FFF2-40B4-BE49-F238E27FC236}">
                <a16:creationId xmlns:a16="http://schemas.microsoft.com/office/drawing/2014/main" id="{FDE69A8C-1338-F845-8B58-EDB1234B4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0045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hám phá chùa Phổ Minh - Ngôi chùa cổ tọa lạc tại Nam Định">
            <a:extLst>
              <a:ext uri="{FF2B5EF4-FFF2-40B4-BE49-F238E27FC236}">
                <a16:creationId xmlns:a16="http://schemas.microsoft.com/office/drawing/2014/main" id="{53B92F09-0F0B-E84B-993B-343755698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1" y="0"/>
            <a:ext cx="859154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D50BB2D-D65F-6D4A-A1BB-6D2502BA60F1}"/>
              </a:ext>
            </a:extLst>
          </p:cNvPr>
          <p:cNvSpPr/>
          <p:nvPr/>
        </p:nvSpPr>
        <p:spPr>
          <a:xfrm>
            <a:off x="3600451" y="5585858"/>
            <a:ext cx="8591549" cy="1241237"/>
          </a:xfrm>
          <a:prstGeom prst="rect">
            <a:avLst/>
          </a:prstGeom>
          <a:solidFill>
            <a:srgbClr val="FEF6E8"/>
          </a:solidFill>
        </p:spPr>
        <p:txBody>
          <a:bodyPr wrap="square">
            <a:spAutoFit/>
          </a:bodyPr>
          <a:lstStyle/>
          <a:p>
            <a:pPr algn="ctr" defTabSz="1219170">
              <a:buClr>
                <a:srgbClr val="000000"/>
              </a:buClr>
            </a:pPr>
            <a:r>
              <a:rPr lang="en-US" sz="3733" kern="0" dirty="0" err="1">
                <a:solidFill>
                  <a:srgbClr val="000000"/>
                </a:solidFill>
                <a:latin typeface="Times New Roman" panose="02020603050405020304" pitchFamily="18" charset="0"/>
                <a:cs typeface="Times New Roman" panose="02020603050405020304" pitchFamily="18" charset="0"/>
                <a:sym typeface="Arial"/>
              </a:rPr>
              <a:t>Chùa</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Phổ</a:t>
            </a:r>
            <a:r>
              <a:rPr lang="en-US" sz="3733" kern="0" dirty="0">
                <a:solidFill>
                  <a:srgbClr val="000000"/>
                </a:solidFill>
                <a:latin typeface="Times New Roman" panose="02020603050405020304" pitchFamily="18" charset="0"/>
                <a:cs typeface="Times New Roman" panose="02020603050405020304" pitchFamily="18" charset="0"/>
                <a:sym typeface="Arial"/>
              </a:rPr>
              <a:t> Minh – </a:t>
            </a:r>
            <a:r>
              <a:rPr lang="en-US" sz="3733" kern="0" dirty="0" err="1">
                <a:solidFill>
                  <a:srgbClr val="000000"/>
                </a:solidFill>
                <a:latin typeface="Times New Roman" panose="02020603050405020304" pitchFamily="18" charset="0"/>
                <a:cs typeface="Times New Roman" panose="02020603050405020304" pitchFamily="18" charset="0"/>
                <a:sym typeface="Arial"/>
              </a:rPr>
              <a:t>Ngôi</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chùa</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cổ</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tọa</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lạc</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tại</a:t>
            </a:r>
            <a:r>
              <a:rPr lang="en-US" sz="3733" kern="0" dirty="0">
                <a:solidFill>
                  <a:srgbClr val="000000"/>
                </a:solidFill>
                <a:latin typeface="Times New Roman" panose="02020603050405020304" pitchFamily="18" charset="0"/>
                <a:cs typeface="Times New Roman" panose="02020603050405020304" pitchFamily="18" charset="0"/>
                <a:sym typeface="Arial"/>
              </a:rPr>
              <a:t> Nam </a:t>
            </a:r>
            <a:r>
              <a:rPr lang="en-US" sz="3733" kern="0" dirty="0" err="1">
                <a:solidFill>
                  <a:srgbClr val="000000"/>
                </a:solidFill>
                <a:latin typeface="Times New Roman" panose="02020603050405020304" pitchFamily="18" charset="0"/>
                <a:cs typeface="Times New Roman" panose="02020603050405020304" pitchFamily="18" charset="0"/>
                <a:sym typeface="Arial"/>
              </a:rPr>
              <a:t>Định</a:t>
            </a:r>
            <a:endParaRPr lang="en-US" sz="3733" kern="0"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5" name="Group 4">
            <a:extLst>
              <a:ext uri="{FF2B5EF4-FFF2-40B4-BE49-F238E27FC236}">
                <a16:creationId xmlns:a16="http://schemas.microsoft.com/office/drawing/2014/main" id="{C5A1708F-0A1D-B04A-A641-A3B4A76B0E4E}"/>
              </a:ext>
            </a:extLst>
          </p:cNvPr>
          <p:cNvGrpSpPr/>
          <p:nvPr/>
        </p:nvGrpSpPr>
        <p:grpSpPr>
          <a:xfrm>
            <a:off x="0" y="0"/>
            <a:ext cx="12192000" cy="6858000"/>
            <a:chOff x="0" y="0"/>
            <a:chExt cx="9144000" cy="5143500"/>
          </a:xfrm>
        </p:grpSpPr>
        <p:pic>
          <p:nvPicPr>
            <p:cNvPr id="5126" name="Picture 6" descr="Gần 745,6 tỷ đồng tu bổ Di sản văn hóa thế giới Thành Nhà Hồ">
              <a:extLst>
                <a:ext uri="{FF2B5EF4-FFF2-40B4-BE49-F238E27FC236}">
                  <a16:creationId xmlns:a16="http://schemas.microsoft.com/office/drawing/2014/main" id="{1A3200F6-9EFC-B944-A498-F4A5B86CA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320BC4-B8BF-3D47-B687-B3A6EE3B5D24}"/>
                </a:ext>
              </a:extLst>
            </p:cNvPr>
            <p:cNvSpPr txBox="1"/>
            <p:nvPr/>
          </p:nvSpPr>
          <p:spPr>
            <a:xfrm>
              <a:off x="6357938" y="4558725"/>
              <a:ext cx="2786062" cy="561741"/>
            </a:xfrm>
            <a:prstGeom prst="rect">
              <a:avLst/>
            </a:prstGeom>
            <a:solidFill>
              <a:srgbClr val="FFFF00"/>
            </a:solidFill>
          </p:spPr>
          <p:txBody>
            <a:bodyPr wrap="square" rtlCol="0">
              <a:spAutoFit/>
            </a:bodyPr>
            <a:lstStyle/>
            <a:p>
              <a:pPr defTabSz="1219170">
                <a:buClr>
                  <a:srgbClr val="000000"/>
                </a:buClr>
              </a:pPr>
              <a:r>
                <a:rPr lang="en-VN" sz="4267" b="1" kern="0" dirty="0">
                  <a:solidFill>
                    <a:srgbClr val="000000"/>
                  </a:solidFill>
                  <a:latin typeface="Times New Roman" panose="02020603050405020304" pitchFamily="18" charset="0"/>
                  <a:cs typeface="Times New Roman" panose="02020603050405020304" pitchFamily="18" charset="0"/>
                  <a:sym typeface="Arial"/>
                </a:rPr>
                <a:t>Thành Tây Đô</a:t>
              </a:r>
            </a:p>
          </p:txBody>
        </p:sp>
      </p:grpSp>
      <p:grpSp>
        <p:nvGrpSpPr>
          <p:cNvPr id="2" name="Group 1">
            <a:extLst>
              <a:ext uri="{FF2B5EF4-FFF2-40B4-BE49-F238E27FC236}">
                <a16:creationId xmlns:a16="http://schemas.microsoft.com/office/drawing/2014/main" id="{EB7B16A6-4AAB-E3AE-A541-0F27DC2F81E4}"/>
              </a:ext>
            </a:extLst>
          </p:cNvPr>
          <p:cNvGrpSpPr/>
          <p:nvPr/>
        </p:nvGrpSpPr>
        <p:grpSpPr>
          <a:xfrm>
            <a:off x="1005093" y="2070928"/>
            <a:ext cx="10181647" cy="1886292"/>
            <a:chOff x="2967789" y="-1700463"/>
            <a:chExt cx="7636235" cy="1414719"/>
          </a:xfrm>
        </p:grpSpPr>
        <p:sp>
          <p:nvSpPr>
            <p:cNvPr id="6" name="Rounded Rectangle 5">
              <a:extLst>
                <a:ext uri="{FF2B5EF4-FFF2-40B4-BE49-F238E27FC236}">
                  <a16:creationId xmlns:a16="http://schemas.microsoft.com/office/drawing/2014/main" id="{7B5BABFE-A4BF-45E0-A5EA-878F46667EA4}"/>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VN" sz="1867" kern="0">
                <a:solidFill>
                  <a:srgbClr val="282848"/>
                </a:solidFill>
                <a:latin typeface="Arial"/>
                <a:sym typeface="Arial"/>
              </a:endParaRPr>
            </a:p>
          </p:txBody>
        </p:sp>
        <p:sp>
          <p:nvSpPr>
            <p:cNvPr id="7" name="Rectangle 6">
              <a:extLst>
                <a:ext uri="{FF2B5EF4-FFF2-40B4-BE49-F238E27FC236}">
                  <a16:creationId xmlns:a16="http://schemas.microsoft.com/office/drawing/2014/main" id="{E0E50555-C9B7-1048-4A32-334273EA58BB}"/>
                </a:ext>
              </a:extLst>
            </p:cNvPr>
            <p:cNvSpPr/>
            <p:nvPr/>
          </p:nvSpPr>
          <p:spPr>
            <a:xfrm>
              <a:off x="3039881" y="-1470158"/>
              <a:ext cx="7492049" cy="930928"/>
            </a:xfrm>
            <a:prstGeom prst="rect">
              <a:avLst/>
            </a:prstGeom>
          </p:spPr>
          <p:txBody>
            <a:bodyPr wrap="square">
              <a:spAutoFit/>
            </a:bodyPr>
            <a:lstStyle/>
            <a:p>
              <a:pPr algn="ctr" defTabSz="1219170">
                <a:buClr>
                  <a:srgbClr val="000000"/>
                </a:buClr>
              </a:pPr>
              <a:r>
                <a:rPr lang="vi-VN" sz="3733" b="1" kern="0" dirty="0">
                  <a:solidFill>
                    <a:srgbClr val="000000"/>
                  </a:solidFill>
                  <a:latin typeface="Times New Roman" panose="02020603050405020304" pitchFamily="18" charset="0"/>
                  <a:cs typeface="Times New Roman" panose="02020603050405020304" pitchFamily="18" charset="0"/>
                  <a:sym typeface="Arial"/>
                </a:rPr>
                <a:t>Thời Trần có những công trình kiến trúc nổi tiếng nào?</a:t>
              </a:r>
            </a:p>
          </p:txBody>
        </p:sp>
      </p:grpSp>
    </p:spTree>
    <p:extLst>
      <p:ext uri="{BB962C8B-B14F-4D97-AF65-F5344CB8AC3E}">
        <p14:creationId xmlns:p14="http://schemas.microsoft.com/office/powerpoint/2010/main" val="1944490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 presetClass="entr" presetSubtype="4" fill="hold" nodeType="withEffect" p14:presetBounceEnd="50000">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14:bounceEnd="50000">
                                          <p:cBhvr additive="base">
                                            <p:cTn id="15" dur="500" fill="hold"/>
                                            <p:tgtEl>
                                              <p:spTgt spid="5122"/>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5122"/>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14:presetBounceEnd="50000">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14:bounceEnd="50000">
                                          <p:cBhvr additive="base">
                                            <p:cTn id="19" dur="500" fill="hold"/>
                                            <p:tgtEl>
                                              <p:spTgt spid="5124"/>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5124"/>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14:presetBounceEnd="50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50000">
                                          <p:cBhvr additive="base">
                                            <p:cTn id="23" dur="5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out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additive="base">
                                            <p:cTn id="15" dur="500" fill="hold"/>
                                            <p:tgtEl>
                                              <p:spTgt spid="5122"/>
                                            </p:tgtEl>
                                            <p:attrNameLst>
                                              <p:attrName>ppt_x</p:attrName>
                                            </p:attrNameLst>
                                          </p:cBhvr>
                                          <p:tavLst>
                                            <p:tav tm="0">
                                              <p:val>
                                                <p:strVal val="#ppt_x"/>
                                              </p:val>
                                            </p:tav>
                                            <p:tav tm="100000">
                                              <p:val>
                                                <p:strVal val="#ppt_x"/>
                                              </p:val>
                                            </p:tav>
                                          </p:tavLst>
                                        </p:anim>
                                        <p:anim calcmode="lin" valueType="num">
                                          <p:cBhvr additive="base">
                                            <p:cTn id="16" dur="500" fill="hold"/>
                                            <p:tgtEl>
                                              <p:spTgt spid="5122"/>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out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6E8"/>
        </a:solidFill>
        <a:effectLst/>
      </p:bgPr>
    </p:bg>
    <p:spTree>
      <p:nvGrpSpPr>
        <p:cNvPr id="1" name=""/>
        <p:cNvGrpSpPr/>
        <p:nvPr/>
      </p:nvGrpSpPr>
      <p:grpSpPr>
        <a:xfrm>
          <a:off x="0" y="0"/>
          <a:ext cx="0" cy="0"/>
          <a:chOff x="0" y="0"/>
          <a:chExt cx="0" cy="0"/>
        </a:xfrm>
      </p:grpSpPr>
      <p:pic>
        <p:nvPicPr>
          <p:cNvPr id="2" name="Picture 3" descr="daurong">
            <a:extLst>
              <a:ext uri="{FF2B5EF4-FFF2-40B4-BE49-F238E27FC236}">
                <a16:creationId xmlns:a16="http://schemas.microsoft.com/office/drawing/2014/main" id="{649DFB32-8F26-2541-A31D-D3BFB28C7E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65"/>
          <a:stretch/>
        </p:blipFill>
        <p:spPr bwMode="auto">
          <a:xfrm>
            <a:off x="0" y="-1"/>
            <a:ext cx="6197600"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SUTU">
            <a:extLst>
              <a:ext uri="{FF2B5EF4-FFF2-40B4-BE49-F238E27FC236}">
                <a16:creationId xmlns:a16="http://schemas.microsoft.com/office/drawing/2014/main" id="{AE620E6C-C055-B44A-AD03-A0F4FFFD1F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628"/>
          <a:stretch/>
        </p:blipFill>
        <p:spPr bwMode="auto">
          <a:xfrm>
            <a:off x="0" y="3429001"/>
            <a:ext cx="619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RONG1">
            <a:extLst>
              <a:ext uri="{FF2B5EF4-FFF2-40B4-BE49-F238E27FC236}">
                <a16:creationId xmlns:a16="http://schemas.microsoft.com/office/drawing/2014/main" id="{7A05F21C-40BB-A74A-80C4-42F1E1B97D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1"/>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HO">
            <a:extLst>
              <a:ext uri="{FF2B5EF4-FFF2-40B4-BE49-F238E27FC236}">
                <a16:creationId xmlns:a16="http://schemas.microsoft.com/office/drawing/2014/main" id="{0D0AA56E-9C81-4A4B-84D0-C966332530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7262"/>
          <a:stretch/>
        </p:blipFill>
        <p:spPr bwMode="auto">
          <a:xfrm>
            <a:off x="6197600" y="-1"/>
            <a:ext cx="599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rminator 7">
            <a:extLst>
              <a:ext uri="{FF2B5EF4-FFF2-40B4-BE49-F238E27FC236}">
                <a16:creationId xmlns:a16="http://schemas.microsoft.com/office/drawing/2014/main" id="{5F1024DD-630B-AA4C-B905-847A677DDE15}"/>
              </a:ext>
            </a:extLst>
          </p:cNvPr>
          <p:cNvSpPr/>
          <p:nvPr/>
        </p:nvSpPr>
        <p:spPr>
          <a:xfrm>
            <a:off x="4006850" y="2990850"/>
            <a:ext cx="4603751" cy="876300"/>
          </a:xfrm>
          <a:prstGeom prst="flowChartTerminator">
            <a:avLst/>
          </a:prstGeom>
          <a:ln w="3175"/>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VN" sz="2667" b="1" kern="0" dirty="0">
                <a:solidFill>
                  <a:srgbClr val="282848">
                    <a:lumMod val="50000"/>
                  </a:srgbClr>
                </a:solidFill>
                <a:latin typeface="Times New Roman" panose="02020603050405020304" pitchFamily="18" charset="0"/>
                <a:cs typeface="Times New Roman" panose="02020603050405020304" pitchFamily="18" charset="0"/>
                <a:sym typeface="Arial"/>
              </a:rPr>
              <a:t>Hình điêu khắc các con vật</a:t>
            </a:r>
          </a:p>
        </p:txBody>
      </p:sp>
      <p:sp>
        <p:nvSpPr>
          <p:cNvPr id="9" name="AutoShape 12">
            <a:extLst>
              <a:ext uri="{FF2B5EF4-FFF2-40B4-BE49-F238E27FC236}">
                <a16:creationId xmlns:a16="http://schemas.microsoft.com/office/drawing/2014/main" id="{CB815C24-8A71-1E44-87B3-6D46F3256D37}"/>
              </a:ext>
            </a:extLst>
          </p:cNvPr>
          <p:cNvSpPr>
            <a:spLocks noChangeArrowheads="1"/>
          </p:cNvSpPr>
          <p:nvPr/>
        </p:nvSpPr>
        <p:spPr bwMode="auto">
          <a:xfrm>
            <a:off x="2400299" y="1384301"/>
            <a:ext cx="6311900" cy="3759200"/>
          </a:xfrm>
          <a:prstGeom prst="cloudCallout">
            <a:avLst>
              <a:gd name="adj1" fmla="val -13267"/>
              <a:gd name="adj2" fmla="val 37568"/>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defTabSz="1219170" eaLnBrk="1" hangingPunct="1">
              <a:buClr>
                <a:srgbClr val="000000"/>
              </a:buClr>
            </a:pPr>
            <a:r>
              <a:rPr lang="en-US" altLang="en-VN" sz="4267" kern="0" dirty="0" err="1">
                <a:solidFill>
                  <a:srgbClr val="282848"/>
                </a:solidFill>
                <a:cs typeface="Arial"/>
                <a:sym typeface="Arial"/>
              </a:rPr>
              <a:t>Em</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có</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nhận</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xét</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gì</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về</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nghệ</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thuật</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chạm</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khắc</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thời</a:t>
            </a:r>
            <a:r>
              <a:rPr lang="en-US" altLang="en-VN" sz="4267" kern="0" dirty="0">
                <a:solidFill>
                  <a:srgbClr val="282848"/>
                </a:solidFill>
                <a:cs typeface="Arial"/>
                <a:sym typeface="Arial"/>
              </a:rPr>
              <a:t> </a:t>
            </a:r>
            <a:r>
              <a:rPr lang="en-US" altLang="en-VN" sz="4267" kern="0" dirty="0" err="1">
                <a:solidFill>
                  <a:srgbClr val="282848"/>
                </a:solidFill>
                <a:cs typeface="Arial"/>
                <a:sym typeface="Arial"/>
              </a:rPr>
              <a:t>Trần</a:t>
            </a:r>
            <a:r>
              <a:rPr lang="en-US" altLang="en-VN" sz="4267" kern="0" dirty="0">
                <a:solidFill>
                  <a:srgbClr val="282848"/>
                </a:solidFill>
                <a:cs typeface="Arial"/>
                <a:sym typeface="Arial"/>
              </a:rPr>
              <a:t>?</a:t>
            </a:r>
          </a:p>
        </p:txBody>
      </p:sp>
    </p:spTree>
    <p:extLst>
      <p:ext uri="{BB962C8B-B14F-4D97-AF65-F5344CB8AC3E}">
        <p14:creationId xmlns:p14="http://schemas.microsoft.com/office/powerpoint/2010/main" val="2730056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par>
                                <p:cTn id="14" presetID="16" presetClass="entr" presetSubtype="37"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edge">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Shape 10072"/>
        <p:cNvGrpSpPr/>
        <p:nvPr/>
      </p:nvGrpSpPr>
      <p:grpSpPr>
        <a:xfrm>
          <a:off x="0" y="0"/>
          <a:ext cx="0" cy="0"/>
          <a:chOff x="0" y="0"/>
          <a:chExt cx="0" cy="0"/>
        </a:xfrm>
      </p:grpSpPr>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1200329"/>
          </a:xfrm>
          <a:prstGeom prst="rect">
            <a:avLst/>
          </a:prstGeom>
        </p:spPr>
        <p:txBody>
          <a:bodyPr wrap="square">
            <a:spAutoFit/>
          </a:bodyPr>
          <a:lstStyle/>
          <a:p>
            <a:pPr marL="0" marR="0" lvl="0" indent="0" algn="ctr"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16: </a:t>
            </a:r>
            <a:r>
              <a:rPr kumimoji="0" lang="vi-VN" alt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CÔNG CUỘC XÂY DỰNG ĐẤT NƯỚC THỜI TRẦN  (1226 – 1400) (t3)</a:t>
            </a:r>
            <a:endPar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D408B0CD-4E22-EE1F-1237-5084EDCF5E78}"/>
              </a:ext>
            </a:extLst>
          </p:cNvPr>
          <p:cNvSpPr txBox="1"/>
          <p:nvPr/>
        </p:nvSpPr>
        <p:spPr>
          <a:xfrm>
            <a:off x="384230" y="1553038"/>
            <a:ext cx="8581196"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 Văn học, giáo dục và khoa học kĩ thuật</a:t>
            </a:r>
            <a:endPar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 name="Rectangle 6">
            <a:extLst>
              <a:ext uri="{FF2B5EF4-FFF2-40B4-BE49-F238E27FC236}">
                <a16:creationId xmlns:a16="http://schemas.microsoft.com/office/drawing/2014/main" id="{4EE3D678-A91E-EDA7-6032-8321B4BB2A42}"/>
              </a:ext>
            </a:extLst>
          </p:cNvPr>
          <p:cNvSpPr/>
          <p:nvPr/>
        </p:nvSpPr>
        <p:spPr>
          <a:xfrm>
            <a:off x="388537" y="3254298"/>
            <a:ext cx="11423539" cy="1077218"/>
          </a:xfrm>
          <a:prstGeom prst="rect">
            <a:avLst/>
          </a:prstGeom>
        </p:spPr>
        <p:txBody>
          <a:bodyPr wrap="square">
            <a:spAutoFit/>
          </a:bodyPr>
          <a:lstStyle/>
          <a:p>
            <a:pPr marL="0" marR="0" lvl="0" indent="0" algn="just" defTabSz="1219140" rtl="0" eaLnBrk="1" fontAlgn="auto" latinLnBrk="0" hangingPunct="1">
              <a:lnSpc>
                <a:spcPct val="100000"/>
              </a:lnSpc>
              <a:spcBef>
                <a:spcPct val="0"/>
              </a:spcBef>
              <a:spcAft>
                <a:spcPts val="0"/>
              </a:spcAft>
              <a:buClr>
                <a:srgbClr val="000000"/>
              </a:buClr>
              <a:buSzTx/>
              <a:buFontTx/>
              <a:buNone/>
              <a:tabLst/>
              <a:defRPr/>
            </a:pPr>
            <a:r>
              <a:rPr lang="en-US" altLang="en-US" sz="3200" kern="0">
                <a:solidFill>
                  <a:srgbClr val="3F3742"/>
                </a:solidFill>
                <a:latin typeface="Times New Roman" panose="02020603050405020304" pitchFamily="18" charset="0"/>
                <a:cs typeface="Times New Roman" panose="02020603050405020304" pitchFamily="18" charset="0"/>
                <a:sym typeface="Arial"/>
              </a:rPr>
              <a:t>+ Khoa học kĩ thuật đ</a:t>
            </a:r>
            <a:r>
              <a:rPr kumimoji="0" lang="en-US" altLang="en-US" sz="3200" b="0" i="0" u="none" strike="noStrike" kern="0" cap="none" spc="0" normalizeH="0" baseline="0" noProof="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ạt </a:t>
            </a:r>
            <a:r>
              <a:rPr kumimoji="0" lang="en-US" altLang="en-US" sz="3200" b="0" i="0" u="none" strike="noStrike" kern="0" cap="none" spc="0" normalizeH="0" baseline="0" noProof="0" dirty="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nhiều thành tựu trên tất cả các lĩnh vực với nhiều tác phẩm và nhiều nhân vật tiêu biểu.</a:t>
            </a:r>
          </a:p>
        </p:txBody>
      </p:sp>
      <p:sp>
        <p:nvSpPr>
          <p:cNvPr id="3" name="Rectangle 2">
            <a:extLst>
              <a:ext uri="{FF2B5EF4-FFF2-40B4-BE49-F238E27FC236}">
                <a16:creationId xmlns:a16="http://schemas.microsoft.com/office/drawing/2014/main" id="{3B99DDBD-62F6-645C-14FC-5FF0690098E0}"/>
              </a:ext>
            </a:extLst>
          </p:cNvPr>
          <p:cNvSpPr/>
          <p:nvPr/>
        </p:nvSpPr>
        <p:spPr>
          <a:xfrm>
            <a:off x="384231" y="4583086"/>
            <a:ext cx="11423539" cy="1077218"/>
          </a:xfrm>
          <a:prstGeom prst="rect">
            <a:avLst/>
          </a:prstGeom>
        </p:spPr>
        <p:txBody>
          <a:bodyPr wrap="square">
            <a:spAutoFit/>
          </a:bodyPr>
          <a:lstStyle/>
          <a:p>
            <a:pPr marL="0" marR="0" lvl="0" indent="0" algn="just" defTabSz="1219140" rtl="0" eaLnBrk="1" fontAlgn="auto" latinLnBrk="0" hangingPunct="1">
              <a:lnSpc>
                <a:spcPct val="100000"/>
              </a:lnSpc>
              <a:spcBef>
                <a:spcPct val="0"/>
              </a:spcBef>
              <a:spcAft>
                <a:spcPts val="0"/>
              </a:spcAft>
              <a:buClr>
                <a:srgbClr val="000000"/>
              </a:buClr>
              <a:buSzTx/>
              <a:buFontTx/>
              <a:buNone/>
              <a:tabLst/>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a:t>
            </a:r>
            <a:r>
              <a:rPr kumimoji="0" lang="en-US" altLang="en-US" sz="3200" b="0" i="0" u="none" strike="noStrike" kern="0" cap="none" spc="0" normalizeH="0" baseline="0" noProof="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US" sz="3200" b="0" i="0" u="none" strike="noStrike" kern="0" cap="none" spc="0" normalizeH="0" baseline="0" noProof="0" dirty="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Nghệ thuật kiến trúc và điêu khắc được thể hiện rõ nét qua các tác phẩm kinh đô Thăng Long, thành Tây Đô…</a:t>
            </a:r>
          </a:p>
        </p:txBody>
      </p:sp>
      <p:sp>
        <p:nvSpPr>
          <p:cNvPr id="4" name="Rectangle 3">
            <a:extLst>
              <a:ext uri="{FF2B5EF4-FFF2-40B4-BE49-F238E27FC236}">
                <a16:creationId xmlns:a16="http://schemas.microsoft.com/office/drawing/2014/main" id="{62F988B0-D260-51D2-2053-30EE63467A69}"/>
              </a:ext>
            </a:extLst>
          </p:cNvPr>
          <p:cNvSpPr/>
          <p:nvPr/>
        </p:nvSpPr>
        <p:spPr>
          <a:xfrm>
            <a:off x="384230" y="5759460"/>
            <a:ext cx="11423539" cy="1077218"/>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a:t>
            </a:r>
            <a:r>
              <a:rPr kumimoji="0" lang="en-US" altLang="en-US" sz="3200" b="0" i="0" u="none" strike="noStrike" kern="0" cap="none" spc="0" normalizeH="0" baseline="0" noProof="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 </a:t>
            </a:r>
            <a:r>
              <a:rPr lang="vi-VN" altLang="en-US" sz="3200" kern="0" dirty="0">
                <a:solidFill>
                  <a:srgbClr val="3F3742"/>
                </a:solidFill>
                <a:latin typeface="Times New Roman" panose="02020603050405020304" pitchFamily="18" charset="0"/>
                <a:cs typeface="Times New Roman" panose="02020603050405020304" pitchFamily="18" charset="0"/>
                <a:sym typeface="Arial"/>
              </a:rPr>
              <a:t>Nghệ thuật diễn xướng phát triển nhiều loại hình chèo tuồng, hát xẩm, múa rối.</a:t>
            </a:r>
          </a:p>
        </p:txBody>
      </p:sp>
      <p:sp>
        <p:nvSpPr>
          <p:cNvPr id="10" name="TextBox 9">
            <a:extLst>
              <a:ext uri="{FF2B5EF4-FFF2-40B4-BE49-F238E27FC236}">
                <a16:creationId xmlns:a16="http://schemas.microsoft.com/office/drawing/2014/main" id="{30DE80EA-E568-AD9E-6AD6-39B13F691DBD}"/>
              </a:ext>
            </a:extLst>
          </p:cNvPr>
          <p:cNvSpPr txBox="1"/>
          <p:nvPr/>
        </p:nvSpPr>
        <p:spPr>
          <a:xfrm>
            <a:off x="384230" y="2348803"/>
            <a:ext cx="6370320" cy="646331"/>
          </a:xfrm>
          <a:prstGeom prst="rect">
            <a:avLst/>
          </a:prstGeom>
          <a:noFill/>
        </p:spPr>
        <p:txBody>
          <a:bodyPr wrap="square">
            <a:spAutoFit/>
          </a:bodyPr>
          <a:lstStyle/>
          <a:p>
            <a:r>
              <a:rPr kumimoji="0" 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Khoa học kĩ thuật</a:t>
            </a:r>
            <a:endParaRPr lang="en-US"/>
          </a:p>
        </p:txBody>
      </p:sp>
    </p:spTree>
    <p:extLst>
      <p:ext uri="{BB962C8B-B14F-4D97-AF65-F5344CB8AC3E}">
        <p14:creationId xmlns:p14="http://schemas.microsoft.com/office/powerpoint/2010/main" val="1861121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50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0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14:presetBounceEnd="50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50000">
                                          <p:cBhvr additive="base">
                                            <p:cTn id="19"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p:nvPr/>
        </p:nvSpPr>
        <p:spPr>
          <a:xfrm rot="-129175">
            <a:off x="2385365" y="1556659"/>
            <a:ext cx="7943207" cy="3901963"/>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6" name="Google Shape;356;p29"/>
          <p:cNvSpPr/>
          <p:nvPr/>
        </p:nvSpPr>
        <p:spPr>
          <a:xfrm rot="-129175">
            <a:off x="2124397" y="1249159"/>
            <a:ext cx="7943207" cy="3901963"/>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8" name="Google Shape;358;p29"/>
          <p:cNvSpPr/>
          <p:nvPr/>
        </p:nvSpPr>
        <p:spPr>
          <a:xfrm>
            <a:off x="9924062" y="5802107"/>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9" name="Google Shape;359;p29"/>
          <p:cNvSpPr/>
          <p:nvPr/>
        </p:nvSpPr>
        <p:spPr>
          <a:xfrm rot="2006702">
            <a:off x="10734702" y="4860322"/>
            <a:ext cx="785101" cy="7547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1" name="Google Shape;361;p29"/>
          <p:cNvSpPr txBox="1">
            <a:spLocks noGrp="1"/>
          </p:cNvSpPr>
          <p:nvPr>
            <p:ph type="subTitle" idx="1"/>
          </p:nvPr>
        </p:nvSpPr>
        <p:spPr>
          <a:xfrm>
            <a:off x="2452271" y="1505773"/>
            <a:ext cx="7091461" cy="1752109"/>
          </a:xfrm>
          <a:prstGeom prst="rect">
            <a:avLst/>
          </a:prstGeom>
        </p:spPr>
        <p:txBody>
          <a:bodyPr spcFirstLastPara="1" wrap="square" lIns="121900" tIns="121900" rIns="121900" bIns="121900" anchor="t" anchorCtr="0">
            <a:noAutofit/>
          </a:bodyPr>
          <a:lstStyle/>
          <a:p>
            <a:pPr marL="0" indent="0"/>
            <a:r>
              <a:rPr lang="en-US" sz="6400" b="1" dirty="0">
                <a:solidFill>
                  <a:srgbClr val="0070C0"/>
                </a:solidFill>
                <a:latin typeface="Times New Roman" panose="02020603050405020304" pitchFamily="18" charset="0"/>
                <a:cs typeface="Times New Roman" panose="02020603050405020304" pitchFamily="18" charset="0"/>
              </a:rPr>
              <a:t>LUYỆN TẬP</a:t>
            </a:r>
          </a:p>
        </p:txBody>
      </p:sp>
      <p:grpSp>
        <p:nvGrpSpPr>
          <p:cNvPr id="362" name="Google Shape;362;p29"/>
          <p:cNvGrpSpPr/>
          <p:nvPr/>
        </p:nvGrpSpPr>
        <p:grpSpPr>
          <a:xfrm>
            <a:off x="1241020" y="652485"/>
            <a:ext cx="2218459" cy="1622268"/>
            <a:chOff x="3348925" y="3556225"/>
            <a:chExt cx="776300" cy="567650"/>
          </a:xfrm>
        </p:grpSpPr>
        <p:sp>
          <p:nvSpPr>
            <p:cNvPr id="363" name="Google Shape;363;p29"/>
            <p:cNvSpPr/>
            <p:nvPr/>
          </p:nvSpPr>
          <p:spPr>
            <a:xfrm>
              <a:off x="3628125" y="3573200"/>
              <a:ext cx="481025" cy="443825"/>
            </a:xfrm>
            <a:custGeom>
              <a:avLst/>
              <a:gdLst/>
              <a:ahLst/>
              <a:cxnLst/>
              <a:rect l="l" t="t" r="r" b="b"/>
              <a:pathLst>
                <a:path w="19241" h="17753" extrusionOk="0">
                  <a:moveTo>
                    <a:pt x="19241" y="5274"/>
                  </a:moveTo>
                  <a:cubicBezTo>
                    <a:pt x="19157" y="6656"/>
                    <a:pt x="19050" y="8096"/>
                    <a:pt x="18955" y="9537"/>
                  </a:cubicBezTo>
                  <a:cubicBezTo>
                    <a:pt x="18919" y="10287"/>
                    <a:pt x="18931" y="11049"/>
                    <a:pt x="18884" y="11787"/>
                  </a:cubicBezTo>
                  <a:cubicBezTo>
                    <a:pt x="18800" y="13275"/>
                    <a:pt x="17610" y="14335"/>
                    <a:pt x="16098" y="14276"/>
                  </a:cubicBezTo>
                  <a:cubicBezTo>
                    <a:pt x="15990" y="14276"/>
                    <a:pt x="15907" y="14228"/>
                    <a:pt x="15800" y="14228"/>
                  </a:cubicBezTo>
                  <a:cubicBezTo>
                    <a:pt x="15371" y="14216"/>
                    <a:pt x="15264" y="14287"/>
                    <a:pt x="15240" y="14740"/>
                  </a:cubicBezTo>
                  <a:cubicBezTo>
                    <a:pt x="15193" y="15252"/>
                    <a:pt x="15181" y="15776"/>
                    <a:pt x="15145" y="16312"/>
                  </a:cubicBezTo>
                  <a:cubicBezTo>
                    <a:pt x="15145" y="16466"/>
                    <a:pt x="15145" y="16609"/>
                    <a:pt x="15121" y="16764"/>
                  </a:cubicBezTo>
                  <a:cubicBezTo>
                    <a:pt x="15074" y="17074"/>
                    <a:pt x="15121" y="17478"/>
                    <a:pt x="14764" y="17609"/>
                  </a:cubicBezTo>
                  <a:cubicBezTo>
                    <a:pt x="14371" y="17752"/>
                    <a:pt x="14014" y="17562"/>
                    <a:pt x="13764" y="17264"/>
                  </a:cubicBezTo>
                  <a:cubicBezTo>
                    <a:pt x="13097" y="16526"/>
                    <a:pt x="12419" y="15776"/>
                    <a:pt x="11811" y="14990"/>
                  </a:cubicBezTo>
                  <a:cubicBezTo>
                    <a:pt x="11526" y="14633"/>
                    <a:pt x="11228" y="14478"/>
                    <a:pt x="10799" y="14478"/>
                  </a:cubicBezTo>
                  <a:cubicBezTo>
                    <a:pt x="9668" y="14478"/>
                    <a:pt x="8549" y="14514"/>
                    <a:pt x="7442" y="14442"/>
                  </a:cubicBezTo>
                  <a:cubicBezTo>
                    <a:pt x="6394" y="14359"/>
                    <a:pt x="5358" y="14180"/>
                    <a:pt x="4334" y="14002"/>
                  </a:cubicBezTo>
                  <a:cubicBezTo>
                    <a:pt x="3810" y="13918"/>
                    <a:pt x="3763" y="13811"/>
                    <a:pt x="3763" y="13216"/>
                  </a:cubicBezTo>
                  <a:cubicBezTo>
                    <a:pt x="3763" y="12121"/>
                    <a:pt x="3679" y="11025"/>
                    <a:pt x="3394" y="9954"/>
                  </a:cubicBezTo>
                  <a:cubicBezTo>
                    <a:pt x="3179" y="9168"/>
                    <a:pt x="2727" y="8703"/>
                    <a:pt x="1905" y="8608"/>
                  </a:cubicBezTo>
                  <a:cubicBezTo>
                    <a:pt x="1489" y="8549"/>
                    <a:pt x="1072" y="8453"/>
                    <a:pt x="643" y="8430"/>
                  </a:cubicBezTo>
                  <a:cubicBezTo>
                    <a:pt x="286" y="8394"/>
                    <a:pt x="72" y="8227"/>
                    <a:pt x="60" y="7870"/>
                  </a:cubicBezTo>
                  <a:cubicBezTo>
                    <a:pt x="24" y="7251"/>
                    <a:pt x="0" y="6620"/>
                    <a:pt x="12" y="6001"/>
                  </a:cubicBezTo>
                  <a:cubicBezTo>
                    <a:pt x="48" y="5251"/>
                    <a:pt x="84" y="4501"/>
                    <a:pt x="191" y="3750"/>
                  </a:cubicBezTo>
                  <a:cubicBezTo>
                    <a:pt x="286" y="3143"/>
                    <a:pt x="441" y="2536"/>
                    <a:pt x="608" y="1941"/>
                  </a:cubicBezTo>
                  <a:cubicBezTo>
                    <a:pt x="881" y="881"/>
                    <a:pt x="1727" y="488"/>
                    <a:pt x="2643" y="286"/>
                  </a:cubicBezTo>
                  <a:cubicBezTo>
                    <a:pt x="3751" y="36"/>
                    <a:pt x="4870" y="0"/>
                    <a:pt x="6001" y="95"/>
                  </a:cubicBezTo>
                  <a:cubicBezTo>
                    <a:pt x="7870" y="226"/>
                    <a:pt x="9752" y="286"/>
                    <a:pt x="11609" y="417"/>
                  </a:cubicBezTo>
                  <a:cubicBezTo>
                    <a:pt x="13538" y="548"/>
                    <a:pt x="15490" y="750"/>
                    <a:pt x="17431" y="929"/>
                  </a:cubicBezTo>
                  <a:cubicBezTo>
                    <a:pt x="17622" y="941"/>
                    <a:pt x="17812" y="1012"/>
                    <a:pt x="18003" y="1060"/>
                  </a:cubicBezTo>
                  <a:cubicBezTo>
                    <a:pt x="18598" y="1203"/>
                    <a:pt x="18979" y="1584"/>
                    <a:pt x="19015" y="2203"/>
                  </a:cubicBezTo>
                  <a:cubicBezTo>
                    <a:pt x="19110" y="3203"/>
                    <a:pt x="19169" y="4203"/>
                    <a:pt x="19241" y="5274"/>
                  </a:cubicBezTo>
                  <a:close/>
                  <a:moveTo>
                    <a:pt x="9549" y="11585"/>
                  </a:moveTo>
                  <a:cubicBezTo>
                    <a:pt x="9609" y="11585"/>
                    <a:pt x="9763" y="11597"/>
                    <a:pt x="9894" y="11537"/>
                  </a:cubicBezTo>
                  <a:cubicBezTo>
                    <a:pt x="11025" y="11061"/>
                    <a:pt x="11907" y="10347"/>
                    <a:pt x="12228" y="9096"/>
                  </a:cubicBezTo>
                  <a:cubicBezTo>
                    <a:pt x="12395" y="8430"/>
                    <a:pt x="12264" y="8192"/>
                    <a:pt x="11609" y="8144"/>
                  </a:cubicBezTo>
                  <a:cubicBezTo>
                    <a:pt x="10442" y="8084"/>
                    <a:pt x="9263" y="8072"/>
                    <a:pt x="8097" y="8049"/>
                  </a:cubicBezTo>
                  <a:cubicBezTo>
                    <a:pt x="7573" y="8049"/>
                    <a:pt x="7239" y="8489"/>
                    <a:pt x="7287" y="9001"/>
                  </a:cubicBezTo>
                  <a:cubicBezTo>
                    <a:pt x="7311" y="9263"/>
                    <a:pt x="7382" y="9501"/>
                    <a:pt x="7406" y="9751"/>
                  </a:cubicBezTo>
                  <a:cubicBezTo>
                    <a:pt x="7549" y="11001"/>
                    <a:pt x="8573" y="11525"/>
                    <a:pt x="9549" y="11585"/>
                  </a:cubicBezTo>
                  <a:close/>
                  <a:moveTo>
                    <a:pt x="6799" y="6108"/>
                  </a:moveTo>
                  <a:lnTo>
                    <a:pt x="6799" y="6108"/>
                  </a:lnTo>
                  <a:lnTo>
                    <a:pt x="6799" y="5953"/>
                  </a:lnTo>
                  <a:cubicBezTo>
                    <a:pt x="6799" y="5620"/>
                    <a:pt x="6739" y="5346"/>
                    <a:pt x="6358" y="5298"/>
                  </a:cubicBezTo>
                  <a:cubicBezTo>
                    <a:pt x="6084" y="5274"/>
                    <a:pt x="5870" y="5513"/>
                    <a:pt x="5822" y="5894"/>
                  </a:cubicBezTo>
                  <a:cubicBezTo>
                    <a:pt x="5799" y="5965"/>
                    <a:pt x="5799" y="6048"/>
                    <a:pt x="5799" y="6120"/>
                  </a:cubicBezTo>
                  <a:cubicBezTo>
                    <a:pt x="5799" y="6608"/>
                    <a:pt x="6013" y="7013"/>
                    <a:pt x="6275" y="7025"/>
                  </a:cubicBezTo>
                  <a:cubicBezTo>
                    <a:pt x="6561" y="7060"/>
                    <a:pt x="6763" y="6703"/>
                    <a:pt x="6799" y="6167"/>
                  </a:cubicBezTo>
                  <a:close/>
                  <a:moveTo>
                    <a:pt x="14240" y="5536"/>
                  </a:moveTo>
                  <a:cubicBezTo>
                    <a:pt x="13383" y="5608"/>
                    <a:pt x="13121" y="6120"/>
                    <a:pt x="13526" y="6822"/>
                  </a:cubicBezTo>
                  <a:cubicBezTo>
                    <a:pt x="13597" y="6941"/>
                    <a:pt x="13752" y="7072"/>
                    <a:pt x="13859" y="7072"/>
                  </a:cubicBezTo>
                  <a:cubicBezTo>
                    <a:pt x="13954" y="7072"/>
                    <a:pt x="14121" y="6941"/>
                    <a:pt x="14181" y="6822"/>
                  </a:cubicBezTo>
                  <a:cubicBezTo>
                    <a:pt x="14359" y="6417"/>
                    <a:pt x="14371" y="6013"/>
                    <a:pt x="14240" y="5536"/>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4" name="Google Shape;364;p29"/>
            <p:cNvSpPr/>
            <p:nvPr/>
          </p:nvSpPr>
          <p:spPr>
            <a:xfrm>
              <a:off x="3367375" y="3796725"/>
              <a:ext cx="342025" cy="307200"/>
            </a:xfrm>
            <a:custGeom>
              <a:avLst/>
              <a:gdLst/>
              <a:ahLst/>
              <a:cxnLst/>
              <a:rect l="l" t="t" r="r" b="b"/>
              <a:pathLst>
                <a:path w="13681" h="12288" extrusionOk="0">
                  <a:moveTo>
                    <a:pt x="2108" y="12288"/>
                  </a:moveTo>
                  <a:cubicBezTo>
                    <a:pt x="1798" y="11704"/>
                    <a:pt x="2048" y="11276"/>
                    <a:pt x="2096" y="10835"/>
                  </a:cubicBezTo>
                  <a:cubicBezTo>
                    <a:pt x="2108" y="10597"/>
                    <a:pt x="2239" y="10359"/>
                    <a:pt x="2286" y="10121"/>
                  </a:cubicBezTo>
                  <a:cubicBezTo>
                    <a:pt x="2405" y="9621"/>
                    <a:pt x="2298" y="9490"/>
                    <a:pt x="1798" y="9466"/>
                  </a:cubicBezTo>
                  <a:cubicBezTo>
                    <a:pt x="1524" y="9454"/>
                    <a:pt x="1251" y="9490"/>
                    <a:pt x="977" y="9466"/>
                  </a:cubicBezTo>
                  <a:cubicBezTo>
                    <a:pt x="453" y="9430"/>
                    <a:pt x="203" y="9216"/>
                    <a:pt x="96" y="8716"/>
                  </a:cubicBezTo>
                  <a:cubicBezTo>
                    <a:pt x="24" y="8371"/>
                    <a:pt x="0" y="8013"/>
                    <a:pt x="0" y="7668"/>
                  </a:cubicBezTo>
                  <a:cubicBezTo>
                    <a:pt x="12" y="6168"/>
                    <a:pt x="24" y="4680"/>
                    <a:pt x="72" y="3180"/>
                  </a:cubicBezTo>
                  <a:cubicBezTo>
                    <a:pt x="84" y="2799"/>
                    <a:pt x="155" y="2429"/>
                    <a:pt x="191" y="2060"/>
                  </a:cubicBezTo>
                  <a:cubicBezTo>
                    <a:pt x="322" y="810"/>
                    <a:pt x="1286" y="239"/>
                    <a:pt x="2167" y="108"/>
                  </a:cubicBezTo>
                  <a:cubicBezTo>
                    <a:pt x="2703" y="13"/>
                    <a:pt x="3263" y="1"/>
                    <a:pt x="3799" y="1"/>
                  </a:cubicBezTo>
                  <a:cubicBezTo>
                    <a:pt x="5680" y="13"/>
                    <a:pt x="7561" y="48"/>
                    <a:pt x="9430" y="96"/>
                  </a:cubicBezTo>
                  <a:cubicBezTo>
                    <a:pt x="10323" y="120"/>
                    <a:pt x="11228" y="179"/>
                    <a:pt x="12121" y="274"/>
                  </a:cubicBezTo>
                  <a:cubicBezTo>
                    <a:pt x="12788" y="334"/>
                    <a:pt x="13181" y="751"/>
                    <a:pt x="13347" y="1406"/>
                  </a:cubicBezTo>
                  <a:cubicBezTo>
                    <a:pt x="13681" y="2834"/>
                    <a:pt x="13681" y="4275"/>
                    <a:pt x="13597" y="5739"/>
                  </a:cubicBezTo>
                  <a:cubicBezTo>
                    <a:pt x="13538" y="6609"/>
                    <a:pt x="13466" y="7478"/>
                    <a:pt x="13395" y="8359"/>
                  </a:cubicBezTo>
                  <a:cubicBezTo>
                    <a:pt x="13312" y="9156"/>
                    <a:pt x="13062" y="9466"/>
                    <a:pt x="12264" y="9609"/>
                  </a:cubicBezTo>
                  <a:cubicBezTo>
                    <a:pt x="11502" y="9740"/>
                    <a:pt x="10728" y="9811"/>
                    <a:pt x="9954" y="9823"/>
                  </a:cubicBezTo>
                  <a:cubicBezTo>
                    <a:pt x="8585" y="9859"/>
                    <a:pt x="7216" y="9811"/>
                    <a:pt x="5834" y="9788"/>
                  </a:cubicBezTo>
                  <a:cubicBezTo>
                    <a:pt x="5477" y="9764"/>
                    <a:pt x="5287" y="9978"/>
                    <a:pt x="5072" y="10180"/>
                  </a:cubicBezTo>
                  <a:cubicBezTo>
                    <a:pt x="4227" y="11038"/>
                    <a:pt x="3179" y="11633"/>
                    <a:pt x="2108" y="12288"/>
                  </a:cubicBezTo>
                  <a:close/>
                  <a:moveTo>
                    <a:pt x="8752" y="5894"/>
                  </a:moveTo>
                  <a:cubicBezTo>
                    <a:pt x="8490" y="5858"/>
                    <a:pt x="8240" y="5811"/>
                    <a:pt x="8001" y="5799"/>
                  </a:cubicBezTo>
                  <a:cubicBezTo>
                    <a:pt x="7216" y="5751"/>
                    <a:pt x="6406" y="5739"/>
                    <a:pt x="5620" y="5680"/>
                  </a:cubicBezTo>
                  <a:cubicBezTo>
                    <a:pt x="5275" y="5656"/>
                    <a:pt x="5132" y="5870"/>
                    <a:pt x="5025" y="6132"/>
                  </a:cubicBezTo>
                  <a:cubicBezTo>
                    <a:pt x="4846" y="6597"/>
                    <a:pt x="5358" y="7978"/>
                    <a:pt x="6049" y="8204"/>
                  </a:cubicBezTo>
                  <a:cubicBezTo>
                    <a:pt x="7168" y="8573"/>
                    <a:pt x="8823" y="7442"/>
                    <a:pt x="8835" y="6275"/>
                  </a:cubicBezTo>
                  <a:cubicBezTo>
                    <a:pt x="8835" y="6168"/>
                    <a:pt x="8787" y="6049"/>
                    <a:pt x="8752" y="5894"/>
                  </a:cubicBezTo>
                  <a:close/>
                  <a:moveTo>
                    <a:pt x="3703" y="3132"/>
                  </a:moveTo>
                  <a:cubicBezTo>
                    <a:pt x="3358" y="3596"/>
                    <a:pt x="3287" y="4013"/>
                    <a:pt x="3406" y="4454"/>
                  </a:cubicBezTo>
                  <a:cubicBezTo>
                    <a:pt x="3429" y="4573"/>
                    <a:pt x="3596" y="4715"/>
                    <a:pt x="3703" y="4715"/>
                  </a:cubicBezTo>
                  <a:cubicBezTo>
                    <a:pt x="3810" y="4715"/>
                    <a:pt x="4001" y="4608"/>
                    <a:pt x="4025" y="4501"/>
                  </a:cubicBezTo>
                  <a:cubicBezTo>
                    <a:pt x="4144" y="4037"/>
                    <a:pt x="4144" y="3572"/>
                    <a:pt x="3703" y="3132"/>
                  </a:cubicBezTo>
                  <a:close/>
                  <a:moveTo>
                    <a:pt x="9835" y="3156"/>
                  </a:moveTo>
                  <a:cubicBezTo>
                    <a:pt x="9490" y="3537"/>
                    <a:pt x="9561" y="3906"/>
                    <a:pt x="9644" y="4263"/>
                  </a:cubicBezTo>
                  <a:cubicBezTo>
                    <a:pt x="9668" y="4382"/>
                    <a:pt x="9847" y="4561"/>
                    <a:pt x="9906" y="4549"/>
                  </a:cubicBezTo>
                  <a:cubicBezTo>
                    <a:pt x="10037" y="4501"/>
                    <a:pt x="10240" y="4382"/>
                    <a:pt x="10264" y="4263"/>
                  </a:cubicBezTo>
                  <a:cubicBezTo>
                    <a:pt x="10359" y="3858"/>
                    <a:pt x="10276" y="3477"/>
                    <a:pt x="9835" y="3156"/>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5" name="Google Shape;365;p29"/>
            <p:cNvSpPr/>
            <p:nvPr/>
          </p:nvSpPr>
          <p:spPr>
            <a:xfrm>
              <a:off x="3809400" y="3775000"/>
              <a:ext cx="128600" cy="88125"/>
            </a:xfrm>
            <a:custGeom>
              <a:avLst/>
              <a:gdLst/>
              <a:ahLst/>
              <a:cxnLst/>
              <a:rect l="l" t="t" r="r" b="b"/>
              <a:pathLst>
                <a:path w="5144" h="3525" extrusionOk="0">
                  <a:moveTo>
                    <a:pt x="2298" y="3513"/>
                  </a:moveTo>
                  <a:cubicBezTo>
                    <a:pt x="1322" y="3453"/>
                    <a:pt x="298" y="2929"/>
                    <a:pt x="155" y="1691"/>
                  </a:cubicBezTo>
                  <a:cubicBezTo>
                    <a:pt x="131" y="1441"/>
                    <a:pt x="60" y="1203"/>
                    <a:pt x="36" y="953"/>
                  </a:cubicBezTo>
                  <a:cubicBezTo>
                    <a:pt x="0" y="429"/>
                    <a:pt x="334" y="0"/>
                    <a:pt x="846" y="0"/>
                  </a:cubicBezTo>
                  <a:cubicBezTo>
                    <a:pt x="2024" y="0"/>
                    <a:pt x="3179" y="24"/>
                    <a:pt x="4358" y="84"/>
                  </a:cubicBezTo>
                  <a:cubicBezTo>
                    <a:pt x="5013" y="120"/>
                    <a:pt x="5144" y="370"/>
                    <a:pt x="4977" y="1036"/>
                  </a:cubicBezTo>
                  <a:cubicBezTo>
                    <a:pt x="4667" y="2286"/>
                    <a:pt x="3774" y="3001"/>
                    <a:pt x="2643" y="3477"/>
                  </a:cubicBezTo>
                  <a:cubicBezTo>
                    <a:pt x="2524" y="3525"/>
                    <a:pt x="2358" y="3513"/>
                    <a:pt x="2298" y="3513"/>
                  </a:cubicBezTo>
                  <a:close/>
                  <a:moveTo>
                    <a:pt x="4429" y="870"/>
                  </a:moveTo>
                  <a:cubicBezTo>
                    <a:pt x="4203" y="798"/>
                    <a:pt x="4048" y="715"/>
                    <a:pt x="3882" y="691"/>
                  </a:cubicBezTo>
                  <a:cubicBezTo>
                    <a:pt x="3108" y="631"/>
                    <a:pt x="2334" y="584"/>
                    <a:pt x="1572" y="572"/>
                  </a:cubicBezTo>
                  <a:cubicBezTo>
                    <a:pt x="1346" y="572"/>
                    <a:pt x="1131" y="631"/>
                    <a:pt x="917" y="727"/>
                  </a:cubicBezTo>
                  <a:cubicBezTo>
                    <a:pt x="798" y="774"/>
                    <a:pt x="667" y="905"/>
                    <a:pt x="631" y="1024"/>
                  </a:cubicBezTo>
                  <a:cubicBezTo>
                    <a:pt x="357" y="2036"/>
                    <a:pt x="1429" y="3179"/>
                    <a:pt x="2441" y="2894"/>
                  </a:cubicBezTo>
                  <a:cubicBezTo>
                    <a:pt x="3405" y="2620"/>
                    <a:pt x="4179" y="2048"/>
                    <a:pt x="4429" y="87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6" name="Google Shape;366;p29"/>
            <p:cNvSpPr/>
            <p:nvPr/>
          </p:nvSpPr>
          <p:spPr>
            <a:xfrm>
              <a:off x="3772775" y="3705350"/>
              <a:ext cx="25325" cy="44375"/>
            </a:xfrm>
            <a:custGeom>
              <a:avLst/>
              <a:gdLst/>
              <a:ahLst/>
              <a:cxnLst/>
              <a:rect l="l" t="t" r="r" b="b"/>
              <a:pathLst>
                <a:path w="1013" h="1775" extrusionOk="0">
                  <a:moveTo>
                    <a:pt x="1013" y="822"/>
                  </a:moveTo>
                  <a:lnTo>
                    <a:pt x="1013" y="893"/>
                  </a:lnTo>
                  <a:cubicBezTo>
                    <a:pt x="977" y="1429"/>
                    <a:pt x="775" y="1774"/>
                    <a:pt x="489" y="1751"/>
                  </a:cubicBezTo>
                  <a:cubicBezTo>
                    <a:pt x="215" y="1727"/>
                    <a:pt x="1" y="1334"/>
                    <a:pt x="13" y="846"/>
                  </a:cubicBezTo>
                  <a:cubicBezTo>
                    <a:pt x="13" y="774"/>
                    <a:pt x="13" y="691"/>
                    <a:pt x="36" y="620"/>
                  </a:cubicBezTo>
                  <a:cubicBezTo>
                    <a:pt x="84" y="239"/>
                    <a:pt x="298" y="0"/>
                    <a:pt x="572" y="24"/>
                  </a:cubicBezTo>
                  <a:cubicBezTo>
                    <a:pt x="953" y="72"/>
                    <a:pt x="1013" y="358"/>
                    <a:pt x="1013" y="679"/>
                  </a:cubicBezTo>
                  <a:lnTo>
                    <a:pt x="1013" y="822"/>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7" name="Google Shape;367;p29"/>
            <p:cNvSpPr/>
            <p:nvPr/>
          </p:nvSpPr>
          <p:spPr>
            <a:xfrm>
              <a:off x="3956125" y="3711600"/>
              <a:ext cx="31300" cy="38425"/>
            </a:xfrm>
            <a:custGeom>
              <a:avLst/>
              <a:gdLst/>
              <a:ahLst/>
              <a:cxnLst/>
              <a:rect l="l" t="t" r="r" b="b"/>
              <a:pathLst>
                <a:path w="1252" h="1537" extrusionOk="0">
                  <a:moveTo>
                    <a:pt x="1120" y="0"/>
                  </a:moveTo>
                  <a:cubicBezTo>
                    <a:pt x="1251" y="465"/>
                    <a:pt x="1239" y="881"/>
                    <a:pt x="1061" y="1286"/>
                  </a:cubicBezTo>
                  <a:cubicBezTo>
                    <a:pt x="1013" y="1405"/>
                    <a:pt x="858" y="1536"/>
                    <a:pt x="739" y="1536"/>
                  </a:cubicBezTo>
                  <a:cubicBezTo>
                    <a:pt x="620" y="1536"/>
                    <a:pt x="465" y="1405"/>
                    <a:pt x="406" y="1286"/>
                  </a:cubicBezTo>
                  <a:cubicBezTo>
                    <a:pt x="1" y="596"/>
                    <a:pt x="263" y="96"/>
                    <a:pt x="1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8" name="Google Shape;368;p29"/>
            <p:cNvSpPr/>
            <p:nvPr/>
          </p:nvSpPr>
          <p:spPr>
            <a:xfrm>
              <a:off x="3488825" y="3938125"/>
              <a:ext cx="99425" cy="73525"/>
            </a:xfrm>
            <a:custGeom>
              <a:avLst/>
              <a:gdLst/>
              <a:ahLst/>
              <a:cxnLst/>
              <a:rect l="l" t="t" r="r" b="b"/>
              <a:pathLst>
                <a:path w="3977" h="2941" extrusionOk="0">
                  <a:moveTo>
                    <a:pt x="3894" y="238"/>
                  </a:moveTo>
                  <a:cubicBezTo>
                    <a:pt x="3917" y="393"/>
                    <a:pt x="3977" y="512"/>
                    <a:pt x="3977" y="631"/>
                  </a:cubicBezTo>
                  <a:cubicBezTo>
                    <a:pt x="3965" y="1810"/>
                    <a:pt x="2310" y="2941"/>
                    <a:pt x="1191" y="2560"/>
                  </a:cubicBezTo>
                  <a:cubicBezTo>
                    <a:pt x="512" y="2346"/>
                    <a:pt x="0" y="953"/>
                    <a:pt x="167" y="500"/>
                  </a:cubicBezTo>
                  <a:cubicBezTo>
                    <a:pt x="274" y="226"/>
                    <a:pt x="417" y="0"/>
                    <a:pt x="762" y="36"/>
                  </a:cubicBezTo>
                  <a:cubicBezTo>
                    <a:pt x="1548" y="83"/>
                    <a:pt x="2358" y="107"/>
                    <a:pt x="3143" y="155"/>
                  </a:cubicBezTo>
                  <a:cubicBezTo>
                    <a:pt x="3393" y="155"/>
                    <a:pt x="3632" y="202"/>
                    <a:pt x="3894" y="238"/>
                  </a:cubicBezTo>
                  <a:close/>
                  <a:moveTo>
                    <a:pt x="3310" y="822"/>
                  </a:moveTo>
                  <a:cubicBezTo>
                    <a:pt x="2441" y="524"/>
                    <a:pt x="1596" y="738"/>
                    <a:pt x="738" y="703"/>
                  </a:cubicBezTo>
                  <a:cubicBezTo>
                    <a:pt x="691" y="1274"/>
                    <a:pt x="810" y="1726"/>
                    <a:pt x="1286" y="1953"/>
                  </a:cubicBezTo>
                  <a:cubicBezTo>
                    <a:pt x="1774" y="2191"/>
                    <a:pt x="2250" y="1941"/>
                    <a:pt x="2715" y="1726"/>
                  </a:cubicBezTo>
                  <a:cubicBezTo>
                    <a:pt x="3060" y="1572"/>
                    <a:pt x="3298" y="1298"/>
                    <a:pt x="3310" y="822"/>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9" name="Google Shape;369;p29"/>
            <p:cNvSpPr/>
            <p:nvPr/>
          </p:nvSpPr>
          <p:spPr>
            <a:xfrm>
              <a:off x="3449525" y="3875000"/>
              <a:ext cx="21450" cy="39925"/>
            </a:xfrm>
            <a:custGeom>
              <a:avLst/>
              <a:gdLst/>
              <a:ahLst/>
              <a:cxnLst/>
              <a:rect l="l" t="t" r="r" b="b"/>
              <a:pathLst>
                <a:path w="858" h="1597" extrusionOk="0">
                  <a:moveTo>
                    <a:pt x="417" y="1"/>
                  </a:moveTo>
                  <a:cubicBezTo>
                    <a:pt x="858" y="441"/>
                    <a:pt x="858" y="906"/>
                    <a:pt x="739" y="1370"/>
                  </a:cubicBezTo>
                  <a:cubicBezTo>
                    <a:pt x="715" y="1477"/>
                    <a:pt x="524" y="1596"/>
                    <a:pt x="417" y="1596"/>
                  </a:cubicBezTo>
                  <a:cubicBezTo>
                    <a:pt x="310" y="1573"/>
                    <a:pt x="143" y="1442"/>
                    <a:pt x="120" y="1323"/>
                  </a:cubicBezTo>
                  <a:cubicBezTo>
                    <a:pt x="1" y="882"/>
                    <a:pt x="72" y="441"/>
                    <a:pt x="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0" name="Google Shape;370;p29"/>
            <p:cNvSpPr/>
            <p:nvPr/>
          </p:nvSpPr>
          <p:spPr>
            <a:xfrm>
              <a:off x="3604600" y="3875600"/>
              <a:ext cx="21750" cy="35150"/>
            </a:xfrm>
            <a:custGeom>
              <a:avLst/>
              <a:gdLst/>
              <a:ahLst/>
              <a:cxnLst/>
              <a:rect l="l" t="t" r="r" b="b"/>
              <a:pathLst>
                <a:path w="870" h="1406" extrusionOk="0">
                  <a:moveTo>
                    <a:pt x="346" y="1"/>
                  </a:moveTo>
                  <a:cubicBezTo>
                    <a:pt x="787" y="322"/>
                    <a:pt x="870" y="703"/>
                    <a:pt x="775" y="1108"/>
                  </a:cubicBezTo>
                  <a:cubicBezTo>
                    <a:pt x="751" y="1227"/>
                    <a:pt x="548" y="1358"/>
                    <a:pt x="417" y="1394"/>
                  </a:cubicBezTo>
                  <a:cubicBezTo>
                    <a:pt x="358" y="1406"/>
                    <a:pt x="179" y="1227"/>
                    <a:pt x="155" y="1108"/>
                  </a:cubicBezTo>
                  <a:cubicBezTo>
                    <a:pt x="72" y="763"/>
                    <a:pt x="1" y="382"/>
                    <a:pt x="3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1" name="Google Shape;371;p29"/>
            <p:cNvSpPr/>
            <p:nvPr/>
          </p:nvSpPr>
          <p:spPr>
            <a:xfrm>
              <a:off x="3817725" y="3789275"/>
              <a:ext cx="102425" cy="65525"/>
            </a:xfrm>
            <a:custGeom>
              <a:avLst/>
              <a:gdLst/>
              <a:ahLst/>
              <a:cxnLst/>
              <a:rect l="l" t="t" r="r" b="b"/>
              <a:pathLst>
                <a:path w="4097" h="2621" extrusionOk="0">
                  <a:moveTo>
                    <a:pt x="4096" y="299"/>
                  </a:moveTo>
                  <a:cubicBezTo>
                    <a:pt x="3858" y="1477"/>
                    <a:pt x="3072" y="2049"/>
                    <a:pt x="2108" y="2323"/>
                  </a:cubicBezTo>
                  <a:cubicBezTo>
                    <a:pt x="1072" y="2620"/>
                    <a:pt x="1" y="1465"/>
                    <a:pt x="298" y="453"/>
                  </a:cubicBezTo>
                  <a:cubicBezTo>
                    <a:pt x="334" y="334"/>
                    <a:pt x="465" y="203"/>
                    <a:pt x="584" y="156"/>
                  </a:cubicBezTo>
                  <a:cubicBezTo>
                    <a:pt x="798" y="60"/>
                    <a:pt x="1013" y="1"/>
                    <a:pt x="1239" y="1"/>
                  </a:cubicBezTo>
                  <a:cubicBezTo>
                    <a:pt x="2013" y="25"/>
                    <a:pt x="2787" y="60"/>
                    <a:pt x="3549" y="120"/>
                  </a:cubicBezTo>
                  <a:cubicBezTo>
                    <a:pt x="3715" y="144"/>
                    <a:pt x="3870" y="227"/>
                    <a:pt x="4096" y="299"/>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2" name="Google Shape;372;p29"/>
            <p:cNvSpPr/>
            <p:nvPr/>
          </p:nvSpPr>
          <p:spPr>
            <a:xfrm>
              <a:off x="3505775" y="3951500"/>
              <a:ext cx="65825" cy="41400"/>
            </a:xfrm>
            <a:custGeom>
              <a:avLst/>
              <a:gdLst/>
              <a:ahLst/>
              <a:cxnLst/>
              <a:rect l="l" t="t" r="r" b="b"/>
              <a:pathLst>
                <a:path w="2633" h="1656" extrusionOk="0">
                  <a:moveTo>
                    <a:pt x="2632" y="287"/>
                  </a:moveTo>
                  <a:cubicBezTo>
                    <a:pt x="2620" y="763"/>
                    <a:pt x="2382" y="1037"/>
                    <a:pt x="2025" y="1191"/>
                  </a:cubicBezTo>
                  <a:cubicBezTo>
                    <a:pt x="1572" y="1406"/>
                    <a:pt x="1084" y="1656"/>
                    <a:pt x="596" y="1418"/>
                  </a:cubicBezTo>
                  <a:cubicBezTo>
                    <a:pt x="132" y="1191"/>
                    <a:pt x="1" y="739"/>
                    <a:pt x="37" y="168"/>
                  </a:cubicBezTo>
                  <a:cubicBezTo>
                    <a:pt x="918" y="203"/>
                    <a:pt x="1763" y="1"/>
                    <a:pt x="2632" y="287"/>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3" name="Google Shape;373;p29"/>
            <p:cNvSpPr/>
            <p:nvPr/>
          </p:nvSpPr>
          <p:spPr>
            <a:xfrm>
              <a:off x="3348925" y="3556225"/>
              <a:ext cx="776300" cy="567650"/>
            </a:xfrm>
            <a:custGeom>
              <a:avLst/>
              <a:gdLst/>
              <a:ahLst/>
              <a:cxnLst/>
              <a:rect l="l" t="t" r="r" b="b"/>
              <a:pathLst>
                <a:path w="31052" h="22706" extrusionOk="0">
                  <a:moveTo>
                    <a:pt x="30837" y="2477"/>
                  </a:moveTo>
                  <a:cubicBezTo>
                    <a:pt x="30695" y="1560"/>
                    <a:pt x="30159" y="1012"/>
                    <a:pt x="29313" y="905"/>
                  </a:cubicBezTo>
                  <a:cubicBezTo>
                    <a:pt x="27920" y="739"/>
                    <a:pt x="26432" y="596"/>
                    <a:pt x="24753" y="441"/>
                  </a:cubicBezTo>
                  <a:cubicBezTo>
                    <a:pt x="23956" y="381"/>
                    <a:pt x="23134" y="334"/>
                    <a:pt x="22348" y="310"/>
                  </a:cubicBezTo>
                  <a:cubicBezTo>
                    <a:pt x="22015" y="298"/>
                    <a:pt x="21705" y="274"/>
                    <a:pt x="21372" y="262"/>
                  </a:cubicBezTo>
                  <a:lnTo>
                    <a:pt x="19765" y="179"/>
                  </a:lnTo>
                  <a:cubicBezTo>
                    <a:pt x="18455" y="96"/>
                    <a:pt x="17086" y="24"/>
                    <a:pt x="15752" y="0"/>
                  </a:cubicBezTo>
                  <a:lnTo>
                    <a:pt x="15562" y="0"/>
                  </a:lnTo>
                  <a:cubicBezTo>
                    <a:pt x="14371" y="0"/>
                    <a:pt x="13359" y="215"/>
                    <a:pt x="12478" y="667"/>
                  </a:cubicBezTo>
                  <a:cubicBezTo>
                    <a:pt x="12002" y="905"/>
                    <a:pt x="11692" y="1227"/>
                    <a:pt x="11478" y="1679"/>
                  </a:cubicBezTo>
                  <a:cubicBezTo>
                    <a:pt x="11002" y="2727"/>
                    <a:pt x="10716" y="3846"/>
                    <a:pt x="10644" y="4977"/>
                  </a:cubicBezTo>
                  <a:cubicBezTo>
                    <a:pt x="10597" y="5703"/>
                    <a:pt x="10573" y="6454"/>
                    <a:pt x="10549" y="7168"/>
                  </a:cubicBezTo>
                  <a:lnTo>
                    <a:pt x="10513" y="8287"/>
                  </a:lnTo>
                  <a:cubicBezTo>
                    <a:pt x="10513" y="8430"/>
                    <a:pt x="10490" y="8573"/>
                    <a:pt x="10478" y="8728"/>
                  </a:cubicBezTo>
                  <a:cubicBezTo>
                    <a:pt x="10478" y="8775"/>
                    <a:pt x="10466" y="8823"/>
                    <a:pt x="10466" y="8871"/>
                  </a:cubicBezTo>
                  <a:cubicBezTo>
                    <a:pt x="10418" y="8882"/>
                    <a:pt x="10371" y="8882"/>
                    <a:pt x="10335" y="8894"/>
                  </a:cubicBezTo>
                  <a:cubicBezTo>
                    <a:pt x="10168" y="8930"/>
                    <a:pt x="10037" y="8954"/>
                    <a:pt x="9894" y="8966"/>
                  </a:cubicBezTo>
                  <a:cubicBezTo>
                    <a:pt x="9406" y="8990"/>
                    <a:pt x="8858" y="8990"/>
                    <a:pt x="8299" y="8990"/>
                  </a:cubicBezTo>
                  <a:cubicBezTo>
                    <a:pt x="7906" y="8990"/>
                    <a:pt x="7549" y="8990"/>
                    <a:pt x="7204" y="8966"/>
                  </a:cubicBezTo>
                  <a:cubicBezTo>
                    <a:pt x="6668" y="8954"/>
                    <a:pt x="6132" y="8930"/>
                    <a:pt x="5596" y="8906"/>
                  </a:cubicBezTo>
                  <a:cubicBezTo>
                    <a:pt x="4941" y="8882"/>
                    <a:pt x="4275" y="8847"/>
                    <a:pt x="3608" y="8835"/>
                  </a:cubicBezTo>
                  <a:lnTo>
                    <a:pt x="3560" y="8835"/>
                  </a:lnTo>
                  <a:cubicBezTo>
                    <a:pt x="1834" y="8835"/>
                    <a:pt x="476" y="9954"/>
                    <a:pt x="286" y="11561"/>
                  </a:cubicBezTo>
                  <a:cubicBezTo>
                    <a:pt x="48" y="13490"/>
                    <a:pt x="0" y="15574"/>
                    <a:pt x="143" y="17741"/>
                  </a:cubicBezTo>
                  <a:cubicBezTo>
                    <a:pt x="238" y="19419"/>
                    <a:pt x="679" y="19610"/>
                    <a:pt x="1953" y="19800"/>
                  </a:cubicBezTo>
                  <a:cubicBezTo>
                    <a:pt x="2072" y="19824"/>
                    <a:pt x="2227" y="19848"/>
                    <a:pt x="2262" y="19896"/>
                  </a:cubicBezTo>
                  <a:cubicBezTo>
                    <a:pt x="2298" y="19943"/>
                    <a:pt x="2286" y="20086"/>
                    <a:pt x="2262" y="20217"/>
                  </a:cubicBezTo>
                  <a:cubicBezTo>
                    <a:pt x="2251" y="20324"/>
                    <a:pt x="2227" y="20431"/>
                    <a:pt x="2203" y="20539"/>
                  </a:cubicBezTo>
                  <a:cubicBezTo>
                    <a:pt x="2179" y="20670"/>
                    <a:pt x="2143" y="20812"/>
                    <a:pt x="2131" y="20967"/>
                  </a:cubicBezTo>
                  <a:cubicBezTo>
                    <a:pt x="2084" y="21336"/>
                    <a:pt x="2048" y="21765"/>
                    <a:pt x="2060" y="22182"/>
                  </a:cubicBezTo>
                  <a:cubicBezTo>
                    <a:pt x="2072" y="22575"/>
                    <a:pt x="2286" y="22706"/>
                    <a:pt x="2477" y="22706"/>
                  </a:cubicBezTo>
                  <a:cubicBezTo>
                    <a:pt x="2584" y="22706"/>
                    <a:pt x="2715" y="22658"/>
                    <a:pt x="2834" y="22586"/>
                  </a:cubicBezTo>
                  <a:cubicBezTo>
                    <a:pt x="2965" y="22503"/>
                    <a:pt x="3096" y="22396"/>
                    <a:pt x="3239" y="22301"/>
                  </a:cubicBezTo>
                  <a:cubicBezTo>
                    <a:pt x="3322" y="22229"/>
                    <a:pt x="3417" y="22170"/>
                    <a:pt x="3513" y="22110"/>
                  </a:cubicBezTo>
                  <a:cubicBezTo>
                    <a:pt x="4453" y="21467"/>
                    <a:pt x="5227" y="20932"/>
                    <a:pt x="6049" y="20384"/>
                  </a:cubicBezTo>
                  <a:lnTo>
                    <a:pt x="6108" y="20336"/>
                  </a:lnTo>
                  <a:cubicBezTo>
                    <a:pt x="6275" y="20241"/>
                    <a:pt x="6418" y="20122"/>
                    <a:pt x="6584" y="20098"/>
                  </a:cubicBezTo>
                  <a:cubicBezTo>
                    <a:pt x="7084" y="20027"/>
                    <a:pt x="7608" y="20015"/>
                    <a:pt x="8061" y="20015"/>
                  </a:cubicBezTo>
                  <a:cubicBezTo>
                    <a:pt x="8632" y="20003"/>
                    <a:pt x="9216" y="20003"/>
                    <a:pt x="9811" y="20003"/>
                  </a:cubicBezTo>
                  <a:cubicBezTo>
                    <a:pt x="10859" y="19979"/>
                    <a:pt x="11942" y="19979"/>
                    <a:pt x="13002" y="19943"/>
                  </a:cubicBezTo>
                  <a:cubicBezTo>
                    <a:pt x="14097" y="19896"/>
                    <a:pt x="14693" y="19288"/>
                    <a:pt x="14764" y="18110"/>
                  </a:cubicBezTo>
                  <a:cubicBezTo>
                    <a:pt x="14812" y="17360"/>
                    <a:pt x="14883" y="16621"/>
                    <a:pt x="14966" y="15895"/>
                  </a:cubicBezTo>
                  <a:lnTo>
                    <a:pt x="14978" y="15728"/>
                  </a:lnTo>
                  <a:cubicBezTo>
                    <a:pt x="14990" y="15633"/>
                    <a:pt x="15026" y="15538"/>
                    <a:pt x="15050" y="15431"/>
                  </a:cubicBezTo>
                  <a:cubicBezTo>
                    <a:pt x="15050" y="15419"/>
                    <a:pt x="15062" y="15395"/>
                    <a:pt x="15062" y="15371"/>
                  </a:cubicBezTo>
                  <a:lnTo>
                    <a:pt x="15085" y="15371"/>
                  </a:lnTo>
                  <a:cubicBezTo>
                    <a:pt x="15097" y="15371"/>
                    <a:pt x="15121" y="15359"/>
                    <a:pt x="15121" y="15359"/>
                  </a:cubicBezTo>
                  <a:cubicBezTo>
                    <a:pt x="16109" y="15443"/>
                    <a:pt x="17086" y="15514"/>
                    <a:pt x="18062" y="15609"/>
                  </a:cubicBezTo>
                  <a:cubicBezTo>
                    <a:pt x="19265" y="15717"/>
                    <a:pt x="20467" y="15812"/>
                    <a:pt x="21693" y="15919"/>
                  </a:cubicBezTo>
                  <a:cubicBezTo>
                    <a:pt x="22134" y="15967"/>
                    <a:pt x="22432" y="16109"/>
                    <a:pt x="22682" y="16431"/>
                  </a:cubicBezTo>
                  <a:cubicBezTo>
                    <a:pt x="23158" y="17026"/>
                    <a:pt x="23658" y="17622"/>
                    <a:pt x="24146" y="18181"/>
                  </a:cubicBezTo>
                  <a:lnTo>
                    <a:pt x="24265" y="18336"/>
                  </a:lnTo>
                  <a:cubicBezTo>
                    <a:pt x="24682" y="18836"/>
                    <a:pt x="25289" y="19050"/>
                    <a:pt x="25765" y="19169"/>
                  </a:cubicBezTo>
                  <a:cubicBezTo>
                    <a:pt x="25920" y="19205"/>
                    <a:pt x="26039" y="19229"/>
                    <a:pt x="26123" y="19229"/>
                  </a:cubicBezTo>
                  <a:cubicBezTo>
                    <a:pt x="26551" y="19229"/>
                    <a:pt x="26694" y="18896"/>
                    <a:pt x="26765" y="18574"/>
                  </a:cubicBezTo>
                  <a:cubicBezTo>
                    <a:pt x="26837" y="18253"/>
                    <a:pt x="26873" y="17931"/>
                    <a:pt x="26896" y="17622"/>
                  </a:cubicBezTo>
                  <a:cubicBezTo>
                    <a:pt x="26908" y="17526"/>
                    <a:pt x="26908" y="17455"/>
                    <a:pt x="26932" y="17360"/>
                  </a:cubicBezTo>
                  <a:cubicBezTo>
                    <a:pt x="26968" y="16979"/>
                    <a:pt x="27004" y="16586"/>
                    <a:pt x="27027" y="16193"/>
                  </a:cubicBezTo>
                  <a:cubicBezTo>
                    <a:pt x="27051" y="16038"/>
                    <a:pt x="27063" y="15907"/>
                    <a:pt x="27075" y="15752"/>
                  </a:cubicBezTo>
                  <a:cubicBezTo>
                    <a:pt x="27087" y="15752"/>
                    <a:pt x="27123" y="15752"/>
                    <a:pt x="27135" y="15740"/>
                  </a:cubicBezTo>
                  <a:cubicBezTo>
                    <a:pt x="27230" y="15728"/>
                    <a:pt x="27301" y="15717"/>
                    <a:pt x="27373" y="15717"/>
                  </a:cubicBezTo>
                  <a:lnTo>
                    <a:pt x="27420" y="15717"/>
                  </a:lnTo>
                  <a:cubicBezTo>
                    <a:pt x="28325" y="15717"/>
                    <a:pt x="29063" y="15300"/>
                    <a:pt x="29683" y="14883"/>
                  </a:cubicBezTo>
                  <a:cubicBezTo>
                    <a:pt x="30349" y="14431"/>
                    <a:pt x="30683" y="13823"/>
                    <a:pt x="30718" y="13002"/>
                  </a:cubicBezTo>
                  <a:cubicBezTo>
                    <a:pt x="30730" y="12764"/>
                    <a:pt x="30730" y="12526"/>
                    <a:pt x="30730" y="12299"/>
                  </a:cubicBezTo>
                  <a:cubicBezTo>
                    <a:pt x="30730" y="12097"/>
                    <a:pt x="30730" y="11871"/>
                    <a:pt x="30754" y="11668"/>
                  </a:cubicBezTo>
                  <a:cubicBezTo>
                    <a:pt x="30778" y="10966"/>
                    <a:pt x="30814" y="10252"/>
                    <a:pt x="30826" y="9549"/>
                  </a:cubicBezTo>
                  <a:cubicBezTo>
                    <a:pt x="30885" y="7930"/>
                    <a:pt x="30956" y="6263"/>
                    <a:pt x="30992" y="4608"/>
                  </a:cubicBezTo>
                  <a:cubicBezTo>
                    <a:pt x="31052" y="3846"/>
                    <a:pt x="30945" y="3108"/>
                    <a:pt x="30837" y="2477"/>
                  </a:cubicBezTo>
                  <a:close/>
                  <a:moveTo>
                    <a:pt x="30171" y="7120"/>
                  </a:moveTo>
                  <a:cubicBezTo>
                    <a:pt x="30099" y="8132"/>
                    <a:pt x="30040" y="9180"/>
                    <a:pt x="29980" y="10216"/>
                  </a:cubicBezTo>
                  <a:cubicBezTo>
                    <a:pt x="29968" y="10597"/>
                    <a:pt x="29944" y="10966"/>
                    <a:pt x="29933" y="11323"/>
                  </a:cubicBezTo>
                  <a:cubicBezTo>
                    <a:pt x="29921" y="11692"/>
                    <a:pt x="29921" y="12085"/>
                    <a:pt x="29885" y="12454"/>
                  </a:cubicBezTo>
                  <a:cubicBezTo>
                    <a:pt x="29802" y="13812"/>
                    <a:pt x="28742" y="14800"/>
                    <a:pt x="27361" y="14800"/>
                  </a:cubicBezTo>
                  <a:lnTo>
                    <a:pt x="27254" y="14800"/>
                  </a:lnTo>
                  <a:cubicBezTo>
                    <a:pt x="27206" y="14800"/>
                    <a:pt x="27182" y="14788"/>
                    <a:pt x="27135" y="14788"/>
                  </a:cubicBezTo>
                  <a:cubicBezTo>
                    <a:pt x="27075" y="14776"/>
                    <a:pt x="27027" y="14776"/>
                    <a:pt x="26968" y="14752"/>
                  </a:cubicBezTo>
                  <a:lnTo>
                    <a:pt x="26873" y="14752"/>
                  </a:lnTo>
                  <a:cubicBezTo>
                    <a:pt x="26396" y="14752"/>
                    <a:pt x="26289" y="14966"/>
                    <a:pt x="26242" y="15395"/>
                  </a:cubicBezTo>
                  <a:cubicBezTo>
                    <a:pt x="26218" y="15764"/>
                    <a:pt x="26194" y="16145"/>
                    <a:pt x="26182" y="16502"/>
                  </a:cubicBezTo>
                  <a:cubicBezTo>
                    <a:pt x="26182" y="16657"/>
                    <a:pt x="26170" y="16812"/>
                    <a:pt x="26170" y="16979"/>
                  </a:cubicBezTo>
                  <a:lnTo>
                    <a:pt x="26170" y="17122"/>
                  </a:lnTo>
                  <a:cubicBezTo>
                    <a:pt x="26170" y="17229"/>
                    <a:pt x="26170" y="17312"/>
                    <a:pt x="26158" y="17407"/>
                  </a:cubicBezTo>
                  <a:cubicBezTo>
                    <a:pt x="26134" y="17467"/>
                    <a:pt x="26134" y="17538"/>
                    <a:pt x="26134" y="17598"/>
                  </a:cubicBezTo>
                  <a:cubicBezTo>
                    <a:pt x="26111" y="17884"/>
                    <a:pt x="26099" y="18062"/>
                    <a:pt x="25896" y="18134"/>
                  </a:cubicBezTo>
                  <a:cubicBezTo>
                    <a:pt x="25825" y="18169"/>
                    <a:pt x="25753" y="18181"/>
                    <a:pt x="25694" y="18181"/>
                  </a:cubicBezTo>
                  <a:cubicBezTo>
                    <a:pt x="25420" y="18181"/>
                    <a:pt x="25206" y="18003"/>
                    <a:pt x="25063" y="17836"/>
                  </a:cubicBezTo>
                  <a:lnTo>
                    <a:pt x="24837" y="17586"/>
                  </a:lnTo>
                  <a:cubicBezTo>
                    <a:pt x="24265" y="16931"/>
                    <a:pt x="23670" y="16264"/>
                    <a:pt x="23134" y="15574"/>
                  </a:cubicBezTo>
                  <a:cubicBezTo>
                    <a:pt x="22836" y="15193"/>
                    <a:pt x="22491" y="15014"/>
                    <a:pt x="22003" y="15014"/>
                  </a:cubicBezTo>
                  <a:lnTo>
                    <a:pt x="22003" y="15014"/>
                  </a:lnTo>
                  <a:lnTo>
                    <a:pt x="21265" y="15014"/>
                  </a:lnTo>
                  <a:lnTo>
                    <a:pt x="20431" y="15014"/>
                  </a:lnTo>
                  <a:cubicBezTo>
                    <a:pt x="19943" y="15014"/>
                    <a:pt x="19288" y="15014"/>
                    <a:pt x="18634" y="14955"/>
                  </a:cubicBezTo>
                  <a:cubicBezTo>
                    <a:pt x="17562" y="14871"/>
                    <a:pt x="16490" y="14681"/>
                    <a:pt x="15538" y="14514"/>
                  </a:cubicBezTo>
                  <a:cubicBezTo>
                    <a:pt x="15109" y="14443"/>
                    <a:pt x="15097" y="14431"/>
                    <a:pt x="15097" y="13883"/>
                  </a:cubicBezTo>
                  <a:cubicBezTo>
                    <a:pt x="15097" y="12597"/>
                    <a:pt x="14978" y="11538"/>
                    <a:pt x="14704" y="10573"/>
                  </a:cubicBezTo>
                  <a:cubicBezTo>
                    <a:pt x="14466" y="9692"/>
                    <a:pt x="13942" y="9216"/>
                    <a:pt x="13085" y="9097"/>
                  </a:cubicBezTo>
                  <a:cubicBezTo>
                    <a:pt x="12919" y="9085"/>
                    <a:pt x="12740" y="9061"/>
                    <a:pt x="12573" y="9025"/>
                  </a:cubicBezTo>
                  <a:cubicBezTo>
                    <a:pt x="12323" y="8978"/>
                    <a:pt x="12073" y="8942"/>
                    <a:pt x="11823" y="8918"/>
                  </a:cubicBezTo>
                  <a:cubicBezTo>
                    <a:pt x="11502" y="8894"/>
                    <a:pt x="11383" y="8775"/>
                    <a:pt x="11371" y="8501"/>
                  </a:cubicBezTo>
                  <a:lnTo>
                    <a:pt x="11359" y="8228"/>
                  </a:lnTo>
                  <a:cubicBezTo>
                    <a:pt x="11347" y="7704"/>
                    <a:pt x="11311" y="7168"/>
                    <a:pt x="11323" y="6644"/>
                  </a:cubicBezTo>
                  <a:cubicBezTo>
                    <a:pt x="11359" y="5739"/>
                    <a:pt x="11418" y="5049"/>
                    <a:pt x="11502" y="4418"/>
                  </a:cubicBezTo>
                  <a:cubicBezTo>
                    <a:pt x="11585" y="3906"/>
                    <a:pt x="11716" y="3417"/>
                    <a:pt x="11835" y="2929"/>
                  </a:cubicBezTo>
                  <a:cubicBezTo>
                    <a:pt x="11871" y="2822"/>
                    <a:pt x="11895" y="2715"/>
                    <a:pt x="11906" y="2608"/>
                  </a:cubicBezTo>
                  <a:cubicBezTo>
                    <a:pt x="12180" y="1584"/>
                    <a:pt x="13026" y="1262"/>
                    <a:pt x="13847" y="1084"/>
                  </a:cubicBezTo>
                  <a:cubicBezTo>
                    <a:pt x="14550" y="917"/>
                    <a:pt x="15276" y="846"/>
                    <a:pt x="16097" y="846"/>
                  </a:cubicBezTo>
                  <a:cubicBezTo>
                    <a:pt x="16431" y="846"/>
                    <a:pt x="16788" y="858"/>
                    <a:pt x="17169" y="881"/>
                  </a:cubicBezTo>
                  <a:cubicBezTo>
                    <a:pt x="18122" y="965"/>
                    <a:pt x="19098" y="1000"/>
                    <a:pt x="20038" y="1048"/>
                  </a:cubicBezTo>
                  <a:cubicBezTo>
                    <a:pt x="20943" y="1096"/>
                    <a:pt x="21860" y="1143"/>
                    <a:pt x="22789" y="1215"/>
                  </a:cubicBezTo>
                  <a:cubicBezTo>
                    <a:pt x="24313" y="1322"/>
                    <a:pt x="25861" y="1465"/>
                    <a:pt x="27361" y="1620"/>
                  </a:cubicBezTo>
                  <a:cubicBezTo>
                    <a:pt x="27778" y="1655"/>
                    <a:pt x="28194" y="1691"/>
                    <a:pt x="28611" y="1739"/>
                  </a:cubicBezTo>
                  <a:cubicBezTo>
                    <a:pt x="28742" y="1751"/>
                    <a:pt x="28873" y="1774"/>
                    <a:pt x="29016" y="1822"/>
                  </a:cubicBezTo>
                  <a:cubicBezTo>
                    <a:pt x="29075" y="1834"/>
                    <a:pt x="29111" y="1858"/>
                    <a:pt x="29171" y="1870"/>
                  </a:cubicBezTo>
                  <a:cubicBezTo>
                    <a:pt x="29742" y="2001"/>
                    <a:pt x="30040" y="2346"/>
                    <a:pt x="30075" y="2882"/>
                  </a:cubicBezTo>
                  <a:cubicBezTo>
                    <a:pt x="30135" y="3584"/>
                    <a:pt x="30183" y="4263"/>
                    <a:pt x="30230" y="4977"/>
                  </a:cubicBezTo>
                  <a:cubicBezTo>
                    <a:pt x="30242" y="5287"/>
                    <a:pt x="30278" y="5608"/>
                    <a:pt x="30290" y="5930"/>
                  </a:cubicBezTo>
                  <a:cubicBezTo>
                    <a:pt x="30230" y="6334"/>
                    <a:pt x="30206" y="6727"/>
                    <a:pt x="30171" y="7120"/>
                  </a:cubicBezTo>
                  <a:close/>
                  <a:moveTo>
                    <a:pt x="10692" y="19288"/>
                  </a:moveTo>
                  <a:cubicBezTo>
                    <a:pt x="10359" y="19288"/>
                    <a:pt x="10037" y="19300"/>
                    <a:pt x="9704" y="19300"/>
                  </a:cubicBezTo>
                  <a:cubicBezTo>
                    <a:pt x="8692" y="19300"/>
                    <a:pt x="7668" y="19265"/>
                    <a:pt x="6692" y="19253"/>
                  </a:cubicBezTo>
                  <a:lnTo>
                    <a:pt x="6572" y="19253"/>
                  </a:lnTo>
                  <a:cubicBezTo>
                    <a:pt x="6180" y="19253"/>
                    <a:pt x="5953" y="19479"/>
                    <a:pt x="5751" y="19681"/>
                  </a:cubicBezTo>
                  <a:lnTo>
                    <a:pt x="5715" y="19717"/>
                  </a:lnTo>
                  <a:cubicBezTo>
                    <a:pt x="4989" y="20443"/>
                    <a:pt x="4108" y="20979"/>
                    <a:pt x="3191" y="21551"/>
                  </a:cubicBezTo>
                  <a:cubicBezTo>
                    <a:pt x="3096" y="21610"/>
                    <a:pt x="3013" y="21646"/>
                    <a:pt x="2917" y="21705"/>
                  </a:cubicBezTo>
                  <a:cubicBezTo>
                    <a:pt x="2798" y="21396"/>
                    <a:pt x="2858" y="21146"/>
                    <a:pt x="2917" y="20860"/>
                  </a:cubicBezTo>
                  <a:cubicBezTo>
                    <a:pt x="2953" y="20741"/>
                    <a:pt x="2977" y="20622"/>
                    <a:pt x="3001" y="20491"/>
                  </a:cubicBezTo>
                  <a:cubicBezTo>
                    <a:pt x="3013" y="20360"/>
                    <a:pt x="3060" y="20217"/>
                    <a:pt x="3096" y="20086"/>
                  </a:cubicBezTo>
                  <a:cubicBezTo>
                    <a:pt x="3132" y="19979"/>
                    <a:pt x="3179" y="19896"/>
                    <a:pt x="3191" y="19789"/>
                  </a:cubicBezTo>
                  <a:cubicBezTo>
                    <a:pt x="3251" y="19550"/>
                    <a:pt x="3274" y="19312"/>
                    <a:pt x="3143" y="19146"/>
                  </a:cubicBezTo>
                  <a:cubicBezTo>
                    <a:pt x="3024" y="18991"/>
                    <a:pt x="2786" y="18955"/>
                    <a:pt x="2548" y="18943"/>
                  </a:cubicBezTo>
                  <a:lnTo>
                    <a:pt x="2381" y="18943"/>
                  </a:lnTo>
                  <a:lnTo>
                    <a:pt x="2179" y="18943"/>
                  </a:lnTo>
                  <a:lnTo>
                    <a:pt x="1965" y="18943"/>
                  </a:lnTo>
                  <a:lnTo>
                    <a:pt x="1727" y="18943"/>
                  </a:lnTo>
                  <a:cubicBezTo>
                    <a:pt x="1274" y="18907"/>
                    <a:pt x="1072" y="18729"/>
                    <a:pt x="988" y="18300"/>
                  </a:cubicBezTo>
                  <a:cubicBezTo>
                    <a:pt x="917" y="17943"/>
                    <a:pt x="881" y="17598"/>
                    <a:pt x="881" y="17288"/>
                  </a:cubicBezTo>
                  <a:cubicBezTo>
                    <a:pt x="893" y="15836"/>
                    <a:pt x="917" y="14312"/>
                    <a:pt x="953" y="12800"/>
                  </a:cubicBezTo>
                  <a:cubicBezTo>
                    <a:pt x="953" y="12573"/>
                    <a:pt x="1000" y="12335"/>
                    <a:pt x="1036" y="12097"/>
                  </a:cubicBezTo>
                  <a:cubicBezTo>
                    <a:pt x="1048" y="11966"/>
                    <a:pt x="1072" y="11823"/>
                    <a:pt x="1096" y="11692"/>
                  </a:cubicBezTo>
                  <a:cubicBezTo>
                    <a:pt x="1238" y="10264"/>
                    <a:pt x="2548" y="9942"/>
                    <a:pt x="2953" y="9859"/>
                  </a:cubicBezTo>
                  <a:cubicBezTo>
                    <a:pt x="3453" y="9775"/>
                    <a:pt x="3977" y="9775"/>
                    <a:pt x="4382" y="9775"/>
                  </a:cubicBezTo>
                  <a:lnTo>
                    <a:pt x="4572" y="9775"/>
                  </a:lnTo>
                  <a:cubicBezTo>
                    <a:pt x="6751" y="9787"/>
                    <a:pt x="8537" y="9823"/>
                    <a:pt x="10204" y="9859"/>
                  </a:cubicBezTo>
                  <a:cubicBezTo>
                    <a:pt x="11049" y="9883"/>
                    <a:pt x="11930" y="9942"/>
                    <a:pt x="12883" y="10037"/>
                  </a:cubicBezTo>
                  <a:cubicBezTo>
                    <a:pt x="13454" y="10097"/>
                    <a:pt x="13811" y="10430"/>
                    <a:pt x="13966" y="11073"/>
                  </a:cubicBezTo>
                  <a:cubicBezTo>
                    <a:pt x="14335" y="12585"/>
                    <a:pt x="14288" y="14074"/>
                    <a:pt x="14216" y="15359"/>
                  </a:cubicBezTo>
                  <a:cubicBezTo>
                    <a:pt x="14157" y="16145"/>
                    <a:pt x="14097" y="17002"/>
                    <a:pt x="14014" y="17955"/>
                  </a:cubicBezTo>
                  <a:cubicBezTo>
                    <a:pt x="13954" y="18705"/>
                    <a:pt x="13716" y="18955"/>
                    <a:pt x="13002" y="19074"/>
                  </a:cubicBezTo>
                  <a:cubicBezTo>
                    <a:pt x="12168" y="19193"/>
                    <a:pt x="11395" y="19265"/>
                    <a:pt x="10692" y="1928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170" name="Picture 2">
            <a:extLst>
              <a:ext uri="{FF2B5EF4-FFF2-40B4-BE49-F238E27FC236}">
                <a16:creationId xmlns:a16="http://schemas.microsoft.com/office/drawing/2014/main" id="{51E0086D-B80A-A14C-8580-2FD9AD9F3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38" y="5389270"/>
            <a:ext cx="2252133" cy="5546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9C2F1D24-9E3D-8B4A-B2C1-4026DF452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536456" y="54015"/>
            <a:ext cx="1270000" cy="230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48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withEffect">
                                  <p:stCondLst>
                                    <p:cond delay="0"/>
                                  </p:stCondLst>
                                  <p:iterate type="lt">
                                    <p:tmPct val="10000"/>
                                  </p:iterate>
                                  <p:childTnLst>
                                    <p:animClr clrSpc="rgb" dir="cw">
                                      <p:cBhvr override="childStyle">
                                        <p:cTn id="6" dur="1000" fill="hold"/>
                                        <p:tgtEl>
                                          <p:spTgt spid="361">
                                            <p:txEl>
                                              <p:pRg st="0" end="0"/>
                                            </p:txEl>
                                          </p:spTgt>
                                        </p:tgtEl>
                                        <p:attrNameLst>
                                          <p:attrName>style.color</p:attrName>
                                        </p:attrNameLst>
                                      </p:cBhvr>
                                      <p:to>
                                        <a:schemeClr val="accent2"/>
                                      </p:to>
                                    </p:animClr>
                                    <p:animClr clrSpc="rgb" dir="cw">
                                      <p:cBhvr>
                                        <p:cTn id="7" dur="1000" fill="hold"/>
                                        <p:tgtEl>
                                          <p:spTgt spid="361">
                                            <p:txEl>
                                              <p:pRg st="0" end="0"/>
                                            </p:txEl>
                                          </p:spTgt>
                                        </p:tgtEl>
                                        <p:attrNameLst>
                                          <p:attrName>fillcolor</p:attrName>
                                        </p:attrNameLst>
                                      </p:cBhvr>
                                      <p:to>
                                        <a:schemeClr val="accent2"/>
                                      </p:to>
                                    </p:animClr>
                                    <p:set>
                                      <p:cBhvr>
                                        <p:cTn id="8" dur="1000" fill="hold"/>
                                        <p:tgtEl>
                                          <p:spTgt spid="361">
                                            <p:txEl>
                                              <p:pRg st="0" end="0"/>
                                            </p:txEl>
                                          </p:spTgt>
                                        </p:tgtEl>
                                        <p:attrNameLst>
                                          <p:attrName>fill.type</p:attrName>
                                        </p:attrNameLst>
                                      </p:cBhvr>
                                      <p:to>
                                        <p:strVal val="solid"/>
                                      </p:to>
                                    </p:set>
                                    <p:anim to="1.5" calcmode="lin" valueType="num">
                                      <p:cBhvr override="childStyle">
                                        <p:cTn id="9" dur="1000" fill="hold"/>
                                        <p:tgtEl>
                                          <p:spTgt spid="361">
                                            <p:txEl>
                                              <p:pRg st="0" end="0"/>
                                            </p:txEl>
                                          </p:spTgt>
                                        </p:tgtEl>
                                        <p:attrNameLst>
                                          <p:attrName>style.fontSize</p:attrName>
                                        </p:attrNameLst>
                                      </p:cBhvr>
                                    </p:anim>
                                  </p:childTnLst>
                                </p:cTn>
                              </p:par>
                            </p:childTnLst>
                          </p:cTn>
                        </p:par>
                        <p:par>
                          <p:cTn id="10" fill="hold">
                            <p:stCondLst>
                              <p:cond delay="1700"/>
                            </p:stCondLst>
                            <p:childTnLst>
                              <p:par>
                                <p:cTn id="11" presetID="34" presetClass="emph" presetSubtype="0" repeatCount="2000" fill="hold" grpId="1" nodeType="afterEffect">
                                  <p:stCondLst>
                                    <p:cond delay="0"/>
                                  </p:stCondLst>
                                  <p:iterate type="lt">
                                    <p:tmPct val="10000"/>
                                  </p:iterate>
                                  <p:childTnLst>
                                    <p:animMotion origin="layout" path="M -4.16667E-7 -4.81481E-6 L -4.16667E-7 -0.07222 " pathEditMode="relative" rAng="0" ptsTypes="AA">
                                      <p:cBhvr>
                                        <p:cTn id="12" dur="500" accel="50000" decel="50000" autoRev="1" fill="hold">
                                          <p:stCondLst>
                                            <p:cond delay="0"/>
                                          </p:stCondLst>
                                        </p:cTn>
                                        <p:tgtEl>
                                          <p:spTgt spid="361">
                                            <p:txEl>
                                              <p:pRg st="0" end="0"/>
                                            </p:txEl>
                                          </p:spTgt>
                                        </p:tgtEl>
                                        <p:attrNameLst>
                                          <p:attrName>ppt_x</p:attrName>
                                          <p:attrName>ppt_y</p:attrName>
                                        </p:attrNameLst>
                                      </p:cBhvr>
                                      <p:rCtr x="0" y="-3611"/>
                                    </p:animMotion>
                                    <p:animRot by="1500000">
                                      <p:cBhvr>
                                        <p:cTn id="13" dur="250" fill="hold">
                                          <p:stCondLst>
                                            <p:cond delay="0"/>
                                          </p:stCondLst>
                                        </p:cTn>
                                        <p:tgtEl>
                                          <p:spTgt spid="361">
                                            <p:txEl>
                                              <p:pRg st="0" end="0"/>
                                            </p:txEl>
                                          </p:spTgt>
                                        </p:tgtEl>
                                        <p:attrNameLst>
                                          <p:attrName>r</p:attrName>
                                        </p:attrNameLst>
                                      </p:cBhvr>
                                    </p:animRot>
                                    <p:animRot by="-1500000">
                                      <p:cBhvr>
                                        <p:cTn id="14" dur="250" fill="hold">
                                          <p:stCondLst>
                                            <p:cond delay="250"/>
                                          </p:stCondLst>
                                        </p:cTn>
                                        <p:tgtEl>
                                          <p:spTgt spid="361">
                                            <p:txEl>
                                              <p:pRg st="0" end="0"/>
                                            </p:txEl>
                                          </p:spTgt>
                                        </p:tgtEl>
                                        <p:attrNameLst>
                                          <p:attrName>r</p:attrName>
                                        </p:attrNameLst>
                                      </p:cBhvr>
                                    </p:animRot>
                                    <p:animRot by="-1500000">
                                      <p:cBhvr>
                                        <p:cTn id="15" dur="250" fill="hold">
                                          <p:stCondLst>
                                            <p:cond delay="500"/>
                                          </p:stCondLst>
                                        </p:cTn>
                                        <p:tgtEl>
                                          <p:spTgt spid="361">
                                            <p:txEl>
                                              <p:pRg st="0" end="0"/>
                                            </p:txEl>
                                          </p:spTgt>
                                        </p:tgtEl>
                                        <p:attrNameLst>
                                          <p:attrName>r</p:attrName>
                                        </p:attrNameLst>
                                      </p:cBhvr>
                                    </p:animRot>
                                    <p:animRot by="1500000">
                                      <p:cBhvr>
                                        <p:cTn id="16" dur="250" fill="hold">
                                          <p:stCondLst>
                                            <p:cond delay="750"/>
                                          </p:stCondLst>
                                        </p:cTn>
                                        <p:tgtEl>
                                          <p:spTgt spid="36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build="p"/>
      <p:bldP spid="361"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B45AE42-8B51-4BF3-88EE-EDF9E2BD54E4}"/>
              </a:ext>
            </a:extLst>
          </p:cNvPr>
          <p:cNvSpPr/>
          <p:nvPr/>
        </p:nvSpPr>
        <p:spPr>
          <a:xfrm>
            <a:off x="0" y="2905821"/>
            <a:ext cx="12192000" cy="3952179"/>
          </a:xfrm>
          <a:custGeom>
            <a:avLst/>
            <a:gdLst>
              <a:gd name="connsiteX0" fmla="*/ 0 w 12252491"/>
              <a:gd name="connsiteY0" fmla="*/ 0 h 3258448"/>
              <a:gd name="connsiteX1" fmla="*/ 12252491 w 12252491"/>
              <a:gd name="connsiteY1" fmla="*/ 0 h 3258448"/>
              <a:gd name="connsiteX2" fmla="*/ 12252491 w 12252491"/>
              <a:gd name="connsiteY2" fmla="*/ 3258448 h 3258448"/>
              <a:gd name="connsiteX3" fmla="*/ 0 w 12252491"/>
              <a:gd name="connsiteY3" fmla="*/ 3258448 h 3258448"/>
              <a:gd name="connsiteX4" fmla="*/ 0 w 12252491"/>
              <a:gd name="connsiteY4" fmla="*/ 0 h 3258448"/>
              <a:gd name="connsiteX0" fmla="*/ 0 w 12252491"/>
              <a:gd name="connsiteY0" fmla="*/ 687540 h 3945988"/>
              <a:gd name="connsiteX1" fmla="*/ 3718091 w 12252491"/>
              <a:gd name="connsiteY1" fmla="*/ 0 h 3945988"/>
              <a:gd name="connsiteX2" fmla="*/ 12252491 w 12252491"/>
              <a:gd name="connsiteY2" fmla="*/ 687540 h 3945988"/>
              <a:gd name="connsiteX3" fmla="*/ 12252491 w 12252491"/>
              <a:gd name="connsiteY3" fmla="*/ 3945988 h 3945988"/>
              <a:gd name="connsiteX4" fmla="*/ 0 w 12252491"/>
              <a:gd name="connsiteY4" fmla="*/ 3945988 h 3945988"/>
              <a:gd name="connsiteX5" fmla="*/ 0 w 12252491"/>
              <a:gd name="connsiteY5"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93730 h 3952178"/>
              <a:gd name="connsiteX1" fmla="*/ 3718091 w 12252491"/>
              <a:gd name="connsiteY1" fmla="*/ 6190 h 3952178"/>
              <a:gd name="connsiteX2" fmla="*/ 8683986 w 12252491"/>
              <a:gd name="connsiteY2" fmla="*/ 1047200 h 3952178"/>
              <a:gd name="connsiteX3" fmla="*/ 12252491 w 12252491"/>
              <a:gd name="connsiteY3" fmla="*/ 693730 h 3952178"/>
              <a:gd name="connsiteX4" fmla="*/ 12252491 w 12252491"/>
              <a:gd name="connsiteY4" fmla="*/ 3952178 h 3952178"/>
              <a:gd name="connsiteX5" fmla="*/ 0 w 12252491"/>
              <a:gd name="connsiteY5" fmla="*/ 3952178 h 3952178"/>
              <a:gd name="connsiteX6" fmla="*/ 0 w 12252491"/>
              <a:gd name="connsiteY6" fmla="*/ 693730 h 395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2491" h="3952178">
                <a:moveTo>
                  <a:pt x="0" y="693730"/>
                </a:moveTo>
                <a:cubicBezTo>
                  <a:pt x="1403486" y="-126293"/>
                  <a:pt x="2483417" y="10287"/>
                  <a:pt x="3718091" y="6190"/>
                </a:cubicBezTo>
                <a:cubicBezTo>
                  <a:pt x="5321808" y="137489"/>
                  <a:pt x="7080269" y="915901"/>
                  <a:pt x="8683986" y="1047200"/>
                </a:cubicBezTo>
                <a:cubicBezTo>
                  <a:pt x="10098571" y="760565"/>
                  <a:pt x="11006718" y="333252"/>
                  <a:pt x="12252491" y="693730"/>
                </a:cubicBezTo>
                <a:lnTo>
                  <a:pt x="12252491" y="3952178"/>
                </a:lnTo>
                <a:lnTo>
                  <a:pt x="0" y="3952178"/>
                </a:lnTo>
                <a:lnTo>
                  <a:pt x="0" y="69373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sym typeface="Arial"/>
            </a:endParaRPr>
          </a:p>
        </p:txBody>
      </p:sp>
      <p:sp>
        <p:nvSpPr>
          <p:cNvPr id="4" name="Rectangle 3">
            <a:extLst>
              <a:ext uri="{FF2B5EF4-FFF2-40B4-BE49-F238E27FC236}">
                <a16:creationId xmlns:a16="http://schemas.microsoft.com/office/drawing/2014/main" id="{20D04A0A-33F9-4E82-8CBB-DCAD53483EE3}"/>
              </a:ext>
            </a:extLst>
          </p:cNvPr>
          <p:cNvSpPr/>
          <p:nvPr/>
        </p:nvSpPr>
        <p:spPr>
          <a:xfrm>
            <a:off x="2328248" y="3277297"/>
            <a:ext cx="6281976" cy="1323439"/>
          </a:xfrm>
          <a:prstGeom prst="rect">
            <a:avLst/>
          </a:prstGeom>
          <a:noFill/>
        </p:spPr>
        <p:txBody>
          <a:bodyPr wrap="none" lIns="91440" tIns="45720" rIns="91440" bIns="45720">
            <a:spAutoFit/>
          </a:bodyPr>
          <a:lstStyle/>
          <a:p>
            <a:pPr algn="ctr" defTabSz="914377"/>
            <a:r>
              <a:rPr lang="vi-VN" sz="8000" b="1" dirty="0">
                <a:solidFill>
                  <a:srgbClr val="FF0000"/>
                </a:solidFill>
                <a:latin typeface="Times New Roman" panose="02020603050405020304" pitchFamily="18" charset="0"/>
                <a:cs typeface="Times New Roman" panose="02020603050405020304" pitchFamily="18" charset="0"/>
                <a:sym typeface="Arial"/>
              </a:rPr>
              <a:t>TÌM ĐÁP ÁN</a:t>
            </a:r>
            <a:endParaRPr lang="en-US" sz="8000" b="1" dirty="0">
              <a:solidFill>
                <a:srgbClr val="FF0000"/>
              </a:solidFill>
              <a:latin typeface="Times New Roman" panose="02020603050405020304" pitchFamily="18" charset="0"/>
              <a:cs typeface="Times New Roman" panose="02020603050405020304" pitchFamily="18" charset="0"/>
              <a:sym typeface="Arial"/>
            </a:endParaRPr>
          </a:p>
        </p:txBody>
      </p:sp>
      <p:pic>
        <p:nvPicPr>
          <p:cNvPr id="23" name="Picture 22">
            <a:extLst>
              <a:ext uri="{FF2B5EF4-FFF2-40B4-BE49-F238E27FC236}">
                <a16:creationId xmlns:a16="http://schemas.microsoft.com/office/drawing/2014/main" id="{1480DB5C-AD40-4CB4-B0E6-2D793DC09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364331" y="1222206"/>
            <a:ext cx="1609725" cy="1564653"/>
          </a:xfrm>
          <a:prstGeom prst="rect">
            <a:avLst/>
          </a:prstGeom>
        </p:spPr>
      </p:pic>
      <p:pic>
        <p:nvPicPr>
          <p:cNvPr id="29" name="Picture 28">
            <a:extLst>
              <a:ext uri="{FF2B5EF4-FFF2-40B4-BE49-F238E27FC236}">
                <a16:creationId xmlns:a16="http://schemas.microsoft.com/office/drawing/2014/main" id="{AE7CA0F8-5918-4985-B979-C4DEB786F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52" y="317057"/>
            <a:ext cx="1609725" cy="1506703"/>
          </a:xfrm>
          <a:prstGeom prst="rect">
            <a:avLst/>
          </a:prstGeom>
        </p:spPr>
      </p:pic>
      <p:pic>
        <p:nvPicPr>
          <p:cNvPr id="41" name="Picture 40">
            <a:extLst>
              <a:ext uri="{FF2B5EF4-FFF2-40B4-BE49-F238E27FC236}">
                <a16:creationId xmlns:a16="http://schemas.microsoft.com/office/drawing/2014/main" id="{37A05D7F-0940-41C2-99DE-FF09B1844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0125" y="2321087"/>
            <a:ext cx="1044772" cy="828355"/>
          </a:xfrm>
          <a:prstGeom prst="rect">
            <a:avLst/>
          </a:prstGeom>
        </p:spPr>
      </p:pic>
      <p:pic>
        <p:nvPicPr>
          <p:cNvPr id="19" name="Picture 18">
            <a:extLst>
              <a:ext uri="{FF2B5EF4-FFF2-40B4-BE49-F238E27FC236}">
                <a16:creationId xmlns:a16="http://schemas.microsoft.com/office/drawing/2014/main" id="{AB52584C-4833-4143-8FBD-887564BF82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9135" y="163255"/>
            <a:ext cx="1609725" cy="1590408"/>
          </a:xfrm>
          <a:prstGeom prst="rect">
            <a:avLst/>
          </a:prstGeom>
        </p:spPr>
      </p:pic>
      <p:sp>
        <p:nvSpPr>
          <p:cNvPr id="60" name="Rectangle 59">
            <a:extLst>
              <a:ext uri="{FF2B5EF4-FFF2-40B4-BE49-F238E27FC236}">
                <a16:creationId xmlns:a16="http://schemas.microsoft.com/office/drawing/2014/main" id="{5294391B-4247-4B6A-B075-02DA37E94502}"/>
              </a:ext>
            </a:extLst>
          </p:cNvPr>
          <p:cNvSpPr/>
          <p:nvPr/>
        </p:nvSpPr>
        <p:spPr>
          <a:xfrm>
            <a:off x="0" y="5372102"/>
            <a:ext cx="12192000" cy="1479493"/>
          </a:xfrm>
          <a:custGeom>
            <a:avLst/>
            <a:gdLst>
              <a:gd name="connsiteX0" fmla="*/ 0 w 12192000"/>
              <a:gd name="connsiteY0" fmla="*/ 0 h 1436631"/>
              <a:gd name="connsiteX1" fmla="*/ 12192000 w 12192000"/>
              <a:gd name="connsiteY1" fmla="*/ 0 h 1436631"/>
              <a:gd name="connsiteX2" fmla="*/ 12192000 w 12192000"/>
              <a:gd name="connsiteY2" fmla="*/ 1436631 h 1436631"/>
              <a:gd name="connsiteX3" fmla="*/ 0 w 12192000"/>
              <a:gd name="connsiteY3" fmla="*/ 1436631 h 1436631"/>
              <a:gd name="connsiteX4" fmla="*/ 0 w 12192000"/>
              <a:gd name="connsiteY4" fmla="*/ 0 h 1436631"/>
              <a:gd name="connsiteX0" fmla="*/ 0 w 12192000"/>
              <a:gd name="connsiteY0" fmla="*/ 54 h 1436685"/>
              <a:gd name="connsiteX1" fmla="*/ 4086225 w 12192000"/>
              <a:gd name="connsiteY1" fmla="*/ 300092 h 1436685"/>
              <a:gd name="connsiteX2" fmla="*/ 12192000 w 12192000"/>
              <a:gd name="connsiteY2" fmla="*/ 54 h 1436685"/>
              <a:gd name="connsiteX3" fmla="*/ 12192000 w 12192000"/>
              <a:gd name="connsiteY3" fmla="*/ 1436685 h 1436685"/>
              <a:gd name="connsiteX4" fmla="*/ 0 w 12192000"/>
              <a:gd name="connsiteY4" fmla="*/ 1436685 h 1436685"/>
              <a:gd name="connsiteX5" fmla="*/ 0 w 12192000"/>
              <a:gd name="connsiteY5" fmla="*/ 54 h 1436685"/>
              <a:gd name="connsiteX0" fmla="*/ 0 w 12192000"/>
              <a:gd name="connsiteY0" fmla="*/ 42862 h 1479493"/>
              <a:gd name="connsiteX1" fmla="*/ 4086225 w 12192000"/>
              <a:gd name="connsiteY1" fmla="*/ 342900 h 1479493"/>
              <a:gd name="connsiteX2" fmla="*/ 9786938 w 12192000"/>
              <a:gd name="connsiteY2" fmla="*/ 0 h 1479493"/>
              <a:gd name="connsiteX3" fmla="*/ 12192000 w 12192000"/>
              <a:gd name="connsiteY3" fmla="*/ 42862 h 1479493"/>
              <a:gd name="connsiteX4" fmla="*/ 12192000 w 12192000"/>
              <a:gd name="connsiteY4" fmla="*/ 1479493 h 1479493"/>
              <a:gd name="connsiteX5" fmla="*/ 0 w 12192000"/>
              <a:gd name="connsiteY5" fmla="*/ 1479493 h 1479493"/>
              <a:gd name="connsiteX6" fmla="*/ 0 w 12192000"/>
              <a:gd name="connsiteY6" fmla="*/ 42862 h 14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9493">
                <a:moveTo>
                  <a:pt x="0" y="42862"/>
                </a:moveTo>
                <a:cubicBezTo>
                  <a:pt x="1343025" y="38100"/>
                  <a:pt x="2743200" y="347662"/>
                  <a:pt x="4086225" y="342900"/>
                </a:cubicBezTo>
                <a:cubicBezTo>
                  <a:pt x="5886450" y="276225"/>
                  <a:pt x="7986713" y="66675"/>
                  <a:pt x="9786938" y="0"/>
                </a:cubicBezTo>
                <a:lnTo>
                  <a:pt x="12192000" y="42862"/>
                </a:lnTo>
                <a:lnTo>
                  <a:pt x="12192000" y="1479493"/>
                </a:lnTo>
                <a:lnTo>
                  <a:pt x="0" y="1479493"/>
                </a:lnTo>
                <a:lnTo>
                  <a:pt x="0" y="42862"/>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sym typeface="Arial"/>
            </a:endParaRPr>
          </a:p>
        </p:txBody>
      </p:sp>
      <p:pic>
        <p:nvPicPr>
          <p:cNvPr id="62" name="Picture 61">
            <a:extLst>
              <a:ext uri="{FF2B5EF4-FFF2-40B4-BE49-F238E27FC236}">
                <a16:creationId xmlns:a16="http://schemas.microsoft.com/office/drawing/2014/main" id="{08A33331-ED43-4961-8472-635A0DA967A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251661" y="4783708"/>
            <a:ext cx="2045817" cy="1081649"/>
          </a:xfrm>
          <a:prstGeom prst="rect">
            <a:avLst/>
          </a:prstGeom>
        </p:spPr>
      </p:pic>
      <p:pic>
        <p:nvPicPr>
          <p:cNvPr id="70" name="Picture 69">
            <a:extLst>
              <a:ext uri="{FF2B5EF4-FFF2-40B4-BE49-F238E27FC236}">
                <a16:creationId xmlns:a16="http://schemas.microsoft.com/office/drawing/2014/main" id="{2CAB176B-5CEB-4019-B56E-B2E8DE6B7AB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95003" y="4496225"/>
            <a:ext cx="745136" cy="1081649"/>
          </a:xfrm>
          <a:prstGeom prst="rect">
            <a:avLst/>
          </a:prstGeom>
        </p:spPr>
      </p:pic>
      <p:pic>
        <p:nvPicPr>
          <p:cNvPr id="68" name="Picture 67">
            <a:extLst>
              <a:ext uri="{FF2B5EF4-FFF2-40B4-BE49-F238E27FC236}">
                <a16:creationId xmlns:a16="http://schemas.microsoft.com/office/drawing/2014/main" id="{05B912C0-A88D-4D04-BF86-10B5169F89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7106" y="2265174"/>
            <a:ext cx="3905263" cy="1952631"/>
          </a:xfrm>
          <a:prstGeom prst="rect">
            <a:avLst/>
          </a:prstGeom>
        </p:spPr>
      </p:pic>
      <p:pic>
        <p:nvPicPr>
          <p:cNvPr id="72" name="Picture 71">
            <a:extLst>
              <a:ext uri="{FF2B5EF4-FFF2-40B4-BE49-F238E27FC236}">
                <a16:creationId xmlns:a16="http://schemas.microsoft.com/office/drawing/2014/main" id="{A0E6B0FA-6EE2-4926-ABE7-B85F6ED3E9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737" y="1845034"/>
            <a:ext cx="2644197" cy="3467799"/>
          </a:xfrm>
          <a:prstGeom prst="rect">
            <a:avLst/>
          </a:prstGeom>
        </p:spPr>
      </p:pic>
      <p:pic>
        <p:nvPicPr>
          <p:cNvPr id="73" name="Picture 72">
            <a:extLst>
              <a:ext uri="{FF2B5EF4-FFF2-40B4-BE49-F238E27FC236}">
                <a16:creationId xmlns:a16="http://schemas.microsoft.com/office/drawing/2014/main" id="{5BEE9461-E3F1-4183-9412-152BCC5A6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1096" y="4502163"/>
            <a:ext cx="558289" cy="442643"/>
          </a:xfrm>
          <a:prstGeom prst="rect">
            <a:avLst/>
          </a:prstGeom>
        </p:spPr>
      </p:pic>
      <p:pic>
        <p:nvPicPr>
          <p:cNvPr id="74" name="Picture 73">
            <a:extLst>
              <a:ext uri="{FF2B5EF4-FFF2-40B4-BE49-F238E27FC236}">
                <a16:creationId xmlns:a16="http://schemas.microsoft.com/office/drawing/2014/main" id="{070B01E2-E914-44A2-8F50-CDA5251B7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734" y="4359897"/>
            <a:ext cx="558289" cy="442643"/>
          </a:xfrm>
          <a:prstGeom prst="rect">
            <a:avLst/>
          </a:prstGeom>
        </p:spPr>
      </p:pic>
      <p:pic>
        <p:nvPicPr>
          <p:cNvPr id="75" name="Picture 74">
            <a:extLst>
              <a:ext uri="{FF2B5EF4-FFF2-40B4-BE49-F238E27FC236}">
                <a16:creationId xmlns:a16="http://schemas.microsoft.com/office/drawing/2014/main" id="{E6361DD3-0A04-47FE-8E74-ADCBEA215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761" y="4944805"/>
            <a:ext cx="558289" cy="442643"/>
          </a:xfrm>
          <a:prstGeom prst="rect">
            <a:avLst/>
          </a:prstGeom>
        </p:spPr>
      </p:pic>
      <p:pic>
        <p:nvPicPr>
          <p:cNvPr id="77" name="Picture 76">
            <a:extLst>
              <a:ext uri="{FF2B5EF4-FFF2-40B4-BE49-F238E27FC236}">
                <a16:creationId xmlns:a16="http://schemas.microsoft.com/office/drawing/2014/main" id="{38B224A7-0FB7-4E20-B122-4E8E59DF8F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43351" y="3142493"/>
            <a:ext cx="1917579" cy="1622567"/>
          </a:xfrm>
          <a:prstGeom prst="rect">
            <a:avLst/>
          </a:prstGeom>
        </p:spPr>
      </p:pic>
      <p:pic>
        <p:nvPicPr>
          <p:cNvPr id="64" name="Picture 63">
            <a:extLst>
              <a:ext uri="{FF2B5EF4-FFF2-40B4-BE49-F238E27FC236}">
                <a16:creationId xmlns:a16="http://schemas.microsoft.com/office/drawing/2014/main" id="{32D24676-19A4-4930-A1DF-32D5F249A8C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969392" y="113230"/>
            <a:ext cx="4602977" cy="2009540"/>
          </a:xfrm>
          <a:prstGeom prst="rect">
            <a:avLst/>
          </a:prstGeom>
        </p:spPr>
      </p:pic>
    </p:spTree>
    <p:extLst>
      <p:ext uri="{BB962C8B-B14F-4D97-AF65-F5344CB8AC3E}">
        <p14:creationId xmlns:p14="http://schemas.microsoft.com/office/powerpoint/2010/main" val="40375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1250" fill="hold"/>
                                        <p:tgtEl>
                                          <p:spTgt spid="29"/>
                                        </p:tgtEl>
                                        <p:attrNameLst>
                                          <p:attrName>ppt_x</p:attrName>
                                        </p:attrNameLst>
                                      </p:cBhvr>
                                      <p:tavLst>
                                        <p:tav tm="0">
                                          <p:val>
                                            <p:strVal val="0-#ppt_w/2"/>
                                          </p:val>
                                        </p:tav>
                                        <p:tav tm="100000">
                                          <p:val>
                                            <p:strVal val="#ppt_x"/>
                                          </p:val>
                                        </p:tav>
                                      </p:tavLst>
                                    </p:anim>
                                    <p:anim calcmode="lin" valueType="num">
                                      <p:cBhvr additive="base">
                                        <p:cTn id="13" dur="125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2750"/>
                            </p:stCondLst>
                            <p:childTnLst>
                              <p:par>
                                <p:cTn id="15" presetID="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750" fill="hold"/>
                                        <p:tgtEl>
                                          <p:spTgt spid="19"/>
                                        </p:tgtEl>
                                        <p:attrNameLst>
                                          <p:attrName>ppt_x</p:attrName>
                                        </p:attrNameLst>
                                      </p:cBhvr>
                                      <p:tavLst>
                                        <p:tav tm="0">
                                          <p:val>
                                            <p:strVal val="#ppt_x"/>
                                          </p:val>
                                        </p:tav>
                                        <p:tav tm="100000">
                                          <p:val>
                                            <p:strVal val="#ppt_x"/>
                                          </p:val>
                                        </p:tav>
                                      </p:tavLst>
                                    </p:anim>
                                    <p:anim calcmode="lin" valueType="num">
                                      <p:cBhvr additive="base">
                                        <p:cTn id="18" dur="175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3000" fill="hold"/>
                                        <p:tgtEl>
                                          <p:spTgt spid="23"/>
                                        </p:tgtEl>
                                        <p:attrNameLst>
                                          <p:attrName>ppt_x</p:attrName>
                                        </p:attrNameLst>
                                      </p:cBhvr>
                                      <p:tavLst>
                                        <p:tav tm="0">
                                          <p:val>
                                            <p:strVal val="1+#ppt_w/2"/>
                                          </p:val>
                                        </p:tav>
                                        <p:tav tm="100000">
                                          <p:val>
                                            <p:strVal val="#ppt_x"/>
                                          </p:val>
                                        </p:tav>
                                      </p:tavLst>
                                    </p:anim>
                                    <p:anim calcmode="lin" valueType="num">
                                      <p:cBhvr additive="base">
                                        <p:cTn id="23" dur="3000" fill="hold"/>
                                        <p:tgtEl>
                                          <p:spTgt spid="23"/>
                                        </p:tgtEl>
                                        <p:attrNameLst>
                                          <p:attrName>ppt_y</p:attrName>
                                        </p:attrNameLst>
                                      </p:cBhvr>
                                      <p:tavLst>
                                        <p:tav tm="0">
                                          <p:val>
                                            <p:strVal val="#ppt_y"/>
                                          </p:val>
                                        </p:tav>
                                        <p:tav tm="100000">
                                          <p:val>
                                            <p:strVal val="#ppt_y"/>
                                          </p:val>
                                        </p:tav>
                                      </p:tavLst>
                                    </p:anim>
                                  </p:childTnLst>
                                </p:cTn>
                              </p:par>
                              <p:par>
                                <p:cTn id="24" presetID="2" presetClass="exit" presetSubtype="8" repeatCount="indefinite" fill="hold" nodeType="withEffect">
                                  <p:stCondLst>
                                    <p:cond delay="0"/>
                                  </p:stCondLst>
                                  <p:childTnLst>
                                    <p:anim calcmode="lin" valueType="num">
                                      <p:cBhvr additive="base">
                                        <p:cTn id="25" dur="5000"/>
                                        <p:tgtEl>
                                          <p:spTgt spid="77"/>
                                        </p:tgtEl>
                                        <p:attrNameLst>
                                          <p:attrName>ppt_x</p:attrName>
                                        </p:attrNameLst>
                                      </p:cBhvr>
                                      <p:tavLst>
                                        <p:tav tm="0">
                                          <p:val>
                                            <p:strVal val="ppt_x"/>
                                          </p:val>
                                        </p:tav>
                                        <p:tav tm="100000">
                                          <p:val>
                                            <p:strVal val="0-ppt_w/2"/>
                                          </p:val>
                                        </p:tav>
                                      </p:tavLst>
                                    </p:anim>
                                    <p:anim calcmode="lin" valueType="num">
                                      <p:cBhvr additive="base">
                                        <p:cTn id="26" dur="5000"/>
                                        <p:tgtEl>
                                          <p:spTgt spid="77"/>
                                        </p:tgtEl>
                                        <p:attrNameLst>
                                          <p:attrName>ppt_y</p:attrName>
                                        </p:attrNameLst>
                                      </p:cBhvr>
                                      <p:tavLst>
                                        <p:tav tm="0">
                                          <p:val>
                                            <p:strVal val="ppt_y"/>
                                          </p:val>
                                        </p:tav>
                                        <p:tav tm="100000">
                                          <p:val>
                                            <p:strVal val="ppt_y"/>
                                          </p:val>
                                        </p:tav>
                                      </p:tavLst>
                                    </p:anim>
                                    <p:set>
                                      <p:cBhvr>
                                        <p:cTn id="27" dur="1" fill="hold">
                                          <p:stCondLst>
                                            <p:cond delay="49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3320455" y="2172246"/>
            <a:ext cx="466334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A. </a:t>
            </a:r>
            <a:r>
              <a:rPr lang="vi-VN" sz="3200" dirty="0">
                <a:solidFill>
                  <a:prstClr val="white"/>
                </a:solidFill>
                <a:latin typeface="Times New Roman" panose="02020603050405020304" pitchFamily="18" charset="0"/>
                <a:cs typeface="Times New Roman" panose="02020603050405020304" pitchFamily="18" charset="0"/>
                <a:sym typeface="Arial"/>
              </a:rPr>
              <a:t>Trần Khánh Dư</a:t>
            </a:r>
            <a:endParaRPr lang="en-US" sz="3200" dirty="0">
              <a:solidFill>
                <a:prstClr val="white"/>
              </a:solidFill>
              <a:latin typeface="Times New Roman" panose="02020603050405020304" pitchFamily="18" charset="0"/>
              <a:cs typeface="Times New Roman" panose="02020603050405020304" pitchFamily="18" charset="0"/>
              <a:sym typeface="Arial"/>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1"/>
            <a:ext cx="11502887"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vi-VN" sz="3733" b="1" dirty="0">
                <a:solidFill>
                  <a:srgbClr val="002060"/>
                </a:solidFill>
                <a:latin typeface="Times New Roman" panose="02020603050405020304" pitchFamily="18" charset="0"/>
                <a:cs typeface="Times New Roman" panose="02020603050405020304" pitchFamily="18" charset="0"/>
                <a:sym typeface="Arial"/>
              </a:rPr>
              <a:t>Ai la thầy giáo, nhà Nho dưới thời Trần được triều đình trọng dụng nhất?</a:t>
            </a:r>
            <a:endParaRPr lang="en-US" sz="3733"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3320455" y="3424757"/>
            <a:ext cx="466334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B. </a:t>
            </a:r>
            <a:r>
              <a:rPr lang="vi-VN" sz="3200" dirty="0">
                <a:solidFill>
                  <a:prstClr val="white"/>
                </a:solidFill>
                <a:latin typeface="Times New Roman" panose="02020603050405020304" pitchFamily="18" charset="0"/>
                <a:cs typeface="Times New Roman" panose="02020603050405020304" pitchFamily="18" charset="0"/>
                <a:sym typeface="Arial"/>
              </a:rPr>
              <a:t>Trần Thủ Độ </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3320455" y="4760394"/>
            <a:ext cx="466334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C. </a:t>
            </a:r>
            <a:r>
              <a:rPr lang="vi-VN" sz="3200" dirty="0">
                <a:solidFill>
                  <a:prstClr val="white"/>
                </a:solidFill>
                <a:latin typeface="Times New Roman" panose="02020603050405020304" pitchFamily="18" charset="0"/>
                <a:cs typeface="Times New Roman" panose="02020603050405020304" pitchFamily="18" charset="0"/>
                <a:sym typeface="Arial"/>
              </a:rPr>
              <a:t>Trần Quang Khải </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3320455" y="5939778"/>
            <a:ext cx="466334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D. </a:t>
            </a:r>
            <a:r>
              <a:rPr lang="vi-VN" sz="3200" dirty="0">
                <a:solidFill>
                  <a:prstClr val="white"/>
                </a:solidFill>
                <a:latin typeface="Times New Roman" panose="02020603050405020304" pitchFamily="18" charset="0"/>
                <a:cs typeface="Times New Roman" panose="02020603050405020304" pitchFamily="18" charset="0"/>
                <a:sym typeface="Arial"/>
              </a:rPr>
              <a:t>Chu Văn An</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464556" flipH="1">
            <a:off x="10257591" y="992712"/>
            <a:ext cx="1589852" cy="1174803"/>
          </a:xfrm>
          <a:prstGeom prst="rect">
            <a:avLst/>
          </a:prstGeom>
        </p:spPr>
      </p:pic>
    </p:spTree>
    <p:extLst>
      <p:ext uri="{BB962C8B-B14F-4D97-AF65-F5344CB8AC3E}">
        <p14:creationId xmlns:p14="http://schemas.microsoft.com/office/powerpoint/2010/main" val="406633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39792 0.65301 " pathEditMode="relative" rAng="0" ptsTypes="AA">
                                      <p:cBhvr>
                                        <p:cTn id="69" dur="2000" fill="hold"/>
                                        <p:tgtEl>
                                          <p:spTgt spid="10"/>
                                        </p:tgtEl>
                                        <p:attrNameLst>
                                          <p:attrName>ppt_x</p:attrName>
                                          <p:attrName>ppt_y</p:attrName>
                                        </p:attrNameLst>
                                      </p:cBhvr>
                                      <p:rCtr x="-19896" y="32639"/>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2078740" y="2615509"/>
            <a:ext cx="735495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white"/>
                </a:solidFill>
                <a:latin typeface="Times New Roman" panose="02020603050405020304" pitchFamily="18" charset="0"/>
                <a:cs typeface="Times New Roman" panose="02020603050405020304" pitchFamily="18" charset="0"/>
                <a:sym typeface="Arial"/>
              </a:rPr>
              <a:t>A</a:t>
            </a:r>
            <a:r>
              <a:rPr lang="vi-VN" sz="3200" b="1" dirty="0">
                <a:solidFill>
                  <a:prstClr val="white"/>
                </a:solidFill>
                <a:latin typeface="Times New Roman" panose="02020603050405020304" pitchFamily="18" charset="0"/>
                <a:cs typeface="Times New Roman" panose="02020603050405020304" pitchFamily="18" charset="0"/>
                <a:sym typeface="Arial"/>
              </a:rPr>
              <a:t>. Tháp Phổ Minh, thành Tây Đô</a:t>
            </a:r>
            <a:endParaRPr lang="en-US" sz="3200" b="1" dirty="0">
              <a:solidFill>
                <a:prstClr val="white"/>
              </a:solidFill>
              <a:latin typeface="Times New Roman" panose="02020603050405020304" pitchFamily="18" charset="0"/>
              <a:cs typeface="Times New Roman" panose="02020603050405020304" pitchFamily="18" charset="0"/>
              <a:sym typeface="Arial"/>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13163" y="231913"/>
            <a:ext cx="11502887"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vi-VN" sz="3733" b="1" dirty="0">
                <a:solidFill>
                  <a:srgbClr val="002060"/>
                </a:solidFill>
                <a:latin typeface="Times New Roman" panose="02020603050405020304" pitchFamily="18" charset="0"/>
                <a:cs typeface="Times New Roman" panose="02020603050405020304" pitchFamily="18" charset="0"/>
                <a:sym typeface="Arial"/>
              </a:rPr>
              <a:t>Những công trình kiến trúc nổi tiếng nào đã được xây dựng vào thời Trần?</a:t>
            </a:r>
            <a:endParaRPr lang="en-US" sz="3733"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078740" y="3685625"/>
            <a:ext cx="735495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white"/>
                </a:solidFill>
                <a:latin typeface="Times New Roman" panose="02020603050405020304" pitchFamily="18" charset="0"/>
                <a:cs typeface="Times New Roman" panose="02020603050405020304" pitchFamily="18" charset="0"/>
                <a:sym typeface="Arial"/>
              </a:rPr>
              <a:t>B.</a:t>
            </a:r>
            <a:r>
              <a:rPr lang="vi-VN" sz="3200" b="1" dirty="0">
                <a:solidFill>
                  <a:prstClr val="white"/>
                </a:solidFill>
                <a:latin typeface="Times New Roman" panose="02020603050405020304" pitchFamily="18" charset="0"/>
                <a:cs typeface="Times New Roman" panose="02020603050405020304" pitchFamily="18" charset="0"/>
                <a:sym typeface="Arial"/>
              </a:rPr>
              <a:t> Tháp Phổ Minh, chùa một cột</a:t>
            </a:r>
            <a:endParaRPr lang="en-US" sz="3200" b="1" dirty="0">
              <a:solidFill>
                <a:prstClr val="white"/>
              </a:solidFill>
              <a:latin typeface="Times New Roman" panose="02020603050405020304" pitchFamily="18" charset="0"/>
              <a:cs typeface="Times New Roman" panose="02020603050405020304" pitchFamily="18" charset="0"/>
              <a:sym typeface="Arial"/>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078740" y="4755739"/>
            <a:ext cx="735495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white"/>
                </a:solidFill>
                <a:latin typeface="Times New Roman" panose="02020603050405020304" pitchFamily="18" charset="0"/>
                <a:cs typeface="Times New Roman" panose="02020603050405020304" pitchFamily="18" charset="0"/>
                <a:sym typeface="Arial"/>
              </a:rPr>
              <a:t>C. </a:t>
            </a:r>
            <a:r>
              <a:rPr lang="vi-VN" sz="3200" b="1" dirty="0">
                <a:solidFill>
                  <a:prstClr val="white"/>
                </a:solidFill>
                <a:latin typeface="Times New Roman" panose="02020603050405020304" pitchFamily="18" charset="0"/>
                <a:cs typeface="Times New Roman" panose="02020603050405020304" pitchFamily="18" charset="0"/>
                <a:sym typeface="Arial"/>
              </a:rPr>
              <a:t>Tháp Phổ Minh, chùa Thiên Mụ</a:t>
            </a:r>
            <a:endParaRPr lang="en-US" sz="3200" b="1" dirty="0">
              <a:solidFill>
                <a:prstClr val="white"/>
              </a:solidFill>
              <a:latin typeface="Times New Roman" panose="02020603050405020304" pitchFamily="18" charset="0"/>
              <a:cs typeface="Times New Roman" panose="02020603050405020304" pitchFamily="18" charset="0"/>
              <a:sym typeface="Arial"/>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078740" y="5825854"/>
            <a:ext cx="735495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white"/>
                </a:solidFill>
                <a:latin typeface="Times New Roman" panose="02020603050405020304" pitchFamily="18" charset="0"/>
                <a:cs typeface="Times New Roman" panose="02020603050405020304" pitchFamily="18" charset="0"/>
                <a:sym typeface="Arial"/>
              </a:rPr>
              <a:t>D. </a:t>
            </a:r>
            <a:r>
              <a:rPr lang="vi-VN" sz="3200" b="1" dirty="0">
                <a:solidFill>
                  <a:prstClr val="white"/>
                </a:solidFill>
                <a:latin typeface="Times New Roman" panose="02020603050405020304" pitchFamily="18" charset="0"/>
                <a:cs typeface="Times New Roman" panose="02020603050405020304" pitchFamily="18" charset="0"/>
                <a:sym typeface="Arial"/>
              </a:rPr>
              <a:t>Tháp Phổ Minh, chùa Tây Phương</a:t>
            </a:r>
            <a:endParaRPr lang="en-US" sz="3200" b="1" dirty="0">
              <a:solidFill>
                <a:prstClr val="white"/>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7591" y="807445"/>
            <a:ext cx="1589852" cy="1545336"/>
          </a:xfrm>
          <a:prstGeom prst="rect">
            <a:avLst/>
          </a:prstGeom>
        </p:spPr>
      </p:pic>
    </p:spTree>
    <p:extLst>
      <p:ext uri="{BB962C8B-B14F-4D97-AF65-F5344CB8AC3E}">
        <p14:creationId xmlns:p14="http://schemas.microsoft.com/office/powerpoint/2010/main" val="3423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5417 0.16968 " pathEditMode="relative" rAng="0" ptsTypes="AA">
                                      <p:cBhvr>
                                        <p:cTn id="69" dur="2000" fill="hold"/>
                                        <p:tgtEl>
                                          <p:spTgt spid="10"/>
                                        </p:tgtEl>
                                        <p:attrNameLst>
                                          <p:attrName>ppt_x</p:attrName>
                                          <p:attrName>ppt_y</p:attrName>
                                        </p:attrNameLst>
                                      </p:cBhvr>
                                      <p:rCtr x="-22708" y="847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2811313" y="2172245"/>
            <a:ext cx="7162028"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A. </a:t>
            </a:r>
            <a:r>
              <a:rPr lang="vi-VN" sz="3200" dirty="0">
                <a:solidFill>
                  <a:prstClr val="white"/>
                </a:solidFill>
                <a:latin typeface="Times New Roman" panose="02020603050405020304" pitchFamily="18" charset="0"/>
                <a:cs typeface="Times New Roman" panose="02020603050405020304" pitchFamily="18" charset="0"/>
                <a:sym typeface="Arial"/>
              </a:rPr>
              <a:t>Lê Hữu Trác (Hải Thượng Lãn Ông)</a:t>
            </a:r>
            <a:endParaRPr lang="en-US" sz="3200" dirty="0">
              <a:solidFill>
                <a:prstClr val="white"/>
              </a:solidFill>
              <a:latin typeface="Times New Roman" panose="02020603050405020304" pitchFamily="18" charset="0"/>
              <a:cs typeface="Times New Roman" panose="02020603050405020304" pitchFamily="18" charset="0"/>
              <a:sym typeface="Arial"/>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1"/>
            <a:ext cx="11502887"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vi-VN" sz="3200" b="1" dirty="0">
                <a:solidFill>
                  <a:srgbClr val="002060"/>
                </a:solidFill>
                <a:latin typeface="Times New Roman" panose="02020603050405020304" pitchFamily="18" charset="0"/>
                <a:cs typeface="Times New Roman" panose="02020603050405020304" pitchFamily="18" charset="0"/>
                <a:sym typeface="Arial"/>
              </a:rPr>
              <a:t>Nhà y, được học lỗi lạc thời Trần đã nghiên cứu thành công nhiều loại cây có trong nước để chữa bệnh cho nhân dân. Ông là ai?</a:t>
            </a:r>
            <a:endParaRPr lang="en-US" sz="3200"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811313" y="3424756"/>
            <a:ext cx="7162028"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B. </a:t>
            </a:r>
            <a:r>
              <a:rPr lang="vi-VN" sz="3200" dirty="0">
                <a:solidFill>
                  <a:prstClr val="white"/>
                </a:solidFill>
                <a:latin typeface="Times New Roman" panose="02020603050405020304" pitchFamily="18" charset="0"/>
                <a:cs typeface="Times New Roman" panose="02020603050405020304" pitchFamily="18" charset="0"/>
                <a:sym typeface="Arial"/>
              </a:rPr>
              <a:t>Phan Phu Tiên.</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811313" y="4760393"/>
            <a:ext cx="7162028"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C. </a:t>
            </a:r>
            <a:r>
              <a:rPr lang="vi-VN" sz="3200" dirty="0">
                <a:solidFill>
                  <a:prstClr val="white"/>
                </a:solidFill>
                <a:latin typeface="Times New Roman" panose="02020603050405020304" pitchFamily="18" charset="0"/>
                <a:cs typeface="Times New Roman" panose="02020603050405020304" pitchFamily="18" charset="0"/>
                <a:sym typeface="Arial"/>
              </a:rPr>
              <a:t>Phạm Sư Mạnh.</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811313" y="5939777"/>
            <a:ext cx="7162028"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D. </a:t>
            </a:r>
            <a:r>
              <a:rPr lang="vi-VN" sz="3200" dirty="0">
                <a:solidFill>
                  <a:prstClr val="white"/>
                </a:solidFill>
                <a:latin typeface="Times New Roman" panose="02020603050405020304" pitchFamily="18" charset="0"/>
                <a:cs typeface="Times New Roman" panose="02020603050405020304" pitchFamily="18" charset="0"/>
                <a:sym typeface="Arial"/>
              </a:rPr>
              <a:t>Nguyễn Bá Tĩnh (Tuệ Tĩnh).</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464556" flipH="1">
            <a:off x="10257591" y="992712"/>
            <a:ext cx="1589852" cy="1174803"/>
          </a:xfrm>
          <a:prstGeom prst="rect">
            <a:avLst/>
          </a:prstGeom>
        </p:spPr>
      </p:pic>
    </p:spTree>
    <p:extLst>
      <p:ext uri="{BB962C8B-B14F-4D97-AF65-F5344CB8AC3E}">
        <p14:creationId xmlns:p14="http://schemas.microsoft.com/office/powerpoint/2010/main" val="34383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21575 0.68218 " pathEditMode="relative" rAng="0" ptsTypes="AA">
                                      <p:cBhvr>
                                        <p:cTn id="69" dur="2000" fill="hold"/>
                                        <p:tgtEl>
                                          <p:spTgt spid="10"/>
                                        </p:tgtEl>
                                        <p:attrNameLst>
                                          <p:attrName>ppt_x</p:attrName>
                                          <p:attrName>ppt_y</p:attrName>
                                        </p:attrNameLst>
                                      </p:cBhvr>
                                      <p:rCtr x="-10794" y="34097"/>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1" y="2205979"/>
            <a:ext cx="12192001"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Times New Roman" panose="02020603050405020304" pitchFamily="18" charset="0"/>
                <a:cs typeface="Times New Roman" panose="02020603050405020304" pitchFamily="18" charset="0"/>
                <a:sym typeface="Arial"/>
              </a:rPr>
              <a:t>A. </a:t>
            </a:r>
            <a:r>
              <a:rPr lang="vi-VN" sz="3200" dirty="0">
                <a:solidFill>
                  <a:prstClr val="white"/>
                </a:solidFill>
                <a:latin typeface="Times New Roman" panose="02020603050405020304" pitchFamily="18" charset="0"/>
                <a:cs typeface="Times New Roman" panose="02020603050405020304" pitchFamily="18" charset="0"/>
                <a:sym typeface="Arial"/>
              </a:rPr>
              <a:t>Các nhà nho được bổ nhiệm những chức vụ quan trọng trong bộ máy nhà nước.</a:t>
            </a:r>
            <a:endParaRPr lang="en-US" sz="3200" dirty="0">
              <a:solidFill>
                <a:prstClr val="white"/>
              </a:solidFill>
              <a:latin typeface="Times New Roman" panose="02020603050405020304" pitchFamily="18" charset="0"/>
              <a:cs typeface="Times New Roman" panose="02020603050405020304" pitchFamily="18" charset="0"/>
              <a:sym typeface="Arial"/>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1"/>
            <a:ext cx="11502887"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vi-VN" sz="4000" b="1" dirty="0">
                <a:solidFill>
                  <a:srgbClr val="002060"/>
                </a:solidFill>
                <a:latin typeface="Times New Roman" panose="02020603050405020304" pitchFamily="18" charset="0"/>
                <a:cs typeface="Times New Roman" panose="02020603050405020304" pitchFamily="18" charset="0"/>
                <a:sym typeface="Arial"/>
              </a:rPr>
              <a:t>Biểu hiện chứng tỏ Nho giáo ngày càng phát triển ở thời Trần là:</a:t>
            </a:r>
            <a:endParaRPr lang="en-US" sz="4000"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0" y="3421866"/>
            <a:ext cx="1219200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dirty="0">
                <a:solidFill>
                  <a:prstClr val="white"/>
                </a:solidFill>
                <a:latin typeface="Times New Roman" panose="02020603050405020304" pitchFamily="18" charset="0"/>
                <a:cs typeface="Times New Roman" panose="02020603050405020304" pitchFamily="18" charset="0"/>
                <a:sym typeface="Arial"/>
              </a:rPr>
              <a:t>B. </a:t>
            </a:r>
            <a:r>
              <a:rPr lang="vi-VN" sz="3200" dirty="0">
                <a:solidFill>
                  <a:prstClr val="white"/>
                </a:solidFill>
                <a:latin typeface="Times New Roman" panose="02020603050405020304" pitchFamily="18" charset="0"/>
                <a:cs typeface="Times New Roman" panose="02020603050405020304" pitchFamily="18" charset="0"/>
                <a:sym typeface="Arial"/>
              </a:rPr>
              <a:t>Các nhà nho được tham dự các buổi thiết triều.</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3" y="4564866"/>
            <a:ext cx="1219199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C. </a:t>
            </a:r>
            <a:r>
              <a:rPr lang="vi-VN" sz="3200" dirty="0">
                <a:solidFill>
                  <a:prstClr val="white"/>
                </a:solidFill>
                <a:latin typeface="Times New Roman" panose="02020603050405020304" pitchFamily="18" charset="0"/>
                <a:cs typeface="Times New Roman" panose="02020603050405020304" pitchFamily="18" charset="0"/>
                <a:sym typeface="Arial"/>
              </a:rPr>
              <a:t>Các nhà nho được nhiều bổng lộc.</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1" y="5939778"/>
            <a:ext cx="12191993"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D. C</a:t>
            </a:r>
            <a:r>
              <a:rPr lang="vi-VN" sz="3200" dirty="0">
                <a:solidFill>
                  <a:prstClr val="white"/>
                </a:solidFill>
                <a:latin typeface="Times New Roman" panose="02020603050405020304" pitchFamily="18" charset="0"/>
                <a:cs typeface="Times New Roman" panose="02020603050405020304" pitchFamily="18" charset="0"/>
                <a:sym typeface="Arial"/>
              </a:rPr>
              <a:t>ác nhà nho được phụ trách công việc ngoại giao.</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627896" y="-334869"/>
            <a:ext cx="1564105" cy="1545336"/>
          </a:xfrm>
          <a:prstGeom prst="rect">
            <a:avLst/>
          </a:prstGeom>
        </p:spPr>
      </p:pic>
    </p:spTree>
    <p:extLst>
      <p:ext uri="{BB962C8B-B14F-4D97-AF65-F5344CB8AC3E}">
        <p14:creationId xmlns:p14="http://schemas.microsoft.com/office/powerpoint/2010/main" val="7118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92D05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0651 0.32431 " pathEditMode="relative" rAng="0" ptsTypes="AA">
                                      <p:cBhvr>
                                        <p:cTn id="69" dur="2000" fill="hold"/>
                                        <p:tgtEl>
                                          <p:spTgt spid="10"/>
                                        </p:tgtEl>
                                        <p:attrNameLst>
                                          <p:attrName>ppt_x</p:attrName>
                                          <p:attrName>ppt_y</p:attrName>
                                        </p:attrNameLst>
                                      </p:cBhvr>
                                      <p:rCtr x="-20326" y="16204"/>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7"/>
                                        </p:tgtEl>
                                        <p:attrNameLst>
                                          <p:attrName>fillcolor</p:attrName>
                                        </p:attrNameLst>
                                      </p:cBhvr>
                                      <p:to>
                                        <a:srgbClr val="92D050"/>
                                      </p:to>
                                    </p:animClr>
                                    <p:set>
                                      <p:cBhvr>
                                        <p:cTn id="73" dur="500" fill="hold"/>
                                        <p:tgtEl>
                                          <p:spTgt spid="7"/>
                                        </p:tgtEl>
                                        <p:attrNameLst>
                                          <p:attrName>fill.type</p:attrName>
                                        </p:attrNameLst>
                                      </p:cBhvr>
                                      <p:to>
                                        <p:strVal val="solid"/>
                                      </p:to>
                                    </p:set>
                                    <p:set>
                                      <p:cBhvr>
                                        <p:cTn id="74" dur="500" fill="hold"/>
                                        <p:tgtEl>
                                          <p:spTgt spid="7"/>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grpSp>
        <p:nvGrpSpPr>
          <p:cNvPr id="1422" name="Google Shape;1422;p47"/>
          <p:cNvGrpSpPr/>
          <p:nvPr/>
        </p:nvGrpSpPr>
        <p:grpSpPr>
          <a:xfrm>
            <a:off x="950791" y="1215821"/>
            <a:ext cx="5840083" cy="4426356"/>
            <a:chOff x="1572575" y="3497750"/>
            <a:chExt cx="843650" cy="639425"/>
          </a:xfrm>
        </p:grpSpPr>
        <p:sp>
          <p:nvSpPr>
            <p:cNvPr id="1423" name="Google Shape;1423;p47"/>
            <p:cNvSpPr/>
            <p:nvPr/>
          </p:nvSpPr>
          <p:spPr>
            <a:xfrm>
              <a:off x="1572575" y="3497750"/>
              <a:ext cx="843650" cy="534600"/>
            </a:xfrm>
            <a:custGeom>
              <a:avLst/>
              <a:gdLst/>
              <a:ahLst/>
              <a:cxnLst/>
              <a:rect l="l" t="t" r="r" b="b"/>
              <a:pathLst>
                <a:path w="33746" h="21384" extrusionOk="0">
                  <a:moveTo>
                    <a:pt x="32548" y="1021"/>
                  </a:moveTo>
                  <a:lnTo>
                    <a:pt x="32548" y="20362"/>
                  </a:lnTo>
                  <a:lnTo>
                    <a:pt x="1197" y="20362"/>
                  </a:lnTo>
                  <a:lnTo>
                    <a:pt x="1197" y="1021"/>
                  </a:lnTo>
                  <a:close/>
                  <a:moveTo>
                    <a:pt x="477" y="0"/>
                  </a:moveTo>
                  <a:cubicBezTo>
                    <a:pt x="210" y="0"/>
                    <a:pt x="0" y="209"/>
                    <a:pt x="0" y="477"/>
                  </a:cubicBezTo>
                  <a:lnTo>
                    <a:pt x="0" y="20906"/>
                  </a:lnTo>
                  <a:cubicBezTo>
                    <a:pt x="0" y="21174"/>
                    <a:pt x="218" y="21384"/>
                    <a:pt x="477" y="21384"/>
                  </a:cubicBezTo>
                  <a:lnTo>
                    <a:pt x="33268" y="21384"/>
                  </a:lnTo>
                  <a:cubicBezTo>
                    <a:pt x="33536" y="21384"/>
                    <a:pt x="33745" y="21166"/>
                    <a:pt x="33745" y="20906"/>
                  </a:cubicBezTo>
                  <a:lnTo>
                    <a:pt x="33745" y="477"/>
                  </a:lnTo>
                  <a:cubicBezTo>
                    <a:pt x="33745" y="209"/>
                    <a:pt x="33536" y="0"/>
                    <a:pt x="3326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4" name="Google Shape;1424;p47"/>
            <p:cNvSpPr/>
            <p:nvPr/>
          </p:nvSpPr>
          <p:spPr>
            <a:xfrm>
              <a:off x="1904400" y="4032325"/>
              <a:ext cx="179975" cy="104850"/>
            </a:xfrm>
            <a:custGeom>
              <a:avLst/>
              <a:gdLst/>
              <a:ahLst/>
              <a:cxnLst/>
              <a:rect l="l" t="t" r="r" b="b"/>
              <a:pathLst>
                <a:path w="7199" h="4194" extrusionOk="0">
                  <a:moveTo>
                    <a:pt x="1" y="1"/>
                  </a:moveTo>
                  <a:lnTo>
                    <a:pt x="1" y="4194"/>
                  </a:lnTo>
                  <a:lnTo>
                    <a:pt x="7198" y="4194"/>
                  </a:lnTo>
                  <a:lnTo>
                    <a:pt x="719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5" name="Google Shape;1425;p47"/>
            <p:cNvSpPr/>
            <p:nvPr/>
          </p:nvSpPr>
          <p:spPr>
            <a:xfrm>
              <a:off x="1904400" y="4032325"/>
              <a:ext cx="179975" cy="49825"/>
            </a:xfrm>
            <a:custGeom>
              <a:avLst/>
              <a:gdLst/>
              <a:ahLst/>
              <a:cxnLst/>
              <a:rect l="l" t="t" r="r" b="b"/>
              <a:pathLst>
                <a:path w="7199" h="1993" extrusionOk="0">
                  <a:moveTo>
                    <a:pt x="1" y="1"/>
                  </a:moveTo>
                  <a:lnTo>
                    <a:pt x="1" y="980"/>
                  </a:lnTo>
                  <a:lnTo>
                    <a:pt x="7198" y="1992"/>
                  </a:lnTo>
                  <a:lnTo>
                    <a:pt x="719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6" name="Google Shape;1426;p47"/>
            <p:cNvSpPr/>
            <p:nvPr/>
          </p:nvSpPr>
          <p:spPr>
            <a:xfrm>
              <a:off x="1852950" y="4127950"/>
              <a:ext cx="283100" cy="9225"/>
            </a:xfrm>
            <a:custGeom>
              <a:avLst/>
              <a:gdLst/>
              <a:ahLst/>
              <a:cxnLst/>
              <a:rect l="l" t="t" r="r" b="b"/>
              <a:pathLst>
                <a:path w="11324" h="369" extrusionOk="0">
                  <a:moveTo>
                    <a:pt x="67" y="0"/>
                  </a:moveTo>
                  <a:cubicBezTo>
                    <a:pt x="25" y="0"/>
                    <a:pt x="0" y="34"/>
                    <a:pt x="0" y="67"/>
                  </a:cubicBezTo>
                  <a:lnTo>
                    <a:pt x="0" y="293"/>
                  </a:lnTo>
                  <a:cubicBezTo>
                    <a:pt x="0" y="335"/>
                    <a:pt x="25" y="369"/>
                    <a:pt x="67" y="369"/>
                  </a:cubicBezTo>
                  <a:lnTo>
                    <a:pt x="11248" y="369"/>
                  </a:lnTo>
                  <a:cubicBezTo>
                    <a:pt x="11290" y="369"/>
                    <a:pt x="11324" y="335"/>
                    <a:pt x="11324" y="293"/>
                  </a:cubicBezTo>
                  <a:lnTo>
                    <a:pt x="11324" y="67"/>
                  </a:lnTo>
                  <a:cubicBezTo>
                    <a:pt x="11324" y="34"/>
                    <a:pt x="11290" y="0"/>
                    <a:pt x="1124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56" name="Google Shape;1456;p47"/>
          <p:cNvSpPr/>
          <p:nvPr/>
        </p:nvSpPr>
        <p:spPr>
          <a:xfrm rot="623763">
            <a:off x="8851566" y="5601122"/>
            <a:ext cx="882757" cy="84864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 name="Rectangle 1">
            <a:extLst>
              <a:ext uri="{FF2B5EF4-FFF2-40B4-BE49-F238E27FC236}">
                <a16:creationId xmlns:a16="http://schemas.microsoft.com/office/drawing/2014/main" id="{7EDAF502-A903-D645-95D8-B5DE56A1F992}"/>
              </a:ext>
            </a:extLst>
          </p:cNvPr>
          <p:cNvSpPr/>
          <p:nvPr/>
        </p:nvSpPr>
        <p:spPr>
          <a:xfrm>
            <a:off x="1152529" y="1386239"/>
            <a:ext cx="5455235" cy="3387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1427" name="Google Shape;1427;p47"/>
          <p:cNvSpPr/>
          <p:nvPr/>
        </p:nvSpPr>
        <p:spPr>
          <a:xfrm>
            <a:off x="414559" y="608301"/>
            <a:ext cx="1978767" cy="197876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pPr algn="ctr" defTabSz="1219170">
              <a:buClr>
                <a:srgbClr val="000000"/>
              </a:buClr>
              <a:defRPr/>
            </a:pPr>
            <a:endParaRPr sz="1867" kern="0">
              <a:solidFill>
                <a:srgbClr val="000000"/>
              </a:solidFill>
              <a:latin typeface="Arial"/>
              <a:cs typeface="Arial"/>
              <a:sym typeface="Arial"/>
            </a:endParaRPr>
          </a:p>
        </p:txBody>
      </p:sp>
      <p:sp>
        <p:nvSpPr>
          <p:cNvPr id="1457" name="Google Shape;1457;p47"/>
          <p:cNvSpPr/>
          <p:nvPr/>
        </p:nvSpPr>
        <p:spPr>
          <a:xfrm rot="1896833">
            <a:off x="6380359" y="1532947"/>
            <a:ext cx="680568" cy="65425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28" name="Google Shape;1428;p47"/>
          <p:cNvGrpSpPr/>
          <p:nvPr/>
        </p:nvGrpSpPr>
        <p:grpSpPr>
          <a:xfrm>
            <a:off x="868363" y="883219"/>
            <a:ext cx="1071175" cy="1297184"/>
            <a:chOff x="5685225" y="1586850"/>
            <a:chExt cx="598600" cy="724900"/>
          </a:xfrm>
        </p:grpSpPr>
        <p:sp>
          <p:nvSpPr>
            <p:cNvPr id="1429" name="Google Shape;1429;p47"/>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0" name="Google Shape;1430;p47"/>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1" name="Google Shape;1431;p47"/>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2" name="Google Shape;1432;p47"/>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3" name="Google Shape;1433;p47"/>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4" name="Google Shape;1434;p47"/>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5" name="Google Shape;1435;p47"/>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6" name="Google Shape;1436;p47"/>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7" name="Google Shape;1437;p47"/>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8" name="Google Shape;1438;p47"/>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9" name="Google Shape;1439;p47"/>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0" name="Google Shape;1440;p47"/>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1" name="Google Shape;1441;p47"/>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2" name="Google Shape;1442;p47"/>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3" name="Google Shape;1443;p47"/>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4" name="Google Shape;1444;p47"/>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5" name="Google Shape;1445;p47"/>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6" name="Google Shape;1446;p47"/>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7" name="Google Shape;1447;p47"/>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8" name="Google Shape;1448;p47"/>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9" name="Google Shape;1449;p47"/>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0" name="Google Shape;1450;p47"/>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1" name="Google Shape;1451;p47"/>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2" name="Google Shape;1452;p47"/>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3" name="Google Shape;1453;p47"/>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4" name="Google Shape;1454;p47"/>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5" name="Google Shape;1455;p47"/>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4" name="Rectangle 3">
            <a:extLst>
              <a:ext uri="{FF2B5EF4-FFF2-40B4-BE49-F238E27FC236}">
                <a16:creationId xmlns:a16="http://schemas.microsoft.com/office/drawing/2014/main" id="{7BC8CCC8-CEA9-B44F-BD77-603BCE92F845}"/>
              </a:ext>
            </a:extLst>
          </p:cNvPr>
          <p:cNvSpPr/>
          <p:nvPr/>
        </p:nvSpPr>
        <p:spPr>
          <a:xfrm>
            <a:off x="2015947" y="1832375"/>
            <a:ext cx="4078395" cy="2339102"/>
          </a:xfrm>
          <a:prstGeom prst="rect">
            <a:avLst/>
          </a:prstGeom>
          <a:noFill/>
        </p:spPr>
        <p:txBody>
          <a:bodyPr wrap="square" lIns="121920" tIns="60960" rIns="121920" bIns="60960">
            <a:spAutoFit/>
          </a:bodyPr>
          <a:lstStyle/>
          <a:p>
            <a:pPr algn="ctr" defTabSz="1219170">
              <a:buClr>
                <a:srgbClr val="000000"/>
              </a:buClr>
              <a:defRPr/>
            </a:pPr>
            <a:r>
              <a:rPr lang="en-US" sz="7200" b="1" kern="0" dirty="0" err="1">
                <a:ln w="0"/>
                <a:solidFill>
                  <a:srgbClr val="E3E7EA">
                    <a:lumMod val="10000"/>
                  </a:srgb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Vận</a:t>
            </a:r>
            <a:r>
              <a:rPr lang="en-US" sz="7200" b="1" kern="0" dirty="0">
                <a:ln w="0"/>
                <a:solidFill>
                  <a:srgbClr val="E3E7EA">
                    <a:lumMod val="10000"/>
                  </a:srgb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 </a:t>
            </a:r>
            <a:r>
              <a:rPr lang="en-US" sz="7200" b="1" kern="0" dirty="0" err="1">
                <a:ln w="0"/>
                <a:solidFill>
                  <a:srgbClr val="E3E7EA">
                    <a:lumMod val="10000"/>
                  </a:srgb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dụng</a:t>
            </a:r>
            <a:endParaRPr lang="en-US" sz="7200" b="1" kern="0" dirty="0">
              <a:ln w="0"/>
              <a:solidFill>
                <a:srgbClr val="E3E7EA">
                  <a:lumMod val="10000"/>
                </a:srgb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endParaRPr>
          </a:p>
        </p:txBody>
      </p:sp>
      <p:pic>
        <p:nvPicPr>
          <p:cNvPr id="1026" name="Picture 2">
            <a:extLst>
              <a:ext uri="{FF2B5EF4-FFF2-40B4-BE49-F238E27FC236}">
                <a16:creationId xmlns:a16="http://schemas.microsoft.com/office/drawing/2014/main" id="{0D46DFC8-DE04-074C-A8B5-0DE754560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175" y="608301"/>
            <a:ext cx="4906165" cy="440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34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6" name="Rectangle 5">
            <a:extLst>
              <a:ext uri="{FF2B5EF4-FFF2-40B4-BE49-F238E27FC236}">
                <a16:creationId xmlns:a16="http://schemas.microsoft.com/office/drawing/2014/main" id="{426956F3-B53B-2648-99A8-D00B74D00E0F}"/>
              </a:ext>
            </a:extLst>
          </p:cNvPr>
          <p:cNvSpPr/>
          <p:nvPr/>
        </p:nvSpPr>
        <p:spPr>
          <a:xfrm>
            <a:off x="211386" y="254002"/>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2" y="151123"/>
            <a:ext cx="7949548" cy="6917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0070C0"/>
                </a:solidFill>
                <a:latin typeface="Times New Roman" panose="02020603050405020304" pitchFamily="18" charset="0"/>
                <a:cs typeface="Times New Roman" panose="02020603050405020304" pitchFamily="18" charset="0"/>
                <a:sym typeface="Arial"/>
              </a:rPr>
              <a:t>5 </a:t>
            </a:r>
            <a:r>
              <a:rPr lang="vi-VN" sz="3733" b="1" kern="0" dirty="0">
                <a:solidFill>
                  <a:srgbClr val="0070C0"/>
                </a:solidFill>
                <a:latin typeface="Times New Roman" panose="02020603050405020304" pitchFamily="18" charset="0"/>
                <a:cs typeface="Times New Roman" panose="02020603050405020304" pitchFamily="18" charset="0"/>
                <a:sym typeface="Arial"/>
              </a:rPr>
              <a:t>. T</a:t>
            </a:r>
            <a:r>
              <a:rPr lang="en-US" sz="3733" b="1" kern="0" dirty="0" err="1">
                <a:solidFill>
                  <a:srgbClr val="0070C0"/>
                </a:solidFill>
                <a:latin typeface="Times New Roman" panose="02020603050405020304" pitchFamily="18" charset="0"/>
                <a:cs typeface="Times New Roman" panose="02020603050405020304" pitchFamily="18" charset="0"/>
                <a:sym typeface="Arial"/>
              </a:rPr>
              <a:t>ình</a:t>
            </a:r>
            <a:r>
              <a:rPr lang="en-US" sz="3733" b="1" kern="0" dirty="0">
                <a:solidFill>
                  <a:srgbClr val="0070C0"/>
                </a:solidFill>
                <a:latin typeface="Times New Roman" panose="02020603050405020304" pitchFamily="18" charset="0"/>
                <a:cs typeface="Times New Roman" panose="02020603050405020304" pitchFamily="18" charset="0"/>
                <a:sym typeface="Arial"/>
              </a:rPr>
              <a:t> </a:t>
            </a:r>
            <a:r>
              <a:rPr lang="en-US" sz="3733" b="1" kern="0" dirty="0" err="1">
                <a:solidFill>
                  <a:srgbClr val="0070C0"/>
                </a:solidFill>
                <a:latin typeface="Times New Roman" panose="02020603050405020304" pitchFamily="18" charset="0"/>
                <a:cs typeface="Times New Roman" panose="02020603050405020304" pitchFamily="18" charset="0"/>
                <a:sym typeface="Arial"/>
              </a:rPr>
              <a:t>hình</a:t>
            </a:r>
            <a:r>
              <a:rPr lang="en-US" sz="3733" b="1" kern="0" dirty="0">
                <a:solidFill>
                  <a:srgbClr val="0070C0"/>
                </a:solidFill>
                <a:latin typeface="Times New Roman" panose="02020603050405020304" pitchFamily="18" charset="0"/>
                <a:cs typeface="Times New Roman" panose="02020603050405020304" pitchFamily="18" charset="0"/>
                <a:sym typeface="Arial"/>
              </a:rPr>
              <a:t> </a:t>
            </a:r>
            <a:r>
              <a:rPr lang="en-US" sz="3733" b="1" kern="0" dirty="0" err="1">
                <a:solidFill>
                  <a:srgbClr val="0070C0"/>
                </a:solidFill>
                <a:latin typeface="Times New Roman" panose="02020603050405020304" pitchFamily="18" charset="0"/>
                <a:cs typeface="Times New Roman" panose="02020603050405020304" pitchFamily="18" charset="0"/>
                <a:sym typeface="Arial"/>
              </a:rPr>
              <a:t>văn</a:t>
            </a:r>
            <a:r>
              <a:rPr lang="en-US" sz="3733" b="1" kern="0" dirty="0">
                <a:solidFill>
                  <a:srgbClr val="0070C0"/>
                </a:solidFill>
                <a:latin typeface="Times New Roman" panose="02020603050405020304" pitchFamily="18" charset="0"/>
                <a:cs typeface="Times New Roman" panose="02020603050405020304" pitchFamily="18" charset="0"/>
                <a:sym typeface="Arial"/>
              </a:rPr>
              <a:t> </a:t>
            </a:r>
            <a:r>
              <a:rPr lang="en-US" sz="3733" b="1" kern="0" dirty="0" err="1">
                <a:solidFill>
                  <a:srgbClr val="0070C0"/>
                </a:solidFill>
                <a:latin typeface="Times New Roman" panose="02020603050405020304" pitchFamily="18" charset="0"/>
                <a:cs typeface="Times New Roman" panose="02020603050405020304" pitchFamily="18" charset="0"/>
                <a:sym typeface="Arial"/>
              </a:rPr>
              <a:t>hóa</a:t>
            </a:r>
            <a:endParaRPr lang="vi-VN" sz="3733" b="1" kern="0" dirty="0">
              <a:solidFill>
                <a:srgbClr val="0070C0"/>
              </a:solidFill>
              <a:latin typeface="Times New Roman" panose="02020603050405020304" pitchFamily="18" charset="0"/>
              <a:cs typeface="Times New Roman" panose="02020603050405020304" pitchFamily="18" charset="0"/>
              <a:sym typeface="Arial"/>
            </a:endParaRPr>
          </a:p>
        </p:txBody>
      </p:sp>
      <p:grpSp>
        <p:nvGrpSpPr>
          <p:cNvPr id="20" name="Group 19">
            <a:extLst>
              <a:ext uri="{FF2B5EF4-FFF2-40B4-BE49-F238E27FC236}">
                <a16:creationId xmlns:a16="http://schemas.microsoft.com/office/drawing/2014/main" id="{A885BB2A-592A-D44B-B2D6-117D2E0CA445}"/>
              </a:ext>
            </a:extLst>
          </p:cNvPr>
          <p:cNvGrpSpPr/>
          <p:nvPr/>
        </p:nvGrpSpPr>
        <p:grpSpPr>
          <a:xfrm>
            <a:off x="155101" y="1145131"/>
            <a:ext cx="11961473" cy="626163"/>
            <a:chOff x="1572906" y="844191"/>
            <a:chExt cx="9176579" cy="469622"/>
          </a:xfrm>
        </p:grpSpPr>
        <p:sp>
          <p:nvSpPr>
            <p:cNvPr id="21" name="Rectangle 20">
              <a:extLst>
                <a:ext uri="{FF2B5EF4-FFF2-40B4-BE49-F238E27FC236}">
                  <a16:creationId xmlns:a16="http://schemas.microsoft.com/office/drawing/2014/main" id="{F61F18E8-9DD4-E344-BED3-3D8900397ECA}"/>
                </a:ext>
              </a:extLst>
            </p:cNvPr>
            <p:cNvSpPr/>
            <p:nvPr/>
          </p:nvSpPr>
          <p:spPr>
            <a:xfrm>
              <a:off x="1662426" y="852148"/>
              <a:ext cx="8943781" cy="461665"/>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22" name="Rectangle 21">
              <a:extLst>
                <a:ext uri="{FF2B5EF4-FFF2-40B4-BE49-F238E27FC236}">
                  <a16:creationId xmlns:a16="http://schemas.microsoft.com/office/drawing/2014/main" id="{D3E879A2-A251-6542-80AC-BC1F086837CE}"/>
                </a:ext>
              </a:extLst>
            </p:cNvPr>
            <p:cNvSpPr/>
            <p:nvPr/>
          </p:nvSpPr>
          <p:spPr>
            <a:xfrm>
              <a:off x="1572906" y="844191"/>
              <a:ext cx="9176579" cy="438581"/>
            </a:xfrm>
            <a:prstGeom prst="rect">
              <a:avLst/>
            </a:prstGeom>
          </p:spPr>
          <p:txBody>
            <a:bodyPr wrap="square">
              <a:spAutoFit/>
            </a:bodyPr>
            <a:lstStyle/>
            <a:p>
              <a:pPr algn="ctr"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 Đạo Nho ngày càng phát triển do nhu cầu xây dựng bộ máy nhà nước</a:t>
              </a:r>
            </a:p>
          </p:txBody>
        </p:sp>
      </p:grpSp>
      <p:grpSp>
        <p:nvGrpSpPr>
          <p:cNvPr id="14" name="Google Shape;6484;p75">
            <a:extLst>
              <a:ext uri="{FF2B5EF4-FFF2-40B4-BE49-F238E27FC236}">
                <a16:creationId xmlns:a16="http://schemas.microsoft.com/office/drawing/2014/main" id="{1EFBB2B1-05A9-0B41-A5B2-F652DDC57D4A}"/>
              </a:ext>
            </a:extLst>
          </p:cNvPr>
          <p:cNvGrpSpPr/>
          <p:nvPr/>
        </p:nvGrpSpPr>
        <p:grpSpPr>
          <a:xfrm>
            <a:off x="339184" y="289225"/>
            <a:ext cx="506337" cy="504089"/>
            <a:chOff x="7236053" y="1422710"/>
            <a:chExt cx="379753" cy="378067"/>
          </a:xfrm>
        </p:grpSpPr>
        <p:sp>
          <p:nvSpPr>
            <p:cNvPr id="17" name="Google Shape;6488;p75">
              <a:extLst>
                <a:ext uri="{FF2B5EF4-FFF2-40B4-BE49-F238E27FC236}">
                  <a16:creationId xmlns:a16="http://schemas.microsoft.com/office/drawing/2014/main" id="{7DD53C0B-BE90-1443-8BA7-4CD272D99E15}"/>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6485;p75">
              <a:extLst>
                <a:ext uri="{FF2B5EF4-FFF2-40B4-BE49-F238E27FC236}">
                  <a16:creationId xmlns:a16="http://schemas.microsoft.com/office/drawing/2014/main" id="{7872B2BF-627D-FA41-B5D2-45A3A01705E9}"/>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486;p75">
              <a:extLst>
                <a:ext uri="{FF2B5EF4-FFF2-40B4-BE49-F238E27FC236}">
                  <a16:creationId xmlns:a16="http://schemas.microsoft.com/office/drawing/2014/main" id="{ACF12A49-94BB-2B49-A379-C030790FE512}"/>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487;p75">
              <a:extLst>
                <a:ext uri="{FF2B5EF4-FFF2-40B4-BE49-F238E27FC236}">
                  <a16:creationId xmlns:a16="http://schemas.microsoft.com/office/drawing/2014/main" id="{03EA73CC-515F-D649-86EF-881AFA73F509}"/>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6489;p75">
              <a:extLst>
                <a:ext uri="{FF2B5EF4-FFF2-40B4-BE49-F238E27FC236}">
                  <a16:creationId xmlns:a16="http://schemas.microsoft.com/office/drawing/2014/main" id="{280560DB-D9F4-884A-8E1C-28C5C3AA9D52}"/>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6490;p75">
              <a:extLst>
                <a:ext uri="{FF2B5EF4-FFF2-40B4-BE49-F238E27FC236}">
                  <a16:creationId xmlns:a16="http://schemas.microsoft.com/office/drawing/2014/main" id="{04DC19E2-B3FA-2745-B4AF-55B0C210CDA8}"/>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6491;p75">
              <a:extLst>
                <a:ext uri="{FF2B5EF4-FFF2-40B4-BE49-F238E27FC236}">
                  <a16:creationId xmlns:a16="http://schemas.microsoft.com/office/drawing/2014/main" id="{B8D36A74-91C7-9B44-9B12-719DFED8B05F}"/>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6492;p75">
              <a:extLst>
                <a:ext uri="{FF2B5EF4-FFF2-40B4-BE49-F238E27FC236}">
                  <a16:creationId xmlns:a16="http://schemas.microsoft.com/office/drawing/2014/main" id="{3E462E00-42DC-9944-8794-18717C82F2DF}"/>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a:extLst>
              <a:ext uri="{FF2B5EF4-FFF2-40B4-BE49-F238E27FC236}">
                <a16:creationId xmlns:a16="http://schemas.microsoft.com/office/drawing/2014/main" id="{FFAB8454-82E6-714B-93F1-6B42E951653E}"/>
              </a:ext>
            </a:extLst>
          </p:cNvPr>
          <p:cNvPicPr>
            <a:picLocks noChangeAspect="1"/>
          </p:cNvPicPr>
          <p:nvPr/>
        </p:nvPicPr>
        <p:blipFill rotWithShape="1">
          <a:blip r:embed="rId3"/>
          <a:srcRect l="7814" r="15988" b="6339"/>
          <a:stretch/>
        </p:blipFill>
        <p:spPr>
          <a:xfrm>
            <a:off x="446229" y="1945649"/>
            <a:ext cx="2499692" cy="4069513"/>
          </a:xfrm>
          <a:prstGeom prst="rect">
            <a:avLst/>
          </a:prstGeom>
        </p:spPr>
      </p:pic>
      <p:sp>
        <p:nvSpPr>
          <p:cNvPr id="11" name="Rectangle 10">
            <a:extLst>
              <a:ext uri="{FF2B5EF4-FFF2-40B4-BE49-F238E27FC236}">
                <a16:creationId xmlns:a16="http://schemas.microsoft.com/office/drawing/2014/main" id="{75F1FB16-1F3B-6140-B1E5-7677881E41B9}"/>
              </a:ext>
            </a:extLst>
          </p:cNvPr>
          <p:cNvSpPr/>
          <p:nvPr/>
        </p:nvSpPr>
        <p:spPr>
          <a:xfrm>
            <a:off x="446228" y="6313199"/>
            <a:ext cx="2747868" cy="502766"/>
          </a:xfrm>
          <a:prstGeom prst="rect">
            <a:avLst/>
          </a:prstGeom>
        </p:spPr>
        <p:txBody>
          <a:bodyPr wrap="none">
            <a:spAutoFit/>
          </a:bodyPr>
          <a:lstStyle/>
          <a:p>
            <a:pPr defTabSz="1219170">
              <a:buClr>
                <a:srgbClr val="000000"/>
              </a:buClr>
            </a:pPr>
            <a:r>
              <a:rPr lang="vi-VN" sz="2667" b="1" kern="0" dirty="0">
                <a:solidFill>
                  <a:srgbClr val="0070C0"/>
                </a:solidFill>
                <a:latin typeface="Times New Roman" panose="02020603050405020304" pitchFamily="18" charset="0"/>
                <a:cs typeface="Times New Roman" panose="02020603050405020304" pitchFamily="18" charset="0"/>
                <a:sym typeface="Arial"/>
              </a:rPr>
              <a:t>Trương Hán Siêu</a:t>
            </a:r>
            <a:endParaRPr lang="en-VN" sz="2667" b="1" kern="0" dirty="0">
              <a:solidFill>
                <a:srgbClr val="0070C0"/>
              </a:solidFill>
              <a:latin typeface="Times New Roman" panose="02020603050405020304" pitchFamily="18" charset="0"/>
              <a:cs typeface="Times New Roman" panose="02020603050405020304" pitchFamily="18" charset="0"/>
              <a:sym typeface="Arial"/>
            </a:endParaRPr>
          </a:p>
        </p:txBody>
      </p:sp>
      <p:pic>
        <p:nvPicPr>
          <p:cNvPr id="8194" name="Picture 2">
            <a:extLst>
              <a:ext uri="{FF2B5EF4-FFF2-40B4-BE49-F238E27FC236}">
                <a16:creationId xmlns:a16="http://schemas.microsoft.com/office/drawing/2014/main" id="{F6EB8768-D213-4147-84C4-E778F019D3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11" r="6014"/>
          <a:stretch/>
        </p:blipFill>
        <p:spPr bwMode="auto">
          <a:xfrm>
            <a:off x="8155450" y="1945649"/>
            <a:ext cx="3961124" cy="40346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2179C78-D995-324D-B761-B5E36CE737B6}"/>
              </a:ext>
            </a:extLst>
          </p:cNvPr>
          <p:cNvSpPr/>
          <p:nvPr/>
        </p:nvSpPr>
        <p:spPr>
          <a:xfrm>
            <a:off x="8928253" y="6310264"/>
            <a:ext cx="2029723" cy="502766"/>
          </a:xfrm>
          <a:prstGeom prst="rect">
            <a:avLst/>
          </a:prstGeom>
        </p:spPr>
        <p:txBody>
          <a:bodyPr wrap="none">
            <a:spAutoFit/>
          </a:bodyPr>
          <a:lstStyle/>
          <a:p>
            <a:pPr defTabSz="1219170">
              <a:buClr>
                <a:srgbClr val="000000"/>
              </a:buClr>
            </a:pPr>
            <a:r>
              <a:rPr lang="en-VN" sz="2667" b="1" kern="0" dirty="0">
                <a:solidFill>
                  <a:srgbClr val="0070C0"/>
                </a:solidFill>
                <a:latin typeface="Times New Roman" panose="02020603050405020304" pitchFamily="18" charset="0"/>
                <a:cs typeface="Times New Roman" panose="02020603050405020304" pitchFamily="18" charset="0"/>
                <a:sym typeface="Arial"/>
              </a:rPr>
              <a:t>Chu Văn An</a:t>
            </a:r>
          </a:p>
        </p:txBody>
      </p:sp>
      <p:pic>
        <p:nvPicPr>
          <p:cNvPr id="29" name="Picture 28">
            <a:extLst>
              <a:ext uri="{FF2B5EF4-FFF2-40B4-BE49-F238E27FC236}">
                <a16:creationId xmlns:a16="http://schemas.microsoft.com/office/drawing/2014/main" id="{479D9FE7-3911-9140-8B63-70985B2A8F7B}"/>
              </a:ext>
            </a:extLst>
          </p:cNvPr>
          <p:cNvPicPr>
            <a:picLocks noChangeAspect="1"/>
          </p:cNvPicPr>
          <p:nvPr/>
        </p:nvPicPr>
        <p:blipFill rotWithShape="1">
          <a:blip r:embed="rId5"/>
          <a:srcRect l="20851" r="28947"/>
          <a:stretch/>
        </p:blipFill>
        <p:spPr>
          <a:xfrm>
            <a:off x="4470401" y="1996717"/>
            <a:ext cx="3215908" cy="4034697"/>
          </a:xfrm>
          <a:prstGeom prst="rect">
            <a:avLst/>
          </a:prstGeom>
        </p:spPr>
      </p:pic>
      <p:sp>
        <p:nvSpPr>
          <p:cNvPr id="28" name="Rectangle 27">
            <a:extLst>
              <a:ext uri="{FF2B5EF4-FFF2-40B4-BE49-F238E27FC236}">
                <a16:creationId xmlns:a16="http://schemas.microsoft.com/office/drawing/2014/main" id="{9C548C00-638F-3B47-970A-D8708EE31659}"/>
              </a:ext>
            </a:extLst>
          </p:cNvPr>
          <p:cNvSpPr/>
          <p:nvPr/>
        </p:nvSpPr>
        <p:spPr>
          <a:xfrm>
            <a:off x="4636583" y="6313199"/>
            <a:ext cx="2566728" cy="502766"/>
          </a:xfrm>
          <a:prstGeom prst="rect">
            <a:avLst/>
          </a:prstGeom>
        </p:spPr>
        <p:txBody>
          <a:bodyPr wrap="none">
            <a:spAutoFit/>
          </a:bodyPr>
          <a:lstStyle/>
          <a:p>
            <a:pPr defTabSz="1219170">
              <a:buClr>
                <a:srgbClr val="000000"/>
              </a:buClr>
            </a:pPr>
            <a:r>
              <a:rPr lang="vi-VN" sz="2667" b="1" kern="0" dirty="0">
                <a:solidFill>
                  <a:srgbClr val="0070C0"/>
                </a:solidFill>
                <a:latin typeface="Times New Roman" panose="02020603050405020304" pitchFamily="18" charset="0"/>
                <a:cs typeface="Times New Roman" panose="02020603050405020304" pitchFamily="18" charset="0"/>
                <a:sym typeface="Arial"/>
              </a:rPr>
              <a:t>Phạm Sư Mạnh </a:t>
            </a:r>
            <a:endParaRPr lang="en-VN" sz="2667" b="1" kern="0" dirty="0">
              <a:solidFill>
                <a:srgbClr val="0070C0"/>
              </a:solidFill>
              <a:latin typeface="Times New Roman" panose="02020603050405020304" pitchFamily="18" charset="0"/>
              <a:cs typeface="Times New Roman" panose="02020603050405020304" pitchFamily="18" charset="0"/>
              <a:sym typeface="Arial"/>
            </a:endParaRPr>
          </a:p>
        </p:txBody>
      </p:sp>
      <p:grpSp>
        <p:nvGrpSpPr>
          <p:cNvPr id="5" name="Group 4">
            <a:extLst>
              <a:ext uri="{FF2B5EF4-FFF2-40B4-BE49-F238E27FC236}">
                <a16:creationId xmlns:a16="http://schemas.microsoft.com/office/drawing/2014/main" id="{D14E17D8-BD69-2F46-A564-44192F452168}"/>
              </a:ext>
            </a:extLst>
          </p:cNvPr>
          <p:cNvGrpSpPr/>
          <p:nvPr/>
        </p:nvGrpSpPr>
        <p:grpSpPr>
          <a:xfrm>
            <a:off x="843271" y="2211834"/>
            <a:ext cx="10181647" cy="2070808"/>
            <a:chOff x="2967789" y="-1700463"/>
            <a:chExt cx="7636235" cy="1553106"/>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VN" sz="1867" kern="0">
                <a:solidFill>
                  <a:srgbClr val="282848"/>
                </a:solidFill>
                <a:latin typeface="Arial"/>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3057397" y="-1509125"/>
              <a:ext cx="7492049" cy="1361768"/>
            </a:xfrm>
            <a:prstGeom prst="rect">
              <a:avLst/>
            </a:prstGeom>
          </p:spPr>
          <p:txBody>
            <a:bodyPr wrap="square">
              <a:spAutoFit/>
            </a:bodyPr>
            <a:lstStyle/>
            <a:p>
              <a:pPr algn="ctr" defTabSz="1219170">
                <a:buClr>
                  <a:srgbClr val="000000"/>
                </a:buClr>
              </a:pPr>
              <a:r>
                <a:rPr lang="vi-VN" sz="3733" b="1" kern="0" dirty="0">
                  <a:solidFill>
                    <a:srgbClr val="000000"/>
                  </a:solidFill>
                  <a:latin typeface="Times New Roman" panose="02020603050405020304" pitchFamily="18" charset="0"/>
                  <a:cs typeface="Times New Roman" panose="02020603050405020304" pitchFamily="18" charset="0"/>
                  <a:sym typeface="Arial"/>
                </a:rPr>
                <a:t>Nho giáo phát triển như thế nào? Kể tên những nhà nho được triều đình trọng dụng?</a:t>
              </a:r>
            </a:p>
            <a:p>
              <a:pPr algn="ctr" defTabSz="1219170">
                <a:buClr>
                  <a:srgbClr val="000000"/>
                </a:buClr>
              </a:pPr>
              <a:endParaRPr lang="vi-VN" sz="3733" b="1" kern="0" dirty="0">
                <a:solidFill>
                  <a:srgbClr val="000000"/>
                </a:solidFill>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2149606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out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par>
                                <p:cTn id="39" presetID="25"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1"/>
                                        </p:tgtEl>
                                      </p:cBhvr>
                                    </p:animEffect>
                                  </p:childTnLst>
                                </p:cTn>
                              </p:par>
                              <p:par>
                                <p:cTn id="49" presetID="25" presetClass="entr" presetSubtype="0" fill="hold" nodeType="withEffect">
                                  <p:stCondLst>
                                    <p:cond delay="0"/>
                                  </p:stCondLst>
                                  <p:childTnLst>
                                    <p:set>
                                      <p:cBhvr>
                                        <p:cTn id="50" dur="1" fill="hold">
                                          <p:stCondLst>
                                            <p:cond delay="0"/>
                                          </p:stCondLst>
                                        </p:cTn>
                                        <p:tgtEl>
                                          <p:spTgt spid="8194"/>
                                        </p:tgtEl>
                                        <p:attrNameLst>
                                          <p:attrName>style.visibility</p:attrName>
                                        </p:attrNameLst>
                                      </p:cBhvr>
                                      <p:to>
                                        <p:strVal val="visible"/>
                                      </p:to>
                                    </p:set>
                                    <p:anim calcmode="lin" valueType="num">
                                      <p:cBhvr>
                                        <p:cTn id="51" dur="500" decel="50000" fill="hold">
                                          <p:stCondLst>
                                            <p:cond delay="0"/>
                                          </p:stCondLst>
                                        </p:cTn>
                                        <p:tgtEl>
                                          <p:spTgt spid="8194"/>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8194"/>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8194"/>
                                        </p:tgtEl>
                                        <p:attrNameLst>
                                          <p:attrName>ppt_w</p:attrName>
                                        </p:attrNameLst>
                                      </p:cBhvr>
                                      <p:tavLst>
                                        <p:tav tm="0">
                                          <p:val>
                                            <p:strVal val="#ppt_w*.05"/>
                                          </p:val>
                                        </p:tav>
                                        <p:tav tm="100000">
                                          <p:val>
                                            <p:strVal val="#ppt_w"/>
                                          </p:val>
                                        </p:tav>
                                      </p:tavLst>
                                    </p:anim>
                                    <p:anim calcmode="lin" valueType="num">
                                      <p:cBhvr>
                                        <p:cTn id="54" dur="1000" fill="hold"/>
                                        <p:tgtEl>
                                          <p:spTgt spid="8194"/>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8194"/>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8194"/>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8194"/>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8194"/>
                                        </p:tgtEl>
                                      </p:cBhvr>
                                    </p:animEffect>
                                  </p:childTnLst>
                                </p:cTn>
                              </p:par>
                              <p:par>
                                <p:cTn id="59" presetID="25"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2"/>
                                        </p:tgtEl>
                                      </p:cBhvr>
                                    </p:animEffect>
                                  </p:childTnLst>
                                </p:cTn>
                              </p:par>
                              <p:par>
                                <p:cTn id="69" presetID="25"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74" dur="1000" fill="hold"/>
                                        <p:tgtEl>
                                          <p:spTgt spid="29"/>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29"/>
                                        </p:tgtEl>
                                      </p:cBhvr>
                                    </p:animEffect>
                                  </p:childTnLst>
                                </p:cTn>
                              </p:par>
                              <p:par>
                                <p:cTn id="79" presetID="25"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84" dur="1000" fill="hold"/>
                                        <p:tgtEl>
                                          <p:spTgt spid="28"/>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7808" y="4688005"/>
            <a:ext cx="1544192" cy="2169996"/>
          </a:xfrm>
          <a:prstGeom prst="rect">
            <a:avLst/>
          </a:prstGeom>
        </p:spPr>
      </p:pic>
      <p:pic>
        <p:nvPicPr>
          <p:cNvPr id="5" name="图片 3">
            <a:extLst>
              <a:ext uri="{FF2B5EF4-FFF2-40B4-BE49-F238E27FC236}">
                <a16:creationId xmlns:a16="http://schemas.microsoft.com/office/drawing/2014/main" id="{653F8F17-3EC4-4718-8736-B56583C3D6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64573" y="4508460"/>
            <a:ext cx="5062852" cy="2845323"/>
          </a:xfrm>
          <a:prstGeom prst="rect">
            <a:avLst/>
          </a:prstGeom>
        </p:spPr>
      </p:pic>
      <p:sp>
        <p:nvSpPr>
          <p:cNvPr id="3" name="Rectangle 2">
            <a:extLst>
              <a:ext uri="{FF2B5EF4-FFF2-40B4-BE49-F238E27FC236}">
                <a16:creationId xmlns:a16="http://schemas.microsoft.com/office/drawing/2014/main" id="{DFE0A350-8463-A442-8201-52163F8652C1}"/>
              </a:ext>
            </a:extLst>
          </p:cNvPr>
          <p:cNvSpPr/>
          <p:nvPr/>
        </p:nvSpPr>
        <p:spPr>
          <a:xfrm>
            <a:off x="867719" y="2169995"/>
            <a:ext cx="10720173" cy="2390141"/>
          </a:xfrm>
          <a:prstGeom prst="rect">
            <a:avLst/>
          </a:prstGeom>
        </p:spPr>
        <p:txBody>
          <a:bodyPr wrap="square">
            <a:spAutoFit/>
          </a:bodyPr>
          <a:lstStyle/>
          <a:p>
            <a:pPr algn="just" defTabSz="1219170">
              <a:buClr>
                <a:srgbClr val="000000"/>
              </a:buClr>
            </a:pPr>
            <a:r>
              <a:rPr lang="en-VN" sz="3733" kern="0" dirty="0">
                <a:solidFill>
                  <a:srgbClr val="000000"/>
                </a:solidFill>
                <a:latin typeface="Times New Roman" panose="02020603050405020304" pitchFamily="18" charset="0"/>
                <a:ea typeface="Times New Roman" panose="02020603050405020304" pitchFamily="18" charset="0"/>
                <a:cs typeface="Arial"/>
                <a:sym typeface="Arial"/>
              </a:rPr>
              <a:t>Tìm hiểu thêm tư liệu sách báo và internet hãy viết bài giới thiệu (khoảng 7 -10 câu) về một thành tựu văn hóa Đại Việt thời Trần còn được bảo tồn và phát huy giá trị đến ngày nay.</a:t>
            </a:r>
            <a:endParaRPr lang="en-VN" sz="3733" kern="0" dirty="0">
              <a:solidFill>
                <a:srgbClr val="000000"/>
              </a:solidFill>
              <a:latin typeface="Arial"/>
              <a:cs typeface="Arial"/>
              <a:sym typeface="Arial"/>
            </a:endParaRPr>
          </a:p>
        </p:txBody>
      </p:sp>
      <p:grpSp>
        <p:nvGrpSpPr>
          <p:cNvPr id="6" name="Group 5">
            <a:extLst>
              <a:ext uri="{FF2B5EF4-FFF2-40B4-BE49-F238E27FC236}">
                <a16:creationId xmlns:a16="http://schemas.microsoft.com/office/drawing/2014/main" id="{135AE706-F10D-0D44-949A-4951C733462D}"/>
              </a:ext>
            </a:extLst>
          </p:cNvPr>
          <p:cNvGrpSpPr/>
          <p:nvPr/>
        </p:nvGrpSpPr>
        <p:grpSpPr>
          <a:xfrm>
            <a:off x="867719" y="542968"/>
            <a:ext cx="4459416" cy="1025921"/>
            <a:chOff x="650789" y="407225"/>
            <a:chExt cx="3344562" cy="769441"/>
          </a:xfrm>
        </p:grpSpPr>
        <p:sp>
          <p:nvSpPr>
            <p:cNvPr id="7" name="Rounded Rectangle 6">
              <a:extLst>
                <a:ext uri="{FF2B5EF4-FFF2-40B4-BE49-F238E27FC236}">
                  <a16:creationId xmlns:a16="http://schemas.microsoft.com/office/drawing/2014/main" id="{75CC1A36-FF05-774E-B140-70B0410E670A}"/>
                </a:ext>
              </a:extLst>
            </p:cNvPr>
            <p:cNvSpPr/>
            <p:nvPr/>
          </p:nvSpPr>
          <p:spPr>
            <a:xfrm>
              <a:off x="650789" y="542353"/>
              <a:ext cx="3344562" cy="634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867" kern="0">
                <a:solidFill>
                  <a:prstClr val="white"/>
                </a:solidFill>
                <a:latin typeface="Calibri" panose="020F0502020204030204"/>
                <a:sym typeface="Arial"/>
              </a:endParaRPr>
            </a:p>
          </p:txBody>
        </p:sp>
        <p:sp>
          <p:nvSpPr>
            <p:cNvPr id="8" name="Rectangle 7">
              <a:extLst>
                <a:ext uri="{FF2B5EF4-FFF2-40B4-BE49-F238E27FC236}">
                  <a16:creationId xmlns:a16="http://schemas.microsoft.com/office/drawing/2014/main" id="{9EAA6765-B5B3-4143-924B-3495991F49F7}"/>
                </a:ext>
              </a:extLst>
            </p:cNvPr>
            <p:cNvSpPr/>
            <p:nvPr/>
          </p:nvSpPr>
          <p:spPr>
            <a:xfrm>
              <a:off x="1069602" y="407225"/>
              <a:ext cx="2506937" cy="746407"/>
            </a:xfrm>
            <a:prstGeom prst="rect">
              <a:avLst/>
            </a:prstGeom>
          </p:spPr>
          <p:txBody>
            <a:bodyPr wrap="none">
              <a:spAutoFit/>
            </a:bodyPr>
            <a:lstStyle/>
            <a:p>
              <a:pPr algn="ctr" defTabSz="1219170">
                <a:buClr>
                  <a:srgbClr val="000000"/>
                </a:buClr>
                <a:defRPr/>
              </a:pPr>
              <a:r>
                <a:rPr lang="en-US" sz="5867" b="1" kern="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Vận</a:t>
              </a:r>
              <a:r>
                <a:rPr lang="en-US" sz="5867" b="1" kern="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 </a:t>
              </a:r>
              <a:r>
                <a:rPr lang="en-US" sz="5867" b="1" kern="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dụng</a:t>
              </a:r>
              <a:endParaRPr lang="en-US" sz="5867" b="1" kern="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3321806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6" name="Rectangle 5">
            <a:extLst>
              <a:ext uri="{FF2B5EF4-FFF2-40B4-BE49-F238E27FC236}">
                <a16:creationId xmlns:a16="http://schemas.microsoft.com/office/drawing/2014/main" id="{426956F3-B53B-2648-99A8-D00B74D00E0F}"/>
              </a:ext>
            </a:extLst>
          </p:cNvPr>
          <p:cNvSpPr/>
          <p:nvPr/>
        </p:nvSpPr>
        <p:spPr>
          <a:xfrm>
            <a:off x="211386" y="254002"/>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7224" y="103050"/>
            <a:ext cx="7231219"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0070C0"/>
                </a:solidFill>
                <a:latin typeface="Times New Roman" panose="02020603050405020304" pitchFamily="18" charset="0"/>
                <a:cs typeface="Times New Roman" panose="02020603050405020304" pitchFamily="18" charset="0"/>
                <a:sym typeface="Arial"/>
              </a:rPr>
              <a:t> </a:t>
            </a:r>
            <a:r>
              <a:rPr lang="en-GB" sz="3733" b="1" kern="0" dirty="0" smtClean="0">
                <a:solidFill>
                  <a:srgbClr val="0070C0"/>
                </a:solidFill>
                <a:latin typeface="Times New Roman" panose="02020603050405020304" pitchFamily="18" charset="0"/>
                <a:cs typeface="Times New Roman" panose="02020603050405020304" pitchFamily="18" charset="0"/>
                <a:sym typeface="Arial"/>
              </a:rPr>
              <a:t>a. </a:t>
            </a:r>
            <a:r>
              <a:rPr lang="vi-VN" sz="3733" b="1" kern="0" dirty="0" smtClean="0">
                <a:solidFill>
                  <a:srgbClr val="0070C0"/>
                </a:solidFill>
                <a:latin typeface="Times New Roman" panose="02020603050405020304" pitchFamily="18" charset="0"/>
                <a:cs typeface="Times New Roman" panose="02020603050405020304" pitchFamily="18" charset="0"/>
                <a:sym typeface="Arial"/>
              </a:rPr>
              <a:t>Tư </a:t>
            </a:r>
            <a:r>
              <a:rPr lang="vi-VN" sz="3733" b="1" kern="0" dirty="0">
                <a:solidFill>
                  <a:srgbClr val="0070C0"/>
                </a:solidFill>
                <a:latin typeface="Times New Roman" panose="02020603050405020304" pitchFamily="18" charset="0"/>
                <a:cs typeface="Times New Roman" panose="02020603050405020304" pitchFamily="18" charset="0"/>
                <a:sym typeface="Arial"/>
              </a:rPr>
              <a:t>tưởng, tôn giáo</a:t>
            </a:r>
            <a:r>
              <a:rPr lang="en-US" sz="3733" b="1" kern="0" dirty="0">
                <a:solidFill>
                  <a:srgbClr val="0070C0"/>
                </a:solidFill>
                <a:latin typeface="Times New Roman" panose="02020603050405020304" pitchFamily="18" charset="0"/>
                <a:cs typeface="Times New Roman" panose="02020603050405020304" pitchFamily="18" charset="0"/>
                <a:sym typeface="Arial"/>
              </a:rPr>
              <a:t>, </a:t>
            </a:r>
            <a:r>
              <a:rPr lang="en-US" sz="3733" b="1" kern="0" dirty="0" err="1">
                <a:solidFill>
                  <a:srgbClr val="0070C0"/>
                </a:solidFill>
                <a:latin typeface="Times New Roman" panose="02020603050405020304" pitchFamily="18" charset="0"/>
                <a:cs typeface="Times New Roman" panose="02020603050405020304" pitchFamily="18" charset="0"/>
                <a:sym typeface="Arial"/>
              </a:rPr>
              <a:t>tín</a:t>
            </a:r>
            <a:r>
              <a:rPr lang="en-US" sz="3733" b="1" kern="0" dirty="0">
                <a:solidFill>
                  <a:srgbClr val="0070C0"/>
                </a:solidFill>
                <a:latin typeface="Times New Roman" panose="02020603050405020304" pitchFamily="18" charset="0"/>
                <a:cs typeface="Times New Roman" panose="02020603050405020304" pitchFamily="18" charset="0"/>
                <a:sym typeface="Arial"/>
              </a:rPr>
              <a:t> </a:t>
            </a:r>
            <a:r>
              <a:rPr lang="en-US" sz="3733" b="1" kern="0" dirty="0" err="1">
                <a:solidFill>
                  <a:srgbClr val="0070C0"/>
                </a:solidFill>
                <a:latin typeface="Times New Roman" panose="02020603050405020304" pitchFamily="18" charset="0"/>
                <a:cs typeface="Times New Roman" panose="02020603050405020304" pitchFamily="18" charset="0"/>
                <a:sym typeface="Arial"/>
              </a:rPr>
              <a:t>ngưỡng</a:t>
            </a:r>
            <a:endParaRPr lang="vi-VN" sz="3733" b="1" kern="0" dirty="0">
              <a:solidFill>
                <a:srgbClr val="0070C0"/>
              </a:solidFill>
              <a:latin typeface="Times New Roman" panose="02020603050405020304" pitchFamily="18" charset="0"/>
              <a:cs typeface="Times New Roman" panose="02020603050405020304" pitchFamily="18" charset="0"/>
              <a:sym typeface="Arial"/>
            </a:endParaRPr>
          </a:p>
        </p:txBody>
      </p:sp>
      <p:grpSp>
        <p:nvGrpSpPr>
          <p:cNvPr id="20" name="Group 19">
            <a:extLst>
              <a:ext uri="{FF2B5EF4-FFF2-40B4-BE49-F238E27FC236}">
                <a16:creationId xmlns:a16="http://schemas.microsoft.com/office/drawing/2014/main" id="{A885BB2A-592A-D44B-B2D6-117D2E0CA445}"/>
              </a:ext>
            </a:extLst>
          </p:cNvPr>
          <p:cNvGrpSpPr/>
          <p:nvPr/>
        </p:nvGrpSpPr>
        <p:grpSpPr>
          <a:xfrm>
            <a:off x="7327962" y="264138"/>
            <a:ext cx="4782104" cy="1077219"/>
            <a:chOff x="1572907" y="820375"/>
            <a:chExt cx="6417109" cy="807914"/>
          </a:xfrm>
        </p:grpSpPr>
        <p:sp>
          <p:nvSpPr>
            <p:cNvPr id="21" name="Rectangle 20">
              <a:extLst>
                <a:ext uri="{FF2B5EF4-FFF2-40B4-BE49-F238E27FC236}">
                  <a16:creationId xmlns:a16="http://schemas.microsoft.com/office/drawing/2014/main" id="{F61F18E8-9DD4-E344-BED3-3D8900397ECA}"/>
                </a:ext>
              </a:extLst>
            </p:cNvPr>
            <p:cNvSpPr/>
            <p:nvPr/>
          </p:nvSpPr>
          <p:spPr>
            <a:xfrm>
              <a:off x="1662426" y="852148"/>
              <a:ext cx="6238074" cy="461665"/>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22" name="Rectangle 21">
              <a:extLst>
                <a:ext uri="{FF2B5EF4-FFF2-40B4-BE49-F238E27FC236}">
                  <a16:creationId xmlns:a16="http://schemas.microsoft.com/office/drawing/2014/main" id="{D3E879A2-A251-6542-80AC-BC1F086837CE}"/>
                </a:ext>
              </a:extLst>
            </p:cNvPr>
            <p:cNvSpPr/>
            <p:nvPr/>
          </p:nvSpPr>
          <p:spPr>
            <a:xfrm>
              <a:off x="1572907" y="820375"/>
              <a:ext cx="6417109" cy="807914"/>
            </a:xfrm>
            <a:prstGeom prst="rect">
              <a:avLst/>
            </a:prstGeom>
          </p:spPr>
          <p:txBody>
            <a:bodyPr wrap="square">
              <a:spAutoFit/>
            </a:bodyPr>
            <a:lstStyle/>
            <a:p>
              <a:pPr algn="ctr"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 - Đạo Phật vẫn phát triển</a:t>
              </a:r>
            </a:p>
            <a:p>
              <a:pPr algn="ctr"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a:t>
              </a:r>
            </a:p>
          </p:txBody>
        </p:sp>
      </p:grpSp>
      <p:pic>
        <p:nvPicPr>
          <p:cNvPr id="4098" name="Picture 2" descr="Chùa Yên Tử Quảng Ninh và 7 trải nghiệm không thể bỏ qua">
            <a:extLst>
              <a:ext uri="{FF2B5EF4-FFF2-40B4-BE49-F238E27FC236}">
                <a16:creationId xmlns:a16="http://schemas.microsoft.com/office/drawing/2014/main" id="{A9CD5D5F-C2A2-BA43-9158-5FCC90591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35" y="1360134"/>
            <a:ext cx="5657715" cy="4686204"/>
          </a:xfrm>
          <a:prstGeom prst="round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FDAD9C9E-1227-B34D-8B9B-75EC7A66B8F4}"/>
              </a:ext>
            </a:extLst>
          </p:cNvPr>
          <p:cNvGrpSpPr/>
          <p:nvPr/>
        </p:nvGrpSpPr>
        <p:grpSpPr>
          <a:xfrm>
            <a:off x="6440691" y="1198851"/>
            <a:ext cx="5418667" cy="4857967"/>
            <a:chOff x="4838854" y="585625"/>
            <a:chExt cx="4064000" cy="3643475"/>
          </a:xfrm>
        </p:grpSpPr>
        <p:grpSp>
          <p:nvGrpSpPr>
            <p:cNvPr id="51" name="Group 50">
              <a:extLst>
                <a:ext uri="{FF2B5EF4-FFF2-40B4-BE49-F238E27FC236}">
                  <a16:creationId xmlns:a16="http://schemas.microsoft.com/office/drawing/2014/main" id="{DD926DF1-0047-DF4A-8193-DF36E72F1B54}"/>
                </a:ext>
              </a:extLst>
            </p:cNvPr>
            <p:cNvGrpSpPr/>
            <p:nvPr/>
          </p:nvGrpSpPr>
          <p:grpSpPr>
            <a:xfrm>
              <a:off x="4838854" y="585625"/>
              <a:ext cx="4064000" cy="3643475"/>
              <a:chOff x="4826000" y="914400"/>
              <a:chExt cx="4064000" cy="3643475"/>
            </a:xfrm>
          </p:grpSpPr>
          <p:sp>
            <p:nvSpPr>
              <p:cNvPr id="3" name="Rounded Rectangle 2">
                <a:extLst>
                  <a:ext uri="{FF2B5EF4-FFF2-40B4-BE49-F238E27FC236}">
                    <a16:creationId xmlns:a16="http://schemas.microsoft.com/office/drawing/2014/main" id="{0BB79B17-51C2-F842-A6DB-BD43FB5E0A0D}"/>
                  </a:ext>
                </a:extLst>
              </p:cNvPr>
              <p:cNvSpPr/>
              <p:nvPr/>
            </p:nvSpPr>
            <p:spPr>
              <a:xfrm>
                <a:off x="4826000" y="914400"/>
                <a:ext cx="4064000" cy="3643475"/>
              </a:xfrm>
              <a:prstGeom prst="roundRect">
                <a:avLst>
                  <a:gd name="adj" fmla="val 7256"/>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VN" sz="1867" kern="0">
                  <a:solidFill>
                    <a:srgbClr val="282848"/>
                  </a:solidFill>
                  <a:latin typeface="Arial"/>
                  <a:sym typeface="Arial"/>
                </a:endParaRPr>
              </a:p>
            </p:txBody>
          </p:sp>
          <p:sp>
            <p:nvSpPr>
              <p:cNvPr id="11" name="TextBox 10">
                <a:extLst>
                  <a:ext uri="{FF2B5EF4-FFF2-40B4-BE49-F238E27FC236}">
                    <a16:creationId xmlns:a16="http://schemas.microsoft.com/office/drawing/2014/main" id="{30DE16A6-334B-F948-AE4D-5A5D249A28DA}"/>
                  </a:ext>
                </a:extLst>
              </p:cNvPr>
              <p:cNvSpPr txBox="1"/>
              <p:nvPr/>
            </p:nvSpPr>
            <p:spPr>
              <a:xfrm>
                <a:off x="4950508" y="1070066"/>
                <a:ext cx="3784712" cy="1177245"/>
              </a:xfrm>
              <a:prstGeom prst="rect">
                <a:avLst/>
              </a:prstGeom>
              <a:noFill/>
            </p:spPr>
            <p:txBody>
              <a:bodyPr wrap="square" rtlCol="0">
                <a:spAutoFit/>
              </a:bodyPr>
              <a:lstStyle/>
              <a:p>
                <a:pPr algn="just" defTabSz="1219170">
                  <a:buClr>
                    <a:srgbClr val="000000"/>
                  </a:buClr>
                </a:pPr>
                <a:r>
                  <a:rPr lang="en-VN" sz="3200" kern="0" dirty="0">
                    <a:solidFill>
                      <a:srgbClr val="000000"/>
                    </a:solidFill>
                    <a:latin typeface="Times New Roman" panose="02020603050405020304" pitchFamily="18" charset="0"/>
                    <a:cs typeface="Times New Roman" panose="02020603050405020304" pitchFamily="18" charset="0"/>
                    <a:sym typeface="Arial"/>
                  </a:rPr>
                  <a:t>“Trong nước quá nửa làm sư, trong nước chỗ nào cũng có chùa”</a:t>
                </a:r>
              </a:p>
            </p:txBody>
          </p:sp>
          <p:grpSp>
            <p:nvGrpSpPr>
              <p:cNvPr id="29" name="Google Shape;6385;p75">
                <a:extLst>
                  <a:ext uri="{FF2B5EF4-FFF2-40B4-BE49-F238E27FC236}">
                    <a16:creationId xmlns:a16="http://schemas.microsoft.com/office/drawing/2014/main" id="{6AA0F914-84CD-E942-84C1-47EDC9A74CF9}"/>
                  </a:ext>
                </a:extLst>
              </p:cNvPr>
              <p:cNvGrpSpPr/>
              <p:nvPr/>
            </p:nvGrpSpPr>
            <p:grpSpPr>
              <a:xfrm>
                <a:off x="7387982" y="2014807"/>
                <a:ext cx="1400418" cy="1589476"/>
                <a:chOff x="2409582" y="1423553"/>
                <a:chExt cx="286720" cy="376381"/>
              </a:xfrm>
            </p:grpSpPr>
            <p:sp>
              <p:nvSpPr>
                <p:cNvPr id="30" name="Google Shape;6386;p75">
                  <a:extLst>
                    <a:ext uri="{FF2B5EF4-FFF2-40B4-BE49-F238E27FC236}">
                      <a16:creationId xmlns:a16="http://schemas.microsoft.com/office/drawing/2014/main" id="{92469076-F2C1-354D-A4EE-4954CAD5C13C}"/>
                    </a:ext>
                  </a:extLst>
                </p:cNvPr>
                <p:cNvSpPr/>
                <p:nvPr/>
              </p:nvSpPr>
              <p:spPr>
                <a:xfrm>
                  <a:off x="2476310" y="1549002"/>
                  <a:ext cx="153088" cy="249282"/>
                </a:xfrm>
                <a:custGeom>
                  <a:avLst/>
                  <a:gdLst/>
                  <a:ahLst/>
                  <a:cxnLst/>
                  <a:rect l="l" t="t" r="r" b="b"/>
                  <a:pathLst>
                    <a:path w="4359" h="7098" extrusionOk="0">
                      <a:moveTo>
                        <a:pt x="858" y="1"/>
                      </a:moveTo>
                      <a:lnTo>
                        <a:pt x="858" y="2930"/>
                      </a:lnTo>
                      <a:lnTo>
                        <a:pt x="3501" y="2930"/>
                      </a:lnTo>
                      <a:lnTo>
                        <a:pt x="3501" y="1"/>
                      </a:lnTo>
                      <a:close/>
                      <a:moveTo>
                        <a:pt x="1" y="4168"/>
                      </a:moveTo>
                      <a:lnTo>
                        <a:pt x="1" y="7097"/>
                      </a:lnTo>
                      <a:lnTo>
                        <a:pt x="4359" y="7097"/>
                      </a:lnTo>
                      <a:lnTo>
                        <a:pt x="4359" y="4168"/>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6387;p75">
                  <a:extLst>
                    <a:ext uri="{FF2B5EF4-FFF2-40B4-BE49-F238E27FC236}">
                      <a16:creationId xmlns:a16="http://schemas.microsoft.com/office/drawing/2014/main" id="{F205E131-DAD1-5B45-9EEE-F05AC75B84E0}"/>
                    </a:ext>
                  </a:extLst>
                </p:cNvPr>
                <p:cNvSpPr/>
                <p:nvPr/>
              </p:nvSpPr>
              <p:spPr>
                <a:xfrm>
                  <a:off x="2520631" y="1548159"/>
                  <a:ext cx="63602" cy="250125"/>
                </a:xfrm>
                <a:custGeom>
                  <a:avLst/>
                  <a:gdLst/>
                  <a:ahLst/>
                  <a:cxnLst/>
                  <a:rect l="l" t="t" r="r" b="b"/>
                  <a:pathLst>
                    <a:path w="1811" h="7122" extrusionOk="0">
                      <a:moveTo>
                        <a:pt x="429" y="1"/>
                      </a:moveTo>
                      <a:lnTo>
                        <a:pt x="429" y="3025"/>
                      </a:lnTo>
                      <a:lnTo>
                        <a:pt x="1" y="3025"/>
                      </a:lnTo>
                      <a:lnTo>
                        <a:pt x="1" y="7121"/>
                      </a:lnTo>
                      <a:lnTo>
                        <a:pt x="1811" y="7121"/>
                      </a:lnTo>
                      <a:lnTo>
                        <a:pt x="1811" y="3025"/>
                      </a:lnTo>
                      <a:lnTo>
                        <a:pt x="1382" y="3025"/>
                      </a:lnTo>
                      <a:lnTo>
                        <a:pt x="138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6388;p75">
                  <a:extLst>
                    <a:ext uri="{FF2B5EF4-FFF2-40B4-BE49-F238E27FC236}">
                      <a16:creationId xmlns:a16="http://schemas.microsoft.com/office/drawing/2014/main" id="{CB5F3FB5-D43D-EB42-A86F-CB48433CE3EE}"/>
                    </a:ext>
                  </a:extLst>
                </p:cNvPr>
                <p:cNvSpPr/>
                <p:nvPr/>
              </p:nvSpPr>
              <p:spPr>
                <a:xfrm>
                  <a:off x="2470445" y="1423553"/>
                  <a:ext cx="165661" cy="367180"/>
                </a:xfrm>
                <a:custGeom>
                  <a:avLst/>
                  <a:gdLst/>
                  <a:ahLst/>
                  <a:cxnLst/>
                  <a:rect l="l" t="t" r="r" b="b"/>
                  <a:pathLst>
                    <a:path w="4717" h="10455" extrusionOk="0">
                      <a:moveTo>
                        <a:pt x="2358" y="0"/>
                      </a:moveTo>
                      <a:cubicBezTo>
                        <a:pt x="2263" y="0"/>
                        <a:pt x="2216" y="48"/>
                        <a:pt x="2216" y="143"/>
                      </a:cubicBezTo>
                      <a:lnTo>
                        <a:pt x="2216" y="977"/>
                      </a:lnTo>
                      <a:cubicBezTo>
                        <a:pt x="2216" y="1072"/>
                        <a:pt x="2263" y="1144"/>
                        <a:pt x="2358" y="1144"/>
                      </a:cubicBezTo>
                      <a:cubicBezTo>
                        <a:pt x="2454" y="1144"/>
                        <a:pt x="2501" y="1072"/>
                        <a:pt x="2501" y="977"/>
                      </a:cubicBezTo>
                      <a:lnTo>
                        <a:pt x="2501" y="143"/>
                      </a:lnTo>
                      <a:cubicBezTo>
                        <a:pt x="2501" y="72"/>
                        <a:pt x="2454" y="0"/>
                        <a:pt x="2358" y="0"/>
                      </a:cubicBezTo>
                      <a:close/>
                      <a:moveTo>
                        <a:pt x="1049" y="3406"/>
                      </a:moveTo>
                      <a:cubicBezTo>
                        <a:pt x="953" y="3406"/>
                        <a:pt x="906" y="3454"/>
                        <a:pt x="906" y="3549"/>
                      </a:cubicBezTo>
                      <a:lnTo>
                        <a:pt x="906" y="6502"/>
                      </a:lnTo>
                      <a:cubicBezTo>
                        <a:pt x="906" y="6573"/>
                        <a:pt x="953" y="6645"/>
                        <a:pt x="1049" y="6645"/>
                      </a:cubicBezTo>
                      <a:cubicBezTo>
                        <a:pt x="1144" y="6645"/>
                        <a:pt x="1192" y="6573"/>
                        <a:pt x="1192" y="6502"/>
                      </a:cubicBezTo>
                      <a:lnTo>
                        <a:pt x="1192" y="3549"/>
                      </a:lnTo>
                      <a:cubicBezTo>
                        <a:pt x="1192" y="3454"/>
                        <a:pt x="1144" y="3406"/>
                        <a:pt x="1049" y="3406"/>
                      </a:cubicBezTo>
                      <a:close/>
                      <a:moveTo>
                        <a:pt x="1882" y="3406"/>
                      </a:moveTo>
                      <a:cubicBezTo>
                        <a:pt x="1787" y="3406"/>
                        <a:pt x="1739" y="3454"/>
                        <a:pt x="1739" y="3549"/>
                      </a:cubicBezTo>
                      <a:lnTo>
                        <a:pt x="1739" y="6502"/>
                      </a:lnTo>
                      <a:cubicBezTo>
                        <a:pt x="1739" y="6573"/>
                        <a:pt x="1787" y="6645"/>
                        <a:pt x="1882" y="6645"/>
                      </a:cubicBezTo>
                      <a:cubicBezTo>
                        <a:pt x="1977" y="6645"/>
                        <a:pt x="2025" y="6573"/>
                        <a:pt x="2025" y="6502"/>
                      </a:cubicBezTo>
                      <a:lnTo>
                        <a:pt x="2025" y="3549"/>
                      </a:lnTo>
                      <a:cubicBezTo>
                        <a:pt x="2025" y="3454"/>
                        <a:pt x="1977" y="3406"/>
                        <a:pt x="1882" y="3406"/>
                      </a:cubicBezTo>
                      <a:close/>
                      <a:moveTo>
                        <a:pt x="2811" y="3406"/>
                      </a:moveTo>
                      <a:cubicBezTo>
                        <a:pt x="2716" y="3406"/>
                        <a:pt x="2644" y="3454"/>
                        <a:pt x="2644" y="3549"/>
                      </a:cubicBezTo>
                      <a:lnTo>
                        <a:pt x="2644" y="6502"/>
                      </a:lnTo>
                      <a:cubicBezTo>
                        <a:pt x="2644" y="6573"/>
                        <a:pt x="2716" y="6645"/>
                        <a:pt x="2811" y="6645"/>
                      </a:cubicBezTo>
                      <a:cubicBezTo>
                        <a:pt x="2906" y="6645"/>
                        <a:pt x="2954" y="6573"/>
                        <a:pt x="2954" y="6502"/>
                      </a:cubicBezTo>
                      <a:lnTo>
                        <a:pt x="2954" y="3549"/>
                      </a:lnTo>
                      <a:cubicBezTo>
                        <a:pt x="2978" y="3454"/>
                        <a:pt x="2906" y="3406"/>
                        <a:pt x="2811" y="3406"/>
                      </a:cubicBezTo>
                      <a:close/>
                      <a:moveTo>
                        <a:pt x="3668" y="3406"/>
                      </a:moveTo>
                      <a:cubicBezTo>
                        <a:pt x="3573" y="3406"/>
                        <a:pt x="3525" y="3454"/>
                        <a:pt x="3525" y="3549"/>
                      </a:cubicBezTo>
                      <a:lnTo>
                        <a:pt x="3525" y="6502"/>
                      </a:lnTo>
                      <a:cubicBezTo>
                        <a:pt x="3525" y="6573"/>
                        <a:pt x="3573" y="6645"/>
                        <a:pt x="3668" y="6645"/>
                      </a:cubicBezTo>
                      <a:cubicBezTo>
                        <a:pt x="3764" y="6645"/>
                        <a:pt x="3811" y="6573"/>
                        <a:pt x="3811" y="6502"/>
                      </a:cubicBezTo>
                      <a:lnTo>
                        <a:pt x="3811" y="3549"/>
                      </a:lnTo>
                      <a:cubicBezTo>
                        <a:pt x="3811" y="3454"/>
                        <a:pt x="3740" y="3406"/>
                        <a:pt x="3668" y="3406"/>
                      </a:cubicBezTo>
                      <a:close/>
                      <a:moveTo>
                        <a:pt x="168" y="7216"/>
                      </a:moveTo>
                      <a:cubicBezTo>
                        <a:pt x="72" y="7216"/>
                        <a:pt x="1" y="7264"/>
                        <a:pt x="1" y="7359"/>
                      </a:cubicBezTo>
                      <a:lnTo>
                        <a:pt x="1" y="10312"/>
                      </a:lnTo>
                      <a:cubicBezTo>
                        <a:pt x="1" y="10384"/>
                        <a:pt x="72" y="10455"/>
                        <a:pt x="168" y="10455"/>
                      </a:cubicBezTo>
                      <a:cubicBezTo>
                        <a:pt x="239" y="10455"/>
                        <a:pt x="310" y="10384"/>
                        <a:pt x="310" y="10312"/>
                      </a:cubicBezTo>
                      <a:lnTo>
                        <a:pt x="310" y="7359"/>
                      </a:lnTo>
                      <a:cubicBezTo>
                        <a:pt x="310" y="7264"/>
                        <a:pt x="239" y="7216"/>
                        <a:pt x="168" y="7216"/>
                      </a:cubicBezTo>
                      <a:close/>
                      <a:moveTo>
                        <a:pt x="1454" y="7216"/>
                      </a:moveTo>
                      <a:cubicBezTo>
                        <a:pt x="1382" y="7216"/>
                        <a:pt x="1311" y="7264"/>
                        <a:pt x="1311" y="7359"/>
                      </a:cubicBezTo>
                      <a:lnTo>
                        <a:pt x="1311" y="10312"/>
                      </a:lnTo>
                      <a:cubicBezTo>
                        <a:pt x="1311" y="10384"/>
                        <a:pt x="1382" y="10455"/>
                        <a:pt x="1454" y="10455"/>
                      </a:cubicBezTo>
                      <a:cubicBezTo>
                        <a:pt x="1549" y="10455"/>
                        <a:pt x="1620" y="10384"/>
                        <a:pt x="1620" y="10312"/>
                      </a:cubicBezTo>
                      <a:lnTo>
                        <a:pt x="1620" y="7359"/>
                      </a:lnTo>
                      <a:cubicBezTo>
                        <a:pt x="1620" y="7264"/>
                        <a:pt x="1549" y="7216"/>
                        <a:pt x="1454" y="7216"/>
                      </a:cubicBezTo>
                      <a:close/>
                      <a:moveTo>
                        <a:pt x="3240" y="7216"/>
                      </a:moveTo>
                      <a:cubicBezTo>
                        <a:pt x="3168" y="7216"/>
                        <a:pt x="3097" y="7264"/>
                        <a:pt x="3097" y="7359"/>
                      </a:cubicBezTo>
                      <a:lnTo>
                        <a:pt x="3097" y="10312"/>
                      </a:lnTo>
                      <a:cubicBezTo>
                        <a:pt x="3097" y="10384"/>
                        <a:pt x="3168" y="10455"/>
                        <a:pt x="3240" y="10455"/>
                      </a:cubicBezTo>
                      <a:cubicBezTo>
                        <a:pt x="3335" y="10455"/>
                        <a:pt x="3406" y="10384"/>
                        <a:pt x="3406" y="10312"/>
                      </a:cubicBezTo>
                      <a:lnTo>
                        <a:pt x="3406" y="7359"/>
                      </a:lnTo>
                      <a:cubicBezTo>
                        <a:pt x="3406" y="7264"/>
                        <a:pt x="3311" y="7216"/>
                        <a:pt x="3240" y="7216"/>
                      </a:cubicBezTo>
                      <a:close/>
                      <a:moveTo>
                        <a:pt x="4526" y="7216"/>
                      </a:moveTo>
                      <a:cubicBezTo>
                        <a:pt x="4430" y="7216"/>
                        <a:pt x="4383" y="7264"/>
                        <a:pt x="4383" y="7359"/>
                      </a:cubicBezTo>
                      <a:lnTo>
                        <a:pt x="4383" y="10312"/>
                      </a:lnTo>
                      <a:cubicBezTo>
                        <a:pt x="4383" y="10384"/>
                        <a:pt x="4430" y="10455"/>
                        <a:pt x="4526" y="10455"/>
                      </a:cubicBezTo>
                      <a:cubicBezTo>
                        <a:pt x="4621" y="10455"/>
                        <a:pt x="4692" y="10384"/>
                        <a:pt x="4692" y="10312"/>
                      </a:cubicBezTo>
                      <a:lnTo>
                        <a:pt x="4692" y="7359"/>
                      </a:lnTo>
                      <a:cubicBezTo>
                        <a:pt x="4716" y="7264"/>
                        <a:pt x="4621" y="7216"/>
                        <a:pt x="4526" y="721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6389;p75">
                  <a:extLst>
                    <a:ext uri="{FF2B5EF4-FFF2-40B4-BE49-F238E27FC236}">
                      <a16:creationId xmlns:a16="http://schemas.microsoft.com/office/drawing/2014/main" id="{8628D33B-1B6C-9C40-9472-2E9321F7E360}"/>
                    </a:ext>
                  </a:extLst>
                </p:cNvPr>
                <p:cNvSpPr/>
                <p:nvPr/>
              </p:nvSpPr>
              <p:spPr>
                <a:xfrm>
                  <a:off x="2439504" y="1687023"/>
                  <a:ext cx="227542" cy="91172"/>
                </a:xfrm>
                <a:custGeom>
                  <a:avLst/>
                  <a:gdLst/>
                  <a:ahLst/>
                  <a:cxnLst/>
                  <a:rect l="l" t="t" r="r" b="b"/>
                  <a:pathLst>
                    <a:path w="6479" h="2596" extrusionOk="0">
                      <a:moveTo>
                        <a:pt x="691" y="0"/>
                      </a:moveTo>
                      <a:cubicBezTo>
                        <a:pt x="644" y="0"/>
                        <a:pt x="596" y="71"/>
                        <a:pt x="596" y="119"/>
                      </a:cubicBezTo>
                      <a:lnTo>
                        <a:pt x="596" y="810"/>
                      </a:lnTo>
                      <a:cubicBezTo>
                        <a:pt x="596" y="857"/>
                        <a:pt x="644" y="905"/>
                        <a:pt x="644" y="905"/>
                      </a:cubicBezTo>
                      <a:lnTo>
                        <a:pt x="5692" y="905"/>
                      </a:lnTo>
                      <a:cubicBezTo>
                        <a:pt x="5740" y="905"/>
                        <a:pt x="5811" y="834"/>
                        <a:pt x="5811" y="786"/>
                      </a:cubicBezTo>
                      <a:lnTo>
                        <a:pt x="5811" y="95"/>
                      </a:lnTo>
                      <a:cubicBezTo>
                        <a:pt x="5811" y="48"/>
                        <a:pt x="5764" y="0"/>
                        <a:pt x="5716" y="0"/>
                      </a:cubicBezTo>
                      <a:close/>
                      <a:moveTo>
                        <a:pt x="72" y="1905"/>
                      </a:moveTo>
                      <a:cubicBezTo>
                        <a:pt x="25" y="1905"/>
                        <a:pt x="1" y="1977"/>
                        <a:pt x="1" y="2000"/>
                      </a:cubicBezTo>
                      <a:lnTo>
                        <a:pt x="1" y="2477"/>
                      </a:lnTo>
                      <a:cubicBezTo>
                        <a:pt x="1" y="2524"/>
                        <a:pt x="48" y="2596"/>
                        <a:pt x="120" y="2596"/>
                      </a:cubicBezTo>
                      <a:lnTo>
                        <a:pt x="6383" y="2596"/>
                      </a:lnTo>
                      <a:cubicBezTo>
                        <a:pt x="6454" y="2596"/>
                        <a:pt x="6478" y="2524"/>
                        <a:pt x="6478" y="2477"/>
                      </a:cubicBezTo>
                      <a:lnTo>
                        <a:pt x="6478" y="2000"/>
                      </a:lnTo>
                      <a:cubicBezTo>
                        <a:pt x="6478" y="1929"/>
                        <a:pt x="6431" y="1905"/>
                        <a:pt x="6359" y="190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6390;p75">
                  <a:extLst>
                    <a:ext uri="{FF2B5EF4-FFF2-40B4-BE49-F238E27FC236}">
                      <a16:creationId xmlns:a16="http://schemas.microsoft.com/office/drawing/2014/main" id="{32BBB1FF-37E2-A440-A546-2CBEF79E4BDB}"/>
                    </a:ext>
                  </a:extLst>
                </p:cNvPr>
                <p:cNvSpPr/>
                <p:nvPr/>
              </p:nvSpPr>
              <p:spPr>
                <a:xfrm>
                  <a:off x="2431145" y="1490457"/>
                  <a:ext cx="244260" cy="197410"/>
                </a:xfrm>
                <a:custGeom>
                  <a:avLst/>
                  <a:gdLst/>
                  <a:ahLst/>
                  <a:cxnLst/>
                  <a:rect l="l" t="t" r="r" b="b"/>
                  <a:pathLst>
                    <a:path w="6955" h="5621" extrusionOk="0">
                      <a:moveTo>
                        <a:pt x="3096" y="1"/>
                      </a:moveTo>
                      <a:cubicBezTo>
                        <a:pt x="2668" y="548"/>
                        <a:pt x="2144" y="977"/>
                        <a:pt x="1525" y="1287"/>
                      </a:cubicBezTo>
                      <a:lnTo>
                        <a:pt x="834" y="1620"/>
                      </a:lnTo>
                      <a:lnTo>
                        <a:pt x="834" y="2168"/>
                      </a:lnTo>
                      <a:lnTo>
                        <a:pt x="6073" y="2168"/>
                      </a:lnTo>
                      <a:lnTo>
                        <a:pt x="6073" y="1620"/>
                      </a:lnTo>
                      <a:lnTo>
                        <a:pt x="5383" y="1287"/>
                      </a:lnTo>
                      <a:cubicBezTo>
                        <a:pt x="4763" y="977"/>
                        <a:pt x="4216" y="548"/>
                        <a:pt x="3811" y="1"/>
                      </a:cubicBezTo>
                      <a:close/>
                      <a:moveTo>
                        <a:pt x="2049" y="3763"/>
                      </a:moveTo>
                      <a:cubicBezTo>
                        <a:pt x="2025" y="3763"/>
                        <a:pt x="2001" y="3787"/>
                        <a:pt x="1953" y="3811"/>
                      </a:cubicBezTo>
                      <a:cubicBezTo>
                        <a:pt x="1691" y="4168"/>
                        <a:pt x="1334" y="4478"/>
                        <a:pt x="929" y="4644"/>
                      </a:cubicBezTo>
                      <a:lnTo>
                        <a:pt x="1" y="5002"/>
                      </a:lnTo>
                      <a:cubicBezTo>
                        <a:pt x="1" y="5359"/>
                        <a:pt x="263" y="5621"/>
                        <a:pt x="620" y="5621"/>
                      </a:cubicBezTo>
                      <a:lnTo>
                        <a:pt x="6335" y="5621"/>
                      </a:lnTo>
                      <a:cubicBezTo>
                        <a:pt x="6692" y="5621"/>
                        <a:pt x="6954" y="5359"/>
                        <a:pt x="6954" y="5002"/>
                      </a:cubicBezTo>
                      <a:lnTo>
                        <a:pt x="6097" y="4644"/>
                      </a:lnTo>
                      <a:cubicBezTo>
                        <a:pt x="5645" y="4502"/>
                        <a:pt x="5287" y="4192"/>
                        <a:pt x="5049" y="3811"/>
                      </a:cubicBezTo>
                      <a:cubicBezTo>
                        <a:pt x="5025" y="3787"/>
                        <a:pt x="5002" y="3763"/>
                        <a:pt x="4978" y="3763"/>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6391;p75">
                  <a:extLst>
                    <a:ext uri="{FF2B5EF4-FFF2-40B4-BE49-F238E27FC236}">
                      <a16:creationId xmlns:a16="http://schemas.microsoft.com/office/drawing/2014/main" id="{6A28CD19-0446-EE4A-A15E-82DEDE9F35E0}"/>
                    </a:ext>
                  </a:extLst>
                </p:cNvPr>
                <p:cNvSpPr/>
                <p:nvPr/>
              </p:nvSpPr>
              <p:spPr>
                <a:xfrm>
                  <a:off x="2410249" y="1687023"/>
                  <a:ext cx="286052" cy="112911"/>
                </a:xfrm>
                <a:custGeom>
                  <a:avLst/>
                  <a:gdLst/>
                  <a:ahLst/>
                  <a:cxnLst/>
                  <a:rect l="l" t="t" r="r" b="b"/>
                  <a:pathLst>
                    <a:path w="8145" h="3215" extrusionOk="0">
                      <a:moveTo>
                        <a:pt x="6049" y="0"/>
                      </a:moveTo>
                      <a:cubicBezTo>
                        <a:pt x="6097" y="0"/>
                        <a:pt x="6121" y="48"/>
                        <a:pt x="6121" y="119"/>
                      </a:cubicBezTo>
                      <a:lnTo>
                        <a:pt x="6121" y="810"/>
                      </a:lnTo>
                      <a:cubicBezTo>
                        <a:pt x="6144" y="857"/>
                        <a:pt x="6097" y="905"/>
                        <a:pt x="6049" y="905"/>
                      </a:cubicBezTo>
                      <a:lnTo>
                        <a:pt x="6573" y="905"/>
                      </a:lnTo>
                      <a:cubicBezTo>
                        <a:pt x="6644" y="905"/>
                        <a:pt x="6668" y="834"/>
                        <a:pt x="6668" y="810"/>
                      </a:cubicBezTo>
                      <a:lnTo>
                        <a:pt x="6668" y="119"/>
                      </a:lnTo>
                      <a:cubicBezTo>
                        <a:pt x="6668" y="71"/>
                        <a:pt x="6597" y="0"/>
                        <a:pt x="6549" y="0"/>
                      </a:cubicBezTo>
                      <a:close/>
                      <a:moveTo>
                        <a:pt x="6692" y="1881"/>
                      </a:moveTo>
                      <a:cubicBezTo>
                        <a:pt x="6716" y="1881"/>
                        <a:pt x="6787" y="1929"/>
                        <a:pt x="6787" y="2000"/>
                      </a:cubicBezTo>
                      <a:lnTo>
                        <a:pt x="6787" y="2453"/>
                      </a:lnTo>
                      <a:cubicBezTo>
                        <a:pt x="6787" y="2477"/>
                        <a:pt x="6740" y="2477"/>
                        <a:pt x="6740" y="2501"/>
                      </a:cubicBezTo>
                      <a:lnTo>
                        <a:pt x="95" y="2501"/>
                      </a:lnTo>
                      <a:cubicBezTo>
                        <a:pt x="48" y="2501"/>
                        <a:pt x="0" y="2572"/>
                        <a:pt x="0" y="2620"/>
                      </a:cubicBezTo>
                      <a:lnTo>
                        <a:pt x="0" y="3096"/>
                      </a:lnTo>
                      <a:cubicBezTo>
                        <a:pt x="0" y="3167"/>
                        <a:pt x="24" y="3215"/>
                        <a:pt x="95" y="3215"/>
                      </a:cubicBezTo>
                      <a:lnTo>
                        <a:pt x="8026" y="3215"/>
                      </a:lnTo>
                      <a:cubicBezTo>
                        <a:pt x="8097" y="3215"/>
                        <a:pt x="8145" y="3143"/>
                        <a:pt x="8145" y="3096"/>
                      </a:cubicBezTo>
                      <a:lnTo>
                        <a:pt x="8145" y="2620"/>
                      </a:lnTo>
                      <a:cubicBezTo>
                        <a:pt x="8145" y="2572"/>
                        <a:pt x="8097" y="2524"/>
                        <a:pt x="8026" y="2501"/>
                      </a:cubicBezTo>
                      <a:lnTo>
                        <a:pt x="7287" y="2501"/>
                      </a:lnTo>
                      <a:cubicBezTo>
                        <a:pt x="7311" y="2501"/>
                        <a:pt x="7311" y="2477"/>
                        <a:pt x="7311" y="2453"/>
                      </a:cubicBezTo>
                      <a:lnTo>
                        <a:pt x="7311" y="2000"/>
                      </a:lnTo>
                      <a:cubicBezTo>
                        <a:pt x="7311" y="1929"/>
                        <a:pt x="7287" y="1881"/>
                        <a:pt x="7240" y="188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6392;p75">
                  <a:extLst>
                    <a:ext uri="{FF2B5EF4-FFF2-40B4-BE49-F238E27FC236}">
                      <a16:creationId xmlns:a16="http://schemas.microsoft.com/office/drawing/2014/main" id="{A56BE938-AAA8-534B-B979-0AC0CC673C71}"/>
                    </a:ext>
                  </a:extLst>
                </p:cNvPr>
                <p:cNvSpPr/>
                <p:nvPr/>
              </p:nvSpPr>
              <p:spPr>
                <a:xfrm>
                  <a:off x="2674527" y="1774823"/>
                  <a:ext cx="21774" cy="25111"/>
                </a:xfrm>
                <a:custGeom>
                  <a:avLst/>
                  <a:gdLst/>
                  <a:ahLst/>
                  <a:cxnLst/>
                  <a:rect l="l" t="t" r="r" b="b"/>
                  <a:pathLst>
                    <a:path w="620" h="715" extrusionOk="0">
                      <a:moveTo>
                        <a:pt x="1" y="1"/>
                      </a:moveTo>
                      <a:cubicBezTo>
                        <a:pt x="24" y="1"/>
                        <a:pt x="96" y="72"/>
                        <a:pt x="96" y="120"/>
                      </a:cubicBezTo>
                      <a:lnTo>
                        <a:pt x="96" y="596"/>
                      </a:lnTo>
                      <a:cubicBezTo>
                        <a:pt x="96" y="667"/>
                        <a:pt x="72" y="715"/>
                        <a:pt x="1" y="715"/>
                      </a:cubicBezTo>
                      <a:lnTo>
                        <a:pt x="501" y="715"/>
                      </a:lnTo>
                      <a:cubicBezTo>
                        <a:pt x="572" y="715"/>
                        <a:pt x="620" y="643"/>
                        <a:pt x="620" y="596"/>
                      </a:cubicBezTo>
                      <a:lnTo>
                        <a:pt x="620" y="120"/>
                      </a:lnTo>
                      <a:cubicBezTo>
                        <a:pt x="620" y="72"/>
                        <a:pt x="572" y="24"/>
                        <a:pt x="5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6393;p75">
                  <a:extLst>
                    <a:ext uri="{FF2B5EF4-FFF2-40B4-BE49-F238E27FC236}">
                      <a16:creationId xmlns:a16="http://schemas.microsoft.com/office/drawing/2014/main" id="{8D7BFD35-837C-284A-AF79-223254A90702}"/>
                    </a:ext>
                  </a:extLst>
                </p:cNvPr>
                <p:cNvSpPr/>
                <p:nvPr/>
              </p:nvSpPr>
              <p:spPr>
                <a:xfrm>
                  <a:off x="2557437" y="1489614"/>
                  <a:ext cx="117125" cy="197410"/>
                </a:xfrm>
                <a:custGeom>
                  <a:avLst/>
                  <a:gdLst/>
                  <a:ahLst/>
                  <a:cxnLst/>
                  <a:rect l="l" t="t" r="r" b="b"/>
                  <a:pathLst>
                    <a:path w="3335" h="5621" extrusionOk="0">
                      <a:moveTo>
                        <a:pt x="72" y="1"/>
                      </a:moveTo>
                      <a:cubicBezTo>
                        <a:pt x="24" y="215"/>
                        <a:pt x="1" y="406"/>
                        <a:pt x="1" y="620"/>
                      </a:cubicBezTo>
                      <a:cubicBezTo>
                        <a:pt x="1" y="1215"/>
                        <a:pt x="167" y="1763"/>
                        <a:pt x="501" y="2192"/>
                      </a:cubicBezTo>
                      <a:lnTo>
                        <a:pt x="2453" y="2192"/>
                      </a:lnTo>
                      <a:lnTo>
                        <a:pt x="2453" y="1596"/>
                      </a:lnTo>
                      <a:lnTo>
                        <a:pt x="1763" y="1287"/>
                      </a:lnTo>
                      <a:cubicBezTo>
                        <a:pt x="1167" y="977"/>
                        <a:pt x="620" y="525"/>
                        <a:pt x="215" y="1"/>
                      </a:cubicBezTo>
                      <a:close/>
                      <a:moveTo>
                        <a:pt x="858" y="3740"/>
                      </a:moveTo>
                      <a:lnTo>
                        <a:pt x="858" y="3978"/>
                      </a:lnTo>
                      <a:cubicBezTo>
                        <a:pt x="858" y="4621"/>
                        <a:pt x="1072" y="5169"/>
                        <a:pt x="1429" y="5621"/>
                      </a:cubicBezTo>
                      <a:lnTo>
                        <a:pt x="2715" y="5621"/>
                      </a:lnTo>
                      <a:cubicBezTo>
                        <a:pt x="3073" y="5621"/>
                        <a:pt x="3335" y="5359"/>
                        <a:pt x="3335" y="5002"/>
                      </a:cubicBezTo>
                      <a:lnTo>
                        <a:pt x="2453" y="4645"/>
                      </a:lnTo>
                      <a:cubicBezTo>
                        <a:pt x="2025" y="4454"/>
                        <a:pt x="1668" y="4168"/>
                        <a:pt x="1406" y="3811"/>
                      </a:cubicBezTo>
                      <a:cubicBezTo>
                        <a:pt x="1358" y="3787"/>
                        <a:pt x="1334" y="3740"/>
                        <a:pt x="1310" y="374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6394;p75">
                  <a:extLst>
                    <a:ext uri="{FF2B5EF4-FFF2-40B4-BE49-F238E27FC236}">
                      <a16:creationId xmlns:a16="http://schemas.microsoft.com/office/drawing/2014/main" id="{DF98A0AE-A653-BD4B-8464-453336A5ECF4}"/>
                    </a:ext>
                  </a:extLst>
                </p:cNvPr>
                <p:cNvSpPr/>
                <p:nvPr/>
              </p:nvSpPr>
              <p:spPr>
                <a:xfrm>
                  <a:off x="2409582" y="1539660"/>
                  <a:ext cx="285701" cy="156565"/>
                </a:xfrm>
                <a:custGeom>
                  <a:avLst/>
                  <a:gdLst/>
                  <a:ahLst/>
                  <a:cxnLst/>
                  <a:rect l="l" t="t" r="r" b="b"/>
                  <a:pathLst>
                    <a:path w="8135" h="4458" extrusionOk="0">
                      <a:moveTo>
                        <a:pt x="840" y="0"/>
                      </a:moveTo>
                      <a:cubicBezTo>
                        <a:pt x="765" y="0"/>
                        <a:pt x="716" y="65"/>
                        <a:pt x="757" y="148"/>
                      </a:cubicBezTo>
                      <a:lnTo>
                        <a:pt x="877" y="410"/>
                      </a:lnTo>
                      <a:cubicBezTo>
                        <a:pt x="1091" y="838"/>
                        <a:pt x="1496" y="1076"/>
                        <a:pt x="1972" y="1076"/>
                      </a:cubicBezTo>
                      <a:lnTo>
                        <a:pt x="6235" y="1076"/>
                      </a:lnTo>
                      <a:cubicBezTo>
                        <a:pt x="6687" y="1076"/>
                        <a:pt x="7092" y="838"/>
                        <a:pt x="7330" y="410"/>
                      </a:cubicBezTo>
                      <a:lnTo>
                        <a:pt x="7497" y="148"/>
                      </a:lnTo>
                      <a:cubicBezTo>
                        <a:pt x="7538" y="65"/>
                        <a:pt x="7472" y="0"/>
                        <a:pt x="7407" y="0"/>
                      </a:cubicBezTo>
                      <a:cubicBezTo>
                        <a:pt x="7397" y="0"/>
                        <a:pt x="7387" y="2"/>
                        <a:pt x="7378" y="5"/>
                      </a:cubicBezTo>
                      <a:cubicBezTo>
                        <a:pt x="6902" y="148"/>
                        <a:pt x="6425" y="243"/>
                        <a:pt x="5901" y="243"/>
                      </a:cubicBezTo>
                      <a:lnTo>
                        <a:pt x="2329" y="243"/>
                      </a:lnTo>
                      <a:cubicBezTo>
                        <a:pt x="1829" y="243"/>
                        <a:pt x="1353" y="148"/>
                        <a:pt x="877" y="5"/>
                      </a:cubicBezTo>
                      <a:cubicBezTo>
                        <a:pt x="864" y="2"/>
                        <a:pt x="852" y="0"/>
                        <a:pt x="840" y="0"/>
                      </a:cubicBezTo>
                      <a:close/>
                      <a:moveTo>
                        <a:pt x="133" y="3383"/>
                      </a:moveTo>
                      <a:cubicBezTo>
                        <a:pt x="53" y="3383"/>
                        <a:pt x="0" y="3468"/>
                        <a:pt x="43" y="3553"/>
                      </a:cubicBezTo>
                      <a:lnTo>
                        <a:pt x="186" y="3815"/>
                      </a:lnTo>
                      <a:cubicBezTo>
                        <a:pt x="424" y="4220"/>
                        <a:pt x="853" y="4458"/>
                        <a:pt x="1305" y="4458"/>
                      </a:cubicBezTo>
                      <a:lnTo>
                        <a:pt x="6830" y="4458"/>
                      </a:lnTo>
                      <a:cubicBezTo>
                        <a:pt x="7306" y="4458"/>
                        <a:pt x="7735" y="4220"/>
                        <a:pt x="7926" y="3815"/>
                      </a:cubicBezTo>
                      <a:lnTo>
                        <a:pt x="8092" y="3553"/>
                      </a:lnTo>
                      <a:cubicBezTo>
                        <a:pt x="8135" y="3468"/>
                        <a:pt x="8063" y="3383"/>
                        <a:pt x="7962" y="3383"/>
                      </a:cubicBezTo>
                      <a:cubicBezTo>
                        <a:pt x="7951" y="3383"/>
                        <a:pt x="7938" y="3384"/>
                        <a:pt x="7926" y="3386"/>
                      </a:cubicBezTo>
                      <a:cubicBezTo>
                        <a:pt x="7449" y="3553"/>
                        <a:pt x="6973" y="3624"/>
                        <a:pt x="6473" y="3624"/>
                      </a:cubicBezTo>
                      <a:lnTo>
                        <a:pt x="1615" y="3624"/>
                      </a:lnTo>
                      <a:cubicBezTo>
                        <a:pt x="1115" y="3624"/>
                        <a:pt x="638" y="3553"/>
                        <a:pt x="162" y="3386"/>
                      </a:cubicBezTo>
                      <a:cubicBezTo>
                        <a:pt x="152" y="3384"/>
                        <a:pt x="142" y="3383"/>
                        <a:pt x="133" y="3383"/>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6395;p75">
                  <a:extLst>
                    <a:ext uri="{FF2B5EF4-FFF2-40B4-BE49-F238E27FC236}">
                      <a16:creationId xmlns:a16="http://schemas.microsoft.com/office/drawing/2014/main" id="{9B8EA43A-199D-0749-95B9-8A66F96E4DA3}"/>
                    </a:ext>
                  </a:extLst>
                </p:cNvPr>
                <p:cNvSpPr/>
                <p:nvPr/>
              </p:nvSpPr>
              <p:spPr>
                <a:xfrm>
                  <a:off x="2535698" y="1438620"/>
                  <a:ext cx="37684" cy="55209"/>
                </a:xfrm>
                <a:custGeom>
                  <a:avLst/>
                  <a:gdLst/>
                  <a:ahLst/>
                  <a:cxnLst/>
                  <a:rect l="l" t="t" r="r" b="b"/>
                  <a:pathLst>
                    <a:path w="1073" h="1572" extrusionOk="0">
                      <a:moveTo>
                        <a:pt x="524" y="0"/>
                      </a:moveTo>
                      <a:cubicBezTo>
                        <a:pt x="239" y="0"/>
                        <a:pt x="0" y="238"/>
                        <a:pt x="0" y="524"/>
                      </a:cubicBezTo>
                      <a:cubicBezTo>
                        <a:pt x="0" y="715"/>
                        <a:pt x="48" y="857"/>
                        <a:pt x="167" y="953"/>
                      </a:cubicBezTo>
                      <a:cubicBezTo>
                        <a:pt x="48" y="1000"/>
                        <a:pt x="0" y="1119"/>
                        <a:pt x="0" y="1238"/>
                      </a:cubicBezTo>
                      <a:cubicBezTo>
                        <a:pt x="0" y="1429"/>
                        <a:pt x="119" y="1572"/>
                        <a:pt x="286" y="1572"/>
                      </a:cubicBezTo>
                      <a:lnTo>
                        <a:pt x="739" y="1572"/>
                      </a:lnTo>
                      <a:cubicBezTo>
                        <a:pt x="882" y="1572"/>
                        <a:pt x="1048" y="1429"/>
                        <a:pt x="1048" y="1238"/>
                      </a:cubicBezTo>
                      <a:cubicBezTo>
                        <a:pt x="1048" y="1096"/>
                        <a:pt x="977" y="1000"/>
                        <a:pt x="858" y="953"/>
                      </a:cubicBezTo>
                      <a:cubicBezTo>
                        <a:pt x="953" y="834"/>
                        <a:pt x="1048" y="667"/>
                        <a:pt x="1072" y="524"/>
                      </a:cubicBezTo>
                      <a:cubicBezTo>
                        <a:pt x="1072" y="238"/>
                        <a:pt x="834" y="0"/>
                        <a:pt x="52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id="{5D0AB020-135B-2141-8D6E-389C72E7729E}"/>
                  </a:ext>
                </a:extLst>
              </p:cNvPr>
              <p:cNvSpPr txBox="1"/>
              <p:nvPr/>
            </p:nvSpPr>
            <p:spPr>
              <a:xfrm>
                <a:off x="6659954" y="3695100"/>
                <a:ext cx="2171700" cy="500089"/>
              </a:xfrm>
              <a:prstGeom prst="rect">
                <a:avLst/>
              </a:prstGeom>
              <a:noFill/>
            </p:spPr>
            <p:txBody>
              <a:bodyPr wrap="square" rtlCol="0">
                <a:spAutoFit/>
              </a:bodyPr>
              <a:lstStyle/>
              <a:p>
                <a:pPr defTabSz="1219170">
                  <a:buClr>
                    <a:srgbClr val="000000"/>
                  </a:buClr>
                </a:pPr>
                <a:r>
                  <a:rPr lang="en-VN" sz="3733" b="1" kern="0" dirty="0">
                    <a:solidFill>
                      <a:srgbClr val="0070C0"/>
                    </a:solidFill>
                    <a:latin typeface="Times New Roman" panose="02020603050405020304" pitchFamily="18" charset="0"/>
                    <a:cs typeface="Times New Roman" panose="02020603050405020304" pitchFamily="18" charset="0"/>
                    <a:sym typeface="Arial"/>
                  </a:rPr>
                  <a:t>Lê Văn Hưu</a:t>
                </a:r>
              </a:p>
            </p:txBody>
          </p:sp>
          <p:grpSp>
            <p:nvGrpSpPr>
              <p:cNvPr id="40" name="Google Shape;6385;p75">
                <a:extLst>
                  <a:ext uri="{FF2B5EF4-FFF2-40B4-BE49-F238E27FC236}">
                    <a16:creationId xmlns:a16="http://schemas.microsoft.com/office/drawing/2014/main" id="{F2DD7472-E4EB-B44E-ADB6-91E5FBB76161}"/>
                  </a:ext>
                </a:extLst>
              </p:cNvPr>
              <p:cNvGrpSpPr/>
              <p:nvPr/>
            </p:nvGrpSpPr>
            <p:grpSpPr>
              <a:xfrm>
                <a:off x="6421787" y="2716529"/>
                <a:ext cx="933879" cy="874518"/>
                <a:chOff x="2409582" y="1423553"/>
                <a:chExt cx="286720" cy="376381"/>
              </a:xfrm>
            </p:grpSpPr>
            <p:sp>
              <p:nvSpPr>
                <p:cNvPr id="41" name="Google Shape;6386;p75">
                  <a:extLst>
                    <a:ext uri="{FF2B5EF4-FFF2-40B4-BE49-F238E27FC236}">
                      <a16:creationId xmlns:a16="http://schemas.microsoft.com/office/drawing/2014/main" id="{5CA183D0-005E-9B49-9A82-FDAE498FB811}"/>
                    </a:ext>
                  </a:extLst>
                </p:cNvPr>
                <p:cNvSpPr/>
                <p:nvPr/>
              </p:nvSpPr>
              <p:spPr>
                <a:xfrm>
                  <a:off x="2476310" y="1549002"/>
                  <a:ext cx="153088" cy="249282"/>
                </a:xfrm>
                <a:custGeom>
                  <a:avLst/>
                  <a:gdLst/>
                  <a:ahLst/>
                  <a:cxnLst/>
                  <a:rect l="l" t="t" r="r" b="b"/>
                  <a:pathLst>
                    <a:path w="4359" h="7098" extrusionOk="0">
                      <a:moveTo>
                        <a:pt x="858" y="1"/>
                      </a:moveTo>
                      <a:lnTo>
                        <a:pt x="858" y="2930"/>
                      </a:lnTo>
                      <a:lnTo>
                        <a:pt x="3501" y="2930"/>
                      </a:lnTo>
                      <a:lnTo>
                        <a:pt x="3501" y="1"/>
                      </a:lnTo>
                      <a:close/>
                      <a:moveTo>
                        <a:pt x="1" y="4168"/>
                      </a:moveTo>
                      <a:lnTo>
                        <a:pt x="1" y="7097"/>
                      </a:lnTo>
                      <a:lnTo>
                        <a:pt x="4359" y="7097"/>
                      </a:lnTo>
                      <a:lnTo>
                        <a:pt x="4359" y="4168"/>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6387;p75">
                  <a:extLst>
                    <a:ext uri="{FF2B5EF4-FFF2-40B4-BE49-F238E27FC236}">
                      <a16:creationId xmlns:a16="http://schemas.microsoft.com/office/drawing/2014/main" id="{A8F58038-6E35-354A-A65B-8E9A10E56E02}"/>
                    </a:ext>
                  </a:extLst>
                </p:cNvPr>
                <p:cNvSpPr/>
                <p:nvPr/>
              </p:nvSpPr>
              <p:spPr>
                <a:xfrm>
                  <a:off x="2520631" y="1548159"/>
                  <a:ext cx="63602" cy="250125"/>
                </a:xfrm>
                <a:custGeom>
                  <a:avLst/>
                  <a:gdLst/>
                  <a:ahLst/>
                  <a:cxnLst/>
                  <a:rect l="l" t="t" r="r" b="b"/>
                  <a:pathLst>
                    <a:path w="1811" h="7122" extrusionOk="0">
                      <a:moveTo>
                        <a:pt x="429" y="1"/>
                      </a:moveTo>
                      <a:lnTo>
                        <a:pt x="429" y="3025"/>
                      </a:lnTo>
                      <a:lnTo>
                        <a:pt x="1" y="3025"/>
                      </a:lnTo>
                      <a:lnTo>
                        <a:pt x="1" y="7121"/>
                      </a:lnTo>
                      <a:lnTo>
                        <a:pt x="1811" y="7121"/>
                      </a:lnTo>
                      <a:lnTo>
                        <a:pt x="1811" y="3025"/>
                      </a:lnTo>
                      <a:lnTo>
                        <a:pt x="1382" y="3025"/>
                      </a:lnTo>
                      <a:lnTo>
                        <a:pt x="138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6388;p75">
                  <a:extLst>
                    <a:ext uri="{FF2B5EF4-FFF2-40B4-BE49-F238E27FC236}">
                      <a16:creationId xmlns:a16="http://schemas.microsoft.com/office/drawing/2014/main" id="{7CEEF720-F47F-4248-BBEC-B18C1B0AE3B2}"/>
                    </a:ext>
                  </a:extLst>
                </p:cNvPr>
                <p:cNvSpPr/>
                <p:nvPr/>
              </p:nvSpPr>
              <p:spPr>
                <a:xfrm>
                  <a:off x="2470445" y="1423553"/>
                  <a:ext cx="165661" cy="367180"/>
                </a:xfrm>
                <a:custGeom>
                  <a:avLst/>
                  <a:gdLst/>
                  <a:ahLst/>
                  <a:cxnLst/>
                  <a:rect l="l" t="t" r="r" b="b"/>
                  <a:pathLst>
                    <a:path w="4717" h="10455" extrusionOk="0">
                      <a:moveTo>
                        <a:pt x="2358" y="0"/>
                      </a:moveTo>
                      <a:cubicBezTo>
                        <a:pt x="2263" y="0"/>
                        <a:pt x="2216" y="48"/>
                        <a:pt x="2216" y="143"/>
                      </a:cubicBezTo>
                      <a:lnTo>
                        <a:pt x="2216" y="977"/>
                      </a:lnTo>
                      <a:cubicBezTo>
                        <a:pt x="2216" y="1072"/>
                        <a:pt x="2263" y="1144"/>
                        <a:pt x="2358" y="1144"/>
                      </a:cubicBezTo>
                      <a:cubicBezTo>
                        <a:pt x="2454" y="1144"/>
                        <a:pt x="2501" y="1072"/>
                        <a:pt x="2501" y="977"/>
                      </a:cubicBezTo>
                      <a:lnTo>
                        <a:pt x="2501" y="143"/>
                      </a:lnTo>
                      <a:cubicBezTo>
                        <a:pt x="2501" y="72"/>
                        <a:pt x="2454" y="0"/>
                        <a:pt x="2358" y="0"/>
                      </a:cubicBezTo>
                      <a:close/>
                      <a:moveTo>
                        <a:pt x="1049" y="3406"/>
                      </a:moveTo>
                      <a:cubicBezTo>
                        <a:pt x="953" y="3406"/>
                        <a:pt x="906" y="3454"/>
                        <a:pt x="906" y="3549"/>
                      </a:cubicBezTo>
                      <a:lnTo>
                        <a:pt x="906" y="6502"/>
                      </a:lnTo>
                      <a:cubicBezTo>
                        <a:pt x="906" y="6573"/>
                        <a:pt x="953" y="6645"/>
                        <a:pt x="1049" y="6645"/>
                      </a:cubicBezTo>
                      <a:cubicBezTo>
                        <a:pt x="1144" y="6645"/>
                        <a:pt x="1192" y="6573"/>
                        <a:pt x="1192" y="6502"/>
                      </a:cubicBezTo>
                      <a:lnTo>
                        <a:pt x="1192" y="3549"/>
                      </a:lnTo>
                      <a:cubicBezTo>
                        <a:pt x="1192" y="3454"/>
                        <a:pt x="1144" y="3406"/>
                        <a:pt x="1049" y="3406"/>
                      </a:cubicBezTo>
                      <a:close/>
                      <a:moveTo>
                        <a:pt x="1882" y="3406"/>
                      </a:moveTo>
                      <a:cubicBezTo>
                        <a:pt x="1787" y="3406"/>
                        <a:pt x="1739" y="3454"/>
                        <a:pt x="1739" y="3549"/>
                      </a:cubicBezTo>
                      <a:lnTo>
                        <a:pt x="1739" y="6502"/>
                      </a:lnTo>
                      <a:cubicBezTo>
                        <a:pt x="1739" y="6573"/>
                        <a:pt x="1787" y="6645"/>
                        <a:pt x="1882" y="6645"/>
                      </a:cubicBezTo>
                      <a:cubicBezTo>
                        <a:pt x="1977" y="6645"/>
                        <a:pt x="2025" y="6573"/>
                        <a:pt x="2025" y="6502"/>
                      </a:cubicBezTo>
                      <a:lnTo>
                        <a:pt x="2025" y="3549"/>
                      </a:lnTo>
                      <a:cubicBezTo>
                        <a:pt x="2025" y="3454"/>
                        <a:pt x="1977" y="3406"/>
                        <a:pt x="1882" y="3406"/>
                      </a:cubicBezTo>
                      <a:close/>
                      <a:moveTo>
                        <a:pt x="2811" y="3406"/>
                      </a:moveTo>
                      <a:cubicBezTo>
                        <a:pt x="2716" y="3406"/>
                        <a:pt x="2644" y="3454"/>
                        <a:pt x="2644" y="3549"/>
                      </a:cubicBezTo>
                      <a:lnTo>
                        <a:pt x="2644" y="6502"/>
                      </a:lnTo>
                      <a:cubicBezTo>
                        <a:pt x="2644" y="6573"/>
                        <a:pt x="2716" y="6645"/>
                        <a:pt x="2811" y="6645"/>
                      </a:cubicBezTo>
                      <a:cubicBezTo>
                        <a:pt x="2906" y="6645"/>
                        <a:pt x="2954" y="6573"/>
                        <a:pt x="2954" y="6502"/>
                      </a:cubicBezTo>
                      <a:lnTo>
                        <a:pt x="2954" y="3549"/>
                      </a:lnTo>
                      <a:cubicBezTo>
                        <a:pt x="2978" y="3454"/>
                        <a:pt x="2906" y="3406"/>
                        <a:pt x="2811" y="3406"/>
                      </a:cubicBezTo>
                      <a:close/>
                      <a:moveTo>
                        <a:pt x="3668" y="3406"/>
                      </a:moveTo>
                      <a:cubicBezTo>
                        <a:pt x="3573" y="3406"/>
                        <a:pt x="3525" y="3454"/>
                        <a:pt x="3525" y="3549"/>
                      </a:cubicBezTo>
                      <a:lnTo>
                        <a:pt x="3525" y="6502"/>
                      </a:lnTo>
                      <a:cubicBezTo>
                        <a:pt x="3525" y="6573"/>
                        <a:pt x="3573" y="6645"/>
                        <a:pt x="3668" y="6645"/>
                      </a:cubicBezTo>
                      <a:cubicBezTo>
                        <a:pt x="3764" y="6645"/>
                        <a:pt x="3811" y="6573"/>
                        <a:pt x="3811" y="6502"/>
                      </a:cubicBezTo>
                      <a:lnTo>
                        <a:pt x="3811" y="3549"/>
                      </a:lnTo>
                      <a:cubicBezTo>
                        <a:pt x="3811" y="3454"/>
                        <a:pt x="3740" y="3406"/>
                        <a:pt x="3668" y="3406"/>
                      </a:cubicBezTo>
                      <a:close/>
                      <a:moveTo>
                        <a:pt x="168" y="7216"/>
                      </a:moveTo>
                      <a:cubicBezTo>
                        <a:pt x="72" y="7216"/>
                        <a:pt x="1" y="7264"/>
                        <a:pt x="1" y="7359"/>
                      </a:cubicBezTo>
                      <a:lnTo>
                        <a:pt x="1" y="10312"/>
                      </a:lnTo>
                      <a:cubicBezTo>
                        <a:pt x="1" y="10384"/>
                        <a:pt x="72" y="10455"/>
                        <a:pt x="168" y="10455"/>
                      </a:cubicBezTo>
                      <a:cubicBezTo>
                        <a:pt x="239" y="10455"/>
                        <a:pt x="310" y="10384"/>
                        <a:pt x="310" y="10312"/>
                      </a:cubicBezTo>
                      <a:lnTo>
                        <a:pt x="310" y="7359"/>
                      </a:lnTo>
                      <a:cubicBezTo>
                        <a:pt x="310" y="7264"/>
                        <a:pt x="239" y="7216"/>
                        <a:pt x="168" y="7216"/>
                      </a:cubicBezTo>
                      <a:close/>
                      <a:moveTo>
                        <a:pt x="1454" y="7216"/>
                      </a:moveTo>
                      <a:cubicBezTo>
                        <a:pt x="1382" y="7216"/>
                        <a:pt x="1311" y="7264"/>
                        <a:pt x="1311" y="7359"/>
                      </a:cubicBezTo>
                      <a:lnTo>
                        <a:pt x="1311" y="10312"/>
                      </a:lnTo>
                      <a:cubicBezTo>
                        <a:pt x="1311" y="10384"/>
                        <a:pt x="1382" y="10455"/>
                        <a:pt x="1454" y="10455"/>
                      </a:cubicBezTo>
                      <a:cubicBezTo>
                        <a:pt x="1549" y="10455"/>
                        <a:pt x="1620" y="10384"/>
                        <a:pt x="1620" y="10312"/>
                      </a:cubicBezTo>
                      <a:lnTo>
                        <a:pt x="1620" y="7359"/>
                      </a:lnTo>
                      <a:cubicBezTo>
                        <a:pt x="1620" y="7264"/>
                        <a:pt x="1549" y="7216"/>
                        <a:pt x="1454" y="7216"/>
                      </a:cubicBezTo>
                      <a:close/>
                      <a:moveTo>
                        <a:pt x="3240" y="7216"/>
                      </a:moveTo>
                      <a:cubicBezTo>
                        <a:pt x="3168" y="7216"/>
                        <a:pt x="3097" y="7264"/>
                        <a:pt x="3097" y="7359"/>
                      </a:cubicBezTo>
                      <a:lnTo>
                        <a:pt x="3097" y="10312"/>
                      </a:lnTo>
                      <a:cubicBezTo>
                        <a:pt x="3097" y="10384"/>
                        <a:pt x="3168" y="10455"/>
                        <a:pt x="3240" y="10455"/>
                      </a:cubicBezTo>
                      <a:cubicBezTo>
                        <a:pt x="3335" y="10455"/>
                        <a:pt x="3406" y="10384"/>
                        <a:pt x="3406" y="10312"/>
                      </a:cubicBezTo>
                      <a:lnTo>
                        <a:pt x="3406" y="7359"/>
                      </a:lnTo>
                      <a:cubicBezTo>
                        <a:pt x="3406" y="7264"/>
                        <a:pt x="3311" y="7216"/>
                        <a:pt x="3240" y="7216"/>
                      </a:cubicBezTo>
                      <a:close/>
                      <a:moveTo>
                        <a:pt x="4526" y="7216"/>
                      </a:moveTo>
                      <a:cubicBezTo>
                        <a:pt x="4430" y="7216"/>
                        <a:pt x="4383" y="7264"/>
                        <a:pt x="4383" y="7359"/>
                      </a:cubicBezTo>
                      <a:lnTo>
                        <a:pt x="4383" y="10312"/>
                      </a:lnTo>
                      <a:cubicBezTo>
                        <a:pt x="4383" y="10384"/>
                        <a:pt x="4430" y="10455"/>
                        <a:pt x="4526" y="10455"/>
                      </a:cubicBezTo>
                      <a:cubicBezTo>
                        <a:pt x="4621" y="10455"/>
                        <a:pt x="4692" y="10384"/>
                        <a:pt x="4692" y="10312"/>
                      </a:cubicBezTo>
                      <a:lnTo>
                        <a:pt x="4692" y="7359"/>
                      </a:lnTo>
                      <a:cubicBezTo>
                        <a:pt x="4716" y="7264"/>
                        <a:pt x="4621" y="7216"/>
                        <a:pt x="4526" y="721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6389;p75">
                  <a:extLst>
                    <a:ext uri="{FF2B5EF4-FFF2-40B4-BE49-F238E27FC236}">
                      <a16:creationId xmlns:a16="http://schemas.microsoft.com/office/drawing/2014/main" id="{4AC4BC8C-CB34-A040-9662-F7DA29D3E0A6}"/>
                    </a:ext>
                  </a:extLst>
                </p:cNvPr>
                <p:cNvSpPr/>
                <p:nvPr/>
              </p:nvSpPr>
              <p:spPr>
                <a:xfrm>
                  <a:off x="2439504" y="1687023"/>
                  <a:ext cx="227542" cy="91172"/>
                </a:xfrm>
                <a:custGeom>
                  <a:avLst/>
                  <a:gdLst/>
                  <a:ahLst/>
                  <a:cxnLst/>
                  <a:rect l="l" t="t" r="r" b="b"/>
                  <a:pathLst>
                    <a:path w="6479" h="2596" extrusionOk="0">
                      <a:moveTo>
                        <a:pt x="691" y="0"/>
                      </a:moveTo>
                      <a:cubicBezTo>
                        <a:pt x="644" y="0"/>
                        <a:pt x="596" y="71"/>
                        <a:pt x="596" y="119"/>
                      </a:cubicBezTo>
                      <a:lnTo>
                        <a:pt x="596" y="810"/>
                      </a:lnTo>
                      <a:cubicBezTo>
                        <a:pt x="596" y="857"/>
                        <a:pt x="644" y="905"/>
                        <a:pt x="644" y="905"/>
                      </a:cubicBezTo>
                      <a:lnTo>
                        <a:pt x="5692" y="905"/>
                      </a:lnTo>
                      <a:cubicBezTo>
                        <a:pt x="5740" y="905"/>
                        <a:pt x="5811" y="834"/>
                        <a:pt x="5811" y="786"/>
                      </a:cubicBezTo>
                      <a:lnTo>
                        <a:pt x="5811" y="95"/>
                      </a:lnTo>
                      <a:cubicBezTo>
                        <a:pt x="5811" y="48"/>
                        <a:pt x="5764" y="0"/>
                        <a:pt x="5716" y="0"/>
                      </a:cubicBezTo>
                      <a:close/>
                      <a:moveTo>
                        <a:pt x="72" y="1905"/>
                      </a:moveTo>
                      <a:cubicBezTo>
                        <a:pt x="25" y="1905"/>
                        <a:pt x="1" y="1977"/>
                        <a:pt x="1" y="2000"/>
                      </a:cubicBezTo>
                      <a:lnTo>
                        <a:pt x="1" y="2477"/>
                      </a:lnTo>
                      <a:cubicBezTo>
                        <a:pt x="1" y="2524"/>
                        <a:pt x="48" y="2596"/>
                        <a:pt x="120" y="2596"/>
                      </a:cubicBezTo>
                      <a:lnTo>
                        <a:pt x="6383" y="2596"/>
                      </a:lnTo>
                      <a:cubicBezTo>
                        <a:pt x="6454" y="2596"/>
                        <a:pt x="6478" y="2524"/>
                        <a:pt x="6478" y="2477"/>
                      </a:cubicBezTo>
                      <a:lnTo>
                        <a:pt x="6478" y="2000"/>
                      </a:lnTo>
                      <a:cubicBezTo>
                        <a:pt x="6478" y="1929"/>
                        <a:pt x="6431" y="1905"/>
                        <a:pt x="6359" y="190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6390;p75">
                  <a:extLst>
                    <a:ext uri="{FF2B5EF4-FFF2-40B4-BE49-F238E27FC236}">
                      <a16:creationId xmlns:a16="http://schemas.microsoft.com/office/drawing/2014/main" id="{F8BF1AD3-FF82-784C-A65D-4968F9328589}"/>
                    </a:ext>
                  </a:extLst>
                </p:cNvPr>
                <p:cNvSpPr/>
                <p:nvPr/>
              </p:nvSpPr>
              <p:spPr>
                <a:xfrm>
                  <a:off x="2431145" y="1490457"/>
                  <a:ext cx="244260" cy="197410"/>
                </a:xfrm>
                <a:custGeom>
                  <a:avLst/>
                  <a:gdLst/>
                  <a:ahLst/>
                  <a:cxnLst/>
                  <a:rect l="l" t="t" r="r" b="b"/>
                  <a:pathLst>
                    <a:path w="6955" h="5621" extrusionOk="0">
                      <a:moveTo>
                        <a:pt x="3096" y="1"/>
                      </a:moveTo>
                      <a:cubicBezTo>
                        <a:pt x="2668" y="548"/>
                        <a:pt x="2144" y="977"/>
                        <a:pt x="1525" y="1287"/>
                      </a:cubicBezTo>
                      <a:lnTo>
                        <a:pt x="834" y="1620"/>
                      </a:lnTo>
                      <a:lnTo>
                        <a:pt x="834" y="2168"/>
                      </a:lnTo>
                      <a:lnTo>
                        <a:pt x="6073" y="2168"/>
                      </a:lnTo>
                      <a:lnTo>
                        <a:pt x="6073" y="1620"/>
                      </a:lnTo>
                      <a:lnTo>
                        <a:pt x="5383" y="1287"/>
                      </a:lnTo>
                      <a:cubicBezTo>
                        <a:pt x="4763" y="977"/>
                        <a:pt x="4216" y="548"/>
                        <a:pt x="3811" y="1"/>
                      </a:cubicBezTo>
                      <a:close/>
                      <a:moveTo>
                        <a:pt x="2049" y="3763"/>
                      </a:moveTo>
                      <a:cubicBezTo>
                        <a:pt x="2025" y="3763"/>
                        <a:pt x="2001" y="3787"/>
                        <a:pt x="1953" y="3811"/>
                      </a:cubicBezTo>
                      <a:cubicBezTo>
                        <a:pt x="1691" y="4168"/>
                        <a:pt x="1334" y="4478"/>
                        <a:pt x="929" y="4644"/>
                      </a:cubicBezTo>
                      <a:lnTo>
                        <a:pt x="1" y="5002"/>
                      </a:lnTo>
                      <a:cubicBezTo>
                        <a:pt x="1" y="5359"/>
                        <a:pt x="263" y="5621"/>
                        <a:pt x="620" y="5621"/>
                      </a:cubicBezTo>
                      <a:lnTo>
                        <a:pt x="6335" y="5621"/>
                      </a:lnTo>
                      <a:cubicBezTo>
                        <a:pt x="6692" y="5621"/>
                        <a:pt x="6954" y="5359"/>
                        <a:pt x="6954" y="5002"/>
                      </a:cubicBezTo>
                      <a:lnTo>
                        <a:pt x="6097" y="4644"/>
                      </a:lnTo>
                      <a:cubicBezTo>
                        <a:pt x="5645" y="4502"/>
                        <a:pt x="5287" y="4192"/>
                        <a:pt x="5049" y="3811"/>
                      </a:cubicBezTo>
                      <a:cubicBezTo>
                        <a:pt x="5025" y="3787"/>
                        <a:pt x="5002" y="3763"/>
                        <a:pt x="4978" y="3763"/>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6391;p75">
                  <a:extLst>
                    <a:ext uri="{FF2B5EF4-FFF2-40B4-BE49-F238E27FC236}">
                      <a16:creationId xmlns:a16="http://schemas.microsoft.com/office/drawing/2014/main" id="{3C5C4410-2231-3A46-AB1A-7F0A6C22A4C8}"/>
                    </a:ext>
                  </a:extLst>
                </p:cNvPr>
                <p:cNvSpPr/>
                <p:nvPr/>
              </p:nvSpPr>
              <p:spPr>
                <a:xfrm>
                  <a:off x="2410249" y="1687023"/>
                  <a:ext cx="286052" cy="112911"/>
                </a:xfrm>
                <a:custGeom>
                  <a:avLst/>
                  <a:gdLst/>
                  <a:ahLst/>
                  <a:cxnLst/>
                  <a:rect l="l" t="t" r="r" b="b"/>
                  <a:pathLst>
                    <a:path w="8145" h="3215" extrusionOk="0">
                      <a:moveTo>
                        <a:pt x="6049" y="0"/>
                      </a:moveTo>
                      <a:cubicBezTo>
                        <a:pt x="6097" y="0"/>
                        <a:pt x="6121" y="48"/>
                        <a:pt x="6121" y="119"/>
                      </a:cubicBezTo>
                      <a:lnTo>
                        <a:pt x="6121" y="810"/>
                      </a:lnTo>
                      <a:cubicBezTo>
                        <a:pt x="6144" y="857"/>
                        <a:pt x="6097" y="905"/>
                        <a:pt x="6049" y="905"/>
                      </a:cubicBezTo>
                      <a:lnTo>
                        <a:pt x="6573" y="905"/>
                      </a:lnTo>
                      <a:cubicBezTo>
                        <a:pt x="6644" y="905"/>
                        <a:pt x="6668" y="834"/>
                        <a:pt x="6668" y="810"/>
                      </a:cubicBezTo>
                      <a:lnTo>
                        <a:pt x="6668" y="119"/>
                      </a:lnTo>
                      <a:cubicBezTo>
                        <a:pt x="6668" y="71"/>
                        <a:pt x="6597" y="0"/>
                        <a:pt x="6549" y="0"/>
                      </a:cubicBezTo>
                      <a:close/>
                      <a:moveTo>
                        <a:pt x="6692" y="1881"/>
                      </a:moveTo>
                      <a:cubicBezTo>
                        <a:pt x="6716" y="1881"/>
                        <a:pt x="6787" y="1929"/>
                        <a:pt x="6787" y="2000"/>
                      </a:cubicBezTo>
                      <a:lnTo>
                        <a:pt x="6787" y="2453"/>
                      </a:lnTo>
                      <a:cubicBezTo>
                        <a:pt x="6787" y="2477"/>
                        <a:pt x="6740" y="2477"/>
                        <a:pt x="6740" y="2501"/>
                      </a:cubicBezTo>
                      <a:lnTo>
                        <a:pt x="95" y="2501"/>
                      </a:lnTo>
                      <a:cubicBezTo>
                        <a:pt x="48" y="2501"/>
                        <a:pt x="0" y="2572"/>
                        <a:pt x="0" y="2620"/>
                      </a:cubicBezTo>
                      <a:lnTo>
                        <a:pt x="0" y="3096"/>
                      </a:lnTo>
                      <a:cubicBezTo>
                        <a:pt x="0" y="3167"/>
                        <a:pt x="24" y="3215"/>
                        <a:pt x="95" y="3215"/>
                      </a:cubicBezTo>
                      <a:lnTo>
                        <a:pt x="8026" y="3215"/>
                      </a:lnTo>
                      <a:cubicBezTo>
                        <a:pt x="8097" y="3215"/>
                        <a:pt x="8145" y="3143"/>
                        <a:pt x="8145" y="3096"/>
                      </a:cubicBezTo>
                      <a:lnTo>
                        <a:pt x="8145" y="2620"/>
                      </a:lnTo>
                      <a:cubicBezTo>
                        <a:pt x="8145" y="2572"/>
                        <a:pt x="8097" y="2524"/>
                        <a:pt x="8026" y="2501"/>
                      </a:cubicBezTo>
                      <a:lnTo>
                        <a:pt x="7287" y="2501"/>
                      </a:lnTo>
                      <a:cubicBezTo>
                        <a:pt x="7311" y="2501"/>
                        <a:pt x="7311" y="2477"/>
                        <a:pt x="7311" y="2453"/>
                      </a:cubicBezTo>
                      <a:lnTo>
                        <a:pt x="7311" y="2000"/>
                      </a:lnTo>
                      <a:cubicBezTo>
                        <a:pt x="7311" y="1929"/>
                        <a:pt x="7287" y="1881"/>
                        <a:pt x="7240" y="188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6392;p75">
                  <a:extLst>
                    <a:ext uri="{FF2B5EF4-FFF2-40B4-BE49-F238E27FC236}">
                      <a16:creationId xmlns:a16="http://schemas.microsoft.com/office/drawing/2014/main" id="{2DE5D0A6-0190-254D-8419-4B27F0112895}"/>
                    </a:ext>
                  </a:extLst>
                </p:cNvPr>
                <p:cNvSpPr/>
                <p:nvPr/>
              </p:nvSpPr>
              <p:spPr>
                <a:xfrm>
                  <a:off x="2674527" y="1774823"/>
                  <a:ext cx="21774" cy="25111"/>
                </a:xfrm>
                <a:custGeom>
                  <a:avLst/>
                  <a:gdLst/>
                  <a:ahLst/>
                  <a:cxnLst/>
                  <a:rect l="l" t="t" r="r" b="b"/>
                  <a:pathLst>
                    <a:path w="620" h="715" extrusionOk="0">
                      <a:moveTo>
                        <a:pt x="1" y="1"/>
                      </a:moveTo>
                      <a:cubicBezTo>
                        <a:pt x="24" y="1"/>
                        <a:pt x="96" y="72"/>
                        <a:pt x="96" y="120"/>
                      </a:cubicBezTo>
                      <a:lnTo>
                        <a:pt x="96" y="596"/>
                      </a:lnTo>
                      <a:cubicBezTo>
                        <a:pt x="96" y="667"/>
                        <a:pt x="72" y="715"/>
                        <a:pt x="1" y="715"/>
                      </a:cubicBezTo>
                      <a:lnTo>
                        <a:pt x="501" y="715"/>
                      </a:lnTo>
                      <a:cubicBezTo>
                        <a:pt x="572" y="715"/>
                        <a:pt x="620" y="643"/>
                        <a:pt x="620" y="596"/>
                      </a:cubicBezTo>
                      <a:lnTo>
                        <a:pt x="620" y="120"/>
                      </a:lnTo>
                      <a:cubicBezTo>
                        <a:pt x="620" y="72"/>
                        <a:pt x="572" y="24"/>
                        <a:pt x="5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6393;p75">
                  <a:extLst>
                    <a:ext uri="{FF2B5EF4-FFF2-40B4-BE49-F238E27FC236}">
                      <a16:creationId xmlns:a16="http://schemas.microsoft.com/office/drawing/2014/main" id="{BE1B3434-92FA-7141-9D18-F8F79B80382C}"/>
                    </a:ext>
                  </a:extLst>
                </p:cNvPr>
                <p:cNvSpPr/>
                <p:nvPr/>
              </p:nvSpPr>
              <p:spPr>
                <a:xfrm>
                  <a:off x="2557437" y="1489614"/>
                  <a:ext cx="117125" cy="197410"/>
                </a:xfrm>
                <a:custGeom>
                  <a:avLst/>
                  <a:gdLst/>
                  <a:ahLst/>
                  <a:cxnLst/>
                  <a:rect l="l" t="t" r="r" b="b"/>
                  <a:pathLst>
                    <a:path w="3335" h="5621" extrusionOk="0">
                      <a:moveTo>
                        <a:pt x="72" y="1"/>
                      </a:moveTo>
                      <a:cubicBezTo>
                        <a:pt x="24" y="215"/>
                        <a:pt x="1" y="406"/>
                        <a:pt x="1" y="620"/>
                      </a:cubicBezTo>
                      <a:cubicBezTo>
                        <a:pt x="1" y="1215"/>
                        <a:pt x="167" y="1763"/>
                        <a:pt x="501" y="2192"/>
                      </a:cubicBezTo>
                      <a:lnTo>
                        <a:pt x="2453" y="2192"/>
                      </a:lnTo>
                      <a:lnTo>
                        <a:pt x="2453" y="1596"/>
                      </a:lnTo>
                      <a:lnTo>
                        <a:pt x="1763" y="1287"/>
                      </a:lnTo>
                      <a:cubicBezTo>
                        <a:pt x="1167" y="977"/>
                        <a:pt x="620" y="525"/>
                        <a:pt x="215" y="1"/>
                      </a:cubicBezTo>
                      <a:close/>
                      <a:moveTo>
                        <a:pt x="858" y="3740"/>
                      </a:moveTo>
                      <a:lnTo>
                        <a:pt x="858" y="3978"/>
                      </a:lnTo>
                      <a:cubicBezTo>
                        <a:pt x="858" y="4621"/>
                        <a:pt x="1072" y="5169"/>
                        <a:pt x="1429" y="5621"/>
                      </a:cubicBezTo>
                      <a:lnTo>
                        <a:pt x="2715" y="5621"/>
                      </a:lnTo>
                      <a:cubicBezTo>
                        <a:pt x="3073" y="5621"/>
                        <a:pt x="3335" y="5359"/>
                        <a:pt x="3335" y="5002"/>
                      </a:cubicBezTo>
                      <a:lnTo>
                        <a:pt x="2453" y="4645"/>
                      </a:lnTo>
                      <a:cubicBezTo>
                        <a:pt x="2025" y="4454"/>
                        <a:pt x="1668" y="4168"/>
                        <a:pt x="1406" y="3811"/>
                      </a:cubicBezTo>
                      <a:cubicBezTo>
                        <a:pt x="1358" y="3787"/>
                        <a:pt x="1334" y="3740"/>
                        <a:pt x="1310" y="374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6394;p75">
                  <a:extLst>
                    <a:ext uri="{FF2B5EF4-FFF2-40B4-BE49-F238E27FC236}">
                      <a16:creationId xmlns:a16="http://schemas.microsoft.com/office/drawing/2014/main" id="{9F55CBAB-D217-7049-9019-EF3D2897719A}"/>
                    </a:ext>
                  </a:extLst>
                </p:cNvPr>
                <p:cNvSpPr/>
                <p:nvPr/>
              </p:nvSpPr>
              <p:spPr>
                <a:xfrm>
                  <a:off x="2409582" y="1539660"/>
                  <a:ext cx="285701" cy="156565"/>
                </a:xfrm>
                <a:custGeom>
                  <a:avLst/>
                  <a:gdLst/>
                  <a:ahLst/>
                  <a:cxnLst/>
                  <a:rect l="l" t="t" r="r" b="b"/>
                  <a:pathLst>
                    <a:path w="8135" h="4458" extrusionOk="0">
                      <a:moveTo>
                        <a:pt x="840" y="0"/>
                      </a:moveTo>
                      <a:cubicBezTo>
                        <a:pt x="765" y="0"/>
                        <a:pt x="716" y="65"/>
                        <a:pt x="757" y="148"/>
                      </a:cubicBezTo>
                      <a:lnTo>
                        <a:pt x="877" y="410"/>
                      </a:lnTo>
                      <a:cubicBezTo>
                        <a:pt x="1091" y="838"/>
                        <a:pt x="1496" y="1076"/>
                        <a:pt x="1972" y="1076"/>
                      </a:cubicBezTo>
                      <a:lnTo>
                        <a:pt x="6235" y="1076"/>
                      </a:lnTo>
                      <a:cubicBezTo>
                        <a:pt x="6687" y="1076"/>
                        <a:pt x="7092" y="838"/>
                        <a:pt x="7330" y="410"/>
                      </a:cubicBezTo>
                      <a:lnTo>
                        <a:pt x="7497" y="148"/>
                      </a:lnTo>
                      <a:cubicBezTo>
                        <a:pt x="7538" y="65"/>
                        <a:pt x="7472" y="0"/>
                        <a:pt x="7407" y="0"/>
                      </a:cubicBezTo>
                      <a:cubicBezTo>
                        <a:pt x="7397" y="0"/>
                        <a:pt x="7387" y="2"/>
                        <a:pt x="7378" y="5"/>
                      </a:cubicBezTo>
                      <a:cubicBezTo>
                        <a:pt x="6902" y="148"/>
                        <a:pt x="6425" y="243"/>
                        <a:pt x="5901" y="243"/>
                      </a:cubicBezTo>
                      <a:lnTo>
                        <a:pt x="2329" y="243"/>
                      </a:lnTo>
                      <a:cubicBezTo>
                        <a:pt x="1829" y="243"/>
                        <a:pt x="1353" y="148"/>
                        <a:pt x="877" y="5"/>
                      </a:cubicBezTo>
                      <a:cubicBezTo>
                        <a:pt x="864" y="2"/>
                        <a:pt x="852" y="0"/>
                        <a:pt x="840" y="0"/>
                      </a:cubicBezTo>
                      <a:close/>
                      <a:moveTo>
                        <a:pt x="133" y="3383"/>
                      </a:moveTo>
                      <a:cubicBezTo>
                        <a:pt x="53" y="3383"/>
                        <a:pt x="0" y="3468"/>
                        <a:pt x="43" y="3553"/>
                      </a:cubicBezTo>
                      <a:lnTo>
                        <a:pt x="186" y="3815"/>
                      </a:lnTo>
                      <a:cubicBezTo>
                        <a:pt x="424" y="4220"/>
                        <a:pt x="853" y="4458"/>
                        <a:pt x="1305" y="4458"/>
                      </a:cubicBezTo>
                      <a:lnTo>
                        <a:pt x="6830" y="4458"/>
                      </a:lnTo>
                      <a:cubicBezTo>
                        <a:pt x="7306" y="4458"/>
                        <a:pt x="7735" y="4220"/>
                        <a:pt x="7926" y="3815"/>
                      </a:cubicBezTo>
                      <a:lnTo>
                        <a:pt x="8092" y="3553"/>
                      </a:lnTo>
                      <a:cubicBezTo>
                        <a:pt x="8135" y="3468"/>
                        <a:pt x="8063" y="3383"/>
                        <a:pt x="7962" y="3383"/>
                      </a:cubicBezTo>
                      <a:cubicBezTo>
                        <a:pt x="7951" y="3383"/>
                        <a:pt x="7938" y="3384"/>
                        <a:pt x="7926" y="3386"/>
                      </a:cubicBezTo>
                      <a:cubicBezTo>
                        <a:pt x="7449" y="3553"/>
                        <a:pt x="6973" y="3624"/>
                        <a:pt x="6473" y="3624"/>
                      </a:cubicBezTo>
                      <a:lnTo>
                        <a:pt x="1615" y="3624"/>
                      </a:lnTo>
                      <a:cubicBezTo>
                        <a:pt x="1115" y="3624"/>
                        <a:pt x="638" y="3553"/>
                        <a:pt x="162" y="3386"/>
                      </a:cubicBezTo>
                      <a:cubicBezTo>
                        <a:pt x="152" y="3384"/>
                        <a:pt x="142" y="3383"/>
                        <a:pt x="133" y="3383"/>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6395;p75">
                  <a:extLst>
                    <a:ext uri="{FF2B5EF4-FFF2-40B4-BE49-F238E27FC236}">
                      <a16:creationId xmlns:a16="http://schemas.microsoft.com/office/drawing/2014/main" id="{9BE72376-98FE-AC4C-8827-8CE4773934F5}"/>
                    </a:ext>
                  </a:extLst>
                </p:cNvPr>
                <p:cNvSpPr/>
                <p:nvPr/>
              </p:nvSpPr>
              <p:spPr>
                <a:xfrm>
                  <a:off x="2535698" y="1438620"/>
                  <a:ext cx="37684" cy="55209"/>
                </a:xfrm>
                <a:custGeom>
                  <a:avLst/>
                  <a:gdLst/>
                  <a:ahLst/>
                  <a:cxnLst/>
                  <a:rect l="l" t="t" r="r" b="b"/>
                  <a:pathLst>
                    <a:path w="1073" h="1572" extrusionOk="0">
                      <a:moveTo>
                        <a:pt x="524" y="0"/>
                      </a:moveTo>
                      <a:cubicBezTo>
                        <a:pt x="239" y="0"/>
                        <a:pt x="0" y="238"/>
                        <a:pt x="0" y="524"/>
                      </a:cubicBezTo>
                      <a:cubicBezTo>
                        <a:pt x="0" y="715"/>
                        <a:pt x="48" y="857"/>
                        <a:pt x="167" y="953"/>
                      </a:cubicBezTo>
                      <a:cubicBezTo>
                        <a:pt x="48" y="1000"/>
                        <a:pt x="0" y="1119"/>
                        <a:pt x="0" y="1238"/>
                      </a:cubicBezTo>
                      <a:cubicBezTo>
                        <a:pt x="0" y="1429"/>
                        <a:pt x="119" y="1572"/>
                        <a:pt x="286" y="1572"/>
                      </a:cubicBezTo>
                      <a:lnTo>
                        <a:pt x="739" y="1572"/>
                      </a:lnTo>
                      <a:cubicBezTo>
                        <a:pt x="882" y="1572"/>
                        <a:pt x="1048" y="1429"/>
                        <a:pt x="1048" y="1238"/>
                      </a:cubicBezTo>
                      <a:cubicBezTo>
                        <a:pt x="1048" y="1096"/>
                        <a:pt x="977" y="1000"/>
                        <a:pt x="858" y="953"/>
                      </a:cubicBezTo>
                      <a:cubicBezTo>
                        <a:pt x="953" y="834"/>
                        <a:pt x="1048" y="667"/>
                        <a:pt x="1072" y="524"/>
                      </a:cubicBezTo>
                      <a:cubicBezTo>
                        <a:pt x="1072" y="238"/>
                        <a:pt x="834" y="0"/>
                        <a:pt x="52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52">
              <a:extLst>
                <a:ext uri="{FF2B5EF4-FFF2-40B4-BE49-F238E27FC236}">
                  <a16:creationId xmlns:a16="http://schemas.microsoft.com/office/drawing/2014/main" id="{C3BA74D6-20EB-A34E-824C-5E266D20B890}"/>
                </a:ext>
              </a:extLst>
            </p:cNvPr>
            <p:cNvPicPr>
              <a:picLocks noChangeAspect="1"/>
            </p:cNvPicPr>
            <p:nvPr/>
          </p:nvPicPr>
          <p:blipFill>
            <a:blip r:embed="rId4"/>
            <a:stretch>
              <a:fillRect/>
            </a:stretch>
          </p:blipFill>
          <p:spPr>
            <a:xfrm>
              <a:off x="4881005" y="1990919"/>
              <a:ext cx="2171700" cy="2238181"/>
            </a:xfrm>
            <a:prstGeom prst="rect">
              <a:avLst/>
            </a:prstGeom>
          </p:spPr>
        </p:pic>
      </p:grpSp>
      <p:grpSp>
        <p:nvGrpSpPr>
          <p:cNvPr id="5" name="Group 4">
            <a:extLst>
              <a:ext uri="{FF2B5EF4-FFF2-40B4-BE49-F238E27FC236}">
                <a16:creationId xmlns:a16="http://schemas.microsoft.com/office/drawing/2014/main" id="{D14E17D8-BD69-2F46-A564-44192F452168}"/>
              </a:ext>
            </a:extLst>
          </p:cNvPr>
          <p:cNvGrpSpPr/>
          <p:nvPr/>
        </p:nvGrpSpPr>
        <p:grpSpPr>
          <a:xfrm>
            <a:off x="812410" y="2228025"/>
            <a:ext cx="10769674" cy="1886292"/>
            <a:chOff x="2967789" y="-1700463"/>
            <a:chExt cx="7636235" cy="1414719"/>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VN" sz="1867" kern="0">
                <a:solidFill>
                  <a:srgbClr val="282848"/>
                </a:solidFill>
                <a:latin typeface="Arial"/>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3039881" y="-1506145"/>
              <a:ext cx="7492049" cy="930928"/>
            </a:xfrm>
            <a:prstGeom prst="rect">
              <a:avLst/>
            </a:prstGeom>
          </p:spPr>
          <p:txBody>
            <a:bodyPr wrap="square">
              <a:spAutoFit/>
            </a:bodyPr>
            <a:lstStyle/>
            <a:p>
              <a:pPr algn="ctr" defTabSz="1219170">
                <a:buClr>
                  <a:srgbClr val="000000"/>
                </a:buClr>
              </a:pPr>
              <a:r>
                <a:rPr lang="vi-VN" sz="3733" b="1" kern="0" dirty="0">
                  <a:solidFill>
                    <a:srgbClr val="000000"/>
                  </a:solidFill>
                  <a:latin typeface="Times New Roman" panose="02020603050405020304" pitchFamily="18" charset="0"/>
                  <a:cs typeface="Times New Roman" panose="02020603050405020304" pitchFamily="18" charset="0"/>
                  <a:sym typeface="Arial"/>
                </a:rPr>
                <a:t>Đạo phật thời Trần so với thời Lý như thế nào? Nêu dẫn chứng?</a:t>
              </a:r>
            </a:p>
          </p:txBody>
        </p:sp>
      </p:grpSp>
    </p:spTree>
    <p:extLst>
      <p:ext uri="{BB962C8B-B14F-4D97-AF65-F5344CB8AC3E}">
        <p14:creationId xmlns:p14="http://schemas.microsoft.com/office/powerpoint/2010/main" val="171965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nodeType="clickEffect">
                                  <p:stCondLst>
                                    <p:cond delay="0"/>
                                  </p:stCondLst>
                                  <p:childTnLst>
                                    <p:animEffect transition="out" filter="barn(inVertical)">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6" presetClass="entr" presetSubtype="37"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outVertical)">
                                      <p:cBhvr>
                                        <p:cTn id="21" dur="500"/>
                                        <p:tgtEl>
                                          <p:spTgt spid="20"/>
                                        </p:tgtEl>
                                      </p:cBhvr>
                                    </p:animEffect>
                                  </p:childTnLst>
                                </p:cTn>
                              </p:par>
                              <p:par>
                                <p:cTn id="22" presetID="16" presetClass="entr" presetSubtype="37" fill="hold" nodeType="with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barn(outVertical)">
                                      <p:cBhvr>
                                        <p:cTn id="24" dur="1000"/>
                                        <p:tgtEl>
                                          <p:spTgt spid="4098"/>
                                        </p:tgtEl>
                                      </p:cBhvr>
                                    </p:animEffect>
                                  </p:childTnLst>
                                </p:cTn>
                              </p:par>
                              <p:par>
                                <p:cTn id="25" presetID="16" presetClass="entr" presetSubtype="37"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outVertical)">
                                      <p:cBhvr>
                                        <p:cTn id="2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146CBF-6F86-B247-AC3C-A9B74A1FEA7E}"/>
              </a:ext>
            </a:extLst>
          </p:cNvPr>
          <p:cNvSpPr/>
          <p:nvPr/>
        </p:nvSpPr>
        <p:spPr>
          <a:xfrm>
            <a:off x="4698695" y="6150114"/>
            <a:ext cx="1523174" cy="707886"/>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a:sym typeface="Arial"/>
              </a:rPr>
              <a:t>Tuồng</a:t>
            </a:r>
            <a:endParaRPr kumimoji="0" lang="en-VN" sz="4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Rectangle 2">
            <a:extLst>
              <a:ext uri="{FF2B5EF4-FFF2-40B4-BE49-F238E27FC236}">
                <a16:creationId xmlns:a16="http://schemas.microsoft.com/office/drawing/2014/main" id="{F8565ACD-8F41-2F4A-AC69-56ED147B2501}"/>
              </a:ext>
            </a:extLst>
          </p:cNvPr>
          <p:cNvSpPr/>
          <p:nvPr/>
        </p:nvSpPr>
        <p:spPr>
          <a:xfrm>
            <a:off x="1372377" y="170736"/>
            <a:ext cx="9855605" cy="1405641"/>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267"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Nghệ thuật diễn xướng phát triển nhiều loại hình chèo tuồng, hát xẩm, múa rối</a:t>
            </a:r>
            <a:endParaRPr kumimoji="0" lang="en-VN" sz="4267"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 name="Rectangle 8">
            <a:extLst>
              <a:ext uri="{FF2B5EF4-FFF2-40B4-BE49-F238E27FC236}">
                <a16:creationId xmlns:a16="http://schemas.microsoft.com/office/drawing/2014/main" id="{9D839A91-2171-0943-AC41-7808D6292FAB}"/>
              </a:ext>
            </a:extLst>
          </p:cNvPr>
          <p:cNvSpPr/>
          <p:nvPr/>
        </p:nvSpPr>
        <p:spPr>
          <a:xfrm>
            <a:off x="9304561" y="6150114"/>
            <a:ext cx="1936749" cy="707886"/>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a:sym typeface="Arial"/>
              </a:rPr>
              <a:t>Hát xẩm</a:t>
            </a:r>
            <a:endParaRPr kumimoji="0" lang="en-VN" sz="4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 name="Rectangle 10">
            <a:extLst>
              <a:ext uri="{FF2B5EF4-FFF2-40B4-BE49-F238E27FC236}">
                <a16:creationId xmlns:a16="http://schemas.microsoft.com/office/drawing/2014/main" id="{10164A49-ABA9-1944-85F9-8C5D5124F0E8}"/>
              </a:ext>
            </a:extLst>
          </p:cNvPr>
          <p:cNvSpPr/>
          <p:nvPr/>
        </p:nvSpPr>
        <p:spPr>
          <a:xfrm>
            <a:off x="981501" y="6150114"/>
            <a:ext cx="1266693" cy="707886"/>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a:sym typeface="Arial"/>
              </a:rPr>
              <a:t>Chèo</a:t>
            </a:r>
            <a:endParaRPr kumimoji="0" lang="en-VN" sz="40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7" name="Picture 6">
            <a:extLst>
              <a:ext uri="{FF2B5EF4-FFF2-40B4-BE49-F238E27FC236}">
                <a16:creationId xmlns:a16="http://schemas.microsoft.com/office/drawing/2014/main" id="{A3CCB3B3-2D72-661A-950D-AC9401B42324}"/>
              </a:ext>
            </a:extLst>
          </p:cNvPr>
          <p:cNvPicPr>
            <a:picLocks noChangeAspect="1"/>
          </p:cNvPicPr>
          <p:nvPr/>
        </p:nvPicPr>
        <p:blipFill>
          <a:blip r:embed="rId2"/>
          <a:stretch>
            <a:fillRect/>
          </a:stretch>
        </p:blipFill>
        <p:spPr>
          <a:xfrm>
            <a:off x="44881" y="1857961"/>
            <a:ext cx="3995902" cy="4096271"/>
          </a:xfrm>
          <a:prstGeom prst="round2DiagRect">
            <a:avLst>
              <a:gd name="adj1" fmla="val 20392"/>
              <a:gd name="adj2" fmla="val 0"/>
            </a:avLst>
          </a:prstGeom>
        </p:spPr>
      </p:pic>
      <p:pic>
        <p:nvPicPr>
          <p:cNvPr id="10" name="Picture 9">
            <a:extLst>
              <a:ext uri="{FF2B5EF4-FFF2-40B4-BE49-F238E27FC236}">
                <a16:creationId xmlns:a16="http://schemas.microsoft.com/office/drawing/2014/main" id="{E17A9906-D464-718E-347D-828E3BEE2B25}"/>
              </a:ext>
            </a:extLst>
          </p:cNvPr>
          <p:cNvPicPr>
            <a:picLocks noChangeAspect="1"/>
          </p:cNvPicPr>
          <p:nvPr/>
        </p:nvPicPr>
        <p:blipFill>
          <a:blip r:embed="rId3"/>
          <a:stretch>
            <a:fillRect/>
          </a:stretch>
        </p:blipFill>
        <p:spPr>
          <a:xfrm>
            <a:off x="8212745" y="1857961"/>
            <a:ext cx="3755172" cy="4096271"/>
          </a:xfrm>
          <a:prstGeom prst="round2DiagRect">
            <a:avLst/>
          </a:prstGeom>
        </p:spPr>
      </p:pic>
      <p:pic>
        <p:nvPicPr>
          <p:cNvPr id="13" name="Picture 12">
            <a:extLst>
              <a:ext uri="{FF2B5EF4-FFF2-40B4-BE49-F238E27FC236}">
                <a16:creationId xmlns:a16="http://schemas.microsoft.com/office/drawing/2014/main" id="{20728E2F-0BEC-8AB9-861D-89EFD8178121}"/>
              </a:ext>
            </a:extLst>
          </p:cNvPr>
          <p:cNvPicPr>
            <a:picLocks noChangeAspect="1"/>
          </p:cNvPicPr>
          <p:nvPr/>
        </p:nvPicPr>
        <p:blipFill>
          <a:blip r:embed="rId4"/>
          <a:stretch>
            <a:fillRect/>
          </a:stretch>
        </p:blipFill>
        <p:spPr>
          <a:xfrm>
            <a:off x="4281361" y="1857962"/>
            <a:ext cx="3755172" cy="4096270"/>
          </a:xfrm>
          <a:prstGeom prst="round2DiagRect">
            <a:avLst>
              <a:gd name="adj1" fmla="val 21441"/>
              <a:gd name="adj2" fmla="val 0"/>
            </a:avLst>
          </a:prstGeom>
        </p:spPr>
      </p:pic>
    </p:spTree>
    <p:extLst>
      <p:ext uri="{BB962C8B-B14F-4D97-AF65-F5344CB8AC3E}">
        <p14:creationId xmlns:p14="http://schemas.microsoft.com/office/powerpoint/2010/main" val="1219410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1" presetClass="entr" presetSubtype="2"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2)">
                                      <p:cBhvr>
                                        <p:cTn id="12" dur="1250"/>
                                        <p:tgtEl>
                                          <p:spTgt spid="2"/>
                                        </p:tgtEl>
                                      </p:cBhvr>
                                    </p:animEffect>
                                  </p:childTnLst>
                                </p:cTn>
                              </p:par>
                              <p:par>
                                <p:cTn id="13" presetID="21"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2)">
                                      <p:cBhvr>
                                        <p:cTn id="15" dur="1250"/>
                                        <p:tgtEl>
                                          <p:spTgt spid="9"/>
                                        </p:tgtEl>
                                      </p:cBhvr>
                                    </p:animEffect>
                                  </p:childTnLst>
                                </p:cTn>
                              </p:par>
                              <p:par>
                                <p:cTn id="16" presetID="21" presetClass="entr" presetSubtype="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2)">
                                      <p:cBhvr>
                                        <p:cTn id="18" dur="1250"/>
                                        <p:tgtEl>
                                          <p:spTgt spid="11"/>
                                        </p:tgtEl>
                                      </p:cBhvr>
                                    </p:animEffect>
                                  </p:childTnLst>
                                </p:cTn>
                              </p:par>
                              <p:par>
                                <p:cTn id="19" presetID="21"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2)">
                                      <p:cBhvr>
                                        <p:cTn id="21" dur="1250"/>
                                        <p:tgtEl>
                                          <p:spTgt spid="10"/>
                                        </p:tgtEl>
                                      </p:cBhvr>
                                    </p:animEffect>
                                  </p:childTnLst>
                                </p:cTn>
                              </p:par>
                              <p:par>
                                <p:cTn id="22" presetID="21" presetClass="entr" presetSubtype="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2)">
                                      <p:cBhvr>
                                        <p:cTn id="24" dur="1250"/>
                                        <p:tgtEl>
                                          <p:spTgt spid="13"/>
                                        </p:tgtEl>
                                      </p:cBhvr>
                                    </p:animEffect>
                                  </p:childTnLst>
                                </p:cTn>
                              </p:par>
                              <p:par>
                                <p:cTn id="25" presetID="21" presetClass="entr" presetSubtype="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2)">
                                      <p:cBhvr>
                                        <p:cTn id="2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6" name="Rectangle 5">
            <a:extLst>
              <a:ext uri="{FF2B5EF4-FFF2-40B4-BE49-F238E27FC236}">
                <a16:creationId xmlns:a16="http://schemas.microsoft.com/office/drawing/2014/main" id="{40F70C50-2574-5747-9A4E-2E16E00D70FB}"/>
              </a:ext>
            </a:extLst>
          </p:cNvPr>
          <p:cNvSpPr/>
          <p:nvPr/>
        </p:nvSpPr>
        <p:spPr>
          <a:xfrm>
            <a:off x="768461" y="2977674"/>
            <a:ext cx="11423539" cy="584775"/>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Thời Trần Phật giáo, Nho giáo và Đạo giáo được coi trọng.</a:t>
            </a:r>
          </a:p>
        </p:txBody>
      </p:sp>
      <p:sp>
        <p:nvSpPr>
          <p:cNvPr id="576" name="TextBox 575">
            <a:extLst>
              <a:ext uri="{FF2B5EF4-FFF2-40B4-BE49-F238E27FC236}">
                <a16:creationId xmlns:a16="http://schemas.microsoft.com/office/drawing/2014/main" id="{21FB945B-5B76-9D45-9F63-E2107705FAFD}"/>
              </a:ext>
            </a:extLst>
          </p:cNvPr>
          <p:cNvSpPr txBox="1"/>
          <p:nvPr/>
        </p:nvSpPr>
        <p:spPr>
          <a:xfrm>
            <a:off x="379924" y="1453882"/>
            <a:ext cx="4693977" cy="646331"/>
          </a:xfrm>
          <a:prstGeom prst="rect">
            <a:avLst/>
          </a:prstGeom>
          <a:noFill/>
        </p:spPr>
        <p:txBody>
          <a:bodyPr wrap="square" rtlCol="0">
            <a:spAutoFit/>
          </a:bodyPr>
          <a:lstStyle/>
          <a:p>
            <a:pPr defTabSz="1219140">
              <a:buClr>
                <a:srgbClr val="000000"/>
              </a:buClr>
            </a:pPr>
            <a:r>
              <a:rPr lang="en-US" sz="3600" b="1" kern="0" dirty="0">
                <a:solidFill>
                  <a:srgbClr val="FF0000"/>
                </a:solidFill>
                <a:latin typeface="Times New Roman" panose="02020603050405020304" pitchFamily="18" charset="0"/>
                <a:cs typeface="Times New Roman" panose="02020603050405020304" pitchFamily="18" charset="0"/>
                <a:sym typeface="Arial"/>
              </a:rPr>
              <a:t>5</a:t>
            </a:r>
            <a:r>
              <a:rPr lang="en-VN" sz="3600" b="1" kern="0">
                <a:solidFill>
                  <a:srgbClr val="FF0000"/>
                </a:solidFill>
                <a:latin typeface="Times New Roman" panose="02020603050405020304" pitchFamily="18" charset="0"/>
                <a:cs typeface="Times New Roman" panose="02020603050405020304" pitchFamily="18" charset="0"/>
                <a:sym typeface="Arial"/>
              </a:rPr>
              <a:t>.</a:t>
            </a:r>
            <a:r>
              <a:rPr lang="en-US" sz="3600" b="1" kern="0">
                <a:solidFill>
                  <a:srgbClr val="FF0000"/>
                </a:solidFill>
                <a:latin typeface="Times New Roman" panose="02020603050405020304" pitchFamily="18" charset="0"/>
                <a:cs typeface="Times New Roman" panose="02020603050405020304" pitchFamily="18" charset="0"/>
                <a:sym typeface="Arial"/>
              </a:rPr>
              <a:t> </a:t>
            </a:r>
            <a:r>
              <a:rPr lang="en-US" sz="3600" b="1" kern="0" dirty="0">
                <a:solidFill>
                  <a:srgbClr val="FF0000"/>
                </a:solidFill>
                <a:latin typeface="Times New Roman" panose="02020603050405020304" pitchFamily="18" charset="0"/>
                <a:cs typeface="Times New Roman" panose="02020603050405020304" pitchFamily="18" charset="0"/>
                <a:sym typeface="Arial"/>
              </a:rPr>
              <a:t>Tình hình văn hóa.</a:t>
            </a:r>
          </a:p>
        </p:txBody>
      </p:sp>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1200329"/>
          </a:xfrm>
          <a:prstGeom prst="rect">
            <a:avLst/>
          </a:prstGeom>
        </p:spPr>
        <p:txBody>
          <a:bodyPr wrap="square">
            <a:spAutoFit/>
          </a:bodyPr>
          <a:lstStyle/>
          <a:p>
            <a:pPr algn="ctr" defTabSz="1219140">
              <a:spcBef>
                <a:spcPct val="0"/>
              </a:spcBef>
              <a:buClr>
                <a:srgbClr val="000000"/>
              </a:buClr>
              <a:defRPr/>
            </a:pPr>
            <a:r>
              <a:rPr lang="en-US" altLang="en-US" sz="3600" b="1" kern="0">
                <a:solidFill>
                  <a:srgbClr val="FF0000"/>
                </a:solidFill>
                <a:latin typeface="Times New Roman" panose="02020603050405020304" pitchFamily="18" charset="0"/>
                <a:cs typeface="Times New Roman" panose="02020603050405020304" pitchFamily="18" charset="0"/>
                <a:sym typeface="Arial"/>
              </a:rPr>
              <a:t>BÀI 16: </a:t>
            </a:r>
            <a:r>
              <a:rPr lang="vi-VN" altLang="en-US" sz="3600" b="1" kern="0">
                <a:solidFill>
                  <a:srgbClr val="FF0000"/>
                </a:solidFill>
                <a:latin typeface="Times New Roman" panose="02020603050405020304" pitchFamily="18" charset="0"/>
                <a:cs typeface="Times New Roman" panose="02020603050405020304" pitchFamily="18" charset="0"/>
                <a:sym typeface="Arial"/>
              </a:rPr>
              <a:t>CÔNG CUỘC XÂY DỰNG ĐẤT NƯỚC THỜI TRẦN  (1226 – 1400) (t3)</a:t>
            </a:r>
            <a:endParaRPr lang="en-US" altLang="en-US" sz="3600"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10E8640E-2BED-649D-9648-ED661F6470FF}"/>
              </a:ext>
            </a:extLst>
          </p:cNvPr>
          <p:cNvSpPr/>
          <p:nvPr/>
        </p:nvSpPr>
        <p:spPr>
          <a:xfrm>
            <a:off x="956965" y="3820662"/>
            <a:ext cx="7774536" cy="584775"/>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Nho giáo ngày càng được nâng cao vị thế.</a:t>
            </a:r>
          </a:p>
        </p:txBody>
      </p:sp>
      <p:sp>
        <p:nvSpPr>
          <p:cNvPr id="7" name="Rectangle 6">
            <a:extLst>
              <a:ext uri="{FF2B5EF4-FFF2-40B4-BE49-F238E27FC236}">
                <a16:creationId xmlns:a16="http://schemas.microsoft.com/office/drawing/2014/main" id="{644B10EE-3E94-688D-1EDF-887258D42148}"/>
              </a:ext>
            </a:extLst>
          </p:cNvPr>
          <p:cNvSpPr/>
          <p:nvPr/>
        </p:nvSpPr>
        <p:spPr>
          <a:xfrm>
            <a:off x="956965" y="4663650"/>
            <a:ext cx="11235035" cy="584775"/>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Phật giáo </a:t>
            </a:r>
            <a:r>
              <a:rPr lang="en-US" altLang="en-US" sz="3200" kern="0">
                <a:solidFill>
                  <a:srgbClr val="3F3742"/>
                </a:solidFill>
                <a:latin typeface="Times New Roman" panose="02020603050405020304" pitchFamily="18" charset="0"/>
                <a:cs typeface="Times New Roman" panose="02020603050405020304" pitchFamily="18" charset="0"/>
                <a:sym typeface="Arial"/>
              </a:rPr>
              <a:t>được nhà nước và nhân dân tiếp tục duy trì, phát triển.</a:t>
            </a:r>
            <a:endParaRPr lang="en-US" altLang="en-US" sz="3200" kern="0" dirty="0">
              <a:solidFill>
                <a:srgbClr val="3F3742"/>
              </a:solidFill>
              <a:latin typeface="Times New Roman" panose="02020603050405020304" pitchFamily="18"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9B678E6A-93C8-DDBC-A4B7-4DABFA0DAA32}"/>
              </a:ext>
            </a:extLst>
          </p:cNvPr>
          <p:cNvSpPr txBox="1"/>
          <p:nvPr/>
        </p:nvSpPr>
        <p:spPr>
          <a:xfrm>
            <a:off x="379924" y="2126825"/>
            <a:ext cx="4693977" cy="646331"/>
          </a:xfrm>
          <a:prstGeom prst="rect">
            <a:avLst/>
          </a:prstGeom>
          <a:noFill/>
        </p:spPr>
        <p:txBody>
          <a:bodyPr wrap="square" rtlCol="0">
            <a:spAutoFit/>
          </a:bodyPr>
          <a:lstStyle/>
          <a:p>
            <a:pPr defTabSz="1219140">
              <a:buClr>
                <a:srgbClr val="000000"/>
              </a:buClr>
            </a:pPr>
            <a:r>
              <a:rPr lang="en-VN" sz="3600" b="1" kern="0">
                <a:solidFill>
                  <a:srgbClr val="FF0000"/>
                </a:solidFill>
                <a:latin typeface="Times New Roman" panose="02020603050405020304" pitchFamily="18" charset="0"/>
                <a:cs typeface="Times New Roman" panose="02020603050405020304" pitchFamily="18" charset="0"/>
                <a:sym typeface="Arial"/>
              </a:rPr>
              <a:t>a.</a:t>
            </a:r>
            <a:r>
              <a:rPr lang="en-US" sz="3600" b="1" kern="0">
                <a:solidFill>
                  <a:srgbClr val="FF0000"/>
                </a:solidFill>
                <a:latin typeface="Times New Roman" panose="02020603050405020304" pitchFamily="18" charset="0"/>
                <a:cs typeface="Times New Roman" panose="02020603050405020304" pitchFamily="18" charset="0"/>
                <a:sym typeface="Arial"/>
              </a:rPr>
              <a:t> </a:t>
            </a:r>
            <a:r>
              <a:rPr lang="vi-VN" sz="3600" b="1" kern="0" dirty="0">
                <a:solidFill>
                  <a:srgbClr val="FF0000"/>
                </a:solidFill>
                <a:latin typeface="Times New Roman" panose="02020603050405020304" pitchFamily="18" charset="0"/>
                <a:cs typeface="Times New Roman" panose="02020603050405020304" pitchFamily="18" charset="0"/>
                <a:sym typeface="Arial"/>
              </a:rPr>
              <a:t>Tư tưởng, tôn giáo</a:t>
            </a:r>
            <a:r>
              <a:rPr lang="en-US" sz="3600" b="1" kern="0" dirty="0">
                <a:solidFill>
                  <a:srgbClr val="FF0000"/>
                </a:solidFill>
                <a:latin typeface="Times New Roman" panose="02020603050405020304" pitchFamily="18" charset="0"/>
                <a:cs typeface="Times New Roman" panose="02020603050405020304" pitchFamily="18" charset="0"/>
                <a:sym typeface="Arial"/>
              </a:rPr>
              <a:t>.</a:t>
            </a:r>
            <a:endParaRPr lang="vi-VN" sz="3600"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4" name="Rectangle 3">
            <a:extLst>
              <a:ext uri="{FF2B5EF4-FFF2-40B4-BE49-F238E27FC236}">
                <a16:creationId xmlns:a16="http://schemas.microsoft.com/office/drawing/2014/main" id="{24B8F462-E537-E5CB-6F8A-8517F06DC2FA}"/>
              </a:ext>
            </a:extLst>
          </p:cNvPr>
          <p:cNvSpPr/>
          <p:nvPr/>
        </p:nvSpPr>
        <p:spPr>
          <a:xfrm>
            <a:off x="956965" y="5506638"/>
            <a:ext cx="11235035" cy="584775"/>
          </a:xfrm>
          <a:prstGeom prst="rect">
            <a:avLst/>
          </a:prstGeom>
        </p:spPr>
        <p:txBody>
          <a:bodyPr wrap="square">
            <a:spAutoFit/>
          </a:bodyPr>
          <a:lstStyle/>
          <a:p>
            <a:pPr algn="just" defTabSz="1219140">
              <a:spcBef>
                <a:spcPct val="0"/>
              </a:spcBef>
              <a:buClr>
                <a:srgbClr val="000000"/>
              </a:buClr>
              <a:defRPr/>
            </a:pPr>
            <a:r>
              <a:rPr lang="en-US" altLang="en-US" sz="3200" kern="0">
                <a:solidFill>
                  <a:srgbClr val="3F3742"/>
                </a:solidFill>
                <a:latin typeface="Times New Roman" panose="02020603050405020304" pitchFamily="18" charset="0"/>
                <a:cs typeface="Times New Roman" panose="02020603050405020304" pitchFamily="18" charset="0"/>
                <a:sym typeface="Arial"/>
              </a:rPr>
              <a:t>+ Các tín ngưỡng cổ truyền tiếp tục được duy trì.</a:t>
            </a:r>
            <a:endParaRPr lang="en-US" altLang="en-US" sz="3200" kern="0" dirty="0">
              <a:solidFill>
                <a:srgbClr val="3F3742"/>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748551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50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0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14:presetBounceEnd="5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50000">
                                          <p:cBhvr additive="base">
                                            <p:cTn id="19"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14:presetBounceEnd="50000">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14:bounceEnd="50000">
                                          <p:cBhvr additive="base">
                                            <p:cTn id="25"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P spid="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576" name="TextBox 575">
            <a:extLst>
              <a:ext uri="{FF2B5EF4-FFF2-40B4-BE49-F238E27FC236}">
                <a16:creationId xmlns:a16="http://schemas.microsoft.com/office/drawing/2014/main" id="{21FB945B-5B76-9D45-9F63-E2107705FAFD}"/>
              </a:ext>
            </a:extLst>
          </p:cNvPr>
          <p:cNvSpPr txBox="1"/>
          <p:nvPr/>
        </p:nvSpPr>
        <p:spPr>
          <a:xfrm>
            <a:off x="379924" y="1453882"/>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5</a:t>
            </a:r>
            <a:r>
              <a:rPr kumimoji="0" lang="en-VN"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t>
            </a:r>
            <a:r>
              <a:rPr kumimoji="0" 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Tình hình văn hóa.</a:t>
            </a:r>
          </a:p>
        </p:txBody>
      </p:sp>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1200329"/>
          </a:xfrm>
          <a:prstGeom prst="rect">
            <a:avLst/>
          </a:prstGeom>
        </p:spPr>
        <p:txBody>
          <a:bodyPr wrap="square">
            <a:spAutoFit/>
          </a:bodyPr>
          <a:lstStyle/>
          <a:p>
            <a:pPr marL="0" marR="0" lvl="0" indent="0" algn="ctr"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16: </a:t>
            </a:r>
            <a:r>
              <a:rPr kumimoji="0" lang="vi-VN" alt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CÔNG CUỘC XÂY DỰNG ĐẤT NƯỚC THỜI TRẦN  (1226 – 1400) (t3)</a:t>
            </a:r>
            <a:endPar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9B678E6A-93C8-DDBC-A4B7-4DABFA0DAA32}"/>
              </a:ext>
            </a:extLst>
          </p:cNvPr>
          <p:cNvSpPr txBox="1"/>
          <p:nvPr/>
        </p:nvSpPr>
        <p:spPr>
          <a:xfrm>
            <a:off x="379924" y="2126825"/>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a:t>
            </a:r>
            <a:r>
              <a:rPr kumimoji="0" 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Tư tưởng, tôn giáo</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t>
            </a:r>
            <a:endPar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D408B0CD-4E22-EE1F-1237-5084EDCF5E78}"/>
              </a:ext>
            </a:extLst>
          </p:cNvPr>
          <p:cNvSpPr txBox="1"/>
          <p:nvPr/>
        </p:nvSpPr>
        <p:spPr>
          <a:xfrm>
            <a:off x="379924" y="2799768"/>
            <a:ext cx="8581196"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 Văn học, giáo dục và khoa học kĩ thuật</a:t>
            </a:r>
            <a:endPar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935127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85;p43">
            <a:extLst>
              <a:ext uri="{FF2B5EF4-FFF2-40B4-BE49-F238E27FC236}">
                <a16:creationId xmlns:a16="http://schemas.microsoft.com/office/drawing/2014/main" id="{E58442EC-0B3A-EB49-A5EC-5012747C676E}"/>
              </a:ext>
            </a:extLst>
          </p:cNvPr>
          <p:cNvSpPr txBox="1">
            <a:spLocks/>
          </p:cNvSpPr>
          <p:nvPr/>
        </p:nvSpPr>
        <p:spPr>
          <a:xfrm>
            <a:off x="3469640" y="314326"/>
            <a:ext cx="5537648" cy="7797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VĂN</a:t>
            </a:r>
            <a:r>
              <a:rPr kumimoji="0" lang="en-US" sz="60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60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HỌC</a:t>
            </a:r>
            <a:endParaRPr kumimoji="0" lang="en-US" sz="60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pic>
        <p:nvPicPr>
          <p:cNvPr id="7" name="Picture 17" descr="nom3">
            <a:extLst>
              <a:ext uri="{FF2B5EF4-FFF2-40B4-BE49-F238E27FC236}">
                <a16:creationId xmlns:a16="http://schemas.microsoft.com/office/drawing/2014/main" id="{55B91D20-67E6-C24C-AA8A-569F76EB0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000" y="1580536"/>
            <a:ext cx="3945267" cy="347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a:extLst>
              <a:ext uri="{FF2B5EF4-FFF2-40B4-BE49-F238E27FC236}">
                <a16:creationId xmlns:a16="http://schemas.microsoft.com/office/drawing/2014/main" id="{AB3B264F-A2BF-3846-85E0-1A1C573143E2}"/>
              </a:ext>
            </a:extLst>
          </p:cNvPr>
          <p:cNvSpPr txBox="1">
            <a:spLocks noChangeArrowheads="1"/>
          </p:cNvSpPr>
          <p:nvPr/>
        </p:nvSpPr>
        <p:spPr bwMode="auto">
          <a:xfrm>
            <a:off x="7419631" y="5179199"/>
            <a:ext cx="292400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1219170" rtl="0" eaLnBrk="1" fontAlgn="auto" latinLnBrk="0" hangingPunct="1">
              <a:lnSpc>
                <a:spcPct val="100000"/>
              </a:lnSpc>
              <a:spcBef>
                <a:spcPct val="50000"/>
              </a:spcBef>
              <a:spcAft>
                <a:spcPts val="0"/>
              </a:spcAft>
              <a:buClr>
                <a:srgbClr val="000000"/>
              </a:buClr>
              <a:buSzTx/>
              <a:buFontTx/>
              <a:buNone/>
              <a:tabLst/>
              <a:defRPr/>
            </a:pPr>
            <a:r>
              <a:rPr kumimoji="0" lang="en-US" altLang="en-VN" sz="3200" b="1" i="0" u="none" strike="noStrike" kern="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sym typeface="Arial"/>
              </a:rPr>
              <a:t>CH</a:t>
            </a:r>
            <a:r>
              <a:rPr kumimoji="0" lang="af-ZA" altLang="en-VN" sz="3200" b="1" i="0" u="none" strike="noStrike" kern="0" cap="none" spc="0" normalizeH="0" baseline="0" noProof="0" dirty="0" err="1">
                <a:ln>
                  <a:noFill/>
                </a:ln>
                <a:solidFill>
                  <a:srgbClr val="FF3300"/>
                </a:solidFill>
                <a:effectLst/>
                <a:uLnTx/>
                <a:uFillTx/>
                <a:latin typeface="Arial" panose="020B0604020202020204" pitchFamily="34" charset="0"/>
                <a:ea typeface="+mn-ea"/>
                <a:cs typeface="Arial" panose="020B0604020202020204" pitchFamily="34" charset="0"/>
                <a:sym typeface="Arial"/>
              </a:rPr>
              <a:t>Ữ</a:t>
            </a:r>
            <a:r>
              <a:rPr kumimoji="0" lang="af-ZA" altLang="en-VN" sz="3200" b="1" i="0" u="none" strike="noStrike" kern="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sym typeface="Arial"/>
              </a:rPr>
              <a:t> NÔM</a:t>
            </a:r>
            <a:r>
              <a:rPr kumimoji="0" lang="af-ZA" altLang="en-VN" sz="3200" b="0" i="0" u="none" strike="noStrike" kern="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sym typeface="Arial"/>
              </a:rPr>
              <a:t>  </a:t>
            </a:r>
          </a:p>
        </p:txBody>
      </p:sp>
      <p:pic>
        <p:nvPicPr>
          <p:cNvPr id="10" name="Picture 20" descr="h1">
            <a:extLst>
              <a:ext uri="{FF2B5EF4-FFF2-40B4-BE49-F238E27FC236}">
                <a16:creationId xmlns:a16="http://schemas.microsoft.com/office/drawing/2014/main" id="{5D3A2822-744C-5645-A834-88AF1E0EA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729" y="1561391"/>
            <a:ext cx="3604164" cy="359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1">
            <a:extLst>
              <a:ext uri="{FF2B5EF4-FFF2-40B4-BE49-F238E27FC236}">
                <a16:creationId xmlns:a16="http://schemas.microsoft.com/office/drawing/2014/main" id="{2D11E8D5-9F32-D743-BCA2-64E7B15E49F9}"/>
              </a:ext>
            </a:extLst>
          </p:cNvPr>
          <p:cNvSpPr txBox="1">
            <a:spLocks noChangeArrowheads="1"/>
          </p:cNvSpPr>
          <p:nvPr/>
        </p:nvSpPr>
        <p:spPr bwMode="auto">
          <a:xfrm>
            <a:off x="1558728" y="5174717"/>
            <a:ext cx="318568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1219170" rtl="0" eaLnBrk="1" fontAlgn="auto" latinLnBrk="0" hangingPunct="1">
              <a:lnSpc>
                <a:spcPct val="100000"/>
              </a:lnSpc>
              <a:spcBef>
                <a:spcPct val="50000"/>
              </a:spcBef>
              <a:spcAft>
                <a:spcPts val="0"/>
              </a:spcAft>
              <a:buClr>
                <a:srgbClr val="000000"/>
              </a:buClr>
              <a:buSzTx/>
              <a:buFontTx/>
              <a:buNone/>
              <a:tabLst/>
              <a:defRPr/>
            </a:pPr>
            <a:r>
              <a:rPr kumimoji="0" lang="en-US" altLang="en-VN" sz="3200" b="1" i="0" u="none" strike="noStrike" kern="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sym typeface="Arial"/>
              </a:rPr>
              <a:t>CH</a:t>
            </a:r>
            <a:r>
              <a:rPr kumimoji="0" lang="af-ZA" altLang="en-VN" sz="3200" b="1" i="0" u="none" strike="noStrike" kern="0" cap="none" spc="0" normalizeH="0" baseline="0" noProof="0" dirty="0" err="1">
                <a:ln>
                  <a:noFill/>
                </a:ln>
                <a:solidFill>
                  <a:srgbClr val="FF3300"/>
                </a:solidFill>
                <a:effectLst/>
                <a:uLnTx/>
                <a:uFillTx/>
                <a:latin typeface="Arial" panose="020B0604020202020204" pitchFamily="34" charset="0"/>
                <a:ea typeface="+mn-ea"/>
                <a:cs typeface="Arial" panose="020B0604020202020204" pitchFamily="34" charset="0"/>
                <a:sym typeface="Arial"/>
              </a:rPr>
              <a:t>Ữ</a:t>
            </a:r>
            <a:r>
              <a:rPr kumimoji="0" lang="af-ZA" altLang="en-VN" sz="3200" b="1" i="0" u="none" strike="noStrike" kern="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sym typeface="Arial"/>
              </a:rPr>
              <a:t> HÁN</a:t>
            </a:r>
          </a:p>
        </p:txBody>
      </p:sp>
    </p:spTree>
    <p:extLst>
      <p:ext uri="{BB962C8B-B14F-4D97-AF65-F5344CB8AC3E}">
        <p14:creationId xmlns:p14="http://schemas.microsoft.com/office/powerpoint/2010/main" val="2874235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Đọc hiểu văn bản: &amp;quot;Phú sông bạch Đằng&amp;quot; (Bạch Đằng Giang phú) của Trương Hán  Siêu - Theki.vn">
            <a:extLst>
              <a:ext uri="{FF2B5EF4-FFF2-40B4-BE49-F238E27FC236}">
                <a16:creationId xmlns:a16="http://schemas.microsoft.com/office/drawing/2014/main" id="{D37653F5-BEA7-0847-BB28-95EB7561C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31" y="1083733"/>
            <a:ext cx="3818469" cy="5008907"/>
          </a:xfrm>
          <a:prstGeom prst="roundRect">
            <a:avLst/>
          </a:prstGeom>
          <a:noFill/>
          <a:extLst>
            <a:ext uri="{909E8E84-426E-40DD-AFC4-6F175D3DCCD1}">
              <a14:hiddenFill xmlns:a14="http://schemas.microsoft.com/office/drawing/2010/main">
                <a:solidFill>
                  <a:srgbClr val="FFFFFF"/>
                </a:solidFill>
              </a14:hiddenFill>
            </a:ext>
          </a:extLst>
        </p:spPr>
      </p:pic>
      <p:pic>
        <p:nvPicPr>
          <p:cNvPr id="3076" name="Picture 4" descr="Top 12 Bài văn phân tích tác phẩm &amp;quot;Hịch tướng sĩ&amp;quot; của Trần Quốc Tuấn hay  nhất - Toplist.vn">
            <a:extLst>
              <a:ext uri="{FF2B5EF4-FFF2-40B4-BE49-F238E27FC236}">
                <a16:creationId xmlns:a16="http://schemas.microsoft.com/office/drawing/2014/main" id="{3CEEB20B-9F37-074C-BB4F-520E1655A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723" y="1098987"/>
            <a:ext cx="3998776" cy="5008907"/>
          </a:xfrm>
          <a:prstGeom prst="roundRect">
            <a:avLst/>
          </a:prstGeom>
          <a:noFill/>
          <a:extLst>
            <a:ext uri="{909E8E84-426E-40DD-AFC4-6F175D3DCCD1}">
              <a14:hiddenFill xmlns:a14="http://schemas.microsoft.com/office/drawing/2010/main">
                <a:solidFill>
                  <a:srgbClr val="FFFFFF"/>
                </a:solidFill>
              </a14:hiddenFill>
            </a:ext>
          </a:extLst>
        </p:spPr>
      </p:pic>
      <p:pic>
        <p:nvPicPr>
          <p:cNvPr id="3078" name="Picture 6" descr="Cảm nhận bài thơ Phò giá về kinh của Trần Quang Khải - Theki.vn">
            <a:extLst>
              <a:ext uri="{FF2B5EF4-FFF2-40B4-BE49-F238E27FC236}">
                <a16:creationId xmlns:a16="http://schemas.microsoft.com/office/drawing/2014/main" id="{AA3E5510-25F5-ED41-B09A-7F909C038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197" y="1098987"/>
            <a:ext cx="3655872" cy="5008907"/>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D9F9B2-3D2E-3B44-8AE8-DE77C805DA8B}"/>
              </a:ext>
            </a:extLst>
          </p:cNvPr>
          <p:cNvSpPr txBox="1"/>
          <p:nvPr/>
        </p:nvSpPr>
        <p:spPr>
          <a:xfrm>
            <a:off x="0" y="6190881"/>
            <a:ext cx="12192000" cy="6667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Nhiều tác giả nổi tiếng với những tác phẩm đặc sắc</a:t>
            </a:r>
          </a:p>
        </p:txBody>
      </p:sp>
    </p:spTree>
    <p:extLst>
      <p:ext uri="{BB962C8B-B14F-4D97-AF65-F5344CB8AC3E}">
        <p14:creationId xmlns:p14="http://schemas.microsoft.com/office/powerpoint/2010/main" val="1590524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50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50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3076"/>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50000">
                                      <p:stCondLst>
                                        <p:cond delay="0"/>
                                      </p:stCondLst>
                                      <p:childTnLst>
                                        <p:set>
                                          <p:cBhvr>
                                            <p:cTn id="14" dur="1" fill="hold">
                                              <p:stCondLst>
                                                <p:cond delay="0"/>
                                              </p:stCondLst>
                                            </p:cTn>
                                            <p:tgtEl>
                                              <p:spTgt spid="3078"/>
                                            </p:tgtEl>
                                            <p:attrNameLst>
                                              <p:attrName>style.visibility</p:attrName>
                                            </p:attrNameLst>
                                          </p:cBhvr>
                                          <p:to>
                                            <p:strVal val="visible"/>
                                          </p:to>
                                        </p:set>
                                        <p:anim calcmode="lin" valueType="num" p14:bounceEnd="50000">
                                          <p:cBhvr additive="base">
                                            <p:cTn id="15" dur="500" fill="hold"/>
                                            <p:tgtEl>
                                              <p:spTgt spid="3078"/>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307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anim calcmode="lin" valueType="num">
                                          <p:cBhvr additive="base">
                                            <p:cTn id="15" dur="500" fill="hold"/>
                                            <p:tgtEl>
                                              <p:spTgt spid="3078"/>
                                            </p:tgtEl>
                                            <p:attrNameLst>
                                              <p:attrName>ppt_x</p:attrName>
                                            </p:attrNameLst>
                                          </p:cBhvr>
                                          <p:tavLst>
                                            <p:tav tm="0">
                                              <p:val>
                                                <p:strVal val="#ppt_x"/>
                                              </p:val>
                                            </p:tav>
                                            <p:tav tm="100000">
                                              <p:val>
                                                <p:strVal val="#ppt_x"/>
                                              </p:val>
                                            </p:tav>
                                          </p:tavLst>
                                        </p:anim>
                                        <p:anim calcmode="lin" valueType="num">
                                          <p:cBhvr additive="base">
                                            <p:cTn id="16" dur="500" fill="hold"/>
                                            <p:tgtEl>
                                              <p:spTgt spid="307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theme/theme1.xml><?xml version="1.0" encoding="utf-8"?>
<a:theme xmlns:a="http://schemas.openxmlformats.org/drawingml/2006/main" name="Dongzhi Festival by Slidesgo">
  <a:themeElements>
    <a:clrScheme name="Simple Light">
      <a:dk1>
        <a:srgbClr val="282848"/>
      </a:dk1>
      <a:lt1>
        <a:srgbClr val="FFFFFF"/>
      </a:lt1>
      <a:dk2>
        <a:srgbClr val="FCE5B9"/>
      </a:dk2>
      <a:lt2>
        <a:srgbClr val="FFC35C"/>
      </a:lt2>
      <a:accent1>
        <a:srgbClr val="F76E97"/>
      </a:accent1>
      <a:accent2>
        <a:srgbClr val="CF3331"/>
      </a:accent2>
      <a:accent3>
        <a:srgbClr val="9C002A"/>
      </a:accent3>
      <a:accent4>
        <a:srgbClr val="8CBCE5"/>
      </a:accent4>
      <a:accent5>
        <a:srgbClr val="3153A4"/>
      </a:accent5>
      <a:accent6>
        <a:srgbClr val="83B7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riting History Thesis by Slidesgo">
  <a:themeElements>
    <a:clrScheme name="Simple Light">
      <a:dk1>
        <a:srgbClr val="3F3742"/>
      </a:dk1>
      <a:lt1>
        <a:srgbClr val="FFFFFF"/>
      </a:lt1>
      <a:dk2>
        <a:srgbClr val="007D85"/>
      </a:dk2>
      <a:lt2>
        <a:srgbClr val="3F3742"/>
      </a:lt2>
      <a:accent1>
        <a:srgbClr val="FFF6E0"/>
      </a:accent1>
      <a:accent2>
        <a:srgbClr val="EC8686"/>
      </a:accent2>
      <a:accent3>
        <a:srgbClr val="007D85"/>
      </a:accent3>
      <a:accent4>
        <a:srgbClr val="37313A"/>
      </a:accent4>
      <a:accent5>
        <a:srgbClr val="FFF6E0"/>
      </a:accent5>
      <a:accent6>
        <a:srgbClr val="FFFFFF"/>
      </a:accent6>
      <a:hlink>
        <a:srgbClr val="3731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ongzhi Festival by Slidesgo">
  <a:themeElements>
    <a:clrScheme name="Simple Light">
      <a:dk1>
        <a:srgbClr val="282848"/>
      </a:dk1>
      <a:lt1>
        <a:srgbClr val="FFFFFF"/>
      </a:lt1>
      <a:dk2>
        <a:srgbClr val="FCE5B9"/>
      </a:dk2>
      <a:lt2>
        <a:srgbClr val="FFC35C"/>
      </a:lt2>
      <a:accent1>
        <a:srgbClr val="F76E97"/>
      </a:accent1>
      <a:accent2>
        <a:srgbClr val="CF3331"/>
      </a:accent2>
      <a:accent3>
        <a:srgbClr val="9C002A"/>
      </a:accent3>
      <a:accent4>
        <a:srgbClr val="8CBCE5"/>
      </a:accent4>
      <a:accent5>
        <a:srgbClr val="3153A4"/>
      </a:accent5>
      <a:accent6>
        <a:srgbClr val="83B7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ACD94C"/>
      </a:accent1>
      <a:accent2>
        <a:srgbClr val="FF4C60"/>
      </a:accent2>
      <a:accent3>
        <a:srgbClr val="FFDD43"/>
      </a:accent3>
      <a:accent4>
        <a:srgbClr val="FF4C60"/>
      </a:accent4>
      <a:accent5>
        <a:srgbClr val="4CB6BD"/>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Writing History Thesis by Slidesgo">
  <a:themeElements>
    <a:clrScheme name="Simple Light">
      <a:dk1>
        <a:srgbClr val="3F3742"/>
      </a:dk1>
      <a:lt1>
        <a:srgbClr val="FFFFFF"/>
      </a:lt1>
      <a:dk2>
        <a:srgbClr val="007D85"/>
      </a:dk2>
      <a:lt2>
        <a:srgbClr val="3F3742"/>
      </a:lt2>
      <a:accent1>
        <a:srgbClr val="FFF6E0"/>
      </a:accent1>
      <a:accent2>
        <a:srgbClr val="EC8686"/>
      </a:accent2>
      <a:accent3>
        <a:srgbClr val="007D85"/>
      </a:accent3>
      <a:accent4>
        <a:srgbClr val="37313A"/>
      </a:accent4>
      <a:accent5>
        <a:srgbClr val="FFF6E0"/>
      </a:accent5>
      <a:accent6>
        <a:srgbClr val="FFFFFF"/>
      </a:accent6>
      <a:hlink>
        <a:srgbClr val="3731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1477</Words>
  <Application>Microsoft Office PowerPoint</Application>
  <PresentationFormat>Widescreen</PresentationFormat>
  <Paragraphs>126</Paragraphs>
  <Slides>30</Slides>
  <Notes>17</Notes>
  <HiddenSlides>0</HiddenSlides>
  <MMClips>0</MMClips>
  <ScaleCrop>false</ScaleCrop>
  <HeadingPairs>
    <vt:vector size="6" baseType="variant">
      <vt:variant>
        <vt:lpstr>Fonts Used</vt:lpstr>
      </vt:variant>
      <vt:variant>
        <vt:i4>21</vt:i4>
      </vt:variant>
      <vt:variant>
        <vt:lpstr>Theme</vt:lpstr>
      </vt:variant>
      <vt:variant>
        <vt:i4>7</vt:i4>
      </vt:variant>
      <vt:variant>
        <vt:lpstr>Slide Titles</vt:lpstr>
      </vt:variant>
      <vt:variant>
        <vt:i4>30</vt:i4>
      </vt:variant>
    </vt:vector>
  </HeadingPairs>
  <TitlesOfParts>
    <vt:vector size="58" baseType="lpstr">
      <vt:lpstr>宋体</vt:lpstr>
      <vt:lpstr>Anaheim</vt:lpstr>
      <vt:lpstr>Arial</vt:lpstr>
      <vt:lpstr>Baloo 2</vt:lpstr>
      <vt:lpstr>Berkshire Swash</vt:lpstr>
      <vt:lpstr>Calibri</vt:lpstr>
      <vt:lpstr>Calibri Light</vt:lpstr>
      <vt:lpstr>等线</vt:lpstr>
      <vt:lpstr>等线 Light</vt:lpstr>
      <vt:lpstr>Georgia</vt:lpstr>
      <vt:lpstr>Livvic</vt:lpstr>
      <vt:lpstr>Merriweather</vt:lpstr>
      <vt:lpstr>Muli</vt:lpstr>
      <vt:lpstr>Nunito Light</vt:lpstr>
      <vt:lpstr>Pangolin</vt:lpstr>
      <vt:lpstr>Poppins</vt:lpstr>
      <vt:lpstr>Roboto</vt:lpstr>
      <vt:lpstr>Rubik</vt:lpstr>
      <vt:lpstr>times new roman</vt:lpstr>
      <vt:lpstr>times new roman</vt:lpstr>
      <vt:lpstr>字魂59号-创粗黑</vt:lpstr>
      <vt:lpstr>Dongzhi Festival by Slidesgo</vt:lpstr>
      <vt:lpstr>1_Office Theme</vt:lpstr>
      <vt:lpstr>1_Writing History Thesis by Slidesgo</vt:lpstr>
      <vt:lpstr>1_Dongzhi Festival by Slidesgo</vt:lpstr>
      <vt:lpstr>English Vocabulary Workshop by Slidesgo</vt:lpstr>
      <vt:lpstr>Office 主题​​</vt:lpstr>
      <vt:lpstr>2_Writing History Thesis by Slidesgo</vt:lpstr>
      <vt:lpstr>CÔNG CUỘC XÂY DỰNG ĐẤT NƯỚC THỜI TRẦN  (1226 – 1400) (t3)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hướng đức</dc:creator>
  <cp:lastModifiedBy>Dell</cp:lastModifiedBy>
  <cp:revision>13</cp:revision>
  <dcterms:created xsi:type="dcterms:W3CDTF">2022-08-10T16:07:25Z</dcterms:created>
  <dcterms:modified xsi:type="dcterms:W3CDTF">2025-05-19T14:29:08Z</dcterms:modified>
</cp:coreProperties>
</file>