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 id="2147483828" r:id="rId2"/>
    <p:sldMasterId id="2147483853" r:id="rId3"/>
    <p:sldMasterId id="2147483883" r:id="rId4"/>
    <p:sldMasterId id="2147483904" r:id="rId5"/>
    <p:sldMasterId id="2147483906" r:id="rId6"/>
    <p:sldMasterId id="2147483919" r:id="rId7"/>
    <p:sldMasterId id="2147483933" r:id="rId8"/>
    <p:sldMasterId id="2147483942" r:id="rId9"/>
    <p:sldMasterId id="2147483954" r:id="rId10"/>
    <p:sldMasterId id="2147483967" r:id="rId11"/>
    <p:sldMasterId id="2147483984" r:id="rId12"/>
  </p:sldMasterIdLst>
  <p:notesMasterIdLst>
    <p:notesMasterId r:id="rId54"/>
  </p:notesMasterIdLst>
  <p:sldIdLst>
    <p:sldId id="595" r:id="rId13"/>
    <p:sldId id="2007577239" r:id="rId14"/>
    <p:sldId id="256" r:id="rId15"/>
    <p:sldId id="699" r:id="rId16"/>
    <p:sldId id="268" r:id="rId17"/>
    <p:sldId id="11088698" r:id="rId18"/>
    <p:sldId id="257" r:id="rId19"/>
    <p:sldId id="11088699" r:id="rId20"/>
    <p:sldId id="11088663" r:id="rId21"/>
    <p:sldId id="11088700" r:id="rId22"/>
    <p:sldId id="11088708" r:id="rId23"/>
    <p:sldId id="330" r:id="rId24"/>
    <p:sldId id="11088706" r:id="rId25"/>
    <p:sldId id="11088517" r:id="rId26"/>
    <p:sldId id="2007577234" r:id="rId27"/>
    <p:sldId id="11088519" r:id="rId28"/>
    <p:sldId id="11088672" r:id="rId29"/>
    <p:sldId id="11088702" r:id="rId30"/>
    <p:sldId id="11088808" r:id="rId31"/>
    <p:sldId id="2007577235" r:id="rId32"/>
    <p:sldId id="11088674" r:id="rId33"/>
    <p:sldId id="11088806" r:id="rId34"/>
    <p:sldId id="2007577236" r:id="rId35"/>
    <p:sldId id="2007577237" r:id="rId36"/>
    <p:sldId id="11088707" r:id="rId37"/>
    <p:sldId id="266" r:id="rId38"/>
    <p:sldId id="308" r:id="rId39"/>
    <p:sldId id="2007577228" r:id="rId40"/>
    <p:sldId id="429" r:id="rId41"/>
    <p:sldId id="427" r:id="rId42"/>
    <p:sldId id="428" r:id="rId43"/>
    <p:sldId id="419" r:id="rId44"/>
    <p:sldId id="2007577232" r:id="rId45"/>
    <p:sldId id="2007577229" r:id="rId46"/>
    <p:sldId id="420" r:id="rId47"/>
    <p:sldId id="421" r:id="rId48"/>
    <p:sldId id="422" r:id="rId49"/>
    <p:sldId id="423" r:id="rId50"/>
    <p:sldId id="424" r:id="rId51"/>
    <p:sldId id="425" r:id="rId52"/>
    <p:sldId id="426" r:id="rId53"/>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CDE"/>
    <a:srgbClr val="54BABA"/>
    <a:srgbClr val="9ED2C7"/>
    <a:srgbClr val="E9DA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51" autoAdjust="0"/>
    <p:restoredTop sz="86336"/>
  </p:normalViewPr>
  <p:slideViewPr>
    <p:cSldViewPr snapToGrid="0">
      <p:cViewPr varScale="1">
        <p:scale>
          <a:sx n="58" d="100"/>
          <a:sy n="58" d="100"/>
        </p:scale>
        <p:origin x="632" y="5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3E7FA4-1D29-D540-BF03-EF2A590E8BB0}" type="datetimeFigureOut">
              <a:t>5/17/2025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24E73-F2CA-E748-9A81-639240BAAF55}" type="slidenum">
              <a:t>‹#›</a:t>
            </a:fld>
            <a:endParaRPr lang="en-VN"/>
          </a:p>
        </p:txBody>
      </p:sp>
    </p:spTree>
    <p:extLst>
      <p:ext uri="{BB962C8B-B14F-4D97-AF65-F5344CB8AC3E}">
        <p14:creationId xmlns:p14="http://schemas.microsoft.com/office/powerpoint/2010/main" val="3283611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93C24E73-F2CA-E748-9A81-639240BAAF55}" type="slidenum">
              <a:rPr lang="en-VN"/>
              <a:t>2</a:t>
            </a:fld>
            <a:endParaRPr lang="en-VN"/>
          </a:p>
        </p:txBody>
      </p:sp>
    </p:spTree>
    <p:extLst>
      <p:ext uri="{BB962C8B-B14F-4D97-AF65-F5344CB8AC3E}">
        <p14:creationId xmlns:p14="http://schemas.microsoft.com/office/powerpoint/2010/main" val="2861170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b1723facd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b1723facd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07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0" name="Google Shape;2380;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5924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290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93C24E73-F2CA-E748-9A81-639240BAAF55}" type="slidenum">
              <a:rPr lang="en-VN"/>
              <a:t>25</a:t>
            </a:fld>
            <a:endParaRPr lang="en-VN"/>
          </a:p>
        </p:txBody>
      </p:sp>
    </p:spTree>
    <p:extLst>
      <p:ext uri="{BB962C8B-B14F-4D97-AF65-F5344CB8AC3E}">
        <p14:creationId xmlns:p14="http://schemas.microsoft.com/office/powerpoint/2010/main" val="2120499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f9aa5ee10f_0_1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f9aa5ee10f_0_1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CC9CD07-1D09-18A9-F523-47B4A27D9AD9}"/>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D7D78087-C845-EB23-AE39-62DC004E99B9}"/>
              </a:ext>
            </a:extLst>
          </p:cNvPr>
          <p:cNvSpPr>
            <a:spLocks noGrp="1" noChangeArrowheads="1"/>
          </p:cNvSpPr>
          <p:nvPr>
            <p:ph type="body" idx="1"/>
          </p:nvPr>
        </p:nvSpPr>
        <p:spPr>
          <a:noFill/>
        </p:spPr>
        <p:txBody>
          <a:bodyPr/>
          <a:lstStyle/>
          <a:p>
            <a:endParaRPr lang="en-US" altLang="en-US"/>
          </a:p>
        </p:txBody>
      </p:sp>
      <p:sp>
        <p:nvSpPr>
          <p:cNvPr id="14340" name="Slide Number Placeholder 3">
            <a:extLst>
              <a:ext uri="{FF2B5EF4-FFF2-40B4-BE49-F238E27FC236}">
                <a16:creationId xmlns:a16="http://schemas.microsoft.com/office/drawing/2014/main" id="{620CB89B-4CEC-19FD-5D90-9F1968CDB315}"/>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A05DE2-2A4A-B449-8744-AD7448A70A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2.xml"/><Relationship Id="rId4" Type="http://schemas.openxmlformats.org/officeDocument/2006/relationships/hyperlink" Target="https://www.freepik.com/"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747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5/17/2025</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547888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82704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67242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045033-D46F-4B7F-8534-68ABDEE7812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6668697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8452872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45033-D46F-4B7F-8534-68ABDEE7812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7132272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045033-D46F-4B7F-8534-68ABDEE7812B}"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8023312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045033-D46F-4B7F-8534-68ABDEE7812B}" type="datetimeFigureOut">
              <a:rPr lang="en-US" smtClean="0"/>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9104413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45033-D46F-4B7F-8534-68ABDEE7812B}" type="datetimeFigureOut">
              <a:rPr lang="en-US" smtClean="0"/>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1442135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45033-D46F-4B7F-8534-68ABDEE7812B}" type="datetimeFigureOut">
              <a:rPr lang="en-US" smtClean="0"/>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1747665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777804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5/17/2025</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721467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4463143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8809324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9408898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55DEBCF-7DE7-CBE4-0E05-1AE90D4CD3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24037C-5DC4-16D0-CE7D-6E1398D9E4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76299C-816B-7A62-94BA-4E701CF4C0F3}"/>
              </a:ext>
            </a:extLst>
          </p:cNvPr>
          <p:cNvSpPr>
            <a:spLocks noGrp="1" noChangeArrowheads="1"/>
          </p:cNvSpPr>
          <p:nvPr>
            <p:ph type="sldNum" sz="quarter" idx="12"/>
          </p:nvPr>
        </p:nvSpPr>
        <p:spPr>
          <a:ln/>
        </p:spPr>
        <p:txBody>
          <a:bodyPr/>
          <a:lstStyle>
            <a:lvl1pPr>
              <a:defRPr/>
            </a:lvl1pPr>
          </a:lstStyle>
          <a:p>
            <a:fld id="{627C86DA-B6EE-BC4A-AAE7-F70689D36483}" type="slidenum">
              <a:rPr lang="en-US" altLang="en-US"/>
              <a:pPr/>
              <a:t>‹#›</a:t>
            </a:fld>
            <a:endParaRPr lang="en-US" altLang="en-US"/>
          </a:p>
        </p:txBody>
      </p:sp>
    </p:spTree>
    <p:extLst>
      <p:ext uri="{BB962C8B-B14F-4D97-AF65-F5344CB8AC3E}">
        <p14:creationId xmlns:p14="http://schemas.microsoft.com/office/powerpoint/2010/main" val="7983505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081A5C-4D50-C5E4-8B3B-C04DE8717B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1FF9C1-1B9C-DC38-BE55-09156E19A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66D096-8C3F-C260-673E-91258E1D59A6}"/>
              </a:ext>
            </a:extLst>
          </p:cNvPr>
          <p:cNvSpPr>
            <a:spLocks noGrp="1" noChangeArrowheads="1"/>
          </p:cNvSpPr>
          <p:nvPr>
            <p:ph type="sldNum" sz="quarter" idx="12"/>
          </p:nvPr>
        </p:nvSpPr>
        <p:spPr>
          <a:ln/>
        </p:spPr>
        <p:txBody>
          <a:bodyPr/>
          <a:lstStyle>
            <a:lvl1pPr>
              <a:defRPr/>
            </a:lvl1pPr>
          </a:lstStyle>
          <a:p>
            <a:fld id="{E41B891D-BF0B-FC41-B258-C2F9FFC61621}" type="slidenum">
              <a:rPr lang="en-US" altLang="en-US"/>
              <a:pPr/>
              <a:t>‹#›</a:t>
            </a:fld>
            <a:endParaRPr lang="en-US" altLang="en-US"/>
          </a:p>
        </p:txBody>
      </p:sp>
    </p:spTree>
    <p:extLst>
      <p:ext uri="{BB962C8B-B14F-4D97-AF65-F5344CB8AC3E}">
        <p14:creationId xmlns:p14="http://schemas.microsoft.com/office/powerpoint/2010/main" val="5522491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E91219F6-D7FA-F1E8-E857-962A31C344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A54BD3-B5BE-A765-B586-347ED119DE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B248C5-2BB3-955B-E545-BFCDB61B8DBD}"/>
              </a:ext>
            </a:extLst>
          </p:cNvPr>
          <p:cNvSpPr>
            <a:spLocks noGrp="1" noChangeArrowheads="1"/>
          </p:cNvSpPr>
          <p:nvPr>
            <p:ph type="sldNum" sz="quarter" idx="12"/>
          </p:nvPr>
        </p:nvSpPr>
        <p:spPr>
          <a:ln/>
        </p:spPr>
        <p:txBody>
          <a:bodyPr/>
          <a:lstStyle>
            <a:lvl1pPr>
              <a:defRPr/>
            </a:lvl1pPr>
          </a:lstStyle>
          <a:p>
            <a:fld id="{5922EAB3-851E-FE4B-A112-CB470D3B146D}" type="slidenum">
              <a:rPr lang="en-US" altLang="en-US"/>
              <a:pPr/>
              <a:t>‹#›</a:t>
            </a:fld>
            <a:endParaRPr lang="en-US" altLang="en-US"/>
          </a:p>
        </p:txBody>
      </p:sp>
    </p:spTree>
    <p:extLst>
      <p:ext uri="{BB962C8B-B14F-4D97-AF65-F5344CB8AC3E}">
        <p14:creationId xmlns:p14="http://schemas.microsoft.com/office/powerpoint/2010/main" val="15397480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60C4EA-6C7C-837E-345B-CD81D8F36E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FB6EBD-6BEF-BF49-19A9-ED3A2F6CBC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CEA686-86F3-6839-FA73-01F3ACD4D128}"/>
              </a:ext>
            </a:extLst>
          </p:cNvPr>
          <p:cNvSpPr>
            <a:spLocks noGrp="1" noChangeArrowheads="1"/>
          </p:cNvSpPr>
          <p:nvPr>
            <p:ph type="sldNum" sz="quarter" idx="12"/>
          </p:nvPr>
        </p:nvSpPr>
        <p:spPr>
          <a:ln/>
        </p:spPr>
        <p:txBody>
          <a:bodyPr/>
          <a:lstStyle>
            <a:lvl1pPr>
              <a:defRPr/>
            </a:lvl1pPr>
          </a:lstStyle>
          <a:p>
            <a:fld id="{8EBF7B0E-3D57-F543-9060-B0643A9B2E50}" type="slidenum">
              <a:rPr lang="en-US" altLang="en-US"/>
              <a:pPr/>
              <a:t>‹#›</a:t>
            </a:fld>
            <a:endParaRPr lang="en-US" altLang="en-US"/>
          </a:p>
        </p:txBody>
      </p:sp>
    </p:spTree>
    <p:extLst>
      <p:ext uri="{BB962C8B-B14F-4D97-AF65-F5344CB8AC3E}">
        <p14:creationId xmlns:p14="http://schemas.microsoft.com/office/powerpoint/2010/main" val="1182592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69CCF7B-D652-3BF5-2970-06A4BA1DE79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51FD5DC-6767-9223-131F-167126E3B6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6437A74-745A-EBA0-3A72-3F6937587879}"/>
              </a:ext>
            </a:extLst>
          </p:cNvPr>
          <p:cNvSpPr>
            <a:spLocks noGrp="1" noChangeArrowheads="1"/>
          </p:cNvSpPr>
          <p:nvPr>
            <p:ph type="sldNum" sz="quarter" idx="12"/>
          </p:nvPr>
        </p:nvSpPr>
        <p:spPr>
          <a:ln/>
        </p:spPr>
        <p:txBody>
          <a:bodyPr/>
          <a:lstStyle>
            <a:lvl1pPr>
              <a:defRPr/>
            </a:lvl1pPr>
          </a:lstStyle>
          <a:p>
            <a:fld id="{DBD376FA-4CDE-D948-972A-6C0D8C23054C}" type="slidenum">
              <a:rPr lang="en-US" altLang="en-US"/>
              <a:pPr/>
              <a:t>‹#›</a:t>
            </a:fld>
            <a:endParaRPr lang="en-US" altLang="en-US"/>
          </a:p>
        </p:txBody>
      </p:sp>
    </p:spTree>
    <p:extLst>
      <p:ext uri="{BB962C8B-B14F-4D97-AF65-F5344CB8AC3E}">
        <p14:creationId xmlns:p14="http://schemas.microsoft.com/office/powerpoint/2010/main" val="10517499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AB6B18-A930-3ED9-E28B-3A4BB22708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2B10-0D8B-2283-16E3-A9E20E3B0F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C57F5A-8BA3-0109-8AA7-2B088B0456AB}"/>
              </a:ext>
            </a:extLst>
          </p:cNvPr>
          <p:cNvSpPr>
            <a:spLocks noGrp="1" noChangeArrowheads="1"/>
          </p:cNvSpPr>
          <p:nvPr>
            <p:ph type="sldNum" sz="quarter" idx="12"/>
          </p:nvPr>
        </p:nvSpPr>
        <p:spPr>
          <a:ln/>
        </p:spPr>
        <p:txBody>
          <a:bodyPr/>
          <a:lstStyle>
            <a:lvl1pPr>
              <a:defRPr/>
            </a:lvl1pPr>
          </a:lstStyle>
          <a:p>
            <a:fld id="{C06A627A-1270-1742-AF8F-3E6DEEBCC6B8}" type="slidenum">
              <a:rPr lang="en-US" altLang="en-US"/>
              <a:pPr/>
              <a:t>‹#›</a:t>
            </a:fld>
            <a:endParaRPr lang="en-US" altLang="en-US"/>
          </a:p>
        </p:txBody>
      </p:sp>
    </p:spTree>
    <p:extLst>
      <p:ext uri="{BB962C8B-B14F-4D97-AF65-F5344CB8AC3E}">
        <p14:creationId xmlns:p14="http://schemas.microsoft.com/office/powerpoint/2010/main" val="13620094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EA1859-FEC6-CE31-6204-DC8DA12EAE2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D14143-3520-5C67-C6CB-3254EFAF2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769B403-DEF9-2C3C-25FF-DD43B16056C0}"/>
              </a:ext>
            </a:extLst>
          </p:cNvPr>
          <p:cNvSpPr>
            <a:spLocks noGrp="1" noChangeArrowheads="1"/>
          </p:cNvSpPr>
          <p:nvPr>
            <p:ph type="sldNum" sz="quarter" idx="12"/>
          </p:nvPr>
        </p:nvSpPr>
        <p:spPr>
          <a:ln/>
        </p:spPr>
        <p:txBody>
          <a:bodyPr/>
          <a:lstStyle>
            <a:lvl1pPr>
              <a:defRPr/>
            </a:lvl1pPr>
          </a:lstStyle>
          <a:p>
            <a:fld id="{1EE7D6DC-FCF3-FB45-B93A-E955147B3441}" type="slidenum">
              <a:rPr lang="en-US" altLang="en-US"/>
              <a:pPr/>
              <a:t>‹#›</a:t>
            </a:fld>
            <a:endParaRPr lang="en-US" altLang="en-US"/>
          </a:p>
        </p:txBody>
      </p:sp>
    </p:spTree>
    <p:extLst>
      <p:ext uri="{BB962C8B-B14F-4D97-AF65-F5344CB8AC3E}">
        <p14:creationId xmlns:p14="http://schemas.microsoft.com/office/powerpoint/2010/main" val="3014036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5/17/2025</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2384192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A1EF8D9-F175-7C09-2E9F-649B94FEBA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14DB7A-2088-0F22-CBF9-7802ABEE9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9AA427-7137-DB43-38B8-D25F1AE194AB}"/>
              </a:ext>
            </a:extLst>
          </p:cNvPr>
          <p:cNvSpPr>
            <a:spLocks noGrp="1" noChangeArrowheads="1"/>
          </p:cNvSpPr>
          <p:nvPr>
            <p:ph type="sldNum" sz="quarter" idx="12"/>
          </p:nvPr>
        </p:nvSpPr>
        <p:spPr>
          <a:ln/>
        </p:spPr>
        <p:txBody>
          <a:bodyPr/>
          <a:lstStyle>
            <a:lvl1pPr>
              <a:defRPr/>
            </a:lvl1pPr>
          </a:lstStyle>
          <a:p>
            <a:fld id="{B741F959-ED2C-E14B-8C25-9E89A17D46BB}" type="slidenum">
              <a:rPr lang="en-US" altLang="en-US"/>
              <a:pPr/>
              <a:t>‹#›</a:t>
            </a:fld>
            <a:endParaRPr lang="en-US" altLang="en-US"/>
          </a:p>
        </p:txBody>
      </p:sp>
    </p:spTree>
    <p:extLst>
      <p:ext uri="{BB962C8B-B14F-4D97-AF65-F5344CB8AC3E}">
        <p14:creationId xmlns:p14="http://schemas.microsoft.com/office/powerpoint/2010/main" val="6568304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34FEE89-7005-BB99-F9F6-DB0E5DC105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600179-F634-C00F-F0C0-C2678D280F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19A58-8A9F-FAB4-5349-C6C5745D21A9}"/>
              </a:ext>
            </a:extLst>
          </p:cNvPr>
          <p:cNvSpPr>
            <a:spLocks noGrp="1" noChangeArrowheads="1"/>
          </p:cNvSpPr>
          <p:nvPr>
            <p:ph type="sldNum" sz="quarter" idx="12"/>
          </p:nvPr>
        </p:nvSpPr>
        <p:spPr>
          <a:ln/>
        </p:spPr>
        <p:txBody>
          <a:bodyPr/>
          <a:lstStyle>
            <a:lvl1pPr>
              <a:defRPr/>
            </a:lvl1pPr>
          </a:lstStyle>
          <a:p>
            <a:fld id="{633DCA58-3F5D-A74D-A14B-ECC6E3BD7E3E}" type="slidenum">
              <a:rPr lang="en-US" altLang="en-US"/>
              <a:pPr/>
              <a:t>‹#›</a:t>
            </a:fld>
            <a:endParaRPr lang="en-US" altLang="en-US"/>
          </a:p>
        </p:txBody>
      </p:sp>
    </p:spTree>
    <p:extLst>
      <p:ext uri="{BB962C8B-B14F-4D97-AF65-F5344CB8AC3E}">
        <p14:creationId xmlns:p14="http://schemas.microsoft.com/office/powerpoint/2010/main" val="28398215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AAD447-A8BC-BA33-6EF6-B5FF0BEA47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85B49D-A786-D7BF-DE5B-1ABEBAAD74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ABF560-D8F0-C196-A1BE-9BE7F52C503C}"/>
              </a:ext>
            </a:extLst>
          </p:cNvPr>
          <p:cNvSpPr>
            <a:spLocks noGrp="1" noChangeArrowheads="1"/>
          </p:cNvSpPr>
          <p:nvPr>
            <p:ph type="sldNum" sz="quarter" idx="12"/>
          </p:nvPr>
        </p:nvSpPr>
        <p:spPr>
          <a:ln/>
        </p:spPr>
        <p:txBody>
          <a:bodyPr/>
          <a:lstStyle>
            <a:lvl1pPr>
              <a:defRPr/>
            </a:lvl1pPr>
          </a:lstStyle>
          <a:p>
            <a:fld id="{AB9524AA-94D4-E249-8AC3-AC8476BA84F8}" type="slidenum">
              <a:rPr lang="en-US" altLang="en-US"/>
              <a:pPr/>
              <a:t>‹#›</a:t>
            </a:fld>
            <a:endParaRPr lang="en-US" altLang="en-US"/>
          </a:p>
        </p:txBody>
      </p:sp>
    </p:spTree>
    <p:extLst>
      <p:ext uri="{BB962C8B-B14F-4D97-AF65-F5344CB8AC3E}">
        <p14:creationId xmlns:p14="http://schemas.microsoft.com/office/powerpoint/2010/main" val="30891325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F3E3F6-5BAD-8C93-63F6-04421516C4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7A4EFA-55E3-E0BE-5A34-4E3DC6CB16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CC0AB1-185D-A11B-FB66-5999F7CD51DD}"/>
              </a:ext>
            </a:extLst>
          </p:cNvPr>
          <p:cNvSpPr>
            <a:spLocks noGrp="1" noChangeArrowheads="1"/>
          </p:cNvSpPr>
          <p:nvPr>
            <p:ph type="sldNum" sz="quarter" idx="12"/>
          </p:nvPr>
        </p:nvSpPr>
        <p:spPr>
          <a:ln/>
        </p:spPr>
        <p:txBody>
          <a:bodyPr/>
          <a:lstStyle>
            <a:lvl1pPr>
              <a:defRPr/>
            </a:lvl1pPr>
          </a:lstStyle>
          <a:p>
            <a:fld id="{5786EC92-2CAF-B84D-8E18-E14AF88DE020}" type="slidenum">
              <a:rPr lang="en-US" altLang="en-US"/>
              <a:pPr/>
              <a:t>‹#›</a:t>
            </a:fld>
            <a:endParaRPr lang="en-US" altLang="en-US"/>
          </a:p>
        </p:txBody>
      </p:sp>
    </p:spTree>
    <p:extLst>
      <p:ext uri="{BB962C8B-B14F-4D97-AF65-F5344CB8AC3E}">
        <p14:creationId xmlns:p14="http://schemas.microsoft.com/office/powerpoint/2010/main" val="24800105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79933B7-674C-BBF1-F915-17E7393C294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E61DFB9-61D9-D8EB-F232-EA9F1B931D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892D6C-320D-617C-3D80-C58ACE67B7CA}"/>
              </a:ext>
            </a:extLst>
          </p:cNvPr>
          <p:cNvSpPr>
            <a:spLocks noGrp="1" noChangeArrowheads="1"/>
          </p:cNvSpPr>
          <p:nvPr>
            <p:ph type="sldNum" sz="quarter" idx="12"/>
          </p:nvPr>
        </p:nvSpPr>
        <p:spPr>
          <a:ln/>
        </p:spPr>
        <p:txBody>
          <a:bodyPr/>
          <a:lstStyle>
            <a:lvl1pPr>
              <a:defRPr/>
            </a:lvl1pPr>
          </a:lstStyle>
          <a:p>
            <a:fld id="{76540DAA-FFA0-EF46-800E-28D046284AB2}" type="slidenum">
              <a:rPr lang="en-US" altLang="en-US"/>
              <a:pPr/>
              <a:t>‹#›</a:t>
            </a:fld>
            <a:endParaRPr lang="en-US" altLang="en-US"/>
          </a:p>
        </p:txBody>
      </p:sp>
    </p:spTree>
    <p:extLst>
      <p:ext uri="{BB962C8B-B14F-4D97-AF65-F5344CB8AC3E}">
        <p14:creationId xmlns:p14="http://schemas.microsoft.com/office/powerpoint/2010/main" val="1783998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13529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35012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35900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34509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5398000" y="2174736"/>
            <a:ext cx="58244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9" name="Google Shape;259;p9"/>
          <p:cNvSpPr txBox="1">
            <a:spLocks noGrp="1"/>
          </p:cNvSpPr>
          <p:nvPr>
            <p:ph type="subTitle" idx="1"/>
          </p:nvPr>
        </p:nvSpPr>
        <p:spPr>
          <a:xfrm>
            <a:off x="5515667" y="3237167"/>
            <a:ext cx="5706800" cy="146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9"/>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1" name="Google Shape;261;p9"/>
          <p:cNvGrpSpPr/>
          <p:nvPr/>
        </p:nvGrpSpPr>
        <p:grpSpPr>
          <a:xfrm>
            <a:off x="9256367" y="-1275767"/>
            <a:ext cx="4296967" cy="6466200"/>
            <a:chOff x="5219200" y="-59750"/>
            <a:chExt cx="3222725" cy="4849650"/>
          </a:xfrm>
        </p:grpSpPr>
        <p:sp>
          <p:nvSpPr>
            <p:cNvPr id="262" name="Google Shape;262;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9"/>
          <p:cNvGrpSpPr/>
          <p:nvPr/>
        </p:nvGrpSpPr>
        <p:grpSpPr>
          <a:xfrm rot="10800000">
            <a:off x="1713621" y="-3390312"/>
            <a:ext cx="3557888" cy="5354013"/>
            <a:chOff x="5219200" y="-59750"/>
            <a:chExt cx="3222725" cy="4849650"/>
          </a:xfrm>
        </p:grpSpPr>
        <p:sp>
          <p:nvSpPr>
            <p:cNvPr id="285" name="Google Shape;285;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8667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5/17/2025</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615964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8351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15"/>
        <p:cNvGrpSpPr/>
        <p:nvPr/>
      </p:nvGrpSpPr>
      <p:grpSpPr>
        <a:xfrm>
          <a:off x="0" y="0"/>
          <a:ext cx="0" cy="0"/>
          <a:chOff x="0" y="0"/>
          <a:chExt cx="0" cy="0"/>
        </a:xfrm>
      </p:grpSpPr>
      <p:sp>
        <p:nvSpPr>
          <p:cNvPr id="416" name="Google Shape;416;p14"/>
          <p:cNvSpPr txBox="1">
            <a:spLocks noGrp="1"/>
          </p:cNvSpPr>
          <p:nvPr>
            <p:ph type="title"/>
          </p:nvPr>
        </p:nvSpPr>
        <p:spPr>
          <a:xfrm>
            <a:off x="969200" y="3099067"/>
            <a:ext cx="4159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17" name="Google Shape;417;p14"/>
          <p:cNvSpPr txBox="1">
            <a:spLocks noGrp="1"/>
          </p:cNvSpPr>
          <p:nvPr>
            <p:ph type="subTitle" idx="1"/>
          </p:nvPr>
        </p:nvSpPr>
        <p:spPr>
          <a:xfrm>
            <a:off x="969200" y="1012261"/>
            <a:ext cx="6818000" cy="2171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2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3796923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2"/>
        <p:cNvGrpSpPr/>
        <p:nvPr/>
      </p:nvGrpSpPr>
      <p:grpSpPr>
        <a:xfrm>
          <a:off x="0" y="0"/>
          <a:ext cx="0" cy="0"/>
          <a:chOff x="0" y="0"/>
          <a:chExt cx="0" cy="0"/>
        </a:xfrm>
      </p:grpSpPr>
      <p:sp>
        <p:nvSpPr>
          <p:cNvPr id="463" name="Google Shape;463;p16"/>
          <p:cNvSpPr txBox="1">
            <a:spLocks noGrp="1"/>
          </p:cNvSpPr>
          <p:nvPr>
            <p:ph type="title"/>
          </p:nvPr>
        </p:nvSpPr>
        <p:spPr>
          <a:xfrm>
            <a:off x="6099800" y="2293000"/>
            <a:ext cx="50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16"/>
          <p:cNvSpPr txBox="1">
            <a:spLocks noGrp="1"/>
          </p:cNvSpPr>
          <p:nvPr>
            <p:ph type="title" idx="2" hasCustomPrompt="1"/>
          </p:nvPr>
        </p:nvSpPr>
        <p:spPr>
          <a:xfrm>
            <a:off x="68636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16"/>
          <p:cNvSpPr txBox="1">
            <a:spLocks noGrp="1"/>
          </p:cNvSpPr>
          <p:nvPr>
            <p:ph type="subTitle" idx="1"/>
          </p:nvPr>
        </p:nvSpPr>
        <p:spPr>
          <a:xfrm>
            <a:off x="67078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6"/>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6"/>
          <p:cNvGrpSpPr/>
          <p:nvPr/>
        </p:nvGrpSpPr>
        <p:grpSpPr>
          <a:xfrm rot="10800000" flipH="1">
            <a:off x="10073121" y="-3510812"/>
            <a:ext cx="3557888" cy="5354013"/>
            <a:chOff x="5219200" y="-59750"/>
            <a:chExt cx="3222725" cy="4849650"/>
          </a:xfrm>
        </p:grpSpPr>
        <p:sp>
          <p:nvSpPr>
            <p:cNvPr id="468" name="Google Shape;468;p1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53694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8"/>
        <p:cNvGrpSpPr/>
        <p:nvPr/>
      </p:nvGrpSpPr>
      <p:grpSpPr>
        <a:xfrm>
          <a:off x="0" y="0"/>
          <a:ext cx="0" cy="0"/>
          <a:chOff x="0" y="0"/>
          <a:chExt cx="0" cy="0"/>
        </a:xfrm>
      </p:grpSpPr>
      <p:sp>
        <p:nvSpPr>
          <p:cNvPr id="569" name="Google Shape;569;p19"/>
          <p:cNvSpPr txBox="1">
            <a:spLocks noGrp="1"/>
          </p:cNvSpPr>
          <p:nvPr>
            <p:ph type="title"/>
          </p:nvPr>
        </p:nvSpPr>
        <p:spPr>
          <a:xfrm>
            <a:off x="1216067" y="1805251"/>
            <a:ext cx="36740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0" name="Google Shape;570;p19"/>
          <p:cNvSpPr txBox="1">
            <a:spLocks noGrp="1"/>
          </p:cNvSpPr>
          <p:nvPr>
            <p:ph type="subTitle" idx="1"/>
          </p:nvPr>
        </p:nvSpPr>
        <p:spPr>
          <a:xfrm rot="374">
            <a:off x="1216067" y="3051767"/>
            <a:ext cx="3674000" cy="1680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4935491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51628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3034944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959750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27827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49"/>
        <p:cNvGrpSpPr/>
        <p:nvPr/>
      </p:nvGrpSpPr>
      <p:grpSpPr>
        <a:xfrm>
          <a:off x="0" y="0"/>
          <a:ext cx="0" cy="0"/>
          <a:chOff x="0" y="0"/>
          <a:chExt cx="0" cy="0"/>
        </a:xfrm>
      </p:grpSpPr>
      <p:grpSp>
        <p:nvGrpSpPr>
          <p:cNvPr id="1250" name="Google Shape;1250;p36"/>
          <p:cNvGrpSpPr/>
          <p:nvPr/>
        </p:nvGrpSpPr>
        <p:grpSpPr>
          <a:xfrm>
            <a:off x="0" y="4930701"/>
            <a:ext cx="12191539" cy="3730433"/>
            <a:chOff x="0" y="3698025"/>
            <a:chExt cx="9143654" cy="2797825"/>
          </a:xfrm>
        </p:grpSpPr>
        <p:sp>
          <p:nvSpPr>
            <p:cNvPr id="1251" name="Google Shape;1251;p36"/>
            <p:cNvSpPr/>
            <p:nvPr/>
          </p:nvSpPr>
          <p:spPr>
            <a:xfrm>
              <a:off x="7800" y="3698025"/>
              <a:ext cx="9129022" cy="842701"/>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6"/>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6"/>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6"/>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6"/>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6"/>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6"/>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6"/>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6"/>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6"/>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6"/>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6"/>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6"/>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6"/>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6"/>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6"/>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6"/>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8" name="Google Shape;1268;p36"/>
          <p:cNvGrpSpPr/>
          <p:nvPr/>
        </p:nvGrpSpPr>
        <p:grpSpPr>
          <a:xfrm>
            <a:off x="9230967" y="-1224967"/>
            <a:ext cx="4296967" cy="6466200"/>
            <a:chOff x="5219200" y="-59750"/>
            <a:chExt cx="3222725" cy="4849650"/>
          </a:xfrm>
        </p:grpSpPr>
        <p:sp>
          <p:nvSpPr>
            <p:cNvPr id="1269" name="Google Shape;1269;p3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679371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71000" y="2056633"/>
            <a:ext cx="6250000" cy="204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234800" y="4219400"/>
            <a:ext cx="3722400" cy="86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187307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5/17/2025</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453152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562211"/>
            <a:ext cx="5057200" cy="83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096000" y="1772984"/>
            <a:ext cx="5057200" cy="15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6000">
                <a:solidFill>
                  <a:schemeClr val="accen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4" name="Google Shape;14;p3"/>
          <p:cNvSpPr txBox="1">
            <a:spLocks noGrp="1"/>
          </p:cNvSpPr>
          <p:nvPr>
            <p:ph type="subTitle" idx="1"/>
          </p:nvPr>
        </p:nvSpPr>
        <p:spPr>
          <a:xfrm>
            <a:off x="6096000" y="4396617"/>
            <a:ext cx="5057200" cy="688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1867">
                <a:solidFill>
                  <a:schemeClr val="accent4"/>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543793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31316991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9509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20" name="Google Shape;20;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body" idx="2"/>
          </p:nvPr>
        </p:nvSpPr>
        <p:spPr>
          <a:xfrm>
            <a:off x="60961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Tree>
    <p:extLst>
      <p:ext uri="{BB962C8B-B14F-4D97-AF65-F5344CB8AC3E}">
        <p14:creationId xmlns:p14="http://schemas.microsoft.com/office/powerpoint/2010/main" val="35259224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4972346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244900" y="2102633"/>
            <a:ext cx="5701200" cy="132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7"/>
          <p:cNvSpPr txBox="1">
            <a:spLocks noGrp="1"/>
          </p:cNvSpPr>
          <p:nvPr>
            <p:ph type="subTitle" idx="1"/>
          </p:nvPr>
        </p:nvSpPr>
        <p:spPr>
          <a:xfrm>
            <a:off x="5244900" y="3584900"/>
            <a:ext cx="5701200" cy="112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9711664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50967" y="872999"/>
            <a:ext cx="6682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715460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536500" y="2852533"/>
            <a:ext cx="5701200" cy="171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rgbClr val="482400"/>
              </a:buClr>
              <a:buSzPts val="8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31" name="Google Shape;31;p9"/>
          <p:cNvSpPr txBox="1">
            <a:spLocks noGrp="1"/>
          </p:cNvSpPr>
          <p:nvPr>
            <p:ph type="title"/>
          </p:nvPr>
        </p:nvSpPr>
        <p:spPr>
          <a:xfrm>
            <a:off x="1536500" y="2088933"/>
            <a:ext cx="57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751234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090200" y="2779233"/>
            <a:ext cx="5057200" cy="1546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4000" b="1">
                <a:latin typeface="Merriweather"/>
                <a:ea typeface="Merriweather"/>
                <a:cs typeface="Merriweather"/>
                <a:sym typeface="Merriweather"/>
              </a:defRPr>
            </a:lvl1pPr>
          </a:lstStyle>
          <a:p>
            <a:endParaRPr/>
          </a:p>
        </p:txBody>
      </p:sp>
    </p:spTree>
    <p:extLst>
      <p:ext uri="{BB962C8B-B14F-4D97-AF65-F5344CB8AC3E}">
        <p14:creationId xmlns:p14="http://schemas.microsoft.com/office/powerpoint/2010/main" val="33904155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951000" y="1673933"/>
            <a:ext cx="6077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951000" y="4402067"/>
            <a:ext cx="6077200" cy="90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867"/>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635535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1656545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5/17/2025</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762000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0354140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3120567" y="3598884"/>
            <a:ext cx="60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a:lvl1pPr>
            <a:lvl2pPr lvl="1" algn="ctr" rtl="0">
              <a:spcBef>
                <a:spcPts val="0"/>
              </a:spcBef>
              <a:spcAft>
                <a:spcPts val="0"/>
              </a:spcAft>
              <a:buSzPts val="2800"/>
              <a:buNone/>
              <a:defRPr>
                <a:latin typeface="Arial"/>
                <a:ea typeface="Arial"/>
                <a:cs typeface="Arial"/>
                <a:sym typeface="Arial"/>
              </a:defRPr>
            </a:lvl2pPr>
            <a:lvl3pPr lvl="2" algn="ctr" rtl="0">
              <a:spcBef>
                <a:spcPts val="0"/>
              </a:spcBef>
              <a:spcAft>
                <a:spcPts val="0"/>
              </a:spcAft>
              <a:buSzPts val="2800"/>
              <a:buNone/>
              <a:defRPr>
                <a:latin typeface="Arial"/>
                <a:ea typeface="Arial"/>
                <a:cs typeface="Arial"/>
                <a:sym typeface="Arial"/>
              </a:defRPr>
            </a:lvl3pPr>
            <a:lvl4pPr lvl="3" algn="ctr" rtl="0">
              <a:spcBef>
                <a:spcPts val="0"/>
              </a:spcBef>
              <a:spcAft>
                <a:spcPts val="0"/>
              </a:spcAft>
              <a:buSzPts val="2800"/>
              <a:buNone/>
              <a:defRPr>
                <a:latin typeface="Arial"/>
                <a:ea typeface="Arial"/>
                <a:cs typeface="Arial"/>
                <a:sym typeface="Arial"/>
              </a:defRPr>
            </a:lvl4pPr>
            <a:lvl5pPr lvl="4" algn="ctr" rtl="0">
              <a:spcBef>
                <a:spcPts val="0"/>
              </a:spcBef>
              <a:spcAft>
                <a:spcPts val="0"/>
              </a:spcAft>
              <a:buSzPts val="2800"/>
              <a:buNone/>
              <a:defRPr>
                <a:latin typeface="Arial"/>
                <a:ea typeface="Arial"/>
                <a:cs typeface="Arial"/>
                <a:sym typeface="Arial"/>
              </a:defRPr>
            </a:lvl5pPr>
            <a:lvl6pPr lvl="5" algn="ctr" rtl="0">
              <a:spcBef>
                <a:spcPts val="0"/>
              </a:spcBef>
              <a:spcAft>
                <a:spcPts val="0"/>
              </a:spcAft>
              <a:buSzPts val="2800"/>
              <a:buNone/>
              <a:defRPr>
                <a:latin typeface="Arial"/>
                <a:ea typeface="Arial"/>
                <a:cs typeface="Arial"/>
                <a:sym typeface="Arial"/>
              </a:defRPr>
            </a:lvl6pPr>
            <a:lvl7pPr lvl="6" algn="ctr" rtl="0">
              <a:spcBef>
                <a:spcPts val="0"/>
              </a:spcBef>
              <a:spcAft>
                <a:spcPts val="0"/>
              </a:spcAft>
              <a:buSzPts val="2800"/>
              <a:buNone/>
              <a:defRPr>
                <a:latin typeface="Arial"/>
                <a:ea typeface="Arial"/>
                <a:cs typeface="Arial"/>
                <a:sym typeface="Arial"/>
              </a:defRPr>
            </a:lvl7pPr>
            <a:lvl8pPr lvl="7" algn="ctr" rtl="0">
              <a:spcBef>
                <a:spcPts val="0"/>
              </a:spcBef>
              <a:spcAft>
                <a:spcPts val="0"/>
              </a:spcAft>
              <a:buSzPts val="2800"/>
              <a:buNone/>
              <a:defRPr>
                <a:latin typeface="Arial"/>
                <a:ea typeface="Arial"/>
                <a:cs typeface="Arial"/>
                <a:sym typeface="Arial"/>
              </a:defRPr>
            </a:lvl8pPr>
            <a:lvl9pPr lvl="8" algn="ctr" rtl="0">
              <a:spcBef>
                <a:spcPts val="0"/>
              </a:spcBef>
              <a:spcAft>
                <a:spcPts val="0"/>
              </a:spcAft>
              <a:buSzPts val="2800"/>
              <a:buNone/>
              <a:defRPr>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20567" y="2190717"/>
            <a:ext cx="6088000" cy="15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30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9152530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Font typeface="Berkshire Swash"/>
              <a:buNone/>
              <a:defRPr sz="3733" b="1"/>
            </a:lvl1pPr>
            <a:lvl2pPr lvl="1" rtl="0">
              <a:spcBef>
                <a:spcPts val="0"/>
              </a:spcBef>
              <a:spcAft>
                <a:spcPts val="0"/>
              </a:spcAft>
              <a:buSzPts val="2800"/>
              <a:buNone/>
              <a:defRPr>
                <a:latin typeface="Livvic"/>
                <a:ea typeface="Livvic"/>
                <a:cs typeface="Livvic"/>
                <a:sym typeface="Livvic"/>
              </a:defRPr>
            </a:lvl2pPr>
            <a:lvl3pPr lvl="2" rtl="0">
              <a:spcBef>
                <a:spcPts val="0"/>
              </a:spcBef>
              <a:spcAft>
                <a:spcPts val="0"/>
              </a:spcAft>
              <a:buSzPts val="2800"/>
              <a:buNone/>
              <a:defRPr>
                <a:latin typeface="Livvic"/>
                <a:ea typeface="Livvic"/>
                <a:cs typeface="Livvic"/>
                <a:sym typeface="Livvic"/>
              </a:defRPr>
            </a:lvl3pPr>
            <a:lvl4pPr lvl="3" rtl="0">
              <a:spcBef>
                <a:spcPts val="0"/>
              </a:spcBef>
              <a:spcAft>
                <a:spcPts val="0"/>
              </a:spcAft>
              <a:buSzPts val="2800"/>
              <a:buNone/>
              <a:defRPr>
                <a:latin typeface="Livvic"/>
                <a:ea typeface="Livvic"/>
                <a:cs typeface="Livvic"/>
                <a:sym typeface="Livvic"/>
              </a:defRPr>
            </a:lvl4pPr>
            <a:lvl5pPr lvl="4" rtl="0">
              <a:spcBef>
                <a:spcPts val="0"/>
              </a:spcBef>
              <a:spcAft>
                <a:spcPts val="0"/>
              </a:spcAft>
              <a:buSzPts val="2800"/>
              <a:buNone/>
              <a:defRPr>
                <a:latin typeface="Livvic"/>
                <a:ea typeface="Livvic"/>
                <a:cs typeface="Livvic"/>
                <a:sym typeface="Livvic"/>
              </a:defRPr>
            </a:lvl5pPr>
            <a:lvl6pPr lvl="5" rtl="0">
              <a:spcBef>
                <a:spcPts val="0"/>
              </a:spcBef>
              <a:spcAft>
                <a:spcPts val="0"/>
              </a:spcAft>
              <a:buSzPts val="2800"/>
              <a:buNone/>
              <a:defRPr>
                <a:latin typeface="Livvic"/>
                <a:ea typeface="Livvic"/>
                <a:cs typeface="Livvic"/>
                <a:sym typeface="Livvic"/>
              </a:defRPr>
            </a:lvl6pPr>
            <a:lvl7pPr lvl="6" rtl="0">
              <a:spcBef>
                <a:spcPts val="0"/>
              </a:spcBef>
              <a:spcAft>
                <a:spcPts val="0"/>
              </a:spcAft>
              <a:buSzPts val="2800"/>
              <a:buNone/>
              <a:defRPr>
                <a:latin typeface="Livvic"/>
                <a:ea typeface="Livvic"/>
                <a:cs typeface="Livvic"/>
                <a:sym typeface="Livvic"/>
              </a:defRPr>
            </a:lvl7pPr>
            <a:lvl8pPr lvl="7" rtl="0">
              <a:spcBef>
                <a:spcPts val="0"/>
              </a:spcBef>
              <a:spcAft>
                <a:spcPts val="0"/>
              </a:spcAft>
              <a:buSzPts val="2800"/>
              <a:buNone/>
              <a:defRPr>
                <a:latin typeface="Livvic"/>
                <a:ea typeface="Livvic"/>
                <a:cs typeface="Livvic"/>
                <a:sym typeface="Livvic"/>
              </a:defRPr>
            </a:lvl8pPr>
            <a:lvl9pPr lvl="8" rtl="0">
              <a:spcBef>
                <a:spcPts val="0"/>
              </a:spcBef>
              <a:spcAft>
                <a:spcPts val="0"/>
              </a:spcAft>
              <a:buSzPts val="2800"/>
              <a:buNone/>
              <a:defRPr>
                <a:latin typeface="Livvic"/>
                <a:ea typeface="Livvic"/>
                <a:cs typeface="Livvic"/>
                <a:sym typeface="Livvic"/>
              </a:defRPr>
            </a:lvl9pPr>
          </a:lstStyle>
          <a:p>
            <a:endParaRPr/>
          </a:p>
        </p:txBody>
      </p:sp>
      <p:sp>
        <p:nvSpPr>
          <p:cNvPr id="66" name="Google Shape;66;p17"/>
          <p:cNvSpPr txBox="1">
            <a:spLocks noGrp="1"/>
          </p:cNvSpPr>
          <p:nvPr>
            <p:ph type="subTitle" idx="1"/>
          </p:nvPr>
        </p:nvSpPr>
        <p:spPr>
          <a:xfrm>
            <a:off x="3969904"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7" name="Google Shape;67;p17"/>
          <p:cNvSpPr txBox="1">
            <a:spLocks noGrp="1"/>
          </p:cNvSpPr>
          <p:nvPr>
            <p:ph type="subTitle" idx="2"/>
          </p:nvPr>
        </p:nvSpPr>
        <p:spPr>
          <a:xfrm>
            <a:off x="3969967" y="2419967"/>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8" name="Google Shape;68;p17"/>
          <p:cNvSpPr txBox="1">
            <a:spLocks noGrp="1"/>
          </p:cNvSpPr>
          <p:nvPr>
            <p:ph type="subTitle" idx="3"/>
          </p:nvPr>
        </p:nvSpPr>
        <p:spPr>
          <a:xfrm>
            <a:off x="7635771"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9" name="Google Shape;69;p17"/>
          <p:cNvSpPr txBox="1">
            <a:spLocks noGrp="1"/>
          </p:cNvSpPr>
          <p:nvPr>
            <p:ph type="subTitle" idx="4"/>
          </p:nvPr>
        </p:nvSpPr>
        <p:spPr>
          <a:xfrm>
            <a:off x="7635767" y="2419969"/>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 name="Google Shape;70;p17"/>
          <p:cNvSpPr txBox="1">
            <a:spLocks noGrp="1"/>
          </p:cNvSpPr>
          <p:nvPr>
            <p:ph type="subTitle" idx="5"/>
          </p:nvPr>
        </p:nvSpPr>
        <p:spPr>
          <a:xfrm>
            <a:off x="3969904" y="382276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1" name="Google Shape;71;p17"/>
          <p:cNvSpPr txBox="1">
            <a:spLocks noGrp="1"/>
          </p:cNvSpPr>
          <p:nvPr>
            <p:ph type="subTitle" idx="6"/>
          </p:nvPr>
        </p:nvSpPr>
        <p:spPr>
          <a:xfrm>
            <a:off x="3969900" y="4342733"/>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2" name="Google Shape;72;p17"/>
          <p:cNvSpPr txBox="1">
            <a:spLocks noGrp="1"/>
          </p:cNvSpPr>
          <p:nvPr>
            <p:ph type="subTitle" idx="7"/>
          </p:nvPr>
        </p:nvSpPr>
        <p:spPr>
          <a:xfrm>
            <a:off x="7635771" y="382277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3" name="Google Shape;73;p17"/>
          <p:cNvSpPr txBox="1">
            <a:spLocks noGrp="1"/>
          </p:cNvSpPr>
          <p:nvPr>
            <p:ph type="subTitle" idx="8"/>
          </p:nvPr>
        </p:nvSpPr>
        <p:spPr>
          <a:xfrm>
            <a:off x="7635767" y="4342741"/>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2933579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50967" y="5933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subTitle" idx="1"/>
          </p:nvPr>
        </p:nvSpPr>
        <p:spPr>
          <a:xfrm>
            <a:off x="863784" y="2126167"/>
            <a:ext cx="2139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7" name="Google Shape;77;p18"/>
          <p:cNvSpPr txBox="1">
            <a:spLocks noGrp="1"/>
          </p:cNvSpPr>
          <p:nvPr>
            <p:ph type="subTitle" idx="2"/>
          </p:nvPr>
        </p:nvSpPr>
        <p:spPr>
          <a:xfrm>
            <a:off x="9581717" y="4355500"/>
            <a:ext cx="2139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8" name="Google Shape;78;p18"/>
          <p:cNvSpPr txBox="1">
            <a:spLocks noGrp="1"/>
          </p:cNvSpPr>
          <p:nvPr>
            <p:ph type="subTitle" idx="3"/>
          </p:nvPr>
        </p:nvSpPr>
        <p:spPr>
          <a:xfrm>
            <a:off x="3253951" y="2126167"/>
            <a:ext cx="5381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 name="Google Shape;79;p18"/>
          <p:cNvSpPr txBox="1">
            <a:spLocks noGrp="1"/>
          </p:cNvSpPr>
          <p:nvPr>
            <p:ph type="subTitle" idx="4"/>
          </p:nvPr>
        </p:nvSpPr>
        <p:spPr>
          <a:xfrm>
            <a:off x="3931451" y="4355500"/>
            <a:ext cx="5381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9848854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950967" y="3562195"/>
            <a:ext cx="5057200" cy="8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 name="Google Shape;82;p19"/>
          <p:cNvSpPr txBox="1">
            <a:spLocks noGrp="1"/>
          </p:cNvSpPr>
          <p:nvPr>
            <p:ph type="title" idx="2" hasCustomPrompt="1"/>
          </p:nvPr>
        </p:nvSpPr>
        <p:spPr>
          <a:xfrm>
            <a:off x="950967" y="1772967"/>
            <a:ext cx="5057200" cy="15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0"/>
              <a:buNone/>
              <a:defRPr sz="16000">
                <a:solidFill>
                  <a:schemeClr val="accent2"/>
                </a:solidFill>
              </a:defRPr>
            </a:lvl1pPr>
            <a:lvl2pPr lvl="1" rtl="0">
              <a:spcBef>
                <a:spcPts val="0"/>
              </a:spcBef>
              <a:spcAft>
                <a:spcPts val="0"/>
              </a:spcAft>
              <a:buClr>
                <a:schemeClr val="lt2"/>
              </a:buClr>
              <a:buSzPts val="12000"/>
              <a:buNone/>
              <a:defRPr sz="16000">
                <a:solidFill>
                  <a:schemeClr val="lt2"/>
                </a:solidFill>
              </a:defRPr>
            </a:lvl2pPr>
            <a:lvl3pPr lvl="2" rtl="0">
              <a:spcBef>
                <a:spcPts val="0"/>
              </a:spcBef>
              <a:spcAft>
                <a:spcPts val="0"/>
              </a:spcAft>
              <a:buClr>
                <a:schemeClr val="lt2"/>
              </a:buClr>
              <a:buSzPts val="12000"/>
              <a:buNone/>
              <a:defRPr sz="16000">
                <a:solidFill>
                  <a:schemeClr val="lt2"/>
                </a:solidFill>
              </a:defRPr>
            </a:lvl3pPr>
            <a:lvl4pPr lvl="3" rtl="0">
              <a:spcBef>
                <a:spcPts val="0"/>
              </a:spcBef>
              <a:spcAft>
                <a:spcPts val="0"/>
              </a:spcAft>
              <a:buClr>
                <a:schemeClr val="lt2"/>
              </a:buClr>
              <a:buSzPts val="12000"/>
              <a:buNone/>
              <a:defRPr sz="16000">
                <a:solidFill>
                  <a:schemeClr val="lt2"/>
                </a:solidFill>
              </a:defRPr>
            </a:lvl4pPr>
            <a:lvl5pPr lvl="4" rtl="0">
              <a:spcBef>
                <a:spcPts val="0"/>
              </a:spcBef>
              <a:spcAft>
                <a:spcPts val="0"/>
              </a:spcAft>
              <a:buClr>
                <a:schemeClr val="lt2"/>
              </a:buClr>
              <a:buSzPts val="12000"/>
              <a:buNone/>
              <a:defRPr sz="16000">
                <a:solidFill>
                  <a:schemeClr val="lt2"/>
                </a:solidFill>
              </a:defRPr>
            </a:lvl5pPr>
            <a:lvl6pPr lvl="5" rtl="0">
              <a:spcBef>
                <a:spcPts val="0"/>
              </a:spcBef>
              <a:spcAft>
                <a:spcPts val="0"/>
              </a:spcAft>
              <a:buClr>
                <a:schemeClr val="lt2"/>
              </a:buClr>
              <a:buSzPts val="12000"/>
              <a:buNone/>
              <a:defRPr sz="16000">
                <a:solidFill>
                  <a:schemeClr val="lt2"/>
                </a:solidFill>
              </a:defRPr>
            </a:lvl6pPr>
            <a:lvl7pPr lvl="6" rtl="0">
              <a:spcBef>
                <a:spcPts val="0"/>
              </a:spcBef>
              <a:spcAft>
                <a:spcPts val="0"/>
              </a:spcAft>
              <a:buClr>
                <a:schemeClr val="lt2"/>
              </a:buClr>
              <a:buSzPts val="12000"/>
              <a:buNone/>
              <a:defRPr sz="16000">
                <a:solidFill>
                  <a:schemeClr val="lt2"/>
                </a:solidFill>
              </a:defRPr>
            </a:lvl7pPr>
            <a:lvl8pPr lvl="7" rtl="0">
              <a:spcBef>
                <a:spcPts val="0"/>
              </a:spcBef>
              <a:spcAft>
                <a:spcPts val="0"/>
              </a:spcAft>
              <a:buClr>
                <a:schemeClr val="lt2"/>
              </a:buClr>
              <a:buSzPts val="12000"/>
              <a:buNone/>
              <a:defRPr sz="16000">
                <a:solidFill>
                  <a:schemeClr val="lt2"/>
                </a:solidFill>
              </a:defRPr>
            </a:lvl8pPr>
            <a:lvl9pPr lvl="8" rtl="0">
              <a:spcBef>
                <a:spcPts val="0"/>
              </a:spcBef>
              <a:spcAft>
                <a:spcPts val="0"/>
              </a:spcAft>
              <a:buClr>
                <a:schemeClr val="lt2"/>
              </a:buClr>
              <a:buSzPts val="12000"/>
              <a:buNone/>
              <a:defRPr sz="16000">
                <a:solidFill>
                  <a:schemeClr val="lt2"/>
                </a:solidFill>
              </a:defRPr>
            </a:lvl9pPr>
          </a:lstStyle>
          <a:p>
            <a:r>
              <a:t>xx%</a:t>
            </a:r>
          </a:p>
        </p:txBody>
      </p:sp>
      <p:sp>
        <p:nvSpPr>
          <p:cNvPr id="83" name="Google Shape;83;p19"/>
          <p:cNvSpPr txBox="1">
            <a:spLocks noGrp="1"/>
          </p:cNvSpPr>
          <p:nvPr>
            <p:ph type="subTitle" idx="1"/>
          </p:nvPr>
        </p:nvSpPr>
        <p:spPr>
          <a:xfrm>
            <a:off x="950967" y="4396600"/>
            <a:ext cx="5057200" cy="6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solidFill>
                  <a:schemeClr val="accent4"/>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0748888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84"/>
        <p:cNvGrpSpPr/>
        <p:nvPr/>
      </p:nvGrpSpPr>
      <p:grpSpPr>
        <a:xfrm>
          <a:off x="0" y="0"/>
          <a:ext cx="0" cy="0"/>
          <a:chOff x="0" y="0"/>
          <a:chExt cx="0" cy="0"/>
        </a:xfrm>
      </p:grpSpPr>
      <p:sp>
        <p:nvSpPr>
          <p:cNvPr id="85" name="Google Shape;85;p20"/>
          <p:cNvSpPr txBox="1">
            <a:spLocks noGrp="1"/>
          </p:cNvSpPr>
          <p:nvPr>
            <p:ph type="title" hasCustomPrompt="1"/>
          </p:nvPr>
        </p:nvSpPr>
        <p:spPr>
          <a:xfrm>
            <a:off x="7095233" y="1171367"/>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6" name="Google Shape;86;p20"/>
          <p:cNvSpPr txBox="1">
            <a:spLocks noGrp="1"/>
          </p:cNvSpPr>
          <p:nvPr>
            <p:ph type="title" idx="2" hasCustomPrompt="1"/>
          </p:nvPr>
        </p:nvSpPr>
        <p:spPr>
          <a:xfrm>
            <a:off x="7095233" y="4427917"/>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7" name="Google Shape;87;p20"/>
          <p:cNvSpPr txBox="1">
            <a:spLocks noGrp="1"/>
          </p:cNvSpPr>
          <p:nvPr>
            <p:ph type="title" idx="3" hasCustomPrompt="1"/>
          </p:nvPr>
        </p:nvSpPr>
        <p:spPr>
          <a:xfrm>
            <a:off x="7095233" y="2794000"/>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8" name="Google Shape;88;p20"/>
          <p:cNvSpPr txBox="1">
            <a:spLocks noGrp="1"/>
          </p:cNvSpPr>
          <p:nvPr>
            <p:ph type="subTitle" idx="1"/>
          </p:nvPr>
        </p:nvSpPr>
        <p:spPr>
          <a:xfrm>
            <a:off x="7095233" y="1823693"/>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4"/>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89" name="Google Shape;89;p20"/>
          <p:cNvSpPr txBox="1">
            <a:spLocks noGrp="1"/>
          </p:cNvSpPr>
          <p:nvPr>
            <p:ph type="subTitle" idx="4"/>
          </p:nvPr>
        </p:nvSpPr>
        <p:spPr>
          <a:xfrm>
            <a:off x="7095233" y="5056227"/>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90" name="Google Shape;90;p20"/>
          <p:cNvSpPr txBox="1">
            <a:spLocks noGrp="1"/>
          </p:cNvSpPr>
          <p:nvPr>
            <p:ph type="subTitle" idx="5"/>
          </p:nvPr>
        </p:nvSpPr>
        <p:spPr>
          <a:xfrm>
            <a:off x="7095233" y="3439960"/>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7215812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950967" y="2310767"/>
            <a:ext cx="4205600" cy="81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1"/>
          <p:cNvSpPr txBox="1">
            <a:spLocks noGrp="1"/>
          </p:cNvSpPr>
          <p:nvPr>
            <p:ph type="subTitle" idx="1"/>
          </p:nvPr>
        </p:nvSpPr>
        <p:spPr>
          <a:xfrm>
            <a:off x="950967" y="3126167"/>
            <a:ext cx="4205600" cy="140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3129748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458967" y="1179433"/>
            <a:ext cx="5426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ubTitle" idx="1"/>
          </p:nvPr>
        </p:nvSpPr>
        <p:spPr>
          <a:xfrm>
            <a:off x="1458967" y="2516567"/>
            <a:ext cx="5426800" cy="32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Font typeface="Rubik"/>
              <a:buNone/>
              <a:defRPr sz="1867"/>
            </a:lvl1pPr>
            <a:lvl2pPr lvl="1" rtl="0">
              <a:spcBef>
                <a:spcPts val="1333"/>
              </a:spcBef>
              <a:spcAft>
                <a:spcPts val="0"/>
              </a:spcAft>
              <a:buClr>
                <a:srgbClr val="1B1B64"/>
              </a:buClr>
              <a:buSzPts val="1400"/>
              <a:buFont typeface="Rubik"/>
              <a:buNone/>
              <a:defRPr/>
            </a:lvl2pPr>
            <a:lvl3pPr lvl="2" rtl="0">
              <a:spcBef>
                <a:spcPts val="2133"/>
              </a:spcBef>
              <a:spcAft>
                <a:spcPts val="0"/>
              </a:spcAft>
              <a:buClr>
                <a:srgbClr val="1B1B64"/>
              </a:buClr>
              <a:buSzPts val="1400"/>
              <a:buFont typeface="Rubik"/>
              <a:buNone/>
              <a:defRPr/>
            </a:lvl3pPr>
            <a:lvl4pPr lvl="3" rtl="0">
              <a:spcBef>
                <a:spcPts val="2133"/>
              </a:spcBef>
              <a:spcAft>
                <a:spcPts val="0"/>
              </a:spcAft>
              <a:buClr>
                <a:srgbClr val="1B1B64"/>
              </a:buClr>
              <a:buSzPts val="1400"/>
              <a:buFont typeface="Rubik"/>
              <a:buNone/>
              <a:defRPr/>
            </a:lvl4pPr>
            <a:lvl5pPr lvl="4" rtl="0">
              <a:spcBef>
                <a:spcPts val="2133"/>
              </a:spcBef>
              <a:spcAft>
                <a:spcPts val="0"/>
              </a:spcAft>
              <a:buClr>
                <a:srgbClr val="1B1B64"/>
              </a:buClr>
              <a:buSzPts val="1400"/>
              <a:buFont typeface="Rubik"/>
              <a:buNone/>
              <a:defRPr/>
            </a:lvl5pPr>
            <a:lvl6pPr lvl="5" rtl="0">
              <a:spcBef>
                <a:spcPts val="2133"/>
              </a:spcBef>
              <a:spcAft>
                <a:spcPts val="0"/>
              </a:spcAft>
              <a:buClr>
                <a:srgbClr val="1B1B64"/>
              </a:buClr>
              <a:buSzPts val="1400"/>
              <a:buFont typeface="Rubik"/>
              <a:buNone/>
              <a:defRPr/>
            </a:lvl6pPr>
            <a:lvl7pPr lvl="6" rtl="0">
              <a:spcBef>
                <a:spcPts val="2133"/>
              </a:spcBef>
              <a:spcAft>
                <a:spcPts val="0"/>
              </a:spcAft>
              <a:buClr>
                <a:srgbClr val="1B1B64"/>
              </a:buClr>
              <a:buSzPts val="1400"/>
              <a:buFont typeface="Rubik"/>
              <a:buNone/>
              <a:defRPr/>
            </a:lvl7pPr>
            <a:lvl8pPr lvl="7" rtl="0">
              <a:spcBef>
                <a:spcPts val="2133"/>
              </a:spcBef>
              <a:spcAft>
                <a:spcPts val="0"/>
              </a:spcAft>
              <a:buClr>
                <a:srgbClr val="1B1B64"/>
              </a:buClr>
              <a:buSzPts val="1400"/>
              <a:buFont typeface="Rubik"/>
              <a:buNone/>
              <a:defRPr/>
            </a:lvl8pPr>
            <a:lvl9pPr lvl="8" rtl="0">
              <a:spcBef>
                <a:spcPts val="2133"/>
              </a:spcBef>
              <a:spcAft>
                <a:spcPts val="2133"/>
              </a:spcAft>
              <a:buClr>
                <a:srgbClr val="1B1B64"/>
              </a:buClr>
              <a:buSzPts val="1400"/>
              <a:buFont typeface="Rubik"/>
              <a:buNone/>
              <a:defRPr/>
            </a:lvl9pPr>
          </a:lstStyle>
          <a:p>
            <a:endParaRPr/>
          </a:p>
        </p:txBody>
      </p:sp>
    </p:spTree>
    <p:extLst>
      <p:ext uri="{BB962C8B-B14F-4D97-AF65-F5344CB8AC3E}">
        <p14:creationId xmlns:p14="http://schemas.microsoft.com/office/powerpoint/2010/main" val="27142750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subTitle" idx="1"/>
          </p:nvPr>
        </p:nvSpPr>
        <p:spPr>
          <a:xfrm>
            <a:off x="932133"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0" name="Google Shape;100;p23"/>
          <p:cNvSpPr txBox="1">
            <a:spLocks noGrp="1"/>
          </p:cNvSpPr>
          <p:nvPr>
            <p:ph type="subTitle" idx="2"/>
          </p:nvPr>
        </p:nvSpPr>
        <p:spPr>
          <a:xfrm>
            <a:off x="932133"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1" name="Google Shape;101;p23"/>
          <p:cNvSpPr txBox="1">
            <a:spLocks noGrp="1"/>
          </p:cNvSpPr>
          <p:nvPr>
            <p:ph type="subTitle" idx="3"/>
          </p:nvPr>
        </p:nvSpPr>
        <p:spPr>
          <a:xfrm>
            <a:off x="4407000"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2" name="Google Shape;102;p23"/>
          <p:cNvSpPr txBox="1">
            <a:spLocks noGrp="1"/>
          </p:cNvSpPr>
          <p:nvPr>
            <p:ph type="subTitle" idx="4"/>
          </p:nvPr>
        </p:nvSpPr>
        <p:spPr>
          <a:xfrm>
            <a:off x="4407000"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 name="Google Shape;103;p23"/>
          <p:cNvSpPr txBox="1">
            <a:spLocks noGrp="1"/>
          </p:cNvSpPr>
          <p:nvPr>
            <p:ph type="subTitle" idx="5"/>
          </p:nvPr>
        </p:nvSpPr>
        <p:spPr>
          <a:xfrm>
            <a:off x="7881867"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 name="Google Shape;104;p23"/>
          <p:cNvSpPr txBox="1">
            <a:spLocks noGrp="1"/>
          </p:cNvSpPr>
          <p:nvPr>
            <p:ph type="subTitle" idx="6"/>
          </p:nvPr>
        </p:nvSpPr>
        <p:spPr>
          <a:xfrm>
            <a:off x="7881867"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5" name="Google Shape;105;p23"/>
          <p:cNvSpPr txBox="1">
            <a:spLocks noGrp="1"/>
          </p:cNvSpPr>
          <p:nvPr>
            <p:ph type="subTitle" idx="7"/>
          </p:nvPr>
        </p:nvSpPr>
        <p:spPr>
          <a:xfrm>
            <a:off x="932100"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6" name="Google Shape;106;p23"/>
          <p:cNvSpPr txBox="1">
            <a:spLocks noGrp="1"/>
          </p:cNvSpPr>
          <p:nvPr>
            <p:ph type="subTitle" idx="8"/>
          </p:nvPr>
        </p:nvSpPr>
        <p:spPr>
          <a:xfrm>
            <a:off x="932100"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 name="Google Shape;107;p23"/>
          <p:cNvSpPr txBox="1">
            <a:spLocks noGrp="1"/>
          </p:cNvSpPr>
          <p:nvPr>
            <p:ph type="subTitle" idx="9"/>
          </p:nvPr>
        </p:nvSpPr>
        <p:spPr>
          <a:xfrm>
            <a:off x="4406967"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8" name="Google Shape;108;p23"/>
          <p:cNvSpPr txBox="1">
            <a:spLocks noGrp="1"/>
          </p:cNvSpPr>
          <p:nvPr>
            <p:ph type="subTitle" idx="13"/>
          </p:nvPr>
        </p:nvSpPr>
        <p:spPr>
          <a:xfrm>
            <a:off x="4406967"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3"/>
          <p:cNvSpPr txBox="1">
            <a:spLocks noGrp="1"/>
          </p:cNvSpPr>
          <p:nvPr>
            <p:ph type="subTitle" idx="14"/>
          </p:nvPr>
        </p:nvSpPr>
        <p:spPr>
          <a:xfrm>
            <a:off x="7881833"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0" name="Google Shape;110;p23"/>
          <p:cNvSpPr txBox="1">
            <a:spLocks noGrp="1"/>
          </p:cNvSpPr>
          <p:nvPr>
            <p:ph type="subTitle" idx="15"/>
          </p:nvPr>
        </p:nvSpPr>
        <p:spPr>
          <a:xfrm>
            <a:off x="7881833"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378734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85158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5/17/2025</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303762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1750000" y="731533"/>
            <a:ext cx="8692000" cy="157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9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25"/>
          <p:cNvSpPr txBox="1"/>
          <p:nvPr/>
        </p:nvSpPr>
        <p:spPr>
          <a:xfrm>
            <a:off x="3760867" y="4473200"/>
            <a:ext cx="4670800" cy="120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CREDITS:</a:t>
            </a:r>
            <a:endParaRPr sz="1600">
              <a:solidFill>
                <a:schemeClr val="lt2"/>
              </a:solidFill>
              <a:latin typeface="Livvic"/>
              <a:ea typeface="Livvic"/>
              <a:cs typeface="Livvic"/>
              <a:sym typeface="Livvic"/>
            </a:endParaRPr>
          </a:p>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This presentation template was created by </a:t>
            </a:r>
            <a:r>
              <a:rPr lang="en" sz="1600">
                <a:solidFill>
                  <a:schemeClr val="lt2"/>
                </a:solidFill>
                <a:uFill>
                  <a:noFill/>
                </a:uFill>
                <a:latin typeface="Livvic"/>
                <a:ea typeface="Livvic"/>
                <a:cs typeface="Livvic"/>
                <a:sym typeface="Livvic"/>
                <a:hlinkClick r:id="rId2">
                  <a:extLst>
                    <a:ext uri="{A12FA001-AC4F-418D-AE19-62706E023703}">
                      <ahyp:hlinkClr xmlns:ahyp="http://schemas.microsoft.com/office/drawing/2018/hyperlinkcolor" xmlns="" val="tx"/>
                    </a:ext>
                  </a:extLst>
                </a:hlinkClick>
              </a:rPr>
              <a:t>Slidesgo</a:t>
            </a:r>
            <a:r>
              <a:rPr lang="en" sz="1600">
                <a:solidFill>
                  <a:schemeClr val="lt2"/>
                </a:solidFill>
                <a:latin typeface="Livvic"/>
                <a:ea typeface="Livvic"/>
                <a:cs typeface="Livvic"/>
                <a:sym typeface="Livvic"/>
              </a:rPr>
              <a:t>, including icons by </a:t>
            </a:r>
            <a:r>
              <a:rPr lang="en" sz="1600">
                <a:solidFill>
                  <a:schemeClr val="lt2"/>
                </a:solidFill>
                <a:uFill>
                  <a:noFill/>
                </a:uFill>
                <a:latin typeface="Livvic"/>
                <a:ea typeface="Livvic"/>
                <a:cs typeface="Livvic"/>
                <a:sym typeface="Livvic"/>
                <a:hlinkClick r:id="rId3">
                  <a:extLst>
                    <a:ext uri="{A12FA001-AC4F-418D-AE19-62706E023703}">
                      <ahyp:hlinkClr xmlns:ahyp="http://schemas.microsoft.com/office/drawing/2018/hyperlinkcolor" xmlns="" val="tx"/>
                    </a:ext>
                  </a:extLst>
                </a:hlinkClick>
              </a:rPr>
              <a:t>Flaticon</a:t>
            </a:r>
            <a:r>
              <a:rPr lang="en" sz="1600">
                <a:solidFill>
                  <a:schemeClr val="lt2"/>
                </a:solidFill>
                <a:latin typeface="Livvic"/>
                <a:ea typeface="Livvic"/>
                <a:cs typeface="Livvic"/>
                <a:sym typeface="Livvic"/>
              </a:rPr>
              <a:t>, infographics &amp; images by </a:t>
            </a:r>
            <a:r>
              <a:rPr lang="en" sz="1600">
                <a:solidFill>
                  <a:schemeClr val="lt2"/>
                </a:solidFill>
                <a:uFill>
                  <a:noFill/>
                </a:uFill>
                <a:latin typeface="Livvic"/>
                <a:ea typeface="Livvic"/>
                <a:cs typeface="Livvic"/>
                <a:sym typeface="Livvic"/>
                <a:hlinkClick r:id="rId4">
                  <a:extLst>
                    <a:ext uri="{A12FA001-AC4F-418D-AE19-62706E023703}">
                      <ahyp:hlinkClr xmlns:ahyp="http://schemas.microsoft.com/office/drawing/2018/hyperlinkcolor" xmlns="" val="tx"/>
                    </a:ext>
                  </a:extLst>
                </a:hlinkClick>
              </a:rPr>
              <a:t>Freepik</a:t>
            </a:r>
            <a:r>
              <a:rPr lang="en" sz="1600">
                <a:solidFill>
                  <a:schemeClr val="lt2"/>
                </a:solidFill>
                <a:latin typeface="Livvic"/>
                <a:ea typeface="Livvic"/>
                <a:cs typeface="Livvic"/>
                <a:sym typeface="Livvic"/>
              </a:rPr>
              <a:t> </a:t>
            </a:r>
            <a:endParaRPr sz="1600">
              <a:solidFill>
                <a:schemeClr val="lt2"/>
              </a:solidFill>
              <a:latin typeface="Livvic"/>
              <a:ea typeface="Livvic"/>
              <a:cs typeface="Livvic"/>
              <a:sym typeface="Livvic"/>
            </a:endParaRPr>
          </a:p>
        </p:txBody>
      </p:sp>
    </p:spTree>
    <p:extLst>
      <p:ext uri="{BB962C8B-B14F-4D97-AF65-F5344CB8AC3E}">
        <p14:creationId xmlns:p14="http://schemas.microsoft.com/office/powerpoint/2010/main" val="3943899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5/17/2025</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507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9497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69514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046794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2552191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1800212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312110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2875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78613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925228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3970211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69224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494194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830181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76428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3328119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798875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1882081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008347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917467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774726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119749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686429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234470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519750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16007068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13402705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98239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147326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1147449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ahyp="http://schemas.microsoft.com/office/drawing/2018/hyperlinkcolor" xmlns=""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ahyp="http://schemas.microsoft.com/office/drawing/2018/hyperlinkcolor" xmlns=""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ahyp="http://schemas.microsoft.com/office/drawing/2018/hyperlinkcolor" xmlns=""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8652976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7303193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1888990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34958509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71000" y="2056633"/>
            <a:ext cx="6250000" cy="204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234800" y="4219400"/>
            <a:ext cx="3722400" cy="86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30953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562211"/>
            <a:ext cx="5057200" cy="83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096000" y="1772984"/>
            <a:ext cx="5057200" cy="15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6000">
                <a:solidFill>
                  <a:schemeClr val="accen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4" name="Google Shape;14;p3"/>
          <p:cNvSpPr txBox="1">
            <a:spLocks noGrp="1"/>
          </p:cNvSpPr>
          <p:nvPr>
            <p:ph type="subTitle" idx="1"/>
          </p:nvPr>
        </p:nvSpPr>
        <p:spPr>
          <a:xfrm>
            <a:off x="6096000" y="4396617"/>
            <a:ext cx="5057200" cy="688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1867">
                <a:solidFill>
                  <a:schemeClr val="accent4"/>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046022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4454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1731850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9509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20" name="Google Shape;20;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body" idx="2"/>
          </p:nvPr>
        </p:nvSpPr>
        <p:spPr>
          <a:xfrm>
            <a:off x="60961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Tree>
    <p:extLst>
      <p:ext uri="{BB962C8B-B14F-4D97-AF65-F5344CB8AC3E}">
        <p14:creationId xmlns:p14="http://schemas.microsoft.com/office/powerpoint/2010/main" val="3843210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5145848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244900" y="2102633"/>
            <a:ext cx="5701200" cy="132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7"/>
          <p:cNvSpPr txBox="1">
            <a:spLocks noGrp="1"/>
          </p:cNvSpPr>
          <p:nvPr>
            <p:ph type="subTitle" idx="1"/>
          </p:nvPr>
        </p:nvSpPr>
        <p:spPr>
          <a:xfrm>
            <a:off x="5244900" y="3584900"/>
            <a:ext cx="5701200" cy="112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87770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50967" y="872999"/>
            <a:ext cx="6682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977028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536500" y="2852533"/>
            <a:ext cx="5701200" cy="171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rgbClr val="482400"/>
              </a:buClr>
              <a:buSzPts val="8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31" name="Google Shape;31;p9"/>
          <p:cNvSpPr txBox="1">
            <a:spLocks noGrp="1"/>
          </p:cNvSpPr>
          <p:nvPr>
            <p:ph type="title"/>
          </p:nvPr>
        </p:nvSpPr>
        <p:spPr>
          <a:xfrm>
            <a:off x="1536500" y="2088933"/>
            <a:ext cx="57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511596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090200" y="2779233"/>
            <a:ext cx="5057200" cy="1546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4000" b="1">
                <a:latin typeface="Merriweather"/>
                <a:ea typeface="Merriweather"/>
                <a:cs typeface="Merriweather"/>
                <a:sym typeface="Merriweather"/>
              </a:defRPr>
            </a:lvl1pPr>
          </a:lstStyle>
          <a:p>
            <a:endParaRPr/>
          </a:p>
        </p:txBody>
      </p:sp>
    </p:spTree>
    <p:extLst>
      <p:ext uri="{BB962C8B-B14F-4D97-AF65-F5344CB8AC3E}">
        <p14:creationId xmlns:p14="http://schemas.microsoft.com/office/powerpoint/2010/main" val="111696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951000" y="1673933"/>
            <a:ext cx="6077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951000" y="4402067"/>
            <a:ext cx="6077200" cy="90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867"/>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088619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40950405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63791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F537-CBBC-BF49-BBF7-0B8B62CE3477}"/>
              </a:ext>
            </a:extLst>
          </p:cNvPr>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C21C0CA-3258-4948-9435-3CF68BFA5F27}"/>
              </a:ext>
            </a:extLst>
          </p:cNvPr>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3DA8F83-3B37-9A4C-9F3F-9002EF398957}"/>
              </a:ext>
            </a:extLst>
          </p:cNvPr>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0097A0DF-5D5F-9B40-8EBA-8DCAA35A5BEE}" type="slidenum">
              <a:rPr lang="en-US" altLang="en-VN"/>
              <a:pPr/>
              <a:t>‹#›</a:t>
            </a:fld>
            <a:endParaRPr lang="en-US" altLang="en-VN"/>
          </a:p>
        </p:txBody>
      </p:sp>
    </p:spTree>
    <p:extLst>
      <p:ext uri="{BB962C8B-B14F-4D97-AF65-F5344CB8AC3E}">
        <p14:creationId xmlns:p14="http://schemas.microsoft.com/office/powerpoint/2010/main" val="7810573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3120567" y="3598884"/>
            <a:ext cx="60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a:lvl1pPr>
            <a:lvl2pPr lvl="1" algn="ctr" rtl="0">
              <a:spcBef>
                <a:spcPts val="0"/>
              </a:spcBef>
              <a:spcAft>
                <a:spcPts val="0"/>
              </a:spcAft>
              <a:buSzPts val="2800"/>
              <a:buNone/>
              <a:defRPr>
                <a:latin typeface="Arial"/>
                <a:ea typeface="Arial"/>
                <a:cs typeface="Arial"/>
                <a:sym typeface="Arial"/>
              </a:defRPr>
            </a:lvl2pPr>
            <a:lvl3pPr lvl="2" algn="ctr" rtl="0">
              <a:spcBef>
                <a:spcPts val="0"/>
              </a:spcBef>
              <a:spcAft>
                <a:spcPts val="0"/>
              </a:spcAft>
              <a:buSzPts val="2800"/>
              <a:buNone/>
              <a:defRPr>
                <a:latin typeface="Arial"/>
                <a:ea typeface="Arial"/>
                <a:cs typeface="Arial"/>
                <a:sym typeface="Arial"/>
              </a:defRPr>
            </a:lvl3pPr>
            <a:lvl4pPr lvl="3" algn="ctr" rtl="0">
              <a:spcBef>
                <a:spcPts val="0"/>
              </a:spcBef>
              <a:spcAft>
                <a:spcPts val="0"/>
              </a:spcAft>
              <a:buSzPts val="2800"/>
              <a:buNone/>
              <a:defRPr>
                <a:latin typeface="Arial"/>
                <a:ea typeface="Arial"/>
                <a:cs typeface="Arial"/>
                <a:sym typeface="Arial"/>
              </a:defRPr>
            </a:lvl4pPr>
            <a:lvl5pPr lvl="4" algn="ctr" rtl="0">
              <a:spcBef>
                <a:spcPts val="0"/>
              </a:spcBef>
              <a:spcAft>
                <a:spcPts val="0"/>
              </a:spcAft>
              <a:buSzPts val="2800"/>
              <a:buNone/>
              <a:defRPr>
                <a:latin typeface="Arial"/>
                <a:ea typeface="Arial"/>
                <a:cs typeface="Arial"/>
                <a:sym typeface="Arial"/>
              </a:defRPr>
            </a:lvl5pPr>
            <a:lvl6pPr lvl="5" algn="ctr" rtl="0">
              <a:spcBef>
                <a:spcPts val="0"/>
              </a:spcBef>
              <a:spcAft>
                <a:spcPts val="0"/>
              </a:spcAft>
              <a:buSzPts val="2800"/>
              <a:buNone/>
              <a:defRPr>
                <a:latin typeface="Arial"/>
                <a:ea typeface="Arial"/>
                <a:cs typeface="Arial"/>
                <a:sym typeface="Arial"/>
              </a:defRPr>
            </a:lvl6pPr>
            <a:lvl7pPr lvl="6" algn="ctr" rtl="0">
              <a:spcBef>
                <a:spcPts val="0"/>
              </a:spcBef>
              <a:spcAft>
                <a:spcPts val="0"/>
              </a:spcAft>
              <a:buSzPts val="2800"/>
              <a:buNone/>
              <a:defRPr>
                <a:latin typeface="Arial"/>
                <a:ea typeface="Arial"/>
                <a:cs typeface="Arial"/>
                <a:sym typeface="Arial"/>
              </a:defRPr>
            </a:lvl7pPr>
            <a:lvl8pPr lvl="7" algn="ctr" rtl="0">
              <a:spcBef>
                <a:spcPts val="0"/>
              </a:spcBef>
              <a:spcAft>
                <a:spcPts val="0"/>
              </a:spcAft>
              <a:buSzPts val="2800"/>
              <a:buNone/>
              <a:defRPr>
                <a:latin typeface="Arial"/>
                <a:ea typeface="Arial"/>
                <a:cs typeface="Arial"/>
                <a:sym typeface="Arial"/>
              </a:defRPr>
            </a:lvl8pPr>
            <a:lvl9pPr lvl="8" algn="ctr" rtl="0">
              <a:spcBef>
                <a:spcPts val="0"/>
              </a:spcBef>
              <a:spcAft>
                <a:spcPts val="0"/>
              </a:spcAft>
              <a:buSzPts val="2800"/>
              <a:buNone/>
              <a:defRPr>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20567" y="2190717"/>
            <a:ext cx="6088000" cy="15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30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1044410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Font typeface="Berkshire Swash"/>
              <a:buNone/>
              <a:defRPr sz="3733" b="1"/>
            </a:lvl1pPr>
            <a:lvl2pPr lvl="1" rtl="0">
              <a:spcBef>
                <a:spcPts val="0"/>
              </a:spcBef>
              <a:spcAft>
                <a:spcPts val="0"/>
              </a:spcAft>
              <a:buSzPts val="2800"/>
              <a:buNone/>
              <a:defRPr>
                <a:latin typeface="Livvic"/>
                <a:ea typeface="Livvic"/>
                <a:cs typeface="Livvic"/>
                <a:sym typeface="Livvic"/>
              </a:defRPr>
            </a:lvl2pPr>
            <a:lvl3pPr lvl="2" rtl="0">
              <a:spcBef>
                <a:spcPts val="0"/>
              </a:spcBef>
              <a:spcAft>
                <a:spcPts val="0"/>
              </a:spcAft>
              <a:buSzPts val="2800"/>
              <a:buNone/>
              <a:defRPr>
                <a:latin typeface="Livvic"/>
                <a:ea typeface="Livvic"/>
                <a:cs typeface="Livvic"/>
                <a:sym typeface="Livvic"/>
              </a:defRPr>
            </a:lvl3pPr>
            <a:lvl4pPr lvl="3" rtl="0">
              <a:spcBef>
                <a:spcPts val="0"/>
              </a:spcBef>
              <a:spcAft>
                <a:spcPts val="0"/>
              </a:spcAft>
              <a:buSzPts val="2800"/>
              <a:buNone/>
              <a:defRPr>
                <a:latin typeface="Livvic"/>
                <a:ea typeface="Livvic"/>
                <a:cs typeface="Livvic"/>
                <a:sym typeface="Livvic"/>
              </a:defRPr>
            </a:lvl4pPr>
            <a:lvl5pPr lvl="4" rtl="0">
              <a:spcBef>
                <a:spcPts val="0"/>
              </a:spcBef>
              <a:spcAft>
                <a:spcPts val="0"/>
              </a:spcAft>
              <a:buSzPts val="2800"/>
              <a:buNone/>
              <a:defRPr>
                <a:latin typeface="Livvic"/>
                <a:ea typeface="Livvic"/>
                <a:cs typeface="Livvic"/>
                <a:sym typeface="Livvic"/>
              </a:defRPr>
            </a:lvl5pPr>
            <a:lvl6pPr lvl="5" rtl="0">
              <a:spcBef>
                <a:spcPts val="0"/>
              </a:spcBef>
              <a:spcAft>
                <a:spcPts val="0"/>
              </a:spcAft>
              <a:buSzPts val="2800"/>
              <a:buNone/>
              <a:defRPr>
                <a:latin typeface="Livvic"/>
                <a:ea typeface="Livvic"/>
                <a:cs typeface="Livvic"/>
                <a:sym typeface="Livvic"/>
              </a:defRPr>
            </a:lvl6pPr>
            <a:lvl7pPr lvl="6" rtl="0">
              <a:spcBef>
                <a:spcPts val="0"/>
              </a:spcBef>
              <a:spcAft>
                <a:spcPts val="0"/>
              </a:spcAft>
              <a:buSzPts val="2800"/>
              <a:buNone/>
              <a:defRPr>
                <a:latin typeface="Livvic"/>
                <a:ea typeface="Livvic"/>
                <a:cs typeface="Livvic"/>
                <a:sym typeface="Livvic"/>
              </a:defRPr>
            </a:lvl7pPr>
            <a:lvl8pPr lvl="7" rtl="0">
              <a:spcBef>
                <a:spcPts val="0"/>
              </a:spcBef>
              <a:spcAft>
                <a:spcPts val="0"/>
              </a:spcAft>
              <a:buSzPts val="2800"/>
              <a:buNone/>
              <a:defRPr>
                <a:latin typeface="Livvic"/>
                <a:ea typeface="Livvic"/>
                <a:cs typeface="Livvic"/>
                <a:sym typeface="Livvic"/>
              </a:defRPr>
            </a:lvl8pPr>
            <a:lvl9pPr lvl="8" rtl="0">
              <a:spcBef>
                <a:spcPts val="0"/>
              </a:spcBef>
              <a:spcAft>
                <a:spcPts val="0"/>
              </a:spcAft>
              <a:buSzPts val="2800"/>
              <a:buNone/>
              <a:defRPr>
                <a:latin typeface="Livvic"/>
                <a:ea typeface="Livvic"/>
                <a:cs typeface="Livvic"/>
                <a:sym typeface="Livvic"/>
              </a:defRPr>
            </a:lvl9pPr>
          </a:lstStyle>
          <a:p>
            <a:endParaRPr/>
          </a:p>
        </p:txBody>
      </p:sp>
      <p:sp>
        <p:nvSpPr>
          <p:cNvPr id="66" name="Google Shape;66;p17"/>
          <p:cNvSpPr txBox="1">
            <a:spLocks noGrp="1"/>
          </p:cNvSpPr>
          <p:nvPr>
            <p:ph type="subTitle" idx="1"/>
          </p:nvPr>
        </p:nvSpPr>
        <p:spPr>
          <a:xfrm>
            <a:off x="3969904"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7" name="Google Shape;67;p17"/>
          <p:cNvSpPr txBox="1">
            <a:spLocks noGrp="1"/>
          </p:cNvSpPr>
          <p:nvPr>
            <p:ph type="subTitle" idx="2"/>
          </p:nvPr>
        </p:nvSpPr>
        <p:spPr>
          <a:xfrm>
            <a:off x="3969967" y="2419967"/>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8" name="Google Shape;68;p17"/>
          <p:cNvSpPr txBox="1">
            <a:spLocks noGrp="1"/>
          </p:cNvSpPr>
          <p:nvPr>
            <p:ph type="subTitle" idx="3"/>
          </p:nvPr>
        </p:nvSpPr>
        <p:spPr>
          <a:xfrm>
            <a:off x="7635771"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9" name="Google Shape;69;p17"/>
          <p:cNvSpPr txBox="1">
            <a:spLocks noGrp="1"/>
          </p:cNvSpPr>
          <p:nvPr>
            <p:ph type="subTitle" idx="4"/>
          </p:nvPr>
        </p:nvSpPr>
        <p:spPr>
          <a:xfrm>
            <a:off x="7635767" y="2419969"/>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 name="Google Shape;70;p17"/>
          <p:cNvSpPr txBox="1">
            <a:spLocks noGrp="1"/>
          </p:cNvSpPr>
          <p:nvPr>
            <p:ph type="subTitle" idx="5"/>
          </p:nvPr>
        </p:nvSpPr>
        <p:spPr>
          <a:xfrm>
            <a:off x="3969904" y="382276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1" name="Google Shape;71;p17"/>
          <p:cNvSpPr txBox="1">
            <a:spLocks noGrp="1"/>
          </p:cNvSpPr>
          <p:nvPr>
            <p:ph type="subTitle" idx="6"/>
          </p:nvPr>
        </p:nvSpPr>
        <p:spPr>
          <a:xfrm>
            <a:off x="3969900" y="4342733"/>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2" name="Google Shape;72;p17"/>
          <p:cNvSpPr txBox="1">
            <a:spLocks noGrp="1"/>
          </p:cNvSpPr>
          <p:nvPr>
            <p:ph type="subTitle" idx="7"/>
          </p:nvPr>
        </p:nvSpPr>
        <p:spPr>
          <a:xfrm>
            <a:off x="7635771" y="382277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3" name="Google Shape;73;p17"/>
          <p:cNvSpPr txBox="1">
            <a:spLocks noGrp="1"/>
          </p:cNvSpPr>
          <p:nvPr>
            <p:ph type="subTitle" idx="8"/>
          </p:nvPr>
        </p:nvSpPr>
        <p:spPr>
          <a:xfrm>
            <a:off x="7635767" y="4342741"/>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7391452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50967" y="5933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subTitle" idx="1"/>
          </p:nvPr>
        </p:nvSpPr>
        <p:spPr>
          <a:xfrm>
            <a:off x="863784" y="2126167"/>
            <a:ext cx="2139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7" name="Google Shape;77;p18"/>
          <p:cNvSpPr txBox="1">
            <a:spLocks noGrp="1"/>
          </p:cNvSpPr>
          <p:nvPr>
            <p:ph type="subTitle" idx="2"/>
          </p:nvPr>
        </p:nvSpPr>
        <p:spPr>
          <a:xfrm>
            <a:off x="9581717" y="4355500"/>
            <a:ext cx="2139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8" name="Google Shape;78;p18"/>
          <p:cNvSpPr txBox="1">
            <a:spLocks noGrp="1"/>
          </p:cNvSpPr>
          <p:nvPr>
            <p:ph type="subTitle" idx="3"/>
          </p:nvPr>
        </p:nvSpPr>
        <p:spPr>
          <a:xfrm>
            <a:off x="3253951" y="2126167"/>
            <a:ext cx="5381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 name="Google Shape;79;p18"/>
          <p:cNvSpPr txBox="1">
            <a:spLocks noGrp="1"/>
          </p:cNvSpPr>
          <p:nvPr>
            <p:ph type="subTitle" idx="4"/>
          </p:nvPr>
        </p:nvSpPr>
        <p:spPr>
          <a:xfrm>
            <a:off x="3931451" y="4355500"/>
            <a:ext cx="5381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359222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950967" y="3562195"/>
            <a:ext cx="5057200" cy="8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 name="Google Shape;82;p19"/>
          <p:cNvSpPr txBox="1">
            <a:spLocks noGrp="1"/>
          </p:cNvSpPr>
          <p:nvPr>
            <p:ph type="title" idx="2" hasCustomPrompt="1"/>
          </p:nvPr>
        </p:nvSpPr>
        <p:spPr>
          <a:xfrm>
            <a:off x="950967" y="1772967"/>
            <a:ext cx="5057200" cy="15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0"/>
              <a:buNone/>
              <a:defRPr sz="16000">
                <a:solidFill>
                  <a:schemeClr val="accent2"/>
                </a:solidFill>
              </a:defRPr>
            </a:lvl1pPr>
            <a:lvl2pPr lvl="1" rtl="0">
              <a:spcBef>
                <a:spcPts val="0"/>
              </a:spcBef>
              <a:spcAft>
                <a:spcPts val="0"/>
              </a:spcAft>
              <a:buClr>
                <a:schemeClr val="lt2"/>
              </a:buClr>
              <a:buSzPts val="12000"/>
              <a:buNone/>
              <a:defRPr sz="16000">
                <a:solidFill>
                  <a:schemeClr val="lt2"/>
                </a:solidFill>
              </a:defRPr>
            </a:lvl2pPr>
            <a:lvl3pPr lvl="2" rtl="0">
              <a:spcBef>
                <a:spcPts val="0"/>
              </a:spcBef>
              <a:spcAft>
                <a:spcPts val="0"/>
              </a:spcAft>
              <a:buClr>
                <a:schemeClr val="lt2"/>
              </a:buClr>
              <a:buSzPts val="12000"/>
              <a:buNone/>
              <a:defRPr sz="16000">
                <a:solidFill>
                  <a:schemeClr val="lt2"/>
                </a:solidFill>
              </a:defRPr>
            </a:lvl3pPr>
            <a:lvl4pPr lvl="3" rtl="0">
              <a:spcBef>
                <a:spcPts val="0"/>
              </a:spcBef>
              <a:spcAft>
                <a:spcPts val="0"/>
              </a:spcAft>
              <a:buClr>
                <a:schemeClr val="lt2"/>
              </a:buClr>
              <a:buSzPts val="12000"/>
              <a:buNone/>
              <a:defRPr sz="16000">
                <a:solidFill>
                  <a:schemeClr val="lt2"/>
                </a:solidFill>
              </a:defRPr>
            </a:lvl4pPr>
            <a:lvl5pPr lvl="4" rtl="0">
              <a:spcBef>
                <a:spcPts val="0"/>
              </a:spcBef>
              <a:spcAft>
                <a:spcPts val="0"/>
              </a:spcAft>
              <a:buClr>
                <a:schemeClr val="lt2"/>
              </a:buClr>
              <a:buSzPts val="12000"/>
              <a:buNone/>
              <a:defRPr sz="16000">
                <a:solidFill>
                  <a:schemeClr val="lt2"/>
                </a:solidFill>
              </a:defRPr>
            </a:lvl5pPr>
            <a:lvl6pPr lvl="5" rtl="0">
              <a:spcBef>
                <a:spcPts val="0"/>
              </a:spcBef>
              <a:spcAft>
                <a:spcPts val="0"/>
              </a:spcAft>
              <a:buClr>
                <a:schemeClr val="lt2"/>
              </a:buClr>
              <a:buSzPts val="12000"/>
              <a:buNone/>
              <a:defRPr sz="16000">
                <a:solidFill>
                  <a:schemeClr val="lt2"/>
                </a:solidFill>
              </a:defRPr>
            </a:lvl6pPr>
            <a:lvl7pPr lvl="6" rtl="0">
              <a:spcBef>
                <a:spcPts val="0"/>
              </a:spcBef>
              <a:spcAft>
                <a:spcPts val="0"/>
              </a:spcAft>
              <a:buClr>
                <a:schemeClr val="lt2"/>
              </a:buClr>
              <a:buSzPts val="12000"/>
              <a:buNone/>
              <a:defRPr sz="16000">
                <a:solidFill>
                  <a:schemeClr val="lt2"/>
                </a:solidFill>
              </a:defRPr>
            </a:lvl7pPr>
            <a:lvl8pPr lvl="7" rtl="0">
              <a:spcBef>
                <a:spcPts val="0"/>
              </a:spcBef>
              <a:spcAft>
                <a:spcPts val="0"/>
              </a:spcAft>
              <a:buClr>
                <a:schemeClr val="lt2"/>
              </a:buClr>
              <a:buSzPts val="12000"/>
              <a:buNone/>
              <a:defRPr sz="16000">
                <a:solidFill>
                  <a:schemeClr val="lt2"/>
                </a:solidFill>
              </a:defRPr>
            </a:lvl8pPr>
            <a:lvl9pPr lvl="8" rtl="0">
              <a:spcBef>
                <a:spcPts val="0"/>
              </a:spcBef>
              <a:spcAft>
                <a:spcPts val="0"/>
              </a:spcAft>
              <a:buClr>
                <a:schemeClr val="lt2"/>
              </a:buClr>
              <a:buSzPts val="12000"/>
              <a:buNone/>
              <a:defRPr sz="16000">
                <a:solidFill>
                  <a:schemeClr val="lt2"/>
                </a:solidFill>
              </a:defRPr>
            </a:lvl9pPr>
          </a:lstStyle>
          <a:p>
            <a:r>
              <a:t>xx%</a:t>
            </a:r>
          </a:p>
        </p:txBody>
      </p:sp>
      <p:sp>
        <p:nvSpPr>
          <p:cNvPr id="83" name="Google Shape;83;p19"/>
          <p:cNvSpPr txBox="1">
            <a:spLocks noGrp="1"/>
          </p:cNvSpPr>
          <p:nvPr>
            <p:ph type="subTitle" idx="1"/>
          </p:nvPr>
        </p:nvSpPr>
        <p:spPr>
          <a:xfrm>
            <a:off x="950967" y="4396600"/>
            <a:ext cx="5057200" cy="6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solidFill>
                  <a:schemeClr val="accent4"/>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3460983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950967" y="2310767"/>
            <a:ext cx="4205600" cy="81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1"/>
          <p:cNvSpPr txBox="1">
            <a:spLocks noGrp="1"/>
          </p:cNvSpPr>
          <p:nvPr>
            <p:ph type="subTitle" idx="1"/>
          </p:nvPr>
        </p:nvSpPr>
        <p:spPr>
          <a:xfrm>
            <a:off x="950967" y="3126167"/>
            <a:ext cx="4205600" cy="140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67819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458967" y="1179433"/>
            <a:ext cx="5426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ubTitle" idx="1"/>
          </p:nvPr>
        </p:nvSpPr>
        <p:spPr>
          <a:xfrm>
            <a:off x="1458967" y="2516567"/>
            <a:ext cx="5426800" cy="32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Font typeface="Rubik"/>
              <a:buNone/>
              <a:defRPr sz="1867"/>
            </a:lvl1pPr>
            <a:lvl2pPr lvl="1" rtl="0">
              <a:spcBef>
                <a:spcPts val="1333"/>
              </a:spcBef>
              <a:spcAft>
                <a:spcPts val="0"/>
              </a:spcAft>
              <a:buClr>
                <a:srgbClr val="1B1B64"/>
              </a:buClr>
              <a:buSzPts val="1400"/>
              <a:buFont typeface="Rubik"/>
              <a:buNone/>
              <a:defRPr/>
            </a:lvl2pPr>
            <a:lvl3pPr lvl="2" rtl="0">
              <a:spcBef>
                <a:spcPts val="2133"/>
              </a:spcBef>
              <a:spcAft>
                <a:spcPts val="0"/>
              </a:spcAft>
              <a:buClr>
                <a:srgbClr val="1B1B64"/>
              </a:buClr>
              <a:buSzPts val="1400"/>
              <a:buFont typeface="Rubik"/>
              <a:buNone/>
              <a:defRPr/>
            </a:lvl3pPr>
            <a:lvl4pPr lvl="3" rtl="0">
              <a:spcBef>
                <a:spcPts val="2133"/>
              </a:spcBef>
              <a:spcAft>
                <a:spcPts val="0"/>
              </a:spcAft>
              <a:buClr>
                <a:srgbClr val="1B1B64"/>
              </a:buClr>
              <a:buSzPts val="1400"/>
              <a:buFont typeface="Rubik"/>
              <a:buNone/>
              <a:defRPr/>
            </a:lvl4pPr>
            <a:lvl5pPr lvl="4" rtl="0">
              <a:spcBef>
                <a:spcPts val="2133"/>
              </a:spcBef>
              <a:spcAft>
                <a:spcPts val="0"/>
              </a:spcAft>
              <a:buClr>
                <a:srgbClr val="1B1B64"/>
              </a:buClr>
              <a:buSzPts val="1400"/>
              <a:buFont typeface="Rubik"/>
              <a:buNone/>
              <a:defRPr/>
            </a:lvl5pPr>
            <a:lvl6pPr lvl="5" rtl="0">
              <a:spcBef>
                <a:spcPts val="2133"/>
              </a:spcBef>
              <a:spcAft>
                <a:spcPts val="0"/>
              </a:spcAft>
              <a:buClr>
                <a:srgbClr val="1B1B64"/>
              </a:buClr>
              <a:buSzPts val="1400"/>
              <a:buFont typeface="Rubik"/>
              <a:buNone/>
              <a:defRPr/>
            </a:lvl6pPr>
            <a:lvl7pPr lvl="6" rtl="0">
              <a:spcBef>
                <a:spcPts val="2133"/>
              </a:spcBef>
              <a:spcAft>
                <a:spcPts val="0"/>
              </a:spcAft>
              <a:buClr>
                <a:srgbClr val="1B1B64"/>
              </a:buClr>
              <a:buSzPts val="1400"/>
              <a:buFont typeface="Rubik"/>
              <a:buNone/>
              <a:defRPr/>
            </a:lvl7pPr>
            <a:lvl8pPr lvl="7" rtl="0">
              <a:spcBef>
                <a:spcPts val="2133"/>
              </a:spcBef>
              <a:spcAft>
                <a:spcPts val="0"/>
              </a:spcAft>
              <a:buClr>
                <a:srgbClr val="1B1B64"/>
              </a:buClr>
              <a:buSzPts val="1400"/>
              <a:buFont typeface="Rubik"/>
              <a:buNone/>
              <a:defRPr/>
            </a:lvl8pPr>
            <a:lvl9pPr lvl="8" rtl="0">
              <a:spcBef>
                <a:spcPts val="2133"/>
              </a:spcBef>
              <a:spcAft>
                <a:spcPts val="2133"/>
              </a:spcAft>
              <a:buClr>
                <a:srgbClr val="1B1B64"/>
              </a:buClr>
              <a:buSzPts val="1400"/>
              <a:buFont typeface="Rubik"/>
              <a:buNone/>
              <a:defRPr/>
            </a:lvl9pPr>
          </a:lstStyle>
          <a:p>
            <a:endParaRPr/>
          </a:p>
        </p:txBody>
      </p:sp>
    </p:spTree>
    <p:extLst>
      <p:ext uri="{BB962C8B-B14F-4D97-AF65-F5344CB8AC3E}">
        <p14:creationId xmlns:p14="http://schemas.microsoft.com/office/powerpoint/2010/main" val="2144522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subTitle" idx="1"/>
          </p:nvPr>
        </p:nvSpPr>
        <p:spPr>
          <a:xfrm>
            <a:off x="932133"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0" name="Google Shape;100;p23"/>
          <p:cNvSpPr txBox="1">
            <a:spLocks noGrp="1"/>
          </p:cNvSpPr>
          <p:nvPr>
            <p:ph type="subTitle" idx="2"/>
          </p:nvPr>
        </p:nvSpPr>
        <p:spPr>
          <a:xfrm>
            <a:off x="932133"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1" name="Google Shape;101;p23"/>
          <p:cNvSpPr txBox="1">
            <a:spLocks noGrp="1"/>
          </p:cNvSpPr>
          <p:nvPr>
            <p:ph type="subTitle" idx="3"/>
          </p:nvPr>
        </p:nvSpPr>
        <p:spPr>
          <a:xfrm>
            <a:off x="4407000"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2" name="Google Shape;102;p23"/>
          <p:cNvSpPr txBox="1">
            <a:spLocks noGrp="1"/>
          </p:cNvSpPr>
          <p:nvPr>
            <p:ph type="subTitle" idx="4"/>
          </p:nvPr>
        </p:nvSpPr>
        <p:spPr>
          <a:xfrm>
            <a:off x="4407000"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 name="Google Shape;103;p23"/>
          <p:cNvSpPr txBox="1">
            <a:spLocks noGrp="1"/>
          </p:cNvSpPr>
          <p:nvPr>
            <p:ph type="subTitle" idx="5"/>
          </p:nvPr>
        </p:nvSpPr>
        <p:spPr>
          <a:xfrm>
            <a:off x="7881867"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 name="Google Shape;104;p23"/>
          <p:cNvSpPr txBox="1">
            <a:spLocks noGrp="1"/>
          </p:cNvSpPr>
          <p:nvPr>
            <p:ph type="subTitle" idx="6"/>
          </p:nvPr>
        </p:nvSpPr>
        <p:spPr>
          <a:xfrm>
            <a:off x="7881867"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5" name="Google Shape;105;p23"/>
          <p:cNvSpPr txBox="1">
            <a:spLocks noGrp="1"/>
          </p:cNvSpPr>
          <p:nvPr>
            <p:ph type="subTitle" idx="7"/>
          </p:nvPr>
        </p:nvSpPr>
        <p:spPr>
          <a:xfrm>
            <a:off x="932100"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6" name="Google Shape;106;p23"/>
          <p:cNvSpPr txBox="1">
            <a:spLocks noGrp="1"/>
          </p:cNvSpPr>
          <p:nvPr>
            <p:ph type="subTitle" idx="8"/>
          </p:nvPr>
        </p:nvSpPr>
        <p:spPr>
          <a:xfrm>
            <a:off x="932100"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 name="Google Shape;107;p23"/>
          <p:cNvSpPr txBox="1">
            <a:spLocks noGrp="1"/>
          </p:cNvSpPr>
          <p:nvPr>
            <p:ph type="subTitle" idx="9"/>
          </p:nvPr>
        </p:nvSpPr>
        <p:spPr>
          <a:xfrm>
            <a:off x="4406967"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8" name="Google Shape;108;p23"/>
          <p:cNvSpPr txBox="1">
            <a:spLocks noGrp="1"/>
          </p:cNvSpPr>
          <p:nvPr>
            <p:ph type="subTitle" idx="13"/>
          </p:nvPr>
        </p:nvSpPr>
        <p:spPr>
          <a:xfrm>
            <a:off x="4406967"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3"/>
          <p:cNvSpPr txBox="1">
            <a:spLocks noGrp="1"/>
          </p:cNvSpPr>
          <p:nvPr>
            <p:ph type="subTitle" idx="14"/>
          </p:nvPr>
        </p:nvSpPr>
        <p:spPr>
          <a:xfrm>
            <a:off x="7881833"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0" name="Google Shape;110;p23"/>
          <p:cNvSpPr txBox="1">
            <a:spLocks noGrp="1"/>
          </p:cNvSpPr>
          <p:nvPr>
            <p:ph type="subTitle" idx="15"/>
          </p:nvPr>
        </p:nvSpPr>
        <p:spPr>
          <a:xfrm>
            <a:off x="7881833"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6655134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1750000" y="731533"/>
            <a:ext cx="8692000" cy="157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9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25"/>
          <p:cNvSpPr txBox="1"/>
          <p:nvPr/>
        </p:nvSpPr>
        <p:spPr>
          <a:xfrm>
            <a:off x="3760867" y="4473200"/>
            <a:ext cx="4670800" cy="120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CREDITS:</a:t>
            </a:r>
            <a:endParaRPr sz="1600">
              <a:solidFill>
                <a:schemeClr val="lt2"/>
              </a:solidFill>
              <a:latin typeface="Livvic"/>
              <a:ea typeface="Livvic"/>
              <a:cs typeface="Livvic"/>
              <a:sym typeface="Livvic"/>
            </a:endParaRPr>
          </a:p>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This presentation template was created by </a:t>
            </a:r>
            <a:r>
              <a:rPr lang="en" sz="1600">
                <a:solidFill>
                  <a:schemeClr val="lt2"/>
                </a:solidFill>
                <a:uFill>
                  <a:noFill/>
                </a:uFill>
                <a:latin typeface="Livvic"/>
                <a:ea typeface="Livvic"/>
                <a:cs typeface="Livvic"/>
                <a:sym typeface="Livvic"/>
                <a:hlinkClick r:id="rId2">
                  <a:extLst>
                    <a:ext uri="{A12FA001-AC4F-418D-AE19-62706E023703}">
                      <ahyp:hlinkClr xmlns:ahyp="http://schemas.microsoft.com/office/drawing/2018/hyperlinkcolor" xmlns="" val="tx"/>
                    </a:ext>
                  </a:extLst>
                </a:hlinkClick>
              </a:rPr>
              <a:t>Slidesgo</a:t>
            </a:r>
            <a:r>
              <a:rPr lang="en" sz="1600">
                <a:solidFill>
                  <a:schemeClr val="lt2"/>
                </a:solidFill>
                <a:latin typeface="Livvic"/>
                <a:ea typeface="Livvic"/>
                <a:cs typeface="Livvic"/>
                <a:sym typeface="Livvic"/>
              </a:rPr>
              <a:t>, including icons by </a:t>
            </a:r>
            <a:r>
              <a:rPr lang="en" sz="1600">
                <a:solidFill>
                  <a:schemeClr val="lt2"/>
                </a:solidFill>
                <a:uFill>
                  <a:noFill/>
                </a:uFill>
                <a:latin typeface="Livvic"/>
                <a:ea typeface="Livvic"/>
                <a:cs typeface="Livvic"/>
                <a:sym typeface="Livvic"/>
                <a:hlinkClick r:id="rId3">
                  <a:extLst>
                    <a:ext uri="{A12FA001-AC4F-418D-AE19-62706E023703}">
                      <ahyp:hlinkClr xmlns:ahyp="http://schemas.microsoft.com/office/drawing/2018/hyperlinkcolor" xmlns="" val="tx"/>
                    </a:ext>
                  </a:extLst>
                </a:hlinkClick>
              </a:rPr>
              <a:t>Flaticon</a:t>
            </a:r>
            <a:r>
              <a:rPr lang="en" sz="1600">
                <a:solidFill>
                  <a:schemeClr val="lt2"/>
                </a:solidFill>
                <a:latin typeface="Livvic"/>
                <a:ea typeface="Livvic"/>
                <a:cs typeface="Livvic"/>
                <a:sym typeface="Livvic"/>
              </a:rPr>
              <a:t>, infographics &amp; images by </a:t>
            </a:r>
            <a:r>
              <a:rPr lang="en" sz="1600">
                <a:solidFill>
                  <a:schemeClr val="lt2"/>
                </a:solidFill>
                <a:uFill>
                  <a:noFill/>
                </a:uFill>
                <a:latin typeface="Livvic"/>
                <a:ea typeface="Livvic"/>
                <a:cs typeface="Livvic"/>
                <a:sym typeface="Livvic"/>
                <a:hlinkClick r:id="rId4">
                  <a:extLst>
                    <a:ext uri="{A12FA001-AC4F-418D-AE19-62706E023703}">
                      <ahyp:hlinkClr xmlns:ahyp="http://schemas.microsoft.com/office/drawing/2018/hyperlinkcolor" xmlns="" val="tx"/>
                    </a:ext>
                  </a:extLst>
                </a:hlinkClick>
              </a:rPr>
              <a:t>Freepik</a:t>
            </a:r>
            <a:r>
              <a:rPr lang="en" sz="1600">
                <a:solidFill>
                  <a:schemeClr val="lt2"/>
                </a:solidFill>
                <a:latin typeface="Livvic"/>
                <a:ea typeface="Livvic"/>
                <a:cs typeface="Livvic"/>
                <a:sym typeface="Livvic"/>
              </a:rPr>
              <a:t> </a:t>
            </a:r>
            <a:endParaRPr sz="1600">
              <a:solidFill>
                <a:schemeClr val="lt2"/>
              </a:solidFill>
              <a:latin typeface="Livvic"/>
              <a:ea typeface="Livvic"/>
              <a:cs typeface="Livvic"/>
              <a:sym typeface="Livvic"/>
            </a:endParaRPr>
          </a:p>
        </p:txBody>
      </p:sp>
    </p:spTree>
    <p:extLst>
      <p:ext uri="{BB962C8B-B14F-4D97-AF65-F5344CB8AC3E}">
        <p14:creationId xmlns:p14="http://schemas.microsoft.com/office/powerpoint/2010/main" val="20652560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9306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6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5/17/2025</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7724599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001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9647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5706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6990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5402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5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2393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2362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0019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686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5/17/2025</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106131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054365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2025/5/17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775092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2025/5/17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892530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2025/5/17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267447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2025/5/17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826723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2025/5/17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421857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2025/5/17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20763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2025/5/17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166238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2025/5/17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96006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2025/5/17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646142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5/17/2025</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5081807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2025/5/17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6226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2025/5/17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34882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4272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623906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58259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03944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0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900770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43530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07011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11.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image" Target="../media/image3.jpg"/><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theme" Target="../theme/theme12.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4.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hyperlink" Target="https://tinyppt.com/" TargetMode="External"/><Relationship Id="rId2" Type="http://schemas.openxmlformats.org/officeDocument/2006/relationships/theme" Target="../theme/theme5.xml"/><Relationship Id="rId1"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64201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BAE4C0C-926F-BE65-C961-BEC710BB078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C206403-690F-E6A3-95D7-F257A4D7569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C5CDB1C-81EC-4378-BC22-F20B0E2949B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06D3350D-450E-41FD-86F5-924EA6908C8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C462FCD0-73E7-4A39-A37A-477E95FEE6B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9AB0710C-71C1-914F-B900-DC6D98477C01}" type="slidenum">
              <a:rPr lang="en-US" altLang="en-US"/>
              <a:pPr/>
              <a:t>‹#›</a:t>
            </a:fld>
            <a:endParaRPr lang="en-US" altLang="en-US"/>
          </a:p>
        </p:txBody>
      </p:sp>
    </p:spTree>
    <p:extLst>
      <p:ext uri="{BB962C8B-B14F-4D97-AF65-F5344CB8AC3E}">
        <p14:creationId xmlns:p14="http://schemas.microsoft.com/office/powerpoint/2010/main" val="7247654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4107574447"/>
      </p:ext>
    </p:extLst>
  </p:cSld>
  <p:clrMap bg1="lt1" tx1="dk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a:blip r:embed="rId2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1pPr>
            <a:lvl2pPr lvl="1">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2pPr>
            <a:lvl3pPr lvl="2">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3pPr>
            <a:lvl4pPr lvl="3">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4pPr>
            <a:lvl5pPr lvl="4">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5pPr>
            <a:lvl6pPr lvl="5">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6pPr>
            <a:lvl7pPr lvl="6">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7pPr>
            <a:lvl8pPr lvl="7">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8pPr>
            <a:lvl9pPr lvl="8">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ivvic"/>
              <a:buChar char="●"/>
              <a:defRPr sz="1800">
                <a:solidFill>
                  <a:schemeClr val="lt2"/>
                </a:solidFill>
                <a:latin typeface="Livvic"/>
                <a:ea typeface="Livvic"/>
                <a:cs typeface="Livvic"/>
                <a:sym typeface="Livvic"/>
              </a:defRPr>
            </a:lvl1pPr>
            <a:lvl2pPr marL="914400" lvl="1"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2pPr>
            <a:lvl3pPr marL="1371600" lvl="2"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3pPr>
            <a:lvl4pPr marL="1828800" lvl="3"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4pPr>
            <a:lvl5pPr marL="2286000" lvl="4"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5pPr>
            <a:lvl6pPr marL="2743200" lvl="5"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6pPr>
            <a:lvl7pPr marL="3200400" lvl="6"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7pPr>
            <a:lvl8pPr marL="3657600" lvl="7"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8pPr>
            <a:lvl9pPr marL="4114800" lvl="8" indent="-317500">
              <a:lnSpc>
                <a:spcPct val="100000"/>
              </a:lnSpc>
              <a:spcBef>
                <a:spcPts val="1600"/>
              </a:spcBef>
              <a:spcAft>
                <a:spcPts val="1600"/>
              </a:spcAft>
              <a:buClr>
                <a:schemeClr val="lt2"/>
              </a:buClr>
              <a:buSzPts val="1400"/>
              <a:buFont typeface="Livvic"/>
              <a:buChar char="■"/>
              <a:defRPr>
                <a:solidFill>
                  <a:schemeClr val="lt2"/>
                </a:solidFill>
                <a:latin typeface="Livvic"/>
                <a:ea typeface="Livvic"/>
                <a:cs typeface="Livvic"/>
                <a:sym typeface="Livvic"/>
              </a:defRPr>
            </a:lvl9pPr>
          </a:lstStyle>
          <a:p>
            <a:endParaRPr/>
          </a:p>
        </p:txBody>
      </p:sp>
    </p:spTree>
    <p:extLst>
      <p:ext uri="{BB962C8B-B14F-4D97-AF65-F5344CB8AC3E}">
        <p14:creationId xmlns:p14="http://schemas.microsoft.com/office/powerpoint/2010/main" val="2783384563"/>
      </p:ext>
    </p:extLst>
  </p:cSld>
  <p:clrMap bg1="lt1" tx1="dk1" bg2="dk2"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 id="2147484005" r:id="rId21"/>
    <p:sldLayoutId id="214748400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5/17/2025</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07366293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5357957"/>
      </p:ext>
    </p:extLst>
  </p:cSld>
  <p:clrMap bg1="lt1" tx1="dk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 id="2147483877" r:id="rId24"/>
    <p:sldLayoutId id="2147483878" r:id="rId25"/>
    <p:sldLayoutId id="2147483879" r:id="rId26"/>
    <p:sldLayoutId id="2147483880" r:id="rId27"/>
    <p:sldLayoutId id="2147483881" r:id="rId28"/>
    <p:sldLayoutId id="2147483882"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t="-10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1pPr>
            <a:lvl2pPr lvl="1">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2pPr>
            <a:lvl3pPr lvl="2">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3pPr>
            <a:lvl4pPr lvl="3">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4pPr>
            <a:lvl5pPr lvl="4">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5pPr>
            <a:lvl6pPr lvl="5">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6pPr>
            <a:lvl7pPr lvl="6">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7pPr>
            <a:lvl8pPr lvl="7">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8pPr>
            <a:lvl9pPr lvl="8">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ivvic"/>
              <a:buChar char="●"/>
              <a:defRPr sz="1800">
                <a:solidFill>
                  <a:schemeClr val="lt2"/>
                </a:solidFill>
                <a:latin typeface="Livvic"/>
                <a:ea typeface="Livvic"/>
                <a:cs typeface="Livvic"/>
                <a:sym typeface="Livvic"/>
              </a:defRPr>
            </a:lvl1pPr>
            <a:lvl2pPr marL="914400" lvl="1"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2pPr>
            <a:lvl3pPr marL="1371600" lvl="2"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3pPr>
            <a:lvl4pPr marL="1828800" lvl="3"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4pPr>
            <a:lvl5pPr marL="2286000" lvl="4"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5pPr>
            <a:lvl6pPr marL="2743200" lvl="5"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6pPr>
            <a:lvl7pPr marL="3200400" lvl="6"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7pPr>
            <a:lvl8pPr marL="3657600" lvl="7"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8pPr>
            <a:lvl9pPr marL="4114800" lvl="8" indent="-317500">
              <a:lnSpc>
                <a:spcPct val="100000"/>
              </a:lnSpc>
              <a:spcBef>
                <a:spcPts val="1600"/>
              </a:spcBef>
              <a:spcAft>
                <a:spcPts val="1600"/>
              </a:spcAft>
              <a:buClr>
                <a:schemeClr val="lt2"/>
              </a:buClr>
              <a:buSzPts val="1400"/>
              <a:buFont typeface="Livvic"/>
              <a:buChar char="■"/>
              <a:defRPr>
                <a:solidFill>
                  <a:schemeClr val="lt2"/>
                </a:solidFill>
                <a:latin typeface="Livvic"/>
                <a:ea typeface="Livvic"/>
                <a:cs typeface="Livvic"/>
                <a:sym typeface="Livvic"/>
              </a:defRPr>
            </a:lvl9pPr>
          </a:lstStyle>
          <a:p>
            <a:endParaRPr/>
          </a:p>
        </p:txBody>
      </p:sp>
    </p:spTree>
    <p:extLst>
      <p:ext uri="{BB962C8B-B14F-4D97-AF65-F5344CB8AC3E}">
        <p14:creationId xmlns:p14="http://schemas.microsoft.com/office/powerpoint/2010/main" val="1640587464"/>
      </p:ext>
    </p:extLst>
  </p:cSld>
  <p:clrMap bg1="lt1" tx1="dk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endParaRPr/>
          </a:p>
        </p:txBody>
      </p:sp>
      <p:sp>
        <p:nvSpPr>
          <p:cNvPr id="3" name="Rectangle 2">
            <a:hlinkClick r:id="rId3"/>
          </p:cNvPr>
          <p:cNvSpPr txBox="1"/>
          <p:nvPr/>
        </p:nvSpPr>
        <p:spPr>
          <a:xfrm>
            <a:off x="4432851" y="6487074"/>
            <a:ext cx="3326298" cy="39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595265">
              <a:defRPr sz="1400">
                <a:solidFill>
                  <a:srgbClr val="FFFFFF"/>
                </a:solidFill>
                <a:latin typeface="Century Gothic"/>
                <a:ea typeface="Century Gothic"/>
                <a:cs typeface="Century Gothic"/>
                <a:sym typeface="Century Gothic"/>
              </a:defRPr>
            </a:pPr>
            <a:r>
              <a:t>designed by</a:t>
            </a:r>
            <a:r>
              <a:rPr sz="2000"/>
              <a:t> </a:t>
            </a:r>
            <a:r>
              <a:rPr sz="2000" b="1"/>
              <a:t>TinyPPT.com</a:t>
            </a:r>
          </a:p>
        </p:txBody>
      </p:sp>
      <p:sp>
        <p:nvSpPr>
          <p:cNvPr id="4"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864680449"/>
      </p:ext>
    </p:extLst>
  </p:cSld>
  <p:clrMap bg1="lt1" tx1="dk1" bg2="lt2" tx2="dk2" accent1="accent1" accent2="accent2" accent3="accent3" accent4="accent4" accent5="accent5" accent6="accent6" hlink="hlink" folHlink="folHlink"/>
  <p:sldLayoutIdLst>
    <p:sldLayoutId id="2147483983" r:id="rId1"/>
  </p:sldLayoutIdLst>
  <p:transition spd="med"/>
  <p:txStyles>
    <p:titleStyle>
      <a:lvl1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1pPr>
      <a:lvl2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2pPr>
      <a:lvl3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3pPr>
      <a:lvl4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4pPr>
      <a:lvl5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5pPr>
      <a:lvl6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6pPr>
      <a:lvl7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7pPr>
      <a:lvl8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8pPr>
      <a:lvl9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9pPr>
    </p:titleStyle>
    <p:bodyStyle>
      <a:lvl1pPr marL="99385" marR="0" indent="-99385"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1pPr>
      <a:lvl2pPr marL="495279" marR="0" indent="-1142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2pPr>
      <a:lvl3pPr marL="904837" marR="0" indent="-142868"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3pPr>
      <a:lvl4pPr marL="129534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4pPr>
      <a:lvl5pPr marL="167633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5pPr>
      <a:lvl6pPr marL="205731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6pPr>
      <a:lvl7pPr marL="243830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7pPr>
      <a:lvl8pPr marL="281928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8pPr>
      <a:lvl9pPr marL="3200270"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154816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2025/5/17</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07305756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180826003"/>
      </p:ext>
    </p:extLst>
  </p:cSld>
  <p:clrMap bg1="lt1" tx1="dk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B050">
            <a:alpha val="9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45033-D46F-4B7F-8534-68ABDEE7812B}" type="datetimeFigureOut">
              <a:rPr lang="en-US" smtClean="0"/>
              <a:t>5/17/2025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8F96D-46E4-4F51-8B00-F08B80564299}" type="slidenum">
              <a:rPr lang="en-US" smtClean="0"/>
              <a:t>‹#›</a:t>
            </a:fld>
            <a:endParaRPr lang="en-US"/>
          </a:p>
        </p:txBody>
      </p:sp>
    </p:spTree>
    <p:extLst>
      <p:ext uri="{BB962C8B-B14F-4D97-AF65-F5344CB8AC3E}">
        <p14:creationId xmlns:p14="http://schemas.microsoft.com/office/powerpoint/2010/main" val="342784823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8.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7.png"/><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2.xml"/></Relationships>
</file>

<file path=ppt/slides/_rels/slide27.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9.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4.xml"/></Relationships>
</file>

<file path=ppt/slides/_rels/slide32.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2.gif"/><Relationship Id="rId3" Type="http://schemas.openxmlformats.org/officeDocument/2006/relationships/slide" Target="slide37.xml"/><Relationship Id="rId7" Type="http://schemas.openxmlformats.org/officeDocument/2006/relationships/slide" Target="slide35.xml"/><Relationship Id="rId12" Type="http://schemas.openxmlformats.org/officeDocument/2006/relationships/slide" Target="slide40.xml"/><Relationship Id="rId17" Type="http://schemas.openxmlformats.org/officeDocument/2006/relationships/image" Target="../media/image54.gif"/><Relationship Id="rId2" Type="http://schemas.openxmlformats.org/officeDocument/2006/relationships/image" Target="../media/image46.png"/><Relationship Id="rId16" Type="http://schemas.openxmlformats.org/officeDocument/2006/relationships/slide" Target="slide38.xml"/><Relationship Id="rId1" Type="http://schemas.openxmlformats.org/officeDocument/2006/relationships/slideLayout" Target="../slideLayouts/slideLayout113.xml"/><Relationship Id="rId6" Type="http://schemas.openxmlformats.org/officeDocument/2006/relationships/image" Target="../media/image48.gif"/><Relationship Id="rId11" Type="http://schemas.openxmlformats.org/officeDocument/2006/relationships/image" Target="../media/image51.gif"/><Relationship Id="rId5" Type="http://schemas.openxmlformats.org/officeDocument/2006/relationships/slide" Target="slide41.xml"/><Relationship Id="rId15" Type="http://schemas.openxmlformats.org/officeDocument/2006/relationships/image" Target="../media/image53.gif"/><Relationship Id="rId10" Type="http://schemas.openxmlformats.org/officeDocument/2006/relationships/slide" Target="slide39.xml"/><Relationship Id="rId4" Type="http://schemas.openxmlformats.org/officeDocument/2006/relationships/image" Target="../media/image47.gif"/><Relationship Id="rId9" Type="http://schemas.openxmlformats.org/officeDocument/2006/relationships/image" Target="../media/image50.gif"/><Relationship Id="rId14" Type="http://schemas.openxmlformats.org/officeDocument/2006/relationships/slide" Target="slide36.xml"/></Relationships>
</file>

<file path=ppt/slides/_rels/slide33.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7.png"/><Relationship Id="rId1" Type="http://schemas.openxmlformats.org/officeDocument/2006/relationships/slideLayout" Target="../slideLayouts/slideLayout124.xml"/><Relationship Id="rId4" Type="http://schemas.openxmlformats.org/officeDocument/2006/relationships/image" Target="../media/image49.gif"/></Relationships>
</file>

<file path=ppt/slides/_rels/slide3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8.png"/><Relationship Id="rId1" Type="http://schemas.openxmlformats.org/officeDocument/2006/relationships/slideLayout" Target="../slideLayouts/slideLayout114.xml"/><Relationship Id="rId4" Type="http://schemas.openxmlformats.org/officeDocument/2006/relationships/image" Target="../media/image53.gif"/></Relationships>
</file>

<file path=ppt/slides/_rels/slide37.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9.png"/><Relationship Id="rId1" Type="http://schemas.openxmlformats.org/officeDocument/2006/relationships/slideLayout" Target="../slideLayouts/slideLayout114.xml"/><Relationship Id="rId4" Type="http://schemas.openxmlformats.org/officeDocument/2006/relationships/image" Target="../media/image47.gif"/></Relationships>
</file>

<file path=ppt/slides/_rels/slide38.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60.png"/><Relationship Id="rId1" Type="http://schemas.openxmlformats.org/officeDocument/2006/relationships/slideLayout" Target="../slideLayouts/slideLayout114.xml"/><Relationship Id="rId4" Type="http://schemas.openxmlformats.org/officeDocument/2006/relationships/image" Target="../media/image54.gif"/></Relationships>
</file>

<file path=ppt/slides/_rels/slide3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7.png"/><Relationship Id="rId1" Type="http://schemas.openxmlformats.org/officeDocument/2006/relationships/slideLayout" Target="../slideLayouts/slideLayout114.xml"/><Relationship Id="rId4" Type="http://schemas.openxmlformats.org/officeDocument/2006/relationships/image" Target="../media/image51.gif"/></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49.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 Id="rId9" Type="http://schemas.openxmlformats.org/officeDocument/2006/relationships/image" Target="../media/image14.svg"/></Relationships>
</file>

<file path=ppt/slides/_rels/slide40.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8.png"/><Relationship Id="rId1" Type="http://schemas.openxmlformats.org/officeDocument/2006/relationships/slideLayout" Target="../slideLayouts/slideLayout114.xml"/><Relationship Id="rId4" Type="http://schemas.openxmlformats.org/officeDocument/2006/relationships/image" Target="../media/image52.gif"/></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114.xml"/><Relationship Id="rId5" Type="http://schemas.openxmlformats.org/officeDocument/2006/relationships/image" Target="../media/image62.gif"/><Relationship Id="rId4" Type="http://schemas.openxmlformats.org/officeDocument/2006/relationships/slide" Target="slide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80.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12.em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1.emf"/><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9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A6C79-250F-471C-BE66-A72ADDFD70DC}"/>
              </a:ext>
            </a:extLst>
          </p:cNvPr>
          <p:cNvSpPr/>
          <p:nvPr/>
        </p:nvSpPr>
        <p:spPr>
          <a:xfrm>
            <a:off x="2601775" y="2420156"/>
            <a:ext cx="6988452"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363710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2308324"/>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Miễn giảm </a:t>
            </a: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 thuế</a:t>
            </a: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cấm</a:t>
            </a:r>
            <a:r>
              <a:rPr kumimoji="0" lang="en-US" sz="3600" b="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giết mổ và trộm cắp trâu bò để bảo vệ sức kéo.</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DB27A28-39E0-F6A9-1FCE-0A21C9551255}"/>
              </a:ext>
            </a:extLst>
          </p:cNvPr>
          <p:cNvPicPr>
            <a:picLocks noChangeAspect="1"/>
          </p:cNvPicPr>
          <p:nvPr/>
        </p:nvPicPr>
        <p:blipFill>
          <a:blip r:embed="rId3"/>
          <a:stretch>
            <a:fillRect/>
          </a:stretch>
        </p:blipFill>
        <p:spPr>
          <a:xfrm>
            <a:off x="5571460" y="647700"/>
            <a:ext cx="5972862" cy="5534736"/>
          </a:xfrm>
          <a:prstGeom prst="rect">
            <a:avLst/>
          </a:prstGeom>
        </p:spPr>
      </p:pic>
    </p:spTree>
    <p:extLst>
      <p:ext uri="{BB962C8B-B14F-4D97-AF65-F5344CB8AC3E}">
        <p14:creationId xmlns:p14="http://schemas.microsoft.com/office/powerpoint/2010/main" val="184685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108488"/>
            <a:ext cx="11317106" cy="1200329"/>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vi-VN" altLang="en-US"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16: CÔNG CUỘC XÂY DỰNG ĐẤT NƯỚC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1699156"/>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144378" y="2383569"/>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1114381"/>
            <a:ext cx="5956594" cy="584775"/>
          </a:xfrm>
          <a:prstGeom prst="rect">
            <a:avLst/>
          </a:prstGeom>
          <a:noFill/>
        </p:spPr>
        <p:txBody>
          <a:bodyPr wrap="square" rtlCol="0">
            <a:spAutoFit/>
          </a:bodyPr>
          <a:lstStyle/>
          <a:p>
            <a:pPr defTabSz="1219170">
              <a:buClr>
                <a:srgbClr val="000000"/>
              </a:buClr>
            </a:pPr>
            <a:r>
              <a:rPr lang="en-VN" sz="3200" b="1" kern="0" dirty="0">
                <a:solidFill>
                  <a:srgbClr val="FF0000"/>
                </a:solidFill>
                <a:latin typeface="Times New Roman" panose="02020603050405020304" pitchFamily="18" charset="0"/>
                <a:cs typeface="Times New Roman" panose="02020603050405020304" pitchFamily="18" charset="0"/>
                <a:sym typeface="Arial"/>
              </a:rPr>
              <a:t>3. </a:t>
            </a:r>
            <a:r>
              <a:rPr lang="en-US" sz="3200" b="1" kern="0" dirty="0">
                <a:solidFill>
                  <a:srgbClr val="FF0000"/>
                </a:solidFill>
                <a:latin typeface="Times New Roman" panose="02020603050405020304" pitchFamily="18" charset="0"/>
                <a:cs typeface="Times New Roman" panose="02020603050405020304" pitchFamily="18" charset="0"/>
                <a:sym typeface="Arial"/>
              </a:rPr>
              <a:t>Tình hình </a:t>
            </a:r>
            <a:r>
              <a:rPr lang="en-US" sz="3200" b="1" kern="0">
                <a:solidFill>
                  <a:srgbClr val="FF0000"/>
                </a:solidFill>
                <a:latin typeface="Times New Roman" panose="02020603050405020304" pitchFamily="18" charset="0"/>
                <a:cs typeface="Times New Roman" panose="02020603050405020304" pitchFamily="18" charset="0"/>
                <a:sym typeface="Arial"/>
              </a:rPr>
              <a:t>kinh tế.</a:t>
            </a:r>
            <a:endParaRPr lang="en-US" sz="3200" b="1" kern="0" dirty="0">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1782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43" name="Rounded Rectangle 42">
            <a:extLst>
              <a:ext uri="{FF2B5EF4-FFF2-40B4-BE49-F238E27FC236}">
                <a16:creationId xmlns:a16="http://schemas.microsoft.com/office/drawing/2014/main" id="{E7D4F149-4C9D-1044-BB4C-F8519CB08E91}"/>
              </a:ext>
            </a:extLst>
          </p:cNvPr>
          <p:cNvSpPr/>
          <p:nvPr/>
        </p:nvSpPr>
        <p:spPr>
          <a:xfrm>
            <a:off x="0" y="21390"/>
            <a:ext cx="5063067"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3733" b="1" kern="0" dirty="0">
                <a:solidFill>
                  <a:srgbClr val="0070C0"/>
                </a:solidFill>
                <a:latin typeface="Times New Roman" panose="02020603050405020304" pitchFamily="18" charset="0"/>
                <a:cs typeface="Times New Roman" panose="02020603050405020304" pitchFamily="18" charset="0"/>
                <a:sym typeface="Arial"/>
              </a:rPr>
              <a:t>THỦ CÔNG NGHIỆP</a:t>
            </a:r>
          </a:p>
        </p:txBody>
      </p:sp>
      <p:sp>
        <p:nvSpPr>
          <p:cNvPr id="47" name="Rectangle 46">
            <a:extLst>
              <a:ext uri="{FF2B5EF4-FFF2-40B4-BE49-F238E27FC236}">
                <a16:creationId xmlns:a16="http://schemas.microsoft.com/office/drawing/2014/main" id="{8C9DC084-DE45-A14E-AE9F-37CAF3C7EC4C}"/>
              </a:ext>
            </a:extLst>
          </p:cNvPr>
          <p:cNvSpPr/>
          <p:nvPr/>
        </p:nvSpPr>
        <p:spPr>
          <a:xfrm>
            <a:off x="6095999" y="4330336"/>
            <a:ext cx="2590774" cy="584775"/>
          </a:xfrm>
          <a:prstGeom prst="rect">
            <a:avLst/>
          </a:prstGeom>
        </p:spPr>
        <p:txBody>
          <a:bodyPr wrap="none">
            <a:spAutoFit/>
          </a:bodyPr>
          <a:lstStyle/>
          <a:p>
            <a:pP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Chế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tạo</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vũ</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khí</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70F61FFD-0CA0-6F46-B103-7BCA49CEE56C}"/>
              </a:ext>
            </a:extLst>
          </p:cNvPr>
          <p:cNvSpPr/>
          <p:nvPr/>
        </p:nvSpPr>
        <p:spPr>
          <a:xfrm>
            <a:off x="6006856" y="1737175"/>
            <a:ext cx="2470303"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Đóng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thuyền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biển</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9" name="Rectangle 48">
            <a:extLst>
              <a:ext uri="{FF2B5EF4-FFF2-40B4-BE49-F238E27FC236}">
                <a16:creationId xmlns:a16="http://schemas.microsoft.com/office/drawing/2014/main" id="{910C2AD1-71D1-3745-8F70-62A1A5649263}"/>
              </a:ext>
            </a:extLst>
          </p:cNvPr>
          <p:cNvSpPr/>
          <p:nvPr/>
        </p:nvSpPr>
        <p:spPr>
          <a:xfrm>
            <a:off x="0" y="1747150"/>
            <a:ext cx="2470303"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Làm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đồ</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gốm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tráng</a:t>
            </a:r>
            <a:r>
              <a:rPr lang="en-US" sz="3200" kern="0" dirty="0">
                <a:solidFill>
                  <a:srgbClr val="000000"/>
                </a:solidFill>
                <a:latin typeface="Times New Roman" panose="02020603050405020304" pitchFamily="18" charset="0"/>
                <a:cs typeface="Times New Roman" panose="02020603050405020304" pitchFamily="18" charset="0"/>
                <a:sym typeface="Arial"/>
              </a:rPr>
              <a:t> men</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0" name="Rectangle 49">
            <a:extLst>
              <a:ext uri="{FF2B5EF4-FFF2-40B4-BE49-F238E27FC236}">
                <a16:creationId xmlns:a16="http://schemas.microsoft.com/office/drawing/2014/main" id="{11F04555-714A-9346-A726-4A2A29EF2343}"/>
              </a:ext>
            </a:extLst>
          </p:cNvPr>
          <p:cNvSpPr/>
          <p:nvPr/>
        </p:nvSpPr>
        <p:spPr>
          <a:xfrm>
            <a:off x="0" y="4330335"/>
            <a:ext cx="2282997" cy="584775"/>
          </a:xfrm>
          <a:prstGeom prst="rect">
            <a:avLst/>
          </a:prstGeom>
        </p:spPr>
        <p:txBody>
          <a:bodyPr wrap="none">
            <a:spAutoFit/>
          </a:bodyPr>
          <a:lstStyle/>
          <a:p>
            <a:pP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Nghề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dệt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vải</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51" name="Picture 50">
            <a:extLst>
              <a:ext uri="{FF2B5EF4-FFF2-40B4-BE49-F238E27FC236}">
                <a16:creationId xmlns:a16="http://schemas.microsoft.com/office/drawing/2014/main" id="{75D60BD5-C0B8-7A47-88B8-0C493B23D1C4}"/>
              </a:ext>
            </a:extLst>
          </p:cNvPr>
          <p:cNvPicPr>
            <a:picLocks noChangeAspect="1"/>
          </p:cNvPicPr>
          <p:nvPr/>
        </p:nvPicPr>
        <p:blipFill rotWithShape="1">
          <a:blip r:embed="rId3"/>
          <a:srcRect l="4782" t="1" r="21284" b="-8253"/>
          <a:stretch/>
        </p:blipFill>
        <p:spPr>
          <a:xfrm>
            <a:off x="2549336" y="3166031"/>
            <a:ext cx="2990536" cy="2732435"/>
          </a:xfrm>
          <a:prstGeom prst="ellipse">
            <a:avLst/>
          </a:prstGeom>
        </p:spPr>
      </p:pic>
      <p:pic>
        <p:nvPicPr>
          <p:cNvPr id="52" name="Picture 51">
            <a:extLst>
              <a:ext uri="{FF2B5EF4-FFF2-40B4-BE49-F238E27FC236}">
                <a16:creationId xmlns:a16="http://schemas.microsoft.com/office/drawing/2014/main" id="{E8F5C784-FF27-6B40-98AE-17BCD8E1AE27}"/>
              </a:ext>
            </a:extLst>
          </p:cNvPr>
          <p:cNvPicPr>
            <a:picLocks noChangeAspect="1"/>
          </p:cNvPicPr>
          <p:nvPr/>
        </p:nvPicPr>
        <p:blipFill>
          <a:blip r:embed="rId4"/>
          <a:stretch>
            <a:fillRect/>
          </a:stretch>
        </p:blipFill>
        <p:spPr>
          <a:xfrm flipH="1">
            <a:off x="2549336" y="1735782"/>
            <a:ext cx="1030011" cy="1359141"/>
          </a:xfrm>
          <a:prstGeom prst="rect">
            <a:avLst/>
          </a:prstGeom>
        </p:spPr>
      </p:pic>
      <p:pic>
        <p:nvPicPr>
          <p:cNvPr id="53" name="Picture 52">
            <a:extLst>
              <a:ext uri="{FF2B5EF4-FFF2-40B4-BE49-F238E27FC236}">
                <a16:creationId xmlns:a16="http://schemas.microsoft.com/office/drawing/2014/main" id="{8C1B9336-F43C-2947-AAE7-38C5EB5F4946}"/>
              </a:ext>
            </a:extLst>
          </p:cNvPr>
          <p:cNvPicPr>
            <a:picLocks noChangeAspect="1"/>
          </p:cNvPicPr>
          <p:nvPr/>
        </p:nvPicPr>
        <p:blipFill>
          <a:blip r:embed="rId4"/>
          <a:stretch>
            <a:fillRect/>
          </a:stretch>
        </p:blipFill>
        <p:spPr>
          <a:xfrm>
            <a:off x="3531151" y="1399187"/>
            <a:ext cx="1367081" cy="1803919"/>
          </a:xfrm>
          <a:prstGeom prst="rect">
            <a:avLst/>
          </a:prstGeom>
        </p:spPr>
      </p:pic>
      <p:pic>
        <p:nvPicPr>
          <p:cNvPr id="54" name="Picture 2">
            <a:extLst>
              <a:ext uri="{FF2B5EF4-FFF2-40B4-BE49-F238E27FC236}">
                <a16:creationId xmlns:a16="http://schemas.microsoft.com/office/drawing/2014/main" id="{75C56368-F470-6247-AB9F-3AEAFD3522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060627" y="1399186"/>
            <a:ext cx="2286000" cy="160406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E4FEAC8B-7647-B847-BB6F-3E750E5F8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77158" y="1336995"/>
            <a:ext cx="2286000" cy="16040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1CC766F-4E62-154D-8C00-5785FDE66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133" y="3804146"/>
            <a:ext cx="1667933" cy="166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74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750"/>
                                        <p:tgtEl>
                                          <p:spTgt spid="49"/>
                                        </p:tgtEl>
                                      </p:cBhvr>
                                    </p:animEffect>
                                    <p:anim calcmode="lin" valueType="num">
                                      <p:cBhvr>
                                        <p:cTn id="15" dur="750" fill="hold"/>
                                        <p:tgtEl>
                                          <p:spTgt spid="49"/>
                                        </p:tgtEl>
                                        <p:attrNameLst>
                                          <p:attrName>ppt_x</p:attrName>
                                        </p:attrNameLst>
                                      </p:cBhvr>
                                      <p:tavLst>
                                        <p:tav tm="0">
                                          <p:val>
                                            <p:strVal val="#ppt_x"/>
                                          </p:val>
                                        </p:tav>
                                        <p:tav tm="100000">
                                          <p:val>
                                            <p:strVal val="#ppt_x"/>
                                          </p:val>
                                        </p:tav>
                                      </p:tavLst>
                                    </p:anim>
                                    <p:anim calcmode="lin" valueType="num">
                                      <p:cBhvr>
                                        <p:cTn id="16" dur="750" fill="hold"/>
                                        <p:tgtEl>
                                          <p:spTgt spid="49"/>
                                        </p:tgtEl>
                                        <p:attrNameLst>
                                          <p:attrName>ppt_y</p:attrName>
                                        </p:attrNameLst>
                                      </p:cBhvr>
                                      <p:tavLst>
                                        <p:tav tm="0">
                                          <p:val>
                                            <p:strVal val="#ppt_y+.1"/>
                                          </p:val>
                                        </p:tav>
                                        <p:tav tm="100000">
                                          <p:val>
                                            <p:strVal val="#ppt_y"/>
                                          </p:val>
                                        </p:tav>
                                      </p:tavLst>
                                    </p:anim>
                                  </p:childTnLst>
                                </p:cTn>
                              </p:par>
                            </p:childTnLst>
                          </p:cTn>
                        </p:par>
                        <p:par>
                          <p:cTn id="17" fill="hold">
                            <p:stCondLst>
                              <p:cond delay="750"/>
                            </p:stCondLst>
                            <p:childTnLst>
                              <p:par>
                                <p:cTn id="18" presetID="16" presetClass="entr" presetSubtype="21" fill="hold"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par>
                                <p:cTn id="21" presetID="16" presetClass="entr" presetSubtype="21"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arn(inVertical)">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750"/>
                                        <p:tgtEl>
                                          <p:spTgt spid="50"/>
                                        </p:tgtEl>
                                      </p:cBhvr>
                                    </p:animEffect>
                                    <p:anim calcmode="lin" valueType="num">
                                      <p:cBhvr>
                                        <p:cTn id="29" dur="750" fill="hold"/>
                                        <p:tgtEl>
                                          <p:spTgt spid="50"/>
                                        </p:tgtEl>
                                        <p:attrNameLst>
                                          <p:attrName>ppt_x</p:attrName>
                                        </p:attrNameLst>
                                      </p:cBhvr>
                                      <p:tavLst>
                                        <p:tav tm="0">
                                          <p:val>
                                            <p:strVal val="#ppt_x"/>
                                          </p:val>
                                        </p:tav>
                                        <p:tav tm="100000">
                                          <p:val>
                                            <p:strVal val="#ppt_x"/>
                                          </p:val>
                                        </p:tav>
                                      </p:tavLst>
                                    </p:anim>
                                    <p:anim calcmode="lin" valueType="num">
                                      <p:cBhvr>
                                        <p:cTn id="30" dur="750" fill="hold"/>
                                        <p:tgtEl>
                                          <p:spTgt spid="50"/>
                                        </p:tgtEl>
                                        <p:attrNameLst>
                                          <p:attrName>ppt_y</p:attrName>
                                        </p:attrNameLst>
                                      </p:cBhvr>
                                      <p:tavLst>
                                        <p:tav tm="0">
                                          <p:val>
                                            <p:strVal val="#ppt_y+.1"/>
                                          </p:val>
                                        </p:tav>
                                        <p:tav tm="100000">
                                          <p:val>
                                            <p:strVal val="#ppt_y"/>
                                          </p:val>
                                        </p:tav>
                                      </p:tavLst>
                                    </p:anim>
                                  </p:childTnLst>
                                </p:cTn>
                              </p:par>
                            </p:childTnLst>
                          </p:cTn>
                        </p:par>
                        <p:par>
                          <p:cTn id="31" fill="hold">
                            <p:stCondLst>
                              <p:cond delay="750"/>
                            </p:stCondLst>
                            <p:childTnLst>
                              <p:par>
                                <p:cTn id="32" presetID="16" presetClass="entr" presetSubtype="21"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barn(inVertical)">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750"/>
                                        <p:tgtEl>
                                          <p:spTgt spid="48"/>
                                        </p:tgtEl>
                                      </p:cBhvr>
                                    </p:animEffect>
                                    <p:anim calcmode="lin" valueType="num">
                                      <p:cBhvr>
                                        <p:cTn id="40" dur="750" fill="hold"/>
                                        <p:tgtEl>
                                          <p:spTgt spid="48"/>
                                        </p:tgtEl>
                                        <p:attrNameLst>
                                          <p:attrName>ppt_x</p:attrName>
                                        </p:attrNameLst>
                                      </p:cBhvr>
                                      <p:tavLst>
                                        <p:tav tm="0">
                                          <p:val>
                                            <p:strVal val="#ppt_x"/>
                                          </p:val>
                                        </p:tav>
                                        <p:tav tm="100000">
                                          <p:val>
                                            <p:strVal val="#ppt_x"/>
                                          </p:val>
                                        </p:tav>
                                      </p:tavLst>
                                    </p:anim>
                                    <p:anim calcmode="lin" valueType="num">
                                      <p:cBhvr>
                                        <p:cTn id="41" dur="750" fill="hold"/>
                                        <p:tgtEl>
                                          <p:spTgt spid="48"/>
                                        </p:tgtEl>
                                        <p:attrNameLst>
                                          <p:attrName>ppt_y</p:attrName>
                                        </p:attrNameLst>
                                      </p:cBhvr>
                                      <p:tavLst>
                                        <p:tav tm="0">
                                          <p:val>
                                            <p:strVal val="#ppt_y+.1"/>
                                          </p:val>
                                        </p:tav>
                                        <p:tav tm="100000">
                                          <p:val>
                                            <p:strVal val="#ppt_y"/>
                                          </p:val>
                                        </p:tav>
                                      </p:tavLst>
                                    </p:anim>
                                  </p:childTnLst>
                                </p:cTn>
                              </p:par>
                            </p:childTnLst>
                          </p:cTn>
                        </p:par>
                        <p:par>
                          <p:cTn id="42" fill="hold">
                            <p:stCondLst>
                              <p:cond delay="750"/>
                            </p:stCondLst>
                            <p:childTnLst>
                              <p:par>
                                <p:cTn id="43" presetID="16" presetClass="entr" presetSubtype="21" fill="hold" nodeType="after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barn(inVertical)">
                                      <p:cBhvr>
                                        <p:cTn id="45" dur="500"/>
                                        <p:tgtEl>
                                          <p:spTgt spid="55"/>
                                        </p:tgtEl>
                                      </p:cBhvr>
                                    </p:animEffect>
                                  </p:childTnLst>
                                </p:cTn>
                              </p:par>
                              <p:par>
                                <p:cTn id="46" presetID="16" presetClass="entr" presetSubtype="21" fill="hold"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750"/>
                                        <p:tgtEl>
                                          <p:spTgt spid="47"/>
                                        </p:tgtEl>
                                      </p:cBhvr>
                                    </p:animEffect>
                                    <p:anim calcmode="lin" valueType="num">
                                      <p:cBhvr>
                                        <p:cTn id="54" dur="750" fill="hold"/>
                                        <p:tgtEl>
                                          <p:spTgt spid="47"/>
                                        </p:tgtEl>
                                        <p:attrNameLst>
                                          <p:attrName>ppt_x</p:attrName>
                                        </p:attrNameLst>
                                      </p:cBhvr>
                                      <p:tavLst>
                                        <p:tav tm="0">
                                          <p:val>
                                            <p:strVal val="#ppt_x"/>
                                          </p:val>
                                        </p:tav>
                                        <p:tav tm="100000">
                                          <p:val>
                                            <p:strVal val="#ppt_x"/>
                                          </p:val>
                                        </p:tav>
                                      </p:tavLst>
                                    </p:anim>
                                    <p:anim calcmode="lin" valueType="num">
                                      <p:cBhvr>
                                        <p:cTn id="55" dur="750" fill="hold"/>
                                        <p:tgtEl>
                                          <p:spTgt spid="47"/>
                                        </p:tgtEl>
                                        <p:attrNameLst>
                                          <p:attrName>ppt_y</p:attrName>
                                        </p:attrNameLst>
                                      </p:cBhvr>
                                      <p:tavLst>
                                        <p:tav tm="0">
                                          <p:val>
                                            <p:strVal val="#ppt_y+.1"/>
                                          </p:val>
                                        </p:tav>
                                        <p:tav tm="100000">
                                          <p:val>
                                            <p:strVal val="#ppt_y"/>
                                          </p:val>
                                        </p:tav>
                                      </p:tavLst>
                                    </p:anim>
                                  </p:childTnLst>
                                </p:cTn>
                              </p:par>
                              <p:par>
                                <p:cTn id="56" presetID="16" presetClass="entr" presetSubtype="21" fill="hold" nodeType="withEffect">
                                  <p:stCondLst>
                                    <p:cond delay="0"/>
                                  </p:stCondLst>
                                  <p:childTnLst>
                                    <p:set>
                                      <p:cBhvr>
                                        <p:cTn id="57" dur="1" fill="hold">
                                          <p:stCondLst>
                                            <p:cond delay="0"/>
                                          </p:stCondLst>
                                        </p:cTn>
                                        <p:tgtEl>
                                          <p:spTgt spid="3074"/>
                                        </p:tgtEl>
                                        <p:attrNameLst>
                                          <p:attrName>style.visibility</p:attrName>
                                        </p:attrNameLst>
                                      </p:cBhvr>
                                      <p:to>
                                        <p:strVal val="visible"/>
                                      </p:to>
                                    </p:set>
                                    <p:animEffect transition="in" filter="barn(inVertical)">
                                      <p:cBhvr>
                                        <p:cTn id="5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7" grpId="0"/>
      <p:bldP spid="48" grpId="0"/>
      <p:bldP spid="49"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AF7415-8EEE-EADA-045B-CBB2DC571F72}"/>
              </a:ext>
            </a:extLst>
          </p:cNvPr>
          <p:cNvSpPr txBox="1"/>
          <p:nvPr/>
        </p:nvSpPr>
        <p:spPr>
          <a:xfrm>
            <a:off x="6305550" y="667405"/>
            <a:ext cx="5219700" cy="5693866"/>
          </a:xfrm>
          <a:prstGeom prst="rect">
            <a:avLst/>
          </a:prstGeom>
          <a:noFill/>
        </p:spPr>
        <p:txBody>
          <a:bodyPr wrap="square">
            <a:spAutoFit/>
          </a:bodyPr>
          <a:lstStyle/>
          <a:p>
            <a:pPr lvl="0" algn="just">
              <a:defRPr/>
            </a:pPr>
            <a:r>
              <a:rPr lang="vi-VN" sz="2800" dirty="0">
                <a:solidFill>
                  <a:prstClr val="black"/>
                </a:solidFill>
                <a:latin typeface="Times New Roman" panose="02020603050405020304" pitchFamily="18" charset="0"/>
                <a:cs typeface="Times New Roman" panose="02020603050405020304" pitchFamily="18" charset="0"/>
              </a:rPr>
              <a:t>Trước thời Trần, sách sử Việt Nam không nói rõ quan hệ giữa các đơn vị tiền tệ. Thời Trần Thái Tông được các nhà nghiên cứu ghi nhận là lần đầu tiên sử sách phản ánh quan hệ này. Theo Đại Việt sử ký toàn thư ghi chép vào năm 1226, triều đình "xuống chiếu cho dân gian dùng tiền "tỉnh bách" (hay "tỉnh mạch) mỗi tiễn là 69 đồng. Tiền nộp cho nhà nước (tiền "thượng cung") thì mỗi tiễn là 70 đồng".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94179503-8738-6107-713C-1A29D5D9D26C}"/>
              </a:ext>
            </a:extLst>
          </p:cNvPr>
          <p:cNvPicPr>
            <a:picLocks noChangeAspect="1"/>
          </p:cNvPicPr>
          <p:nvPr/>
        </p:nvPicPr>
        <p:blipFill rotWithShape="1">
          <a:blip r:embed="rId2"/>
          <a:srcRect l="6749" t="4615" r="9203"/>
          <a:stretch/>
        </p:blipFill>
        <p:spPr>
          <a:xfrm>
            <a:off x="519791" y="667405"/>
            <a:ext cx="5219701" cy="5631795"/>
          </a:xfrm>
          <a:prstGeom prst="rect">
            <a:avLst/>
          </a:prstGeom>
        </p:spPr>
      </p:pic>
    </p:spTree>
    <p:extLst>
      <p:ext uri="{BB962C8B-B14F-4D97-AF65-F5344CB8AC3E}">
        <p14:creationId xmlns:p14="http://schemas.microsoft.com/office/powerpoint/2010/main" val="81702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E562713A-B561-844D-981D-ABBACA51C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362451" y="-1830916"/>
            <a:ext cx="35644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050209-EECA-2445-B8AB-CFE4516CE440}"/>
              </a:ext>
            </a:extLst>
          </p:cNvPr>
          <p:cNvSpPr/>
          <p:nvPr/>
        </p:nvSpPr>
        <p:spPr>
          <a:xfrm>
            <a:off x="2498976" y="3647017"/>
            <a:ext cx="7291416" cy="1405641"/>
          </a:xfrm>
          <a:prstGeom prst="rect">
            <a:avLst/>
          </a:prstGeom>
        </p:spPr>
        <p:txBody>
          <a:bodyPr wrap="square">
            <a:spAutoFit/>
          </a:bodyPr>
          <a:lstStyle/>
          <a:p>
            <a:pPr algn="ctr" defTabSz="1219170">
              <a:buClr>
                <a:srgbClr val="000000"/>
              </a:buClr>
            </a:pPr>
            <a:r>
              <a:rPr lang="en-US" sz="4267" kern="0" dirty="0" err="1">
                <a:solidFill>
                  <a:srgbClr val="000000"/>
                </a:solidFill>
                <a:latin typeface="Times New Roman" panose="02020603050405020304" pitchFamily="18" charset="0"/>
                <a:cs typeface="Times New Roman" panose="02020603050405020304" pitchFamily="18" charset="0"/>
                <a:sym typeface="Arial"/>
              </a:rPr>
              <a:t>Năm</a:t>
            </a:r>
            <a:r>
              <a:rPr lang="en-US" sz="4267" kern="0" dirty="0">
                <a:solidFill>
                  <a:srgbClr val="000000"/>
                </a:solidFill>
                <a:latin typeface="Times New Roman" panose="02020603050405020304" pitchFamily="18" charset="0"/>
                <a:cs typeface="Times New Roman" panose="02020603050405020304" pitchFamily="18" charset="0"/>
                <a:sym typeface="Arial"/>
              </a:rPr>
              <a:t> 1360, </a:t>
            </a:r>
            <a:r>
              <a:rPr lang="en-US" sz="4267" kern="0" dirty="0" err="1">
                <a:solidFill>
                  <a:srgbClr val="000000"/>
                </a:solidFill>
                <a:latin typeface="Times New Roman" panose="02020603050405020304" pitchFamily="18" charset="0"/>
                <a:cs typeface="Times New Roman" panose="02020603050405020304" pitchFamily="18" charset="0"/>
                <a:sym typeface="Arial"/>
              </a:rPr>
              <a:t>vua</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Trần</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Dụ</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Tông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cho</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đúc</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Ðại</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Trị</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thông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bảo</a:t>
            </a:r>
            <a:r>
              <a:rPr lang="en-US" sz="4267" kern="0" dirty="0">
                <a:solidFill>
                  <a:srgbClr val="000000"/>
                </a:solidFill>
                <a:latin typeface="Times New Roman" panose="02020603050405020304" pitchFamily="18" charset="0"/>
                <a:cs typeface="Times New Roman" panose="02020603050405020304" pitchFamily="18" charset="0"/>
                <a:sym typeface="Arial"/>
              </a:rPr>
              <a:t>".</a:t>
            </a:r>
            <a:endParaRPr lang="en-VN" sz="4267"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4228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Thủ công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7BC7C025-3995-054A-8540-D3F70A3B4C80}"/>
              </a:ext>
            </a:extLst>
          </p:cNvPr>
          <p:cNvSpPr/>
          <p:nvPr/>
        </p:nvSpPr>
        <p:spPr>
          <a:xfrm>
            <a:off x="503466" y="2254359"/>
            <a:ext cx="5208257" cy="1569660"/>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Tại các làng xã nhiều làng nghề và phường nghề được hình thành.</a:t>
            </a:r>
            <a:endParaRPr kumimoji="0" lang="en-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Quy Trình Sản Xuất Vải Dệt Kim, Tài Liệu Công Nghệ Sản Xuất Vải Dệt Kim">
            <a:extLst>
              <a:ext uri="{FF2B5EF4-FFF2-40B4-BE49-F238E27FC236}">
                <a16:creationId xmlns:a16="http://schemas.microsoft.com/office/drawing/2014/main" id="{F8B065AC-EE78-9D50-2E57-02063F119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723" y="726249"/>
            <a:ext cx="5805492" cy="5616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97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70A1D8E3-BE7D-924F-B8C4-31A0BD4E0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04" y="1540933"/>
            <a:ext cx="2944851" cy="4399307"/>
          </a:xfrm>
          <a:prstGeom prst="roundRect">
            <a:avLst/>
          </a:prstGeom>
          <a:noFill/>
          <a:extLst>
            <a:ext uri="{909E8E84-426E-40DD-AFC4-6F175D3DCCD1}">
              <a14:hiddenFill xmlns:a14="http://schemas.microsoft.com/office/drawing/2010/main">
                <a:solidFill>
                  <a:srgbClr val="FFFFFF"/>
                </a:solidFill>
              </a14:hiddenFill>
            </a:ext>
          </a:extLst>
        </p:spPr>
      </p:pic>
      <p:pic>
        <p:nvPicPr>
          <p:cNvPr id="10246" name="Picture 6" descr="gốm sứ tráng men tinh xảo thể hiện sự phát triển kinh tế và văn hóa thời trần">
            <a:extLst>
              <a:ext uri="{FF2B5EF4-FFF2-40B4-BE49-F238E27FC236}">
                <a16:creationId xmlns:a16="http://schemas.microsoft.com/office/drawing/2014/main" id="{092C4CE7-B9E4-8C44-9582-FF869E5451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99" r="16333"/>
          <a:stretch/>
        </p:blipFill>
        <p:spPr bwMode="auto">
          <a:xfrm>
            <a:off x="3072097" y="1710267"/>
            <a:ext cx="3621193" cy="4385733"/>
          </a:xfrm>
          <a:prstGeom prst="roundRect">
            <a:avLst/>
          </a:prstGeom>
          <a:noFill/>
          <a:extLst>
            <a:ext uri="{909E8E84-426E-40DD-AFC4-6F175D3DCCD1}">
              <a14:hiddenFill xmlns:a14="http://schemas.microsoft.com/office/drawing/2010/main">
                <a:solidFill>
                  <a:srgbClr val="FFFFFF"/>
                </a:solidFill>
              </a14:hiddenFill>
            </a:ext>
          </a:extLst>
        </p:spPr>
      </p:pic>
      <p:pic>
        <p:nvPicPr>
          <p:cNvPr id="10248" name="Picture 8" descr="Đầu rồng bằng đất nung thời Trần.">
            <a:extLst>
              <a:ext uri="{FF2B5EF4-FFF2-40B4-BE49-F238E27FC236}">
                <a16:creationId xmlns:a16="http://schemas.microsoft.com/office/drawing/2014/main" id="{8187AB78-7971-4048-AA6A-B0242F37FB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65" r="14774"/>
          <a:stretch/>
        </p:blipFill>
        <p:spPr bwMode="auto">
          <a:xfrm>
            <a:off x="7612839" y="1554507"/>
            <a:ext cx="4234128" cy="4385733"/>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C74FEC9-AFE5-3945-A02C-EA6710DE49B2}"/>
              </a:ext>
            </a:extLst>
          </p:cNvPr>
          <p:cNvSpPr/>
          <p:nvPr/>
        </p:nvSpPr>
        <p:spPr>
          <a:xfrm>
            <a:off x="7381427" y="5957173"/>
            <a:ext cx="4696951"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Đầu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rồng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bằng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đất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nung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2AB716EB-71C7-F747-8506-3C9F041F7DAB}"/>
              </a:ext>
            </a:extLst>
          </p:cNvPr>
          <p:cNvSpPr/>
          <p:nvPr/>
        </p:nvSpPr>
        <p:spPr>
          <a:xfrm>
            <a:off x="-12311" y="5957173"/>
            <a:ext cx="5936437"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Bình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gốm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hoa</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nâu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kỷ</a:t>
            </a:r>
            <a:r>
              <a:rPr lang="en-US" sz="3200" kern="0" dirty="0">
                <a:solidFill>
                  <a:srgbClr val="000000"/>
                </a:solidFill>
                <a:latin typeface="Times New Roman" panose="02020603050405020304" pitchFamily="18" charset="0"/>
                <a:cs typeface="Times New Roman" panose="02020603050405020304" pitchFamily="18" charset="0"/>
                <a:sym typeface="Arial"/>
              </a:rPr>
              <a:t> XIII.</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466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outVertical)">
                                      <p:cBhvr>
                                        <p:cTn id="7" dur="500"/>
                                        <p:tgtEl>
                                          <p:spTgt spid="10242"/>
                                        </p:tgtEl>
                                      </p:cBhvr>
                                    </p:animEffect>
                                  </p:childTnLst>
                                </p:cTn>
                              </p:par>
                              <p:par>
                                <p:cTn id="8" presetID="16" presetClass="entr" presetSubtype="37" fill="hold" nodeType="withEffect">
                                  <p:stCondLst>
                                    <p:cond delay="0"/>
                                  </p:stCondLst>
                                  <p:childTnLst>
                                    <p:set>
                                      <p:cBhvr>
                                        <p:cTn id="9" dur="1" fill="hold">
                                          <p:stCondLst>
                                            <p:cond delay="0"/>
                                          </p:stCondLst>
                                        </p:cTn>
                                        <p:tgtEl>
                                          <p:spTgt spid="10246"/>
                                        </p:tgtEl>
                                        <p:attrNameLst>
                                          <p:attrName>style.visibility</p:attrName>
                                        </p:attrNameLst>
                                      </p:cBhvr>
                                      <p:to>
                                        <p:strVal val="visible"/>
                                      </p:to>
                                    </p:set>
                                    <p:animEffect transition="in" filter="barn(outVertical)">
                                      <p:cBhvr>
                                        <p:cTn id="10" dur="500"/>
                                        <p:tgtEl>
                                          <p:spTgt spid="10246"/>
                                        </p:tgtEl>
                                      </p:cBhvr>
                                    </p:animEffect>
                                  </p:childTnLst>
                                </p:cTn>
                              </p:par>
                              <p:par>
                                <p:cTn id="11" presetID="16" presetClass="entr" presetSubtype="37" fill="hold" nodeType="withEffect">
                                  <p:stCondLst>
                                    <p:cond delay="0"/>
                                  </p:stCondLst>
                                  <p:childTnLst>
                                    <p:set>
                                      <p:cBhvr>
                                        <p:cTn id="12" dur="1" fill="hold">
                                          <p:stCondLst>
                                            <p:cond delay="0"/>
                                          </p:stCondLst>
                                        </p:cTn>
                                        <p:tgtEl>
                                          <p:spTgt spid="10248"/>
                                        </p:tgtEl>
                                        <p:attrNameLst>
                                          <p:attrName>style.visibility</p:attrName>
                                        </p:attrNameLst>
                                      </p:cBhvr>
                                      <p:to>
                                        <p:strVal val="visible"/>
                                      </p:to>
                                    </p:set>
                                    <p:animEffect transition="in" filter="barn(outVertical)">
                                      <p:cBhvr>
                                        <p:cTn id="13" dur="500"/>
                                        <p:tgtEl>
                                          <p:spTgt spid="10248"/>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93BA18-EB22-9049-9214-63C962C3C9BA}"/>
              </a:ext>
            </a:extLst>
          </p:cNvPr>
          <p:cNvSpPr txBox="1"/>
          <p:nvPr/>
        </p:nvSpPr>
        <p:spPr>
          <a:xfrm>
            <a:off x="6061869" y="5778555"/>
            <a:ext cx="54864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Chu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Đậu</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Hải</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Dương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A1FAE04A-EFC1-9931-9409-9DEFBE505ACF}"/>
              </a:ext>
            </a:extLst>
          </p:cNvPr>
          <p:cNvPicPr>
            <a:picLocks noChangeAspect="1"/>
          </p:cNvPicPr>
          <p:nvPr/>
        </p:nvPicPr>
        <p:blipFill>
          <a:blip r:embed="rId2"/>
          <a:stretch>
            <a:fillRect/>
          </a:stretch>
        </p:blipFill>
        <p:spPr>
          <a:xfrm>
            <a:off x="514350" y="433114"/>
            <a:ext cx="5581650" cy="5991772"/>
          </a:xfrm>
          <a:prstGeom prst="rect">
            <a:avLst/>
          </a:prstGeom>
        </p:spPr>
      </p:pic>
      <p:pic>
        <p:nvPicPr>
          <p:cNvPr id="3" name="Picture 2">
            <a:extLst>
              <a:ext uri="{FF2B5EF4-FFF2-40B4-BE49-F238E27FC236}">
                <a16:creationId xmlns:a16="http://schemas.microsoft.com/office/drawing/2014/main" id="{0697E109-01DB-3767-5EFB-2918F8CE3DF7}"/>
              </a:ext>
            </a:extLst>
          </p:cNvPr>
          <p:cNvPicPr>
            <a:picLocks noChangeAspect="1"/>
          </p:cNvPicPr>
          <p:nvPr/>
        </p:nvPicPr>
        <p:blipFill>
          <a:blip r:embed="rId3"/>
          <a:stretch>
            <a:fillRect/>
          </a:stretch>
        </p:blipFill>
        <p:spPr>
          <a:xfrm>
            <a:off x="6096000" y="685799"/>
            <a:ext cx="5295900" cy="5092755"/>
          </a:xfrm>
          <a:prstGeom prst="rect">
            <a:avLst/>
          </a:prstGeom>
        </p:spPr>
      </p:pic>
    </p:spTree>
    <p:extLst>
      <p:ext uri="{BB962C8B-B14F-4D97-AF65-F5344CB8AC3E}">
        <p14:creationId xmlns:p14="http://schemas.microsoft.com/office/powerpoint/2010/main" val="399245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par>
                                <p:cTn id="8" presetID="6" presetClass="entr" presetSubtype="3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out)">
                                      <p:cBhvr>
                                        <p:cTn id="10" dur="2000"/>
                                        <p:tgtEl>
                                          <p:spTgt spid="2"/>
                                        </p:tgtEl>
                                      </p:cBhvr>
                                    </p:animEffect>
                                  </p:childTnLst>
                                </p:cTn>
                              </p:par>
                              <p:par>
                                <p:cTn id="11" presetID="6"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106C8-CD11-08EF-6BE6-72C85728860A}"/>
              </a:ext>
            </a:extLst>
          </p:cNvPr>
          <p:cNvPicPr>
            <a:picLocks noChangeAspect="1"/>
          </p:cNvPicPr>
          <p:nvPr/>
        </p:nvPicPr>
        <p:blipFill>
          <a:blip r:embed="rId2"/>
          <a:stretch>
            <a:fillRect/>
          </a:stretch>
        </p:blipFill>
        <p:spPr>
          <a:xfrm>
            <a:off x="514350" y="476250"/>
            <a:ext cx="5435600" cy="5948636"/>
          </a:xfrm>
          <a:prstGeom prst="rect">
            <a:avLst/>
          </a:prstGeom>
        </p:spPr>
      </p:pic>
      <p:sp>
        <p:nvSpPr>
          <p:cNvPr id="6" name="TextBox 5">
            <a:extLst>
              <a:ext uri="{FF2B5EF4-FFF2-40B4-BE49-F238E27FC236}">
                <a16:creationId xmlns:a16="http://schemas.microsoft.com/office/drawing/2014/main" id="{5D6C62AF-0D38-BF17-59CC-DC0ECD18BFBE}"/>
              </a:ext>
            </a:extLst>
          </p:cNvPr>
          <p:cNvSpPr txBox="1"/>
          <p:nvPr/>
        </p:nvSpPr>
        <p:spPr>
          <a:xfrm>
            <a:off x="6057900" y="534868"/>
            <a:ext cx="54864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Chu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Đậu</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ông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tổ</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tiên</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418CE0F-A64E-8AD5-6C24-FF4C6AC4B5AA}"/>
              </a:ext>
            </a:extLst>
          </p:cNvPr>
          <p:cNvPicPr>
            <a:picLocks noChangeAspect="1"/>
          </p:cNvPicPr>
          <p:nvPr/>
        </p:nvPicPr>
        <p:blipFill>
          <a:blip r:embed="rId3"/>
          <a:stretch>
            <a:fillRect/>
          </a:stretch>
        </p:blipFill>
        <p:spPr>
          <a:xfrm>
            <a:off x="8801100" y="3390076"/>
            <a:ext cx="3581400" cy="3581400"/>
          </a:xfrm>
          <a:prstGeom prst="rect">
            <a:avLst/>
          </a:prstGeom>
        </p:spPr>
      </p:pic>
      <p:sp>
        <p:nvSpPr>
          <p:cNvPr id="5" name="Speech Bubble: Oval 4">
            <a:extLst>
              <a:ext uri="{FF2B5EF4-FFF2-40B4-BE49-F238E27FC236}">
                <a16:creationId xmlns:a16="http://schemas.microsoft.com/office/drawing/2014/main" id="{BF428DA5-B9FC-E9F6-D5CC-CFFE2B391A0E}"/>
              </a:ext>
            </a:extLst>
          </p:cNvPr>
          <p:cNvSpPr/>
          <p:nvPr/>
        </p:nvSpPr>
        <p:spPr>
          <a:xfrm>
            <a:off x="6242052" y="2039173"/>
            <a:ext cx="3263898" cy="2342327"/>
          </a:xfrm>
          <a:prstGeom prst="wedgeEllipseCallout">
            <a:avLst>
              <a:gd name="adj1" fmla="val 54522"/>
              <a:gd name="adj2" fmla="val 28205"/>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suy</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ca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dao</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trên</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9637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ịch sử Gốm Chu Đậu _ BRG Group 00_00_12-00_02_16~1">
            <a:hlinkClick r:id="" action="ppaction://media"/>
            <a:extLst>
              <a:ext uri="{FF2B5EF4-FFF2-40B4-BE49-F238E27FC236}">
                <a16:creationId xmlns:a16="http://schemas.microsoft.com/office/drawing/2014/main" id="{13503D85-9BB2-D0F8-7B60-D501AFDA83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63012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ương cảng vân đồn.mp4" descr="thương cảng vân đồn.mp4">
            <a:hlinkClick r:id="" action="ppaction://media"/>
            <a:extLst>
              <a:ext uri="{FF2B5EF4-FFF2-40B4-BE49-F238E27FC236}">
                <a16:creationId xmlns:a16="http://schemas.microsoft.com/office/drawing/2014/main" id="{7BE58433-9E69-8DA9-0F4D-C36865BE4D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57779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0"/>
            <a:ext cx="11317106" cy="1200329"/>
          </a:xfrm>
          <a:prstGeom prst="rect">
            <a:avLst/>
          </a:prstGeom>
        </p:spPr>
        <p:txBody>
          <a:bodyPr wrap="square">
            <a:spAutoFit/>
          </a:bodyPr>
          <a:lstStyle/>
          <a:p>
            <a:pPr lvl="0" algn="ctr" defTabSz="1219170">
              <a:spcBef>
                <a:spcPct val="0"/>
              </a:spcBef>
              <a:buClr>
                <a:srgbClr val="000000"/>
              </a:buClr>
              <a:defRPr/>
            </a:pPr>
            <a:r>
              <a:rPr lang="vi-VN" altLang="en-US" sz="3600" b="1" kern="0">
                <a:solidFill>
                  <a:srgbClr val="FF0000"/>
                </a:solidFill>
                <a:latin typeface="Times New Roman" panose="02020603050405020304" pitchFamily="18" charset="0"/>
                <a:cs typeface="Times New Roman" panose="02020603050405020304" pitchFamily="18" charset="0"/>
                <a:sym typeface="Arial"/>
              </a:rPr>
              <a:t>BÀI 16: CÔNG CUỘC XÂY DỰNG ĐẤT NƯỚC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1671250"/>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72189" y="2178859"/>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7" name="TextBox 6">
            <a:extLst>
              <a:ext uri="{FF2B5EF4-FFF2-40B4-BE49-F238E27FC236}">
                <a16:creationId xmlns:a16="http://schemas.microsoft.com/office/drawing/2014/main" id="{45EB5AEC-8436-1BBE-EE31-D2BD6815D673}"/>
              </a:ext>
            </a:extLst>
          </p:cNvPr>
          <p:cNvSpPr txBox="1"/>
          <p:nvPr/>
        </p:nvSpPr>
        <p:spPr>
          <a:xfrm>
            <a:off x="0" y="925943"/>
            <a:ext cx="450922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 name="TextBox 1">
            <a:extLst>
              <a:ext uri="{FF2B5EF4-FFF2-40B4-BE49-F238E27FC236}">
                <a16:creationId xmlns:a16="http://schemas.microsoft.com/office/drawing/2014/main" id="{F9EFFB8B-49F5-C5F9-E28A-E1F1B356A1A4}"/>
              </a:ext>
            </a:extLst>
          </p:cNvPr>
          <p:cNvSpPr txBox="1"/>
          <p:nvPr/>
        </p:nvSpPr>
        <p:spPr>
          <a:xfrm>
            <a:off x="144378" y="3721499"/>
            <a:ext cx="12047622" cy="954107"/>
          </a:xfrm>
          <a:prstGeom prst="rect">
            <a:avLst/>
          </a:prstGeom>
          <a:noFill/>
        </p:spPr>
        <p:txBody>
          <a:bodyPr wrap="square" rtlCol="0">
            <a:spAutoFit/>
          </a:bodyPr>
          <a:lstStyle/>
          <a:p>
            <a:pPr lvl="0">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Các xưởng thủ công nghiệp của nhà nước chuyên việc đúc tiền, chế tạo vũ khí, đóng </a:t>
            </a:r>
            <a:r>
              <a:rPr lang="vi-VN" sz="2800" err="1">
                <a:solidFill>
                  <a:srgbClr val="FDFDFD">
                    <a:lumMod val="10000"/>
                  </a:srgbClr>
                </a:solidFill>
                <a:latin typeface="Times New Roman" panose="02020603050405020304" pitchFamily="18" charset="0"/>
                <a:cs typeface="Times New Roman" panose="02020603050405020304" pitchFamily="18" charset="0"/>
              </a:rPr>
              <a:t>thuyền </a:t>
            </a:r>
            <a:r>
              <a:rPr lang="vi-VN" sz="2800">
                <a:solidFill>
                  <a:srgbClr val="FDFDFD">
                    <a:lumMod val="10000"/>
                  </a:srgbClr>
                </a:solidFill>
                <a:latin typeface="Times New Roman" panose="02020603050405020304" pitchFamily="18" charset="0"/>
                <a:cs typeface="Times New Roman" panose="02020603050405020304" pitchFamily="18" charset="0"/>
              </a:rPr>
              <a:t>chiến</a:t>
            </a:r>
            <a:r>
              <a:rPr lang="en-US" sz="2800">
                <a:solidFill>
                  <a:srgbClr val="FDFDFD">
                    <a:lumMod val="10000"/>
                  </a:srgbClr>
                </a:solidFill>
                <a:latin typeface="Times New Roman" panose="02020603050405020304" pitchFamily="18" charset="0"/>
                <a:cs typeface="Times New Roman" panose="02020603050405020304" pitchFamily="18" charset="0"/>
              </a:rPr>
              <a:t>.</a:t>
            </a:r>
            <a:endParaRPr lang="vi-VN" sz="2800" dirty="0" err="1">
              <a:solidFill>
                <a:srgbClr val="FDFDFD">
                  <a:lumMod val="10000"/>
                </a:srgbClr>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329B3FA-A074-1848-A88B-E00D8BCC6D94}"/>
              </a:ext>
            </a:extLst>
          </p:cNvPr>
          <p:cNvSpPr/>
          <p:nvPr/>
        </p:nvSpPr>
        <p:spPr>
          <a:xfrm>
            <a:off x="0" y="3159170"/>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công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BA822B0-4306-418A-0AD0-A968280D996F}"/>
              </a:ext>
            </a:extLst>
          </p:cNvPr>
          <p:cNvSpPr txBox="1"/>
          <p:nvPr/>
        </p:nvSpPr>
        <p:spPr>
          <a:xfrm>
            <a:off x="144378" y="4759718"/>
            <a:ext cx="12047622" cy="523220"/>
          </a:xfrm>
          <a:prstGeom prst="rect">
            <a:avLst/>
          </a:prstGeom>
          <a:noFill/>
        </p:spPr>
        <p:txBody>
          <a:bodyPr wrap="square" rtlCol="0">
            <a:spAutoFit/>
          </a:bodyPr>
          <a:lstStyle/>
          <a:p>
            <a:pPr>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Tại các làng xã nhiều làng nghề và phường nghề được hình thành.</a:t>
            </a:r>
          </a:p>
        </p:txBody>
      </p:sp>
    </p:spTree>
    <p:extLst>
      <p:ext uri="{BB962C8B-B14F-4D97-AF65-F5344CB8AC3E}">
        <p14:creationId xmlns:p14="http://schemas.microsoft.com/office/powerpoint/2010/main" val="285859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782780" y="356338"/>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8EA23DDA-9131-1F40-9086-078C9AB53710}"/>
              </a:ext>
            </a:extLst>
          </p:cNvPr>
          <p:cNvSpPr/>
          <p:nvPr/>
        </p:nvSpPr>
        <p:spPr>
          <a:xfrm>
            <a:off x="558589" y="1859340"/>
            <a:ext cx="5459920"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Thăng</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Long là trung tâm kinh tế, buôn bán sầm uất của cả nước được chia làm 61 phường.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6F0FCEA-2D8A-8ED0-4BDD-100C7CD5C7A4}"/>
              </a:ext>
            </a:extLst>
          </p:cNvPr>
          <p:cNvSpPr txBox="1"/>
          <p:nvPr/>
        </p:nvSpPr>
        <p:spPr>
          <a:xfrm>
            <a:off x="341609" y="3942822"/>
            <a:ext cx="567690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động ngoại thương diễn ra tấp nập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Vân</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Đồn, </a:t>
            </a:r>
            <a:r>
              <a:rPr kumimoji="0" lang="en-US" sz="3200" b="0" i="0" u="none" strike="noStrike" kern="1200" cap="none" spc="0" normalizeH="0" noProof="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Hội </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Thống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EBF5F4D9-0971-644F-8A39-00A3E32D4B41}"/>
              </a:ext>
            </a:extLst>
          </p:cNvPr>
          <p:cNvPicPr>
            <a:picLocks noChangeAspect="1"/>
          </p:cNvPicPr>
          <p:nvPr/>
        </p:nvPicPr>
        <p:blipFill>
          <a:blip r:embed="rId3"/>
          <a:stretch>
            <a:fillRect/>
          </a:stretch>
        </p:blipFill>
        <p:spPr>
          <a:xfrm>
            <a:off x="6096000" y="552877"/>
            <a:ext cx="5459920" cy="5162123"/>
          </a:xfrm>
          <a:prstGeom prst="rect">
            <a:avLst/>
          </a:prstGeom>
        </p:spPr>
      </p:pic>
      <p:sp>
        <p:nvSpPr>
          <p:cNvPr id="19" name="TextBox 18">
            <a:extLst>
              <a:ext uri="{FF2B5EF4-FFF2-40B4-BE49-F238E27FC236}">
                <a16:creationId xmlns:a16="http://schemas.microsoft.com/office/drawing/2014/main" id="{67016C77-0EFF-87B0-9E76-7CFBD37491EC}"/>
              </a:ext>
            </a:extLst>
          </p:cNvPr>
          <p:cNvSpPr txBox="1"/>
          <p:nvPr/>
        </p:nvSpPr>
        <p:spPr>
          <a:xfrm>
            <a:off x="6240970" y="5839053"/>
            <a:ext cx="53149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buôn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383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82FA3B-1A6D-6FEE-87CD-4B736139D77D}"/>
              </a:ext>
            </a:extLst>
          </p:cNvPr>
          <p:cNvPicPr>
            <a:picLocks noChangeAspect="1"/>
          </p:cNvPicPr>
          <p:nvPr/>
        </p:nvPicPr>
        <p:blipFill>
          <a:blip r:embed="rId2"/>
          <a:stretch>
            <a:fillRect/>
          </a:stretch>
        </p:blipFill>
        <p:spPr>
          <a:xfrm>
            <a:off x="0" y="0"/>
            <a:ext cx="6515099" cy="6994358"/>
          </a:xfrm>
          <a:prstGeom prst="rect">
            <a:avLst/>
          </a:prstGeom>
        </p:spPr>
      </p:pic>
      <p:pic>
        <p:nvPicPr>
          <p:cNvPr id="4" name="Picture 3">
            <a:extLst>
              <a:ext uri="{FF2B5EF4-FFF2-40B4-BE49-F238E27FC236}">
                <a16:creationId xmlns:a16="http://schemas.microsoft.com/office/drawing/2014/main" id="{0643BDA5-D116-26AE-B3F1-583A88E43D37}"/>
              </a:ext>
            </a:extLst>
          </p:cNvPr>
          <p:cNvPicPr>
            <a:picLocks noChangeAspect="1"/>
          </p:cNvPicPr>
          <p:nvPr/>
        </p:nvPicPr>
        <p:blipFill rotWithShape="1">
          <a:blip r:embed="rId3"/>
          <a:srcRect l="1974" t="6124" r="2412" b="5684"/>
          <a:stretch/>
        </p:blipFill>
        <p:spPr>
          <a:xfrm>
            <a:off x="6515100" y="0"/>
            <a:ext cx="5676900" cy="5759116"/>
          </a:xfrm>
          <a:prstGeom prst="rect">
            <a:avLst/>
          </a:prstGeom>
        </p:spPr>
      </p:pic>
      <p:sp>
        <p:nvSpPr>
          <p:cNvPr id="6" name="TextBox 5">
            <a:extLst>
              <a:ext uri="{FF2B5EF4-FFF2-40B4-BE49-F238E27FC236}">
                <a16:creationId xmlns:a16="http://schemas.microsoft.com/office/drawing/2014/main" id="{785858E3-F93D-6023-E8AB-568438AA0C0A}"/>
              </a:ext>
            </a:extLst>
          </p:cNvPr>
          <p:cNvSpPr txBox="1"/>
          <p:nvPr/>
        </p:nvSpPr>
        <p:spPr>
          <a:xfrm>
            <a:off x="6594308" y="5739445"/>
            <a:ext cx="551848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k</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huyến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khích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buôn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bán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172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479257" y="-22355"/>
            <a:ext cx="11317106" cy="1077218"/>
          </a:xfrm>
          <a:prstGeom prst="rect">
            <a:avLst/>
          </a:prstGeom>
        </p:spPr>
        <p:txBody>
          <a:bodyPr wrap="square">
            <a:spAutoFit/>
          </a:bodyPr>
          <a:lstStyle/>
          <a:p>
            <a:pPr lvl="0" algn="ctr" defTabSz="1219170">
              <a:spcBef>
                <a:spcPct val="0"/>
              </a:spcBef>
              <a:buClr>
                <a:srgbClr val="000000"/>
              </a:buClr>
              <a:defRPr/>
            </a:pPr>
            <a:r>
              <a:rPr lang="vi-VN" altLang="en-US" sz="3200" b="1" kern="0">
                <a:solidFill>
                  <a:srgbClr val="FF0000"/>
                </a:solidFill>
                <a:latin typeface="Times New Roman" panose="02020603050405020304" pitchFamily="18" charset="0"/>
                <a:cs typeface="Times New Roman" panose="02020603050405020304" pitchFamily="18" charset="0"/>
                <a:sym typeface="Arial"/>
              </a:rPr>
              <a:t>BÀI 16: CÔNG CUỘC XÂY DỰNG ĐẤT NƯỚC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1461232"/>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72189" y="1971121"/>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7" name="TextBox 6">
            <a:extLst>
              <a:ext uri="{FF2B5EF4-FFF2-40B4-BE49-F238E27FC236}">
                <a16:creationId xmlns:a16="http://schemas.microsoft.com/office/drawing/2014/main" id="{45EB5AEC-8436-1BBE-EE31-D2BD6815D673}"/>
              </a:ext>
            </a:extLst>
          </p:cNvPr>
          <p:cNvSpPr txBox="1"/>
          <p:nvPr/>
        </p:nvSpPr>
        <p:spPr>
          <a:xfrm>
            <a:off x="0" y="808297"/>
            <a:ext cx="450922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 name="TextBox 1">
            <a:extLst>
              <a:ext uri="{FF2B5EF4-FFF2-40B4-BE49-F238E27FC236}">
                <a16:creationId xmlns:a16="http://schemas.microsoft.com/office/drawing/2014/main" id="{F9EFFB8B-49F5-C5F9-E28A-E1F1B356A1A4}"/>
              </a:ext>
            </a:extLst>
          </p:cNvPr>
          <p:cNvSpPr txBox="1"/>
          <p:nvPr/>
        </p:nvSpPr>
        <p:spPr>
          <a:xfrm>
            <a:off x="144378" y="3369245"/>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Các xưởng thủ công nghiệp của nhà nước chuyên việc đúc tiền, chế tạo vũ khí, đóng thuyền chiến…</a:t>
            </a:r>
          </a:p>
        </p:txBody>
      </p:sp>
      <p:sp>
        <p:nvSpPr>
          <p:cNvPr id="3" name="Rectangle 2">
            <a:extLst>
              <a:ext uri="{FF2B5EF4-FFF2-40B4-BE49-F238E27FC236}">
                <a16:creationId xmlns:a16="http://schemas.microsoft.com/office/drawing/2014/main" id="{9329B3FA-A074-1848-A88B-E00D8BCC6D94}"/>
              </a:ext>
            </a:extLst>
          </p:cNvPr>
          <p:cNvSpPr/>
          <p:nvPr/>
        </p:nvSpPr>
        <p:spPr>
          <a:xfrm>
            <a:off x="0" y="2886119"/>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công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BA822B0-4306-418A-0AD0-A968280D996F}"/>
              </a:ext>
            </a:extLst>
          </p:cNvPr>
          <p:cNvSpPr txBox="1"/>
          <p:nvPr/>
        </p:nvSpPr>
        <p:spPr>
          <a:xfrm>
            <a:off x="72189" y="4252323"/>
            <a:ext cx="12047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Tại các làng xã nhiều làng nghề và phường nghề được hình thành.</a:t>
            </a:r>
          </a:p>
        </p:txBody>
      </p:sp>
      <p:sp>
        <p:nvSpPr>
          <p:cNvPr id="13" name="Rectangle 12">
            <a:extLst>
              <a:ext uri="{FF2B5EF4-FFF2-40B4-BE49-F238E27FC236}">
                <a16:creationId xmlns:a16="http://schemas.microsoft.com/office/drawing/2014/main" id="{7E2109AD-3264-4E1E-B10F-789CFC3EFD1B}"/>
              </a:ext>
            </a:extLst>
          </p:cNvPr>
          <p:cNvSpPr/>
          <p:nvPr/>
        </p:nvSpPr>
        <p:spPr>
          <a:xfrm>
            <a:off x="0" y="4658692"/>
            <a:ext cx="35052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Thương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4A8F5D54-6F1F-0ACF-DD12-E823A328AEC4}"/>
              </a:ext>
            </a:extLst>
          </p:cNvPr>
          <p:cNvSpPr/>
          <p:nvPr/>
        </p:nvSpPr>
        <p:spPr>
          <a:xfrm>
            <a:off x="144378" y="5110883"/>
            <a:ext cx="11651985" cy="954107"/>
          </a:xfrm>
          <a:prstGeom prst="rect">
            <a:avLst/>
          </a:prstGeom>
        </p:spPr>
        <p:txBody>
          <a:bodyPr wrap="square">
            <a:spAutoFit/>
          </a:bodyPr>
          <a:lstStyle/>
          <a:p>
            <a:pPr lvl="0" algn="just">
              <a:defRPr/>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Hoạt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 buôn bán diễn ra khắp nơi. Thăng Long là trung tâm kinh tế, buôn bán sầm uất nhất cả nước.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116DCD5-3CE2-1819-33D7-6F203A45FB77}"/>
              </a:ext>
            </a:extLst>
          </p:cNvPr>
          <p:cNvSpPr txBox="1"/>
          <p:nvPr/>
        </p:nvSpPr>
        <p:spPr>
          <a:xfrm>
            <a:off x="144378" y="6138720"/>
            <a:ext cx="12192000" cy="523220"/>
          </a:xfrm>
          <a:prstGeom prst="rect">
            <a:avLst/>
          </a:prstGeom>
          <a:noFill/>
        </p:spPr>
        <p:txBody>
          <a:bodyPr wrap="square">
            <a:spAutoFit/>
          </a:bodyPr>
          <a:lstStyle/>
          <a:p>
            <a:pPr algn="just">
              <a:defRPr/>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Các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cửa khẩu dọc biên giới như Vân Đồn, Hội Thống diễn ra tấp nập.</a:t>
            </a:r>
            <a:endPar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6764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sp>
        <p:nvSpPr>
          <p:cNvPr id="2" name="Rectangle 1">
            <a:extLst>
              <a:ext uri="{FF2B5EF4-FFF2-40B4-BE49-F238E27FC236}">
                <a16:creationId xmlns:a16="http://schemas.microsoft.com/office/drawing/2014/main" id="{B200000E-046B-5B39-9BEF-960483C407B3}"/>
              </a:ext>
            </a:extLst>
          </p:cNvPr>
          <p:cNvSpPr/>
          <p:nvPr/>
        </p:nvSpPr>
        <p:spPr>
          <a:xfrm>
            <a:off x="804153" y="253551"/>
            <a:ext cx="10583694" cy="1200329"/>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vi-VN" altLang="en-US"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16: CÔNG CUỘC XÂY DỰNG ĐẤT NƯỚC THỜI TRẦN  (1226 – 1400)</a:t>
            </a:r>
          </a:p>
        </p:txBody>
      </p:sp>
      <p:sp>
        <p:nvSpPr>
          <p:cNvPr id="4" name="TextBox 3">
            <a:extLst>
              <a:ext uri="{FF2B5EF4-FFF2-40B4-BE49-F238E27FC236}">
                <a16:creationId xmlns:a16="http://schemas.microsoft.com/office/drawing/2014/main" id="{FFDD4C1B-A3EA-D7FA-3FA8-4D8E385E431B}"/>
              </a:ext>
            </a:extLst>
          </p:cNvPr>
          <p:cNvSpPr txBox="1"/>
          <p:nvPr/>
        </p:nvSpPr>
        <p:spPr>
          <a:xfrm>
            <a:off x="240388" y="1453880"/>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3" name="TextBox 2">
            <a:extLst>
              <a:ext uri="{FF2B5EF4-FFF2-40B4-BE49-F238E27FC236}">
                <a16:creationId xmlns:a16="http://schemas.microsoft.com/office/drawing/2014/main" id="{3BB5589F-F84B-FCAC-DF95-4457E5BCD5DB}"/>
              </a:ext>
            </a:extLst>
          </p:cNvPr>
          <p:cNvSpPr txBox="1"/>
          <p:nvPr/>
        </p:nvSpPr>
        <p:spPr>
          <a:xfrm>
            <a:off x="240387" y="2100211"/>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4</a:t>
            </a:r>
            <a:r>
              <a:rPr kumimoji="0" lang="en-VN"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spTree>
    <p:extLst>
      <p:ext uri="{BB962C8B-B14F-4D97-AF65-F5344CB8AC3E}">
        <p14:creationId xmlns:p14="http://schemas.microsoft.com/office/powerpoint/2010/main" val="878058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365257" y="-34252"/>
            <a:ext cx="11461485" cy="1200329"/>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vi-VN" altLang="en-US"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16: CÔNG CUỘC XÂY DỰNG ĐẤT NƯỚC THỜI TRẦN  (1226 – 1400)</a:t>
            </a:r>
          </a:p>
        </p:txBody>
      </p:sp>
      <p:sp>
        <p:nvSpPr>
          <p:cNvPr id="10" name="Pentagon 9">
            <a:extLst>
              <a:ext uri="{FF2B5EF4-FFF2-40B4-BE49-F238E27FC236}">
                <a16:creationId xmlns:a16="http://schemas.microsoft.com/office/drawing/2014/main" id="{37AC76A3-BAB7-C1A3-8EC3-826D3F926D01}"/>
              </a:ext>
            </a:extLst>
          </p:cNvPr>
          <p:cNvSpPr/>
          <p:nvPr/>
        </p:nvSpPr>
        <p:spPr>
          <a:xfrm>
            <a:off x="-3" y="1382130"/>
            <a:ext cx="8304551" cy="1052043"/>
          </a:xfrm>
          <a:prstGeom prst="homePlate">
            <a:avLst/>
          </a:prstGeom>
          <a:solidFill>
            <a:srgbClr val="E9DAC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X</a:t>
            </a:r>
            <a:r>
              <a:rPr lang="en-VN" sz="2800">
                <a:solidFill>
                  <a:schemeClr val="accent4">
                    <a:lumMod val="10000"/>
                  </a:schemeClr>
                </a:solidFill>
                <a:latin typeface="Times New Roman" panose="02020603050405020304" pitchFamily="18" charset="0"/>
                <a:cs typeface="Times New Roman" panose="02020603050405020304" pitchFamily="18" charset="0"/>
              </a:rPr>
              <a:t>ã hội nhà Trần bao gồm những tầng lớp, giai cấp nào?</a:t>
            </a:r>
          </a:p>
        </p:txBody>
      </p:sp>
      <p:sp>
        <p:nvSpPr>
          <p:cNvPr id="11" name="Pentagon 10">
            <a:extLst>
              <a:ext uri="{FF2B5EF4-FFF2-40B4-BE49-F238E27FC236}">
                <a16:creationId xmlns:a16="http://schemas.microsoft.com/office/drawing/2014/main" id="{D0080D14-1D64-9244-5DE8-5FD19B042ED4}"/>
              </a:ext>
            </a:extLst>
          </p:cNvPr>
          <p:cNvSpPr/>
          <p:nvPr/>
        </p:nvSpPr>
        <p:spPr>
          <a:xfrm>
            <a:off x="-2" y="2818000"/>
            <a:ext cx="8304551" cy="1052043"/>
          </a:xfrm>
          <a:prstGeom prst="homePlate">
            <a:avLst/>
          </a:prstGeom>
          <a:solidFill>
            <a:srgbClr val="9ED2C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solidFill>
                  <a:schemeClr val="accent4">
                    <a:lumMod val="10000"/>
                  </a:schemeClr>
                </a:solidFill>
                <a:latin typeface="Times New Roman" panose="02020603050405020304" pitchFamily="18" charset="0"/>
                <a:cs typeface="Times New Roman" panose="02020603050405020304" pitchFamily="18" charset="0"/>
              </a:rPr>
              <a:t>Tầng lớp, giai cấp nào giữ vai trò quan trọng trong sản xuất thời nhà Trần?</a:t>
            </a:r>
          </a:p>
        </p:txBody>
      </p:sp>
      <p:sp>
        <p:nvSpPr>
          <p:cNvPr id="12" name="Pentagon 11">
            <a:extLst>
              <a:ext uri="{FF2B5EF4-FFF2-40B4-BE49-F238E27FC236}">
                <a16:creationId xmlns:a16="http://schemas.microsoft.com/office/drawing/2014/main" id="{C8A8573A-3D70-C8E7-E3A9-0FFE8AC4FE67}"/>
              </a:ext>
            </a:extLst>
          </p:cNvPr>
          <p:cNvSpPr/>
          <p:nvPr/>
        </p:nvSpPr>
        <p:spPr>
          <a:xfrm>
            <a:off x="-2" y="4319597"/>
            <a:ext cx="8304551" cy="1052043"/>
          </a:xfrm>
          <a:prstGeom prst="homePlate">
            <a:avLst/>
          </a:prstGeom>
          <a:solidFill>
            <a:srgbClr val="54BAB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T</a:t>
            </a:r>
            <a:r>
              <a:rPr lang="en-VN" sz="2800">
                <a:solidFill>
                  <a:schemeClr val="accent4">
                    <a:lumMod val="10000"/>
                  </a:schemeClr>
                </a:solidFill>
                <a:latin typeface="Times New Roman" panose="02020603050405020304" pitchFamily="18" charset="0"/>
                <a:cs typeface="Times New Roman" panose="02020603050405020304" pitchFamily="18" charset="0"/>
              </a:rPr>
              <a:t>ầng lớp naò có địa vị thấp nhất trong xã hội?</a:t>
            </a:r>
          </a:p>
        </p:txBody>
      </p:sp>
      <p:sp>
        <p:nvSpPr>
          <p:cNvPr id="15" name="Rectangle 14">
            <a:extLst>
              <a:ext uri="{FF2B5EF4-FFF2-40B4-BE49-F238E27FC236}">
                <a16:creationId xmlns:a16="http://schemas.microsoft.com/office/drawing/2014/main" id="{3A99C88F-776C-CAEE-7A83-61424CC2BF08}"/>
              </a:ext>
            </a:extLst>
          </p:cNvPr>
          <p:cNvSpPr/>
          <p:nvPr/>
        </p:nvSpPr>
        <p:spPr>
          <a:xfrm>
            <a:off x="8763442" y="1154020"/>
            <a:ext cx="2909707" cy="923330"/>
          </a:xfrm>
          <a:prstGeom prst="rect">
            <a:avLst/>
          </a:prstGeom>
          <a:noFill/>
        </p:spPr>
        <p:txBody>
          <a:bodyPr wrap="none" lIns="91440" tIns="45720" rIns="91440" bIns="45720">
            <a:spAutoFit/>
          </a:bodyPr>
          <a:lstStyle/>
          <a:p>
            <a:pPr algn="ctr"/>
            <a:r>
              <a:rPr lang="en-US" sz="5400" b="0"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CẶP ĐÔI</a:t>
            </a:r>
          </a:p>
        </p:txBody>
      </p:sp>
      <p:pic>
        <p:nvPicPr>
          <p:cNvPr id="3074" name="Picture 2" descr="Sách giáo khoa trực tuyến lớp 7 - 8 - 9 năm học 2021 - 2022 - Trường THCS  Nguyễn Thị Minh Khai">
            <a:extLst>
              <a:ext uri="{FF2B5EF4-FFF2-40B4-BE49-F238E27FC236}">
                <a16:creationId xmlns:a16="http://schemas.microsoft.com/office/drawing/2014/main" id="{4F5A293D-0520-4F50-2A1E-32ED336A5A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20"/>
          <a:stretch/>
        </p:blipFill>
        <p:spPr bwMode="auto">
          <a:xfrm>
            <a:off x="8304550" y="1933731"/>
            <a:ext cx="3887450" cy="361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67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p:sp>
        <p:nvSpPr>
          <p:cNvPr id="294" name="Line 21">
            <a:extLst>
              <a:ext uri="{FF2B5EF4-FFF2-40B4-BE49-F238E27FC236}">
                <a16:creationId xmlns:a16="http://schemas.microsoft.com/office/drawing/2014/main" id="{6DF8ECB0-972A-8548-8314-0E8750D73E4C}"/>
              </a:ext>
            </a:extLst>
          </p:cNvPr>
          <p:cNvSpPr>
            <a:spLocks noChangeShapeType="1"/>
          </p:cNvSpPr>
          <p:nvPr/>
        </p:nvSpPr>
        <p:spPr bwMode="auto">
          <a:xfrm>
            <a:off x="6079693" y="5842000"/>
            <a:ext cx="0" cy="3048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282848"/>
              </a:solidFill>
              <a:latin typeface="Times New Roman" panose="02020603050405020304" pitchFamily="18" charset="0"/>
              <a:cs typeface="Times New Roman" panose="02020603050405020304" pitchFamily="18" charset="0"/>
              <a:sym typeface="Arial"/>
            </a:endParaRPr>
          </a:p>
        </p:txBody>
      </p:sp>
      <p:grpSp>
        <p:nvGrpSpPr>
          <p:cNvPr id="2532" name="Google Shape;2532;p50"/>
          <p:cNvGrpSpPr/>
          <p:nvPr/>
        </p:nvGrpSpPr>
        <p:grpSpPr>
          <a:xfrm>
            <a:off x="9635906" y="515875"/>
            <a:ext cx="4383309" cy="6612419"/>
            <a:chOff x="927729" y="-451294"/>
            <a:chExt cx="3287482" cy="4959314"/>
          </a:xfrm>
        </p:grpSpPr>
        <p:sp>
          <p:nvSpPr>
            <p:cNvPr id="2533" name="Google Shape;2533;p50"/>
            <p:cNvSpPr/>
            <p:nvPr/>
          </p:nvSpPr>
          <p:spPr>
            <a:xfrm>
              <a:off x="1329425" y="3327650"/>
              <a:ext cx="2134617" cy="307211"/>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34" name="Google Shape;2534;p50"/>
            <p:cNvGrpSpPr/>
            <p:nvPr/>
          </p:nvGrpSpPr>
          <p:grpSpPr>
            <a:xfrm rot="-1243855">
              <a:off x="1937787" y="-180528"/>
              <a:ext cx="1941731" cy="2251846"/>
              <a:chOff x="3012325" y="976150"/>
              <a:chExt cx="2877075" cy="3336575"/>
            </a:xfrm>
          </p:grpSpPr>
          <p:sp>
            <p:nvSpPr>
              <p:cNvPr id="2535" name="Google Shape;2535;p50"/>
              <p:cNvSpPr/>
              <p:nvPr/>
            </p:nvSpPr>
            <p:spPr>
              <a:xfrm>
                <a:off x="3012325" y="976150"/>
                <a:ext cx="2877075" cy="3336575"/>
              </a:xfrm>
              <a:custGeom>
                <a:avLst/>
                <a:gdLst/>
                <a:ahLst/>
                <a:cxnLst/>
                <a:rect l="l" t="t" r="r" b="b"/>
                <a:pathLst>
                  <a:path w="115083" h="133463" extrusionOk="0">
                    <a:moveTo>
                      <a:pt x="106743" y="0"/>
                    </a:moveTo>
                    <a:lnTo>
                      <a:pt x="0" y="131094"/>
                    </a:lnTo>
                    <a:lnTo>
                      <a:pt x="1668" y="133462"/>
                    </a:lnTo>
                    <a:lnTo>
                      <a:pt x="115083" y="6672"/>
                    </a:lnTo>
                    <a:lnTo>
                      <a:pt x="10674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50"/>
              <p:cNvSpPr/>
              <p:nvPr/>
            </p:nvSpPr>
            <p:spPr>
              <a:xfrm>
                <a:off x="5664225" y="976150"/>
                <a:ext cx="225175" cy="176475"/>
              </a:xfrm>
              <a:custGeom>
                <a:avLst/>
                <a:gdLst/>
                <a:ahLst/>
                <a:cxnLst/>
                <a:rect l="l" t="t" r="r" b="b"/>
                <a:pathLst>
                  <a:path w="9007" h="7059" extrusionOk="0">
                    <a:moveTo>
                      <a:pt x="667" y="0"/>
                    </a:moveTo>
                    <a:lnTo>
                      <a:pt x="667" y="0"/>
                    </a:lnTo>
                    <a:cubicBezTo>
                      <a:pt x="667" y="0"/>
                      <a:pt x="0" y="3469"/>
                      <a:pt x="2302" y="5704"/>
                    </a:cubicBezTo>
                    <a:cubicBezTo>
                      <a:pt x="3389" y="6775"/>
                      <a:pt x="4944" y="7058"/>
                      <a:pt x="6283" y="7058"/>
                    </a:cubicBezTo>
                    <a:cubicBezTo>
                      <a:pt x="7780" y="7058"/>
                      <a:pt x="9007" y="6705"/>
                      <a:pt x="9007" y="6705"/>
                    </a:cubicBezTo>
                    <a:lnTo>
                      <a:pt x="667"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50"/>
              <p:cNvSpPr/>
              <p:nvPr/>
            </p:nvSpPr>
            <p:spPr>
              <a:xfrm>
                <a:off x="3034000" y="1118750"/>
                <a:ext cx="2855400" cy="3193975"/>
              </a:xfrm>
              <a:custGeom>
                <a:avLst/>
                <a:gdLst/>
                <a:ahLst/>
                <a:cxnLst/>
                <a:rect l="l" t="t" r="r" b="b"/>
                <a:pathLst>
                  <a:path w="114216" h="127759" extrusionOk="0">
                    <a:moveTo>
                      <a:pt x="107511" y="0"/>
                    </a:moveTo>
                    <a:lnTo>
                      <a:pt x="1" y="126658"/>
                    </a:lnTo>
                    <a:lnTo>
                      <a:pt x="801" y="127758"/>
                    </a:lnTo>
                    <a:lnTo>
                      <a:pt x="114216" y="1001"/>
                    </a:lnTo>
                    <a:lnTo>
                      <a:pt x="114216" y="1001"/>
                    </a:lnTo>
                    <a:cubicBezTo>
                      <a:pt x="113137" y="1239"/>
                      <a:pt x="112217" y="1333"/>
                      <a:pt x="111434" y="1333"/>
                    </a:cubicBezTo>
                    <a:cubicBezTo>
                      <a:pt x="108490" y="1333"/>
                      <a:pt x="107511" y="0"/>
                      <a:pt x="1075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38" name="Google Shape;2538;p50"/>
            <p:cNvGrpSpPr/>
            <p:nvPr/>
          </p:nvGrpSpPr>
          <p:grpSpPr>
            <a:xfrm>
              <a:off x="1293591" y="1123931"/>
              <a:ext cx="2637711" cy="2167931"/>
              <a:chOff x="4285875" y="700425"/>
              <a:chExt cx="3773550" cy="3016043"/>
            </a:xfrm>
          </p:grpSpPr>
          <p:sp>
            <p:nvSpPr>
              <p:cNvPr id="2539" name="Google Shape;2539;p50"/>
              <p:cNvSpPr/>
              <p:nvPr/>
            </p:nvSpPr>
            <p:spPr>
              <a:xfrm>
                <a:off x="4410950" y="816341"/>
                <a:ext cx="3648475" cy="2900127"/>
              </a:xfrm>
              <a:custGeom>
                <a:avLst/>
                <a:gdLst/>
                <a:ahLst/>
                <a:cxnLst/>
                <a:rect l="l" t="t" r="r" b="b"/>
                <a:pathLst>
                  <a:path w="145939" h="98972" extrusionOk="0">
                    <a:moveTo>
                      <a:pt x="143803" y="0"/>
                    </a:moveTo>
                    <a:cubicBezTo>
                      <a:pt x="143603" y="801"/>
                      <a:pt x="143270" y="1501"/>
                      <a:pt x="142869" y="2202"/>
                    </a:cubicBezTo>
                    <a:cubicBezTo>
                      <a:pt x="141301" y="4737"/>
                      <a:pt x="138700" y="6538"/>
                      <a:pt x="135931" y="7539"/>
                    </a:cubicBezTo>
                    <a:cubicBezTo>
                      <a:pt x="133608" y="8402"/>
                      <a:pt x="131124" y="8634"/>
                      <a:pt x="128644" y="8634"/>
                    </a:cubicBezTo>
                    <a:cubicBezTo>
                      <a:pt x="127385" y="8634"/>
                      <a:pt x="126126" y="8574"/>
                      <a:pt x="124890" y="8506"/>
                    </a:cubicBezTo>
                    <a:cubicBezTo>
                      <a:pt x="122838" y="8391"/>
                      <a:pt x="120592" y="8220"/>
                      <a:pt x="118333" y="8220"/>
                    </a:cubicBezTo>
                    <a:cubicBezTo>
                      <a:pt x="113394" y="8220"/>
                      <a:pt x="108390" y="9038"/>
                      <a:pt x="105209" y="13043"/>
                    </a:cubicBezTo>
                    <a:cubicBezTo>
                      <a:pt x="101273" y="18013"/>
                      <a:pt x="102073" y="25252"/>
                      <a:pt x="97570" y="29888"/>
                    </a:cubicBezTo>
                    <a:cubicBezTo>
                      <a:pt x="94195" y="33366"/>
                      <a:pt x="89232" y="34158"/>
                      <a:pt x="84454" y="34158"/>
                    </a:cubicBezTo>
                    <a:cubicBezTo>
                      <a:pt x="82999" y="34158"/>
                      <a:pt x="81562" y="34085"/>
                      <a:pt x="80191" y="33991"/>
                    </a:cubicBezTo>
                    <a:cubicBezTo>
                      <a:pt x="78210" y="33852"/>
                      <a:pt x="76078" y="33685"/>
                      <a:pt x="73939" y="33685"/>
                    </a:cubicBezTo>
                    <a:cubicBezTo>
                      <a:pt x="69415" y="33685"/>
                      <a:pt x="64861" y="34431"/>
                      <a:pt x="61645" y="37761"/>
                    </a:cubicBezTo>
                    <a:cubicBezTo>
                      <a:pt x="57542" y="42064"/>
                      <a:pt x="57175" y="48568"/>
                      <a:pt x="55140" y="53872"/>
                    </a:cubicBezTo>
                    <a:cubicBezTo>
                      <a:pt x="54139" y="56507"/>
                      <a:pt x="52672" y="58943"/>
                      <a:pt x="50403" y="60710"/>
                    </a:cubicBezTo>
                    <a:cubicBezTo>
                      <a:pt x="48002" y="62578"/>
                      <a:pt x="45033" y="63446"/>
                      <a:pt x="42064" y="63913"/>
                    </a:cubicBezTo>
                    <a:cubicBezTo>
                      <a:pt x="38828" y="64413"/>
                      <a:pt x="35559" y="64446"/>
                      <a:pt x="32324" y="64713"/>
                    </a:cubicBezTo>
                    <a:cubicBezTo>
                      <a:pt x="28888" y="65014"/>
                      <a:pt x="25519" y="65681"/>
                      <a:pt x="22317" y="66882"/>
                    </a:cubicBezTo>
                    <a:cubicBezTo>
                      <a:pt x="15812" y="69350"/>
                      <a:pt x="10041" y="73753"/>
                      <a:pt x="6105" y="79524"/>
                    </a:cubicBezTo>
                    <a:cubicBezTo>
                      <a:pt x="2169" y="85228"/>
                      <a:pt x="34" y="92066"/>
                      <a:pt x="1" y="98971"/>
                    </a:cubicBezTo>
                    <a:lnTo>
                      <a:pt x="118218" y="98971"/>
                    </a:lnTo>
                    <a:cubicBezTo>
                      <a:pt x="118519" y="98137"/>
                      <a:pt x="118752" y="97270"/>
                      <a:pt x="118952" y="96403"/>
                    </a:cubicBezTo>
                    <a:cubicBezTo>
                      <a:pt x="119920" y="91933"/>
                      <a:pt x="119352" y="87129"/>
                      <a:pt x="117518" y="82960"/>
                    </a:cubicBezTo>
                    <a:cubicBezTo>
                      <a:pt x="116617" y="80925"/>
                      <a:pt x="115416" y="79024"/>
                      <a:pt x="113915" y="77356"/>
                    </a:cubicBezTo>
                    <a:cubicBezTo>
                      <a:pt x="112214" y="75454"/>
                      <a:pt x="110213" y="74053"/>
                      <a:pt x="108044" y="72752"/>
                    </a:cubicBezTo>
                    <a:cubicBezTo>
                      <a:pt x="103741" y="70217"/>
                      <a:pt x="99005" y="67916"/>
                      <a:pt x="97003" y="63012"/>
                    </a:cubicBezTo>
                    <a:cubicBezTo>
                      <a:pt x="96169" y="60944"/>
                      <a:pt x="96036" y="58609"/>
                      <a:pt x="97003" y="56574"/>
                    </a:cubicBezTo>
                    <a:cubicBezTo>
                      <a:pt x="97704" y="55040"/>
                      <a:pt x="99005" y="53839"/>
                      <a:pt x="100439" y="53005"/>
                    </a:cubicBezTo>
                    <a:cubicBezTo>
                      <a:pt x="103708" y="51070"/>
                      <a:pt x="107577" y="50603"/>
                      <a:pt x="110880" y="48735"/>
                    </a:cubicBezTo>
                    <a:cubicBezTo>
                      <a:pt x="112748" y="47701"/>
                      <a:pt x="114115" y="46233"/>
                      <a:pt x="115016" y="44265"/>
                    </a:cubicBezTo>
                    <a:cubicBezTo>
                      <a:pt x="115917" y="42164"/>
                      <a:pt x="116250" y="39829"/>
                      <a:pt x="116751" y="37594"/>
                    </a:cubicBezTo>
                    <a:cubicBezTo>
                      <a:pt x="117251" y="35426"/>
                      <a:pt x="117918" y="33191"/>
                      <a:pt x="119286" y="31389"/>
                    </a:cubicBezTo>
                    <a:cubicBezTo>
                      <a:pt x="120587" y="29722"/>
                      <a:pt x="122355" y="28487"/>
                      <a:pt x="124223" y="27553"/>
                    </a:cubicBezTo>
                    <a:cubicBezTo>
                      <a:pt x="128292" y="25552"/>
                      <a:pt x="132862" y="24585"/>
                      <a:pt x="136465" y="21749"/>
                    </a:cubicBezTo>
                    <a:cubicBezTo>
                      <a:pt x="142869" y="16746"/>
                      <a:pt x="145938" y="7906"/>
                      <a:pt x="1438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50"/>
              <p:cNvSpPr/>
              <p:nvPr/>
            </p:nvSpPr>
            <p:spPr>
              <a:xfrm>
                <a:off x="5064750" y="1691365"/>
                <a:ext cx="35050" cy="35875"/>
              </a:xfrm>
              <a:custGeom>
                <a:avLst/>
                <a:gdLst/>
                <a:ahLst/>
                <a:cxnLst/>
                <a:rect l="l" t="t" r="r" b="b"/>
                <a:pathLst>
                  <a:path w="1402" h="1435" extrusionOk="0">
                    <a:moveTo>
                      <a:pt x="701" y="1"/>
                    </a:moveTo>
                    <a:cubicBezTo>
                      <a:pt x="301" y="1"/>
                      <a:pt x="1" y="334"/>
                      <a:pt x="1" y="734"/>
                    </a:cubicBezTo>
                    <a:cubicBezTo>
                      <a:pt x="1" y="1101"/>
                      <a:pt x="301" y="1435"/>
                      <a:pt x="701" y="1435"/>
                    </a:cubicBezTo>
                    <a:cubicBezTo>
                      <a:pt x="1101" y="1435"/>
                      <a:pt x="1402" y="1101"/>
                      <a:pt x="1402" y="734"/>
                    </a:cubicBezTo>
                    <a:cubicBezTo>
                      <a:pt x="1402" y="334"/>
                      <a:pt x="1101" y="1"/>
                      <a:pt x="7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50"/>
              <p:cNvSpPr/>
              <p:nvPr/>
            </p:nvSpPr>
            <p:spPr>
              <a:xfrm>
                <a:off x="4792050" y="1648840"/>
                <a:ext cx="133450" cy="133450"/>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70" y="5338"/>
                      <a:pt x="5338" y="4137"/>
                      <a:pt x="5338" y="2669"/>
                    </a:cubicBezTo>
                    <a:cubicBezTo>
                      <a:pt x="5338" y="1201"/>
                      <a:pt x="4170" y="0"/>
                      <a:pt x="266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50"/>
              <p:cNvSpPr/>
              <p:nvPr/>
            </p:nvSpPr>
            <p:spPr>
              <a:xfrm>
                <a:off x="4958000" y="1535415"/>
                <a:ext cx="106775" cy="105950"/>
              </a:xfrm>
              <a:custGeom>
                <a:avLst/>
                <a:gdLst/>
                <a:ahLst/>
                <a:cxnLst/>
                <a:rect l="l" t="t" r="r" b="b"/>
                <a:pathLst>
                  <a:path w="4271" h="4238" extrusionOk="0">
                    <a:moveTo>
                      <a:pt x="2136" y="1"/>
                    </a:moveTo>
                    <a:cubicBezTo>
                      <a:pt x="968" y="1"/>
                      <a:pt x="1" y="935"/>
                      <a:pt x="1" y="2102"/>
                    </a:cubicBezTo>
                    <a:cubicBezTo>
                      <a:pt x="1" y="3303"/>
                      <a:pt x="968" y="4237"/>
                      <a:pt x="2136" y="4237"/>
                    </a:cubicBezTo>
                    <a:cubicBezTo>
                      <a:pt x="3303" y="4237"/>
                      <a:pt x="4271" y="3303"/>
                      <a:pt x="4271" y="2102"/>
                    </a:cubicBezTo>
                    <a:cubicBezTo>
                      <a:pt x="4271" y="935"/>
                      <a:pt x="3303" y="1"/>
                      <a:pt x="21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50"/>
              <p:cNvSpPr/>
              <p:nvPr/>
            </p:nvSpPr>
            <p:spPr>
              <a:xfrm>
                <a:off x="7415600" y="1701150"/>
                <a:ext cx="170975" cy="170975"/>
              </a:xfrm>
              <a:custGeom>
                <a:avLst/>
                <a:gdLst/>
                <a:ahLst/>
                <a:cxnLst/>
                <a:rect l="l" t="t" r="r" b="b"/>
                <a:pathLst>
                  <a:path w="6839" h="6839" extrusionOk="0">
                    <a:moveTo>
                      <a:pt x="3403" y="0"/>
                    </a:moveTo>
                    <a:cubicBezTo>
                      <a:pt x="1501" y="0"/>
                      <a:pt x="0" y="1535"/>
                      <a:pt x="0" y="3403"/>
                    </a:cubicBezTo>
                    <a:cubicBezTo>
                      <a:pt x="0" y="5304"/>
                      <a:pt x="1501" y="6839"/>
                      <a:pt x="3403" y="6839"/>
                    </a:cubicBezTo>
                    <a:cubicBezTo>
                      <a:pt x="5304" y="6839"/>
                      <a:pt x="6839" y="5304"/>
                      <a:pt x="6839" y="3403"/>
                    </a:cubicBezTo>
                    <a:cubicBezTo>
                      <a:pt x="6839" y="1535"/>
                      <a:pt x="5304" y="0"/>
                      <a:pt x="34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50"/>
              <p:cNvSpPr/>
              <p:nvPr/>
            </p:nvSpPr>
            <p:spPr>
              <a:xfrm>
                <a:off x="7331375" y="2010525"/>
                <a:ext cx="123450" cy="123450"/>
              </a:xfrm>
              <a:custGeom>
                <a:avLst/>
                <a:gdLst/>
                <a:ahLst/>
                <a:cxnLst/>
                <a:rect l="l" t="t" r="r" b="b"/>
                <a:pathLst>
                  <a:path w="4938" h="4938" extrusionOk="0">
                    <a:moveTo>
                      <a:pt x="2469" y="1"/>
                    </a:moveTo>
                    <a:cubicBezTo>
                      <a:pt x="1134" y="1"/>
                      <a:pt x="0" y="1102"/>
                      <a:pt x="0" y="2469"/>
                    </a:cubicBezTo>
                    <a:cubicBezTo>
                      <a:pt x="0" y="3837"/>
                      <a:pt x="1134" y="4938"/>
                      <a:pt x="2469" y="4938"/>
                    </a:cubicBezTo>
                    <a:cubicBezTo>
                      <a:pt x="3836" y="4938"/>
                      <a:pt x="4937" y="3837"/>
                      <a:pt x="4937" y="2469"/>
                    </a:cubicBezTo>
                    <a:cubicBezTo>
                      <a:pt x="4937" y="1102"/>
                      <a:pt x="3836" y="1"/>
                      <a:pt x="24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50"/>
              <p:cNvSpPr/>
              <p:nvPr/>
            </p:nvSpPr>
            <p:spPr>
              <a:xfrm>
                <a:off x="7530675" y="1939650"/>
                <a:ext cx="154300" cy="154300"/>
              </a:xfrm>
              <a:custGeom>
                <a:avLst/>
                <a:gdLst/>
                <a:ahLst/>
                <a:cxnLst/>
                <a:rect l="l" t="t" r="r" b="b"/>
                <a:pathLst>
                  <a:path w="6172" h="6172" extrusionOk="0">
                    <a:moveTo>
                      <a:pt x="3103" y="0"/>
                    </a:moveTo>
                    <a:cubicBezTo>
                      <a:pt x="1402" y="0"/>
                      <a:pt x="1" y="1401"/>
                      <a:pt x="1" y="3103"/>
                    </a:cubicBezTo>
                    <a:cubicBezTo>
                      <a:pt x="1" y="4804"/>
                      <a:pt x="1402" y="6172"/>
                      <a:pt x="3103" y="6172"/>
                    </a:cubicBezTo>
                    <a:cubicBezTo>
                      <a:pt x="4804" y="6172"/>
                      <a:pt x="6172" y="4804"/>
                      <a:pt x="6172" y="3103"/>
                    </a:cubicBezTo>
                    <a:cubicBezTo>
                      <a:pt x="6172" y="1401"/>
                      <a:pt x="4804" y="0"/>
                      <a:pt x="31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50"/>
              <p:cNvSpPr/>
              <p:nvPr/>
            </p:nvSpPr>
            <p:spPr>
              <a:xfrm>
                <a:off x="7267150" y="878050"/>
                <a:ext cx="102600" cy="101775"/>
              </a:xfrm>
              <a:custGeom>
                <a:avLst/>
                <a:gdLst/>
                <a:ahLst/>
                <a:cxnLst/>
                <a:rect l="l" t="t" r="r" b="b"/>
                <a:pathLst>
                  <a:path w="4104" h="4071" extrusionOk="0">
                    <a:moveTo>
                      <a:pt x="2036" y="1"/>
                    </a:moveTo>
                    <a:cubicBezTo>
                      <a:pt x="901" y="1"/>
                      <a:pt x="1" y="901"/>
                      <a:pt x="1" y="2036"/>
                    </a:cubicBezTo>
                    <a:cubicBezTo>
                      <a:pt x="1" y="3170"/>
                      <a:pt x="901" y="4070"/>
                      <a:pt x="2036" y="4070"/>
                    </a:cubicBezTo>
                    <a:cubicBezTo>
                      <a:pt x="3170" y="4070"/>
                      <a:pt x="4104" y="3170"/>
                      <a:pt x="4104" y="2036"/>
                    </a:cubicBezTo>
                    <a:cubicBezTo>
                      <a:pt x="4104" y="901"/>
                      <a:pt x="3170" y="1"/>
                      <a:pt x="20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50"/>
              <p:cNvSpPr/>
              <p:nvPr/>
            </p:nvSpPr>
            <p:spPr>
              <a:xfrm>
                <a:off x="7453125" y="862200"/>
                <a:ext cx="104275" cy="104275"/>
              </a:xfrm>
              <a:custGeom>
                <a:avLst/>
                <a:gdLst/>
                <a:ahLst/>
                <a:cxnLst/>
                <a:rect l="l" t="t" r="r" b="b"/>
                <a:pathLst>
                  <a:path w="4171" h="4171" extrusionOk="0">
                    <a:moveTo>
                      <a:pt x="2069" y="1"/>
                    </a:moveTo>
                    <a:cubicBezTo>
                      <a:pt x="901" y="1"/>
                      <a:pt x="0" y="935"/>
                      <a:pt x="0" y="2069"/>
                    </a:cubicBezTo>
                    <a:cubicBezTo>
                      <a:pt x="0" y="3237"/>
                      <a:pt x="901" y="4171"/>
                      <a:pt x="2069" y="4171"/>
                    </a:cubicBezTo>
                    <a:cubicBezTo>
                      <a:pt x="3236" y="4171"/>
                      <a:pt x="4170" y="3237"/>
                      <a:pt x="4170" y="2069"/>
                    </a:cubicBezTo>
                    <a:cubicBezTo>
                      <a:pt x="4170" y="935"/>
                      <a:pt x="3236" y="1"/>
                      <a:pt x="20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50"/>
              <p:cNvSpPr/>
              <p:nvPr/>
            </p:nvSpPr>
            <p:spPr>
              <a:xfrm>
                <a:off x="7475650" y="700425"/>
                <a:ext cx="70900" cy="70925"/>
              </a:xfrm>
              <a:custGeom>
                <a:avLst/>
                <a:gdLst/>
                <a:ahLst/>
                <a:cxnLst/>
                <a:rect l="l" t="t" r="r" b="b"/>
                <a:pathLst>
                  <a:path w="2836" h="2837" extrusionOk="0">
                    <a:moveTo>
                      <a:pt x="1434" y="1"/>
                    </a:moveTo>
                    <a:cubicBezTo>
                      <a:pt x="634" y="1"/>
                      <a:pt x="0" y="634"/>
                      <a:pt x="0" y="1435"/>
                    </a:cubicBezTo>
                    <a:cubicBezTo>
                      <a:pt x="0" y="2202"/>
                      <a:pt x="634" y="2836"/>
                      <a:pt x="1434" y="2836"/>
                    </a:cubicBezTo>
                    <a:cubicBezTo>
                      <a:pt x="2202" y="2836"/>
                      <a:pt x="2835" y="2202"/>
                      <a:pt x="2835" y="1435"/>
                    </a:cubicBezTo>
                    <a:cubicBezTo>
                      <a:pt x="2835" y="634"/>
                      <a:pt x="2202" y="1"/>
                      <a:pt x="143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50"/>
              <p:cNvSpPr/>
              <p:nvPr/>
            </p:nvSpPr>
            <p:spPr>
              <a:xfrm>
                <a:off x="7375575" y="782150"/>
                <a:ext cx="70900" cy="70925"/>
              </a:xfrm>
              <a:custGeom>
                <a:avLst/>
                <a:gdLst/>
                <a:ahLst/>
                <a:cxnLst/>
                <a:rect l="l" t="t" r="r" b="b"/>
                <a:pathLst>
                  <a:path w="2836" h="2837" extrusionOk="0">
                    <a:moveTo>
                      <a:pt x="1435" y="1"/>
                    </a:moveTo>
                    <a:cubicBezTo>
                      <a:pt x="634" y="1"/>
                      <a:pt x="0" y="634"/>
                      <a:pt x="0" y="1402"/>
                    </a:cubicBezTo>
                    <a:cubicBezTo>
                      <a:pt x="0" y="2169"/>
                      <a:pt x="634" y="2836"/>
                      <a:pt x="1435" y="2836"/>
                    </a:cubicBezTo>
                    <a:cubicBezTo>
                      <a:pt x="2202" y="2836"/>
                      <a:pt x="2836" y="2169"/>
                      <a:pt x="2836" y="1402"/>
                    </a:cubicBezTo>
                    <a:cubicBezTo>
                      <a:pt x="2836" y="634"/>
                      <a:pt x="2202" y="1"/>
                      <a:pt x="14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50"/>
              <p:cNvSpPr/>
              <p:nvPr/>
            </p:nvSpPr>
            <p:spPr>
              <a:xfrm>
                <a:off x="6762625" y="1254780"/>
                <a:ext cx="72575" cy="72600"/>
              </a:xfrm>
              <a:custGeom>
                <a:avLst/>
                <a:gdLst/>
                <a:ahLst/>
                <a:cxnLst/>
                <a:rect l="l" t="t" r="r" b="b"/>
                <a:pathLst>
                  <a:path w="2903" h="2904" extrusionOk="0">
                    <a:moveTo>
                      <a:pt x="1468" y="1"/>
                    </a:moveTo>
                    <a:cubicBezTo>
                      <a:pt x="668" y="1"/>
                      <a:pt x="1" y="635"/>
                      <a:pt x="1" y="1469"/>
                    </a:cubicBezTo>
                    <a:cubicBezTo>
                      <a:pt x="1" y="2269"/>
                      <a:pt x="668" y="2903"/>
                      <a:pt x="1468" y="2903"/>
                    </a:cubicBezTo>
                    <a:cubicBezTo>
                      <a:pt x="2269" y="2903"/>
                      <a:pt x="2903" y="2269"/>
                      <a:pt x="2903" y="1469"/>
                    </a:cubicBezTo>
                    <a:cubicBezTo>
                      <a:pt x="2903" y="635"/>
                      <a:pt x="2269" y="1"/>
                      <a:pt x="146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50"/>
              <p:cNvSpPr/>
              <p:nvPr/>
            </p:nvSpPr>
            <p:spPr>
              <a:xfrm>
                <a:off x="5153975" y="1461625"/>
                <a:ext cx="1749625" cy="1206400"/>
              </a:xfrm>
              <a:custGeom>
                <a:avLst/>
                <a:gdLst/>
                <a:ahLst/>
                <a:cxnLst/>
                <a:rect l="l" t="t" r="r" b="b"/>
                <a:pathLst>
                  <a:path w="69985" h="48256" extrusionOk="0">
                    <a:moveTo>
                      <a:pt x="32240" y="0"/>
                    </a:moveTo>
                    <a:cubicBezTo>
                      <a:pt x="31359" y="0"/>
                      <a:pt x="30760" y="369"/>
                      <a:pt x="30389" y="708"/>
                    </a:cubicBezTo>
                    <a:cubicBezTo>
                      <a:pt x="29989" y="1075"/>
                      <a:pt x="29855" y="1442"/>
                      <a:pt x="29855" y="1442"/>
                    </a:cubicBezTo>
                    <a:cubicBezTo>
                      <a:pt x="29855" y="1442"/>
                      <a:pt x="29722" y="1842"/>
                      <a:pt x="29355" y="2243"/>
                    </a:cubicBezTo>
                    <a:cubicBezTo>
                      <a:pt x="29022" y="2676"/>
                      <a:pt x="28121" y="3077"/>
                      <a:pt x="27187" y="3110"/>
                    </a:cubicBezTo>
                    <a:cubicBezTo>
                      <a:pt x="27047" y="3131"/>
                      <a:pt x="26914" y="3140"/>
                      <a:pt x="26787" y="3140"/>
                    </a:cubicBezTo>
                    <a:cubicBezTo>
                      <a:pt x="26095" y="3140"/>
                      <a:pt x="25585" y="2858"/>
                      <a:pt x="25219" y="2576"/>
                    </a:cubicBezTo>
                    <a:cubicBezTo>
                      <a:pt x="24819" y="2209"/>
                      <a:pt x="24618" y="1876"/>
                      <a:pt x="24618" y="1876"/>
                    </a:cubicBezTo>
                    <a:cubicBezTo>
                      <a:pt x="24618" y="1876"/>
                      <a:pt x="24385" y="1509"/>
                      <a:pt x="23951" y="1209"/>
                    </a:cubicBezTo>
                    <a:cubicBezTo>
                      <a:pt x="23718" y="1042"/>
                      <a:pt x="23451" y="908"/>
                      <a:pt x="23051" y="842"/>
                    </a:cubicBezTo>
                    <a:cubicBezTo>
                      <a:pt x="22867" y="792"/>
                      <a:pt x="22675" y="758"/>
                      <a:pt x="22467" y="758"/>
                    </a:cubicBezTo>
                    <a:cubicBezTo>
                      <a:pt x="22258" y="758"/>
                      <a:pt x="22033" y="792"/>
                      <a:pt x="21783" y="875"/>
                    </a:cubicBezTo>
                    <a:cubicBezTo>
                      <a:pt x="20816" y="1175"/>
                      <a:pt x="20315" y="1709"/>
                      <a:pt x="20048" y="2209"/>
                    </a:cubicBezTo>
                    <a:cubicBezTo>
                      <a:pt x="19848" y="2710"/>
                      <a:pt x="19848" y="3110"/>
                      <a:pt x="19848" y="3110"/>
                    </a:cubicBezTo>
                    <a:cubicBezTo>
                      <a:pt x="19848" y="3110"/>
                      <a:pt x="19882" y="3544"/>
                      <a:pt x="19682" y="4044"/>
                    </a:cubicBezTo>
                    <a:cubicBezTo>
                      <a:pt x="19615" y="4278"/>
                      <a:pt x="19448" y="4544"/>
                      <a:pt x="19215" y="4778"/>
                    </a:cubicBezTo>
                    <a:cubicBezTo>
                      <a:pt x="19114" y="4945"/>
                      <a:pt x="18814" y="5178"/>
                      <a:pt x="18514" y="5345"/>
                    </a:cubicBezTo>
                    <a:cubicBezTo>
                      <a:pt x="18347" y="5445"/>
                      <a:pt x="18180" y="5545"/>
                      <a:pt x="18014" y="5612"/>
                    </a:cubicBezTo>
                    <a:cubicBezTo>
                      <a:pt x="17814" y="5712"/>
                      <a:pt x="17647" y="5779"/>
                      <a:pt x="17447" y="5845"/>
                    </a:cubicBezTo>
                    <a:cubicBezTo>
                      <a:pt x="17246" y="5879"/>
                      <a:pt x="17046" y="5912"/>
                      <a:pt x="16880" y="5912"/>
                    </a:cubicBezTo>
                    <a:cubicBezTo>
                      <a:pt x="16799" y="5921"/>
                      <a:pt x="16719" y="5925"/>
                      <a:pt x="16639" y="5925"/>
                    </a:cubicBezTo>
                    <a:cubicBezTo>
                      <a:pt x="16421" y="5925"/>
                      <a:pt x="16208" y="5894"/>
                      <a:pt x="16012" y="5845"/>
                    </a:cubicBezTo>
                    <a:cubicBezTo>
                      <a:pt x="15512" y="5679"/>
                      <a:pt x="15178" y="5412"/>
                      <a:pt x="15178" y="5412"/>
                    </a:cubicBezTo>
                    <a:cubicBezTo>
                      <a:pt x="15178" y="5412"/>
                      <a:pt x="14845" y="5111"/>
                      <a:pt x="14311" y="5045"/>
                    </a:cubicBezTo>
                    <a:cubicBezTo>
                      <a:pt x="14129" y="5024"/>
                      <a:pt x="13946" y="4992"/>
                      <a:pt x="13749" y="4992"/>
                    </a:cubicBezTo>
                    <a:cubicBezTo>
                      <a:pt x="13621" y="4992"/>
                      <a:pt x="13488" y="5005"/>
                      <a:pt x="13344" y="5045"/>
                    </a:cubicBezTo>
                    <a:cubicBezTo>
                      <a:pt x="13144" y="5078"/>
                      <a:pt x="12977" y="5111"/>
                      <a:pt x="12777" y="5212"/>
                    </a:cubicBezTo>
                    <a:cubicBezTo>
                      <a:pt x="12677" y="5245"/>
                      <a:pt x="12543" y="5345"/>
                      <a:pt x="12476" y="5378"/>
                    </a:cubicBezTo>
                    <a:cubicBezTo>
                      <a:pt x="12410" y="5412"/>
                      <a:pt x="12276" y="5512"/>
                      <a:pt x="12176" y="5578"/>
                    </a:cubicBezTo>
                    <a:cubicBezTo>
                      <a:pt x="11409" y="6212"/>
                      <a:pt x="11109" y="6879"/>
                      <a:pt x="11109" y="7446"/>
                    </a:cubicBezTo>
                    <a:cubicBezTo>
                      <a:pt x="11075" y="8014"/>
                      <a:pt x="11242" y="8380"/>
                      <a:pt x="11242" y="8380"/>
                    </a:cubicBezTo>
                    <a:cubicBezTo>
                      <a:pt x="11242" y="8380"/>
                      <a:pt x="11409" y="8747"/>
                      <a:pt x="11409" y="9281"/>
                    </a:cubicBezTo>
                    <a:cubicBezTo>
                      <a:pt x="11409" y="9848"/>
                      <a:pt x="11009" y="10749"/>
                      <a:pt x="10408" y="11416"/>
                    </a:cubicBezTo>
                    <a:cubicBezTo>
                      <a:pt x="9808" y="12083"/>
                      <a:pt x="9141" y="12283"/>
                      <a:pt x="8607" y="12350"/>
                    </a:cubicBezTo>
                    <a:cubicBezTo>
                      <a:pt x="8548" y="12354"/>
                      <a:pt x="8490" y="12355"/>
                      <a:pt x="8434" y="12355"/>
                    </a:cubicBezTo>
                    <a:cubicBezTo>
                      <a:pt x="7989" y="12355"/>
                      <a:pt x="7673" y="12250"/>
                      <a:pt x="7673" y="12250"/>
                    </a:cubicBezTo>
                    <a:cubicBezTo>
                      <a:pt x="7673" y="12250"/>
                      <a:pt x="7461" y="12179"/>
                      <a:pt x="7140" y="12179"/>
                    </a:cubicBezTo>
                    <a:cubicBezTo>
                      <a:pt x="7020" y="12179"/>
                      <a:pt x="6885" y="12189"/>
                      <a:pt x="6739" y="12217"/>
                    </a:cubicBezTo>
                    <a:cubicBezTo>
                      <a:pt x="6172" y="12283"/>
                      <a:pt x="5505" y="12583"/>
                      <a:pt x="4938" y="13417"/>
                    </a:cubicBezTo>
                    <a:cubicBezTo>
                      <a:pt x="4437" y="14251"/>
                      <a:pt x="4371" y="15019"/>
                      <a:pt x="4537" y="15552"/>
                    </a:cubicBezTo>
                    <a:cubicBezTo>
                      <a:pt x="4671" y="16086"/>
                      <a:pt x="4971" y="16386"/>
                      <a:pt x="4971" y="16386"/>
                    </a:cubicBezTo>
                    <a:cubicBezTo>
                      <a:pt x="4971" y="16386"/>
                      <a:pt x="5271" y="16720"/>
                      <a:pt x="5438" y="17220"/>
                    </a:cubicBezTo>
                    <a:cubicBezTo>
                      <a:pt x="5605" y="17720"/>
                      <a:pt x="5505" y="18588"/>
                      <a:pt x="5171" y="19388"/>
                    </a:cubicBezTo>
                    <a:cubicBezTo>
                      <a:pt x="5138" y="19422"/>
                      <a:pt x="5138" y="19522"/>
                      <a:pt x="5104" y="19555"/>
                    </a:cubicBezTo>
                    <a:cubicBezTo>
                      <a:pt x="4671" y="20389"/>
                      <a:pt x="4104" y="20756"/>
                      <a:pt x="3603" y="20956"/>
                    </a:cubicBezTo>
                    <a:cubicBezTo>
                      <a:pt x="3103" y="21123"/>
                      <a:pt x="2669" y="21123"/>
                      <a:pt x="2669" y="21123"/>
                    </a:cubicBezTo>
                    <a:cubicBezTo>
                      <a:pt x="2669" y="21123"/>
                      <a:pt x="2269" y="21123"/>
                      <a:pt x="1769" y="21356"/>
                    </a:cubicBezTo>
                    <a:cubicBezTo>
                      <a:pt x="1502" y="21456"/>
                      <a:pt x="1235" y="21623"/>
                      <a:pt x="968" y="21890"/>
                    </a:cubicBezTo>
                    <a:cubicBezTo>
                      <a:pt x="735" y="22124"/>
                      <a:pt x="501" y="22524"/>
                      <a:pt x="334" y="22958"/>
                    </a:cubicBezTo>
                    <a:cubicBezTo>
                      <a:pt x="1" y="23925"/>
                      <a:pt x="234" y="24692"/>
                      <a:pt x="501" y="25126"/>
                    </a:cubicBezTo>
                    <a:cubicBezTo>
                      <a:pt x="801" y="25626"/>
                      <a:pt x="1135" y="25860"/>
                      <a:pt x="1135" y="25860"/>
                    </a:cubicBezTo>
                    <a:cubicBezTo>
                      <a:pt x="1135" y="25860"/>
                      <a:pt x="2071" y="25009"/>
                      <a:pt x="3165" y="25009"/>
                    </a:cubicBezTo>
                    <a:cubicBezTo>
                      <a:pt x="3603" y="25009"/>
                      <a:pt x="4066" y="25145"/>
                      <a:pt x="4504" y="25526"/>
                    </a:cubicBezTo>
                    <a:cubicBezTo>
                      <a:pt x="10772" y="29813"/>
                      <a:pt x="17577" y="31033"/>
                      <a:pt x="23349" y="31033"/>
                    </a:cubicBezTo>
                    <a:cubicBezTo>
                      <a:pt x="23506" y="31033"/>
                      <a:pt x="23662" y="31032"/>
                      <a:pt x="23818" y="31030"/>
                    </a:cubicBezTo>
                    <a:cubicBezTo>
                      <a:pt x="24002" y="31027"/>
                      <a:pt x="24186" y="31025"/>
                      <a:pt x="24369" y="31025"/>
                    </a:cubicBezTo>
                    <a:cubicBezTo>
                      <a:pt x="31515" y="31025"/>
                      <a:pt x="38470" y="33549"/>
                      <a:pt x="43999" y="38102"/>
                    </a:cubicBezTo>
                    <a:cubicBezTo>
                      <a:pt x="48535" y="41871"/>
                      <a:pt x="54740" y="45307"/>
                      <a:pt x="62512" y="45874"/>
                    </a:cubicBezTo>
                    <a:cubicBezTo>
                      <a:pt x="62967" y="48041"/>
                      <a:pt x="64280" y="48255"/>
                      <a:pt x="64782" y="48255"/>
                    </a:cubicBezTo>
                    <a:cubicBezTo>
                      <a:pt x="64906" y="48255"/>
                      <a:pt x="64981" y="48242"/>
                      <a:pt x="64981" y="48242"/>
                    </a:cubicBezTo>
                    <a:cubicBezTo>
                      <a:pt x="64981" y="48242"/>
                      <a:pt x="64680" y="47942"/>
                      <a:pt x="64480" y="47442"/>
                    </a:cubicBezTo>
                    <a:cubicBezTo>
                      <a:pt x="64280" y="46941"/>
                      <a:pt x="64147" y="46274"/>
                      <a:pt x="64480" y="45407"/>
                    </a:cubicBezTo>
                    <a:cubicBezTo>
                      <a:pt x="64647" y="44973"/>
                      <a:pt x="64847" y="44640"/>
                      <a:pt x="65114" y="44406"/>
                    </a:cubicBezTo>
                    <a:cubicBezTo>
                      <a:pt x="65347" y="44139"/>
                      <a:pt x="65581" y="43973"/>
                      <a:pt x="65848" y="43873"/>
                    </a:cubicBezTo>
                    <a:cubicBezTo>
                      <a:pt x="66348" y="43606"/>
                      <a:pt x="66782" y="43606"/>
                      <a:pt x="66782" y="43606"/>
                    </a:cubicBezTo>
                    <a:cubicBezTo>
                      <a:pt x="66782" y="43606"/>
                      <a:pt x="67182" y="43572"/>
                      <a:pt x="67649" y="43305"/>
                    </a:cubicBezTo>
                    <a:cubicBezTo>
                      <a:pt x="68116" y="43072"/>
                      <a:pt x="68683" y="42572"/>
                      <a:pt x="68883" y="41904"/>
                    </a:cubicBezTo>
                    <a:cubicBezTo>
                      <a:pt x="69150" y="40937"/>
                      <a:pt x="68850" y="40237"/>
                      <a:pt x="68550" y="39770"/>
                    </a:cubicBezTo>
                    <a:cubicBezTo>
                      <a:pt x="68283" y="39303"/>
                      <a:pt x="67883" y="39102"/>
                      <a:pt x="67883" y="39102"/>
                    </a:cubicBezTo>
                    <a:cubicBezTo>
                      <a:pt x="67816" y="39069"/>
                      <a:pt x="67516" y="38869"/>
                      <a:pt x="67215" y="38535"/>
                    </a:cubicBezTo>
                    <a:cubicBezTo>
                      <a:pt x="66949" y="38068"/>
                      <a:pt x="66615" y="37101"/>
                      <a:pt x="66715" y="36200"/>
                    </a:cubicBezTo>
                    <a:lnTo>
                      <a:pt x="66715" y="35967"/>
                    </a:lnTo>
                    <a:cubicBezTo>
                      <a:pt x="66849" y="35200"/>
                      <a:pt x="67215" y="34699"/>
                      <a:pt x="67616" y="34366"/>
                    </a:cubicBezTo>
                    <a:cubicBezTo>
                      <a:pt x="68016" y="33965"/>
                      <a:pt x="68383" y="33865"/>
                      <a:pt x="68383" y="33865"/>
                    </a:cubicBezTo>
                    <a:cubicBezTo>
                      <a:pt x="68383" y="33865"/>
                      <a:pt x="68783" y="33732"/>
                      <a:pt x="69184" y="33365"/>
                    </a:cubicBezTo>
                    <a:cubicBezTo>
                      <a:pt x="69617" y="32965"/>
                      <a:pt x="69984" y="32298"/>
                      <a:pt x="69951" y="31297"/>
                    </a:cubicBezTo>
                    <a:cubicBezTo>
                      <a:pt x="69851" y="30296"/>
                      <a:pt x="69384" y="29696"/>
                      <a:pt x="68983" y="29362"/>
                    </a:cubicBezTo>
                    <a:cubicBezTo>
                      <a:pt x="68550" y="29029"/>
                      <a:pt x="68149" y="28929"/>
                      <a:pt x="68149" y="28929"/>
                    </a:cubicBezTo>
                    <a:cubicBezTo>
                      <a:pt x="68149" y="28929"/>
                      <a:pt x="67783" y="28862"/>
                      <a:pt x="67316" y="28562"/>
                    </a:cubicBezTo>
                    <a:cubicBezTo>
                      <a:pt x="66849" y="28261"/>
                      <a:pt x="66281" y="27427"/>
                      <a:pt x="66115" y="26560"/>
                    </a:cubicBezTo>
                    <a:cubicBezTo>
                      <a:pt x="66115" y="26427"/>
                      <a:pt x="66048" y="26293"/>
                      <a:pt x="66048" y="26227"/>
                    </a:cubicBezTo>
                    <a:cubicBezTo>
                      <a:pt x="66015" y="26127"/>
                      <a:pt x="66015" y="26026"/>
                      <a:pt x="66015" y="25926"/>
                    </a:cubicBezTo>
                    <a:cubicBezTo>
                      <a:pt x="66015" y="25726"/>
                      <a:pt x="66015" y="25559"/>
                      <a:pt x="66048" y="25393"/>
                    </a:cubicBezTo>
                    <a:cubicBezTo>
                      <a:pt x="66115" y="25059"/>
                      <a:pt x="66215" y="24759"/>
                      <a:pt x="66348" y="24525"/>
                    </a:cubicBezTo>
                    <a:cubicBezTo>
                      <a:pt x="66648" y="24058"/>
                      <a:pt x="66949" y="23792"/>
                      <a:pt x="66949" y="23792"/>
                    </a:cubicBezTo>
                    <a:cubicBezTo>
                      <a:pt x="66949" y="23792"/>
                      <a:pt x="67215" y="23558"/>
                      <a:pt x="67482" y="23058"/>
                    </a:cubicBezTo>
                    <a:cubicBezTo>
                      <a:pt x="67549" y="22791"/>
                      <a:pt x="67682" y="22524"/>
                      <a:pt x="67682" y="22124"/>
                    </a:cubicBezTo>
                    <a:cubicBezTo>
                      <a:pt x="67682" y="21957"/>
                      <a:pt x="67682" y="21757"/>
                      <a:pt x="67649" y="21557"/>
                    </a:cubicBezTo>
                    <a:cubicBezTo>
                      <a:pt x="67549" y="21356"/>
                      <a:pt x="67516" y="21090"/>
                      <a:pt x="67382" y="20889"/>
                    </a:cubicBezTo>
                    <a:cubicBezTo>
                      <a:pt x="67182" y="20422"/>
                      <a:pt x="66949" y="20089"/>
                      <a:pt x="66648" y="19855"/>
                    </a:cubicBezTo>
                    <a:cubicBezTo>
                      <a:pt x="66348" y="19622"/>
                      <a:pt x="66015" y="19522"/>
                      <a:pt x="65781" y="19422"/>
                    </a:cubicBezTo>
                    <a:cubicBezTo>
                      <a:pt x="65523" y="19346"/>
                      <a:pt x="65300" y="19325"/>
                      <a:pt x="65133" y="19325"/>
                    </a:cubicBezTo>
                    <a:cubicBezTo>
                      <a:pt x="64933" y="19325"/>
                      <a:pt x="64814" y="19355"/>
                      <a:pt x="64814" y="19355"/>
                    </a:cubicBezTo>
                    <a:cubicBezTo>
                      <a:pt x="64814" y="19355"/>
                      <a:pt x="64705" y="19372"/>
                      <a:pt x="64534" y="19372"/>
                    </a:cubicBezTo>
                    <a:cubicBezTo>
                      <a:pt x="64363" y="19372"/>
                      <a:pt x="64130" y="19355"/>
                      <a:pt x="63880" y="19288"/>
                    </a:cubicBezTo>
                    <a:cubicBezTo>
                      <a:pt x="63346" y="19222"/>
                      <a:pt x="62512" y="18688"/>
                      <a:pt x="62012" y="17921"/>
                    </a:cubicBezTo>
                    <a:cubicBezTo>
                      <a:pt x="61978" y="17887"/>
                      <a:pt x="61978" y="17854"/>
                      <a:pt x="61945" y="17787"/>
                    </a:cubicBezTo>
                    <a:cubicBezTo>
                      <a:pt x="61712" y="17454"/>
                      <a:pt x="61611" y="17187"/>
                      <a:pt x="61511" y="16887"/>
                    </a:cubicBezTo>
                    <a:cubicBezTo>
                      <a:pt x="61411" y="16553"/>
                      <a:pt x="61411" y="16219"/>
                      <a:pt x="61478" y="15953"/>
                    </a:cubicBezTo>
                    <a:cubicBezTo>
                      <a:pt x="61511" y="15419"/>
                      <a:pt x="61712" y="15052"/>
                      <a:pt x="61712" y="15052"/>
                    </a:cubicBezTo>
                    <a:cubicBezTo>
                      <a:pt x="61712" y="15052"/>
                      <a:pt x="61978" y="14685"/>
                      <a:pt x="61978" y="14118"/>
                    </a:cubicBezTo>
                    <a:cubicBezTo>
                      <a:pt x="61978" y="13584"/>
                      <a:pt x="61812" y="12850"/>
                      <a:pt x="61111" y="12116"/>
                    </a:cubicBezTo>
                    <a:cubicBezTo>
                      <a:pt x="60426" y="11520"/>
                      <a:pt x="59767" y="11377"/>
                      <a:pt x="59230" y="11377"/>
                    </a:cubicBezTo>
                    <a:cubicBezTo>
                      <a:pt x="59166" y="11377"/>
                      <a:pt x="59103" y="11379"/>
                      <a:pt x="59043" y="11383"/>
                    </a:cubicBezTo>
                    <a:cubicBezTo>
                      <a:pt x="58509" y="11416"/>
                      <a:pt x="58176" y="11616"/>
                      <a:pt x="58176" y="11616"/>
                    </a:cubicBezTo>
                    <a:cubicBezTo>
                      <a:pt x="58176" y="11616"/>
                      <a:pt x="57842" y="11850"/>
                      <a:pt x="57308" y="11916"/>
                    </a:cubicBezTo>
                    <a:cubicBezTo>
                      <a:pt x="57234" y="11930"/>
                      <a:pt x="57152" y="11937"/>
                      <a:pt x="57062" y="11937"/>
                    </a:cubicBezTo>
                    <a:cubicBezTo>
                      <a:pt x="56510" y="11937"/>
                      <a:pt x="55701" y="11675"/>
                      <a:pt x="55040" y="11216"/>
                    </a:cubicBezTo>
                    <a:cubicBezTo>
                      <a:pt x="54973" y="11116"/>
                      <a:pt x="54873" y="11082"/>
                      <a:pt x="54807" y="11016"/>
                    </a:cubicBezTo>
                    <a:cubicBezTo>
                      <a:pt x="54206" y="10549"/>
                      <a:pt x="53973" y="10015"/>
                      <a:pt x="53873" y="9548"/>
                    </a:cubicBezTo>
                    <a:cubicBezTo>
                      <a:pt x="53739" y="9014"/>
                      <a:pt x="53839" y="8581"/>
                      <a:pt x="53839" y="8581"/>
                    </a:cubicBezTo>
                    <a:cubicBezTo>
                      <a:pt x="53839" y="8581"/>
                      <a:pt x="53906" y="8180"/>
                      <a:pt x="53806" y="7613"/>
                    </a:cubicBezTo>
                    <a:cubicBezTo>
                      <a:pt x="53672" y="7113"/>
                      <a:pt x="53306" y="6446"/>
                      <a:pt x="52405" y="6012"/>
                    </a:cubicBezTo>
                    <a:cubicBezTo>
                      <a:pt x="51971" y="5745"/>
                      <a:pt x="51571" y="5612"/>
                      <a:pt x="51204" y="5612"/>
                    </a:cubicBezTo>
                    <a:cubicBezTo>
                      <a:pt x="50870" y="5612"/>
                      <a:pt x="50537" y="5712"/>
                      <a:pt x="50303" y="5779"/>
                    </a:cubicBezTo>
                    <a:cubicBezTo>
                      <a:pt x="49836" y="5945"/>
                      <a:pt x="49536" y="6212"/>
                      <a:pt x="49503" y="6246"/>
                    </a:cubicBezTo>
                    <a:cubicBezTo>
                      <a:pt x="49469" y="6346"/>
                      <a:pt x="49169" y="6579"/>
                      <a:pt x="48736" y="6746"/>
                    </a:cubicBezTo>
                    <a:cubicBezTo>
                      <a:pt x="48502" y="6846"/>
                      <a:pt x="48202" y="6913"/>
                      <a:pt x="47868" y="6913"/>
                    </a:cubicBezTo>
                    <a:cubicBezTo>
                      <a:pt x="47535" y="6913"/>
                      <a:pt x="46801" y="6779"/>
                      <a:pt x="46367" y="6613"/>
                    </a:cubicBezTo>
                    <a:cubicBezTo>
                      <a:pt x="45500" y="6279"/>
                      <a:pt x="45066" y="5712"/>
                      <a:pt x="44866" y="5212"/>
                    </a:cubicBezTo>
                    <a:cubicBezTo>
                      <a:pt x="44666" y="4711"/>
                      <a:pt x="44666" y="4278"/>
                      <a:pt x="44666" y="4278"/>
                    </a:cubicBezTo>
                    <a:cubicBezTo>
                      <a:pt x="44666" y="4278"/>
                      <a:pt x="44666" y="3911"/>
                      <a:pt x="44399" y="3410"/>
                    </a:cubicBezTo>
                    <a:cubicBezTo>
                      <a:pt x="44166" y="2943"/>
                      <a:pt x="43665" y="2376"/>
                      <a:pt x="42731" y="2076"/>
                    </a:cubicBezTo>
                    <a:cubicBezTo>
                      <a:pt x="42365" y="1978"/>
                      <a:pt x="42070" y="1916"/>
                      <a:pt x="41795" y="1916"/>
                    </a:cubicBezTo>
                    <a:cubicBezTo>
                      <a:pt x="41694" y="1916"/>
                      <a:pt x="41595" y="1925"/>
                      <a:pt x="41497" y="1943"/>
                    </a:cubicBezTo>
                    <a:cubicBezTo>
                      <a:pt x="41164" y="2043"/>
                      <a:pt x="40863" y="2176"/>
                      <a:pt x="40630" y="2276"/>
                    </a:cubicBezTo>
                    <a:cubicBezTo>
                      <a:pt x="40129" y="2576"/>
                      <a:pt x="39896" y="2910"/>
                      <a:pt x="39896" y="2910"/>
                    </a:cubicBezTo>
                    <a:cubicBezTo>
                      <a:pt x="39896" y="2910"/>
                      <a:pt x="39696" y="3243"/>
                      <a:pt x="39229" y="3544"/>
                    </a:cubicBezTo>
                    <a:cubicBezTo>
                      <a:pt x="39029" y="3677"/>
                      <a:pt x="38728" y="3777"/>
                      <a:pt x="38395" y="3877"/>
                    </a:cubicBezTo>
                    <a:cubicBezTo>
                      <a:pt x="38284" y="3891"/>
                      <a:pt x="38117" y="3899"/>
                      <a:pt x="37925" y="3899"/>
                    </a:cubicBezTo>
                    <a:cubicBezTo>
                      <a:pt x="37654" y="3899"/>
                      <a:pt x="37334" y="3883"/>
                      <a:pt x="37061" y="3844"/>
                    </a:cubicBezTo>
                    <a:cubicBezTo>
                      <a:pt x="37027" y="3777"/>
                      <a:pt x="36961" y="3777"/>
                      <a:pt x="36894" y="3777"/>
                    </a:cubicBezTo>
                    <a:cubicBezTo>
                      <a:pt x="35993" y="3610"/>
                      <a:pt x="35459" y="3110"/>
                      <a:pt x="35159" y="2676"/>
                    </a:cubicBezTo>
                    <a:cubicBezTo>
                      <a:pt x="34859" y="2209"/>
                      <a:pt x="34792" y="1842"/>
                      <a:pt x="34792" y="1842"/>
                    </a:cubicBezTo>
                    <a:cubicBezTo>
                      <a:pt x="34792" y="1842"/>
                      <a:pt x="34692" y="1409"/>
                      <a:pt x="34359" y="1009"/>
                    </a:cubicBezTo>
                    <a:cubicBezTo>
                      <a:pt x="34025" y="575"/>
                      <a:pt x="33458" y="75"/>
                      <a:pt x="32457" y="8"/>
                    </a:cubicBezTo>
                    <a:cubicBezTo>
                      <a:pt x="32383" y="3"/>
                      <a:pt x="32310" y="0"/>
                      <a:pt x="322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50"/>
              <p:cNvSpPr/>
              <p:nvPr/>
            </p:nvSpPr>
            <p:spPr>
              <a:xfrm>
                <a:off x="5304100" y="1647150"/>
                <a:ext cx="1462725" cy="895050"/>
              </a:xfrm>
              <a:custGeom>
                <a:avLst/>
                <a:gdLst/>
                <a:ahLst/>
                <a:cxnLst/>
                <a:rect l="l" t="t" r="r" b="b"/>
                <a:pathLst>
                  <a:path w="58509" h="35802" extrusionOk="0">
                    <a:moveTo>
                      <a:pt x="24242" y="0"/>
                    </a:moveTo>
                    <a:cubicBezTo>
                      <a:pt x="16885" y="0"/>
                      <a:pt x="11600" y="2762"/>
                      <a:pt x="8106" y="5629"/>
                    </a:cubicBezTo>
                    <a:cubicBezTo>
                      <a:pt x="2469" y="10199"/>
                      <a:pt x="200" y="15937"/>
                      <a:pt x="134" y="16170"/>
                    </a:cubicBezTo>
                    <a:cubicBezTo>
                      <a:pt x="0" y="16437"/>
                      <a:pt x="134" y="16771"/>
                      <a:pt x="434" y="16838"/>
                    </a:cubicBezTo>
                    <a:cubicBezTo>
                      <a:pt x="495" y="16873"/>
                      <a:pt x="563" y="16889"/>
                      <a:pt x="633" y="16889"/>
                    </a:cubicBezTo>
                    <a:cubicBezTo>
                      <a:pt x="827" y="16889"/>
                      <a:pt x="1027" y="16759"/>
                      <a:pt x="1101" y="16537"/>
                    </a:cubicBezTo>
                    <a:cubicBezTo>
                      <a:pt x="1168" y="16304"/>
                      <a:pt x="3302" y="10833"/>
                      <a:pt x="8740" y="6430"/>
                    </a:cubicBezTo>
                    <a:cubicBezTo>
                      <a:pt x="12093" y="3681"/>
                      <a:pt x="17139" y="1036"/>
                      <a:pt x="24219" y="1036"/>
                    </a:cubicBezTo>
                    <a:cubicBezTo>
                      <a:pt x="27703" y="1036"/>
                      <a:pt x="31681" y="1677"/>
                      <a:pt x="36193" y="3261"/>
                    </a:cubicBezTo>
                    <a:cubicBezTo>
                      <a:pt x="44665" y="6263"/>
                      <a:pt x="50403" y="10867"/>
                      <a:pt x="53238" y="17104"/>
                    </a:cubicBezTo>
                    <a:cubicBezTo>
                      <a:pt x="57308" y="25944"/>
                      <a:pt x="53939" y="34684"/>
                      <a:pt x="53805" y="35051"/>
                    </a:cubicBezTo>
                    <a:cubicBezTo>
                      <a:pt x="53705" y="35351"/>
                      <a:pt x="53839" y="35651"/>
                      <a:pt x="54139" y="35784"/>
                    </a:cubicBezTo>
                    <a:cubicBezTo>
                      <a:pt x="54185" y="35796"/>
                      <a:pt x="54233" y="35802"/>
                      <a:pt x="54280" y="35802"/>
                    </a:cubicBezTo>
                    <a:cubicBezTo>
                      <a:pt x="54505" y="35802"/>
                      <a:pt x="54729" y="35677"/>
                      <a:pt x="54839" y="35484"/>
                    </a:cubicBezTo>
                    <a:cubicBezTo>
                      <a:pt x="54973" y="35117"/>
                      <a:pt x="58509" y="25977"/>
                      <a:pt x="54239" y="16671"/>
                    </a:cubicBezTo>
                    <a:cubicBezTo>
                      <a:pt x="51303" y="10199"/>
                      <a:pt x="45332" y="5363"/>
                      <a:pt x="36560" y="2294"/>
                    </a:cubicBezTo>
                    <a:cubicBezTo>
                      <a:pt x="31936" y="661"/>
                      <a:pt x="27841" y="0"/>
                      <a:pt x="242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50"/>
              <p:cNvSpPr/>
              <p:nvPr/>
            </p:nvSpPr>
            <p:spPr>
              <a:xfrm>
                <a:off x="5986575" y="1805500"/>
                <a:ext cx="341600" cy="428375"/>
              </a:xfrm>
              <a:custGeom>
                <a:avLst/>
                <a:gdLst/>
                <a:ahLst/>
                <a:cxnLst/>
                <a:rect l="l" t="t" r="r" b="b"/>
                <a:pathLst>
                  <a:path w="13664" h="17135" extrusionOk="0">
                    <a:moveTo>
                      <a:pt x="5681" y="1"/>
                    </a:moveTo>
                    <a:cubicBezTo>
                      <a:pt x="992" y="1"/>
                      <a:pt x="51" y="7862"/>
                      <a:pt x="21" y="13873"/>
                    </a:cubicBezTo>
                    <a:cubicBezTo>
                      <a:pt x="1" y="15964"/>
                      <a:pt x="963" y="17134"/>
                      <a:pt x="2198" y="17134"/>
                    </a:cubicBezTo>
                    <a:cubicBezTo>
                      <a:pt x="3011" y="17134"/>
                      <a:pt x="3943" y="16627"/>
                      <a:pt x="4791" y="15540"/>
                    </a:cubicBezTo>
                    <a:cubicBezTo>
                      <a:pt x="8960" y="10270"/>
                      <a:pt x="13664" y="2498"/>
                      <a:pt x="7459" y="330"/>
                    </a:cubicBezTo>
                    <a:cubicBezTo>
                      <a:pt x="6814" y="105"/>
                      <a:pt x="6223" y="1"/>
                      <a:pt x="568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50"/>
              <p:cNvSpPr/>
              <p:nvPr/>
            </p:nvSpPr>
            <p:spPr>
              <a:xfrm>
                <a:off x="5610975" y="1752625"/>
                <a:ext cx="324350" cy="440925"/>
              </a:xfrm>
              <a:custGeom>
                <a:avLst/>
                <a:gdLst/>
                <a:ahLst/>
                <a:cxnLst/>
                <a:rect l="l" t="t" r="r" b="b"/>
                <a:pathLst>
                  <a:path w="12974" h="17637" extrusionOk="0">
                    <a:moveTo>
                      <a:pt x="7254" y="1"/>
                    </a:moveTo>
                    <a:cubicBezTo>
                      <a:pt x="7026" y="1"/>
                      <a:pt x="6788" y="15"/>
                      <a:pt x="6539" y="43"/>
                    </a:cubicBezTo>
                    <a:cubicBezTo>
                      <a:pt x="1" y="743"/>
                      <a:pt x="2803" y="9383"/>
                      <a:pt x="5638" y="15454"/>
                    </a:cubicBezTo>
                    <a:cubicBezTo>
                      <a:pt x="6309" y="16921"/>
                      <a:pt x="7280" y="17636"/>
                      <a:pt x="8202" y="17636"/>
                    </a:cubicBezTo>
                    <a:cubicBezTo>
                      <a:pt x="9249" y="17636"/>
                      <a:pt x="10233" y="16712"/>
                      <a:pt x="10641" y="14920"/>
                    </a:cubicBezTo>
                    <a:cubicBezTo>
                      <a:pt x="12085" y="8633"/>
                      <a:pt x="12973" y="1"/>
                      <a:pt x="725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5" name="Google Shape;2555;p50"/>
              <p:cNvSpPr/>
              <p:nvPr/>
            </p:nvSpPr>
            <p:spPr>
              <a:xfrm>
                <a:off x="6177025" y="1990225"/>
                <a:ext cx="458875" cy="363400"/>
              </a:xfrm>
              <a:custGeom>
                <a:avLst/>
                <a:gdLst/>
                <a:ahLst/>
                <a:cxnLst/>
                <a:rect l="l" t="t" r="r" b="b"/>
                <a:pathLst>
                  <a:path w="18355" h="14536" extrusionOk="0">
                    <a:moveTo>
                      <a:pt x="10666" y="0"/>
                    </a:moveTo>
                    <a:cubicBezTo>
                      <a:pt x="7021" y="0"/>
                      <a:pt x="3474" y="5710"/>
                      <a:pt x="1142" y="10453"/>
                    </a:cubicBezTo>
                    <a:cubicBezTo>
                      <a:pt x="1" y="12812"/>
                      <a:pt x="885" y="14535"/>
                      <a:pt x="2739" y="14535"/>
                    </a:cubicBezTo>
                    <a:cubicBezTo>
                      <a:pt x="3322" y="14535"/>
                      <a:pt x="4002" y="14364"/>
                      <a:pt x="4745" y="13989"/>
                    </a:cubicBezTo>
                    <a:cubicBezTo>
                      <a:pt x="10749" y="11054"/>
                      <a:pt x="18354" y="6050"/>
                      <a:pt x="13651" y="1413"/>
                    </a:cubicBezTo>
                    <a:cubicBezTo>
                      <a:pt x="12664" y="426"/>
                      <a:pt x="11661" y="0"/>
                      <a:pt x="106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6" name="Google Shape;2556;p50"/>
              <p:cNvSpPr/>
              <p:nvPr/>
            </p:nvSpPr>
            <p:spPr>
              <a:xfrm>
                <a:off x="6154700" y="1538650"/>
                <a:ext cx="68400" cy="123625"/>
              </a:xfrm>
              <a:custGeom>
                <a:avLst/>
                <a:gdLst/>
                <a:ahLst/>
                <a:cxnLst/>
                <a:rect l="l" t="t" r="r" b="b"/>
                <a:pathLst>
                  <a:path w="2736" h="4945" extrusionOk="0">
                    <a:moveTo>
                      <a:pt x="1956" y="0"/>
                    </a:moveTo>
                    <a:cubicBezTo>
                      <a:pt x="1659" y="0"/>
                      <a:pt x="1382" y="166"/>
                      <a:pt x="1301" y="463"/>
                    </a:cubicBezTo>
                    <a:cubicBezTo>
                      <a:pt x="934" y="1664"/>
                      <a:pt x="501" y="2831"/>
                      <a:pt x="134" y="4032"/>
                    </a:cubicBezTo>
                    <a:cubicBezTo>
                      <a:pt x="0" y="4365"/>
                      <a:pt x="167" y="4832"/>
                      <a:pt x="534" y="4899"/>
                    </a:cubicBezTo>
                    <a:cubicBezTo>
                      <a:pt x="627" y="4930"/>
                      <a:pt x="719" y="4945"/>
                      <a:pt x="808" y="4945"/>
                    </a:cubicBezTo>
                    <a:cubicBezTo>
                      <a:pt x="1103" y="4945"/>
                      <a:pt x="1358" y="4781"/>
                      <a:pt x="1435" y="4499"/>
                    </a:cubicBezTo>
                    <a:cubicBezTo>
                      <a:pt x="1835" y="3298"/>
                      <a:pt x="2235" y="2097"/>
                      <a:pt x="2602" y="930"/>
                    </a:cubicBezTo>
                    <a:cubicBezTo>
                      <a:pt x="2736" y="596"/>
                      <a:pt x="2536" y="129"/>
                      <a:pt x="2169" y="29"/>
                    </a:cubicBezTo>
                    <a:cubicBezTo>
                      <a:pt x="2098" y="10"/>
                      <a:pt x="2026" y="0"/>
                      <a:pt x="195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7" name="Google Shape;2557;p50"/>
              <p:cNvSpPr/>
              <p:nvPr/>
            </p:nvSpPr>
            <p:spPr>
              <a:xfrm>
                <a:off x="5928700" y="1496825"/>
                <a:ext cx="37550" cy="129300"/>
              </a:xfrm>
              <a:custGeom>
                <a:avLst/>
                <a:gdLst/>
                <a:ahLst/>
                <a:cxnLst/>
                <a:rect l="l" t="t" r="r" b="b"/>
                <a:pathLst>
                  <a:path w="1502" h="5172" extrusionOk="0">
                    <a:moveTo>
                      <a:pt x="835" y="1"/>
                    </a:moveTo>
                    <a:cubicBezTo>
                      <a:pt x="468" y="1"/>
                      <a:pt x="67" y="268"/>
                      <a:pt x="67" y="668"/>
                    </a:cubicBezTo>
                    <a:cubicBezTo>
                      <a:pt x="34" y="1936"/>
                      <a:pt x="34" y="3170"/>
                      <a:pt x="1" y="4437"/>
                    </a:cubicBezTo>
                    <a:cubicBezTo>
                      <a:pt x="1" y="4804"/>
                      <a:pt x="234" y="5171"/>
                      <a:pt x="668" y="5171"/>
                    </a:cubicBezTo>
                    <a:cubicBezTo>
                      <a:pt x="1035" y="5171"/>
                      <a:pt x="1435" y="4871"/>
                      <a:pt x="1435" y="4504"/>
                    </a:cubicBezTo>
                    <a:cubicBezTo>
                      <a:pt x="1468" y="3270"/>
                      <a:pt x="1468" y="2002"/>
                      <a:pt x="1502" y="768"/>
                    </a:cubicBezTo>
                    <a:cubicBezTo>
                      <a:pt x="1502" y="368"/>
                      <a:pt x="1268" y="1"/>
                      <a:pt x="8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8" name="Google Shape;2558;p50"/>
              <p:cNvSpPr/>
              <p:nvPr/>
            </p:nvSpPr>
            <p:spPr>
              <a:xfrm>
                <a:off x="5687700" y="1519625"/>
                <a:ext cx="70900" cy="130000"/>
              </a:xfrm>
              <a:custGeom>
                <a:avLst/>
                <a:gdLst/>
                <a:ahLst/>
                <a:cxnLst/>
                <a:rect l="l" t="t" r="r" b="b"/>
                <a:pathLst>
                  <a:path w="2836" h="5200" extrusionOk="0">
                    <a:moveTo>
                      <a:pt x="797" y="1"/>
                    </a:moveTo>
                    <a:cubicBezTo>
                      <a:pt x="750" y="1"/>
                      <a:pt x="706" y="7"/>
                      <a:pt x="668" y="23"/>
                    </a:cubicBezTo>
                    <a:cubicBezTo>
                      <a:pt x="334" y="90"/>
                      <a:pt x="0" y="456"/>
                      <a:pt x="134" y="857"/>
                    </a:cubicBezTo>
                    <a:cubicBezTo>
                      <a:pt x="534" y="2091"/>
                      <a:pt x="968" y="3359"/>
                      <a:pt x="1335" y="4593"/>
                    </a:cubicBezTo>
                    <a:cubicBezTo>
                      <a:pt x="1368" y="4760"/>
                      <a:pt x="1468" y="4926"/>
                      <a:pt x="1635" y="5060"/>
                    </a:cubicBezTo>
                    <a:cubicBezTo>
                      <a:pt x="1750" y="5117"/>
                      <a:pt x="1940" y="5200"/>
                      <a:pt x="2097" y="5200"/>
                    </a:cubicBezTo>
                    <a:cubicBezTo>
                      <a:pt x="2122" y="5200"/>
                      <a:pt x="2146" y="5198"/>
                      <a:pt x="2169" y="5193"/>
                    </a:cubicBezTo>
                    <a:cubicBezTo>
                      <a:pt x="2502" y="5093"/>
                      <a:pt x="2836" y="4726"/>
                      <a:pt x="2736" y="4359"/>
                    </a:cubicBezTo>
                    <a:cubicBezTo>
                      <a:pt x="2302" y="3092"/>
                      <a:pt x="1902" y="1857"/>
                      <a:pt x="1501" y="590"/>
                    </a:cubicBezTo>
                    <a:cubicBezTo>
                      <a:pt x="1468" y="423"/>
                      <a:pt x="1368" y="256"/>
                      <a:pt x="1235" y="123"/>
                    </a:cubicBezTo>
                    <a:cubicBezTo>
                      <a:pt x="1132" y="72"/>
                      <a:pt x="951" y="1"/>
                      <a:pt x="79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9" name="Google Shape;2559;p50"/>
              <p:cNvSpPr/>
              <p:nvPr/>
            </p:nvSpPr>
            <p:spPr>
              <a:xfrm>
                <a:off x="5464200" y="1623100"/>
                <a:ext cx="94275" cy="111500"/>
              </a:xfrm>
              <a:custGeom>
                <a:avLst/>
                <a:gdLst/>
                <a:ahLst/>
                <a:cxnLst/>
                <a:rect l="l" t="t" r="r" b="b"/>
                <a:pathLst>
                  <a:path w="3771" h="4460" extrusionOk="0">
                    <a:moveTo>
                      <a:pt x="735" y="0"/>
                    </a:moveTo>
                    <a:cubicBezTo>
                      <a:pt x="569" y="0"/>
                      <a:pt x="399" y="51"/>
                      <a:pt x="268" y="154"/>
                    </a:cubicBezTo>
                    <a:cubicBezTo>
                      <a:pt x="1" y="454"/>
                      <a:pt x="1" y="821"/>
                      <a:pt x="201" y="1154"/>
                    </a:cubicBezTo>
                    <a:cubicBezTo>
                      <a:pt x="935" y="2155"/>
                      <a:pt x="1702" y="3222"/>
                      <a:pt x="2436" y="4223"/>
                    </a:cubicBezTo>
                    <a:cubicBezTo>
                      <a:pt x="2567" y="4373"/>
                      <a:pt x="2782" y="4460"/>
                      <a:pt x="2993" y="4460"/>
                    </a:cubicBezTo>
                    <a:cubicBezTo>
                      <a:pt x="3158" y="4460"/>
                      <a:pt x="3319" y="4407"/>
                      <a:pt x="3436" y="4290"/>
                    </a:cubicBezTo>
                    <a:cubicBezTo>
                      <a:pt x="3770" y="3990"/>
                      <a:pt x="3770" y="3623"/>
                      <a:pt x="3537" y="3289"/>
                    </a:cubicBezTo>
                    <a:cubicBezTo>
                      <a:pt x="2769" y="2288"/>
                      <a:pt x="2035" y="1254"/>
                      <a:pt x="1268" y="254"/>
                    </a:cubicBezTo>
                    <a:cubicBezTo>
                      <a:pt x="1156" y="85"/>
                      <a:pt x="948" y="0"/>
                      <a:pt x="73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0" name="Google Shape;2560;p50"/>
              <p:cNvSpPr/>
              <p:nvPr/>
            </p:nvSpPr>
            <p:spPr>
              <a:xfrm>
                <a:off x="5289925" y="1811925"/>
                <a:ext cx="108425" cy="85100"/>
              </a:xfrm>
              <a:custGeom>
                <a:avLst/>
                <a:gdLst/>
                <a:ahLst/>
                <a:cxnLst/>
                <a:rect l="l" t="t" r="r" b="b"/>
                <a:pathLst>
                  <a:path w="4337" h="3404" extrusionOk="0">
                    <a:moveTo>
                      <a:pt x="788" y="0"/>
                    </a:moveTo>
                    <a:cubicBezTo>
                      <a:pt x="548" y="0"/>
                      <a:pt x="306" y="103"/>
                      <a:pt x="200" y="273"/>
                    </a:cubicBezTo>
                    <a:cubicBezTo>
                      <a:pt x="0" y="606"/>
                      <a:pt x="67" y="1040"/>
                      <a:pt x="367" y="1240"/>
                    </a:cubicBezTo>
                    <a:cubicBezTo>
                      <a:pt x="1301" y="1907"/>
                      <a:pt x="2235" y="2608"/>
                      <a:pt x="3169" y="3275"/>
                    </a:cubicBezTo>
                    <a:cubicBezTo>
                      <a:pt x="3283" y="3363"/>
                      <a:pt x="3425" y="3404"/>
                      <a:pt x="3567" y="3404"/>
                    </a:cubicBezTo>
                    <a:cubicBezTo>
                      <a:pt x="3800" y="3404"/>
                      <a:pt x="4033" y="3295"/>
                      <a:pt x="4136" y="3108"/>
                    </a:cubicBezTo>
                    <a:cubicBezTo>
                      <a:pt x="4336" y="2774"/>
                      <a:pt x="4236" y="2374"/>
                      <a:pt x="3970" y="2174"/>
                    </a:cubicBezTo>
                    <a:cubicBezTo>
                      <a:pt x="3036" y="1507"/>
                      <a:pt x="2068" y="773"/>
                      <a:pt x="1168" y="106"/>
                    </a:cubicBezTo>
                    <a:cubicBezTo>
                      <a:pt x="1059" y="33"/>
                      <a:pt x="924" y="0"/>
                      <a:pt x="78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1" name="Google Shape;2561;p50"/>
              <p:cNvSpPr/>
              <p:nvPr/>
            </p:nvSpPr>
            <p:spPr>
              <a:xfrm>
                <a:off x="5183175" y="2018900"/>
                <a:ext cx="120100" cy="43250"/>
              </a:xfrm>
              <a:custGeom>
                <a:avLst/>
                <a:gdLst/>
                <a:ahLst/>
                <a:cxnLst/>
                <a:rect l="l" t="t" r="r" b="b"/>
                <a:pathLst>
                  <a:path w="4804" h="1730" extrusionOk="0">
                    <a:moveTo>
                      <a:pt x="2758" y="1"/>
                    </a:moveTo>
                    <a:cubicBezTo>
                      <a:pt x="1994" y="1"/>
                      <a:pt x="1241" y="133"/>
                      <a:pt x="501" y="433"/>
                    </a:cubicBezTo>
                    <a:cubicBezTo>
                      <a:pt x="167" y="567"/>
                      <a:pt x="0" y="1067"/>
                      <a:pt x="167" y="1334"/>
                    </a:cubicBezTo>
                    <a:cubicBezTo>
                      <a:pt x="330" y="1613"/>
                      <a:pt x="558" y="1730"/>
                      <a:pt x="794" y="1730"/>
                    </a:cubicBezTo>
                    <a:cubicBezTo>
                      <a:pt x="896" y="1730"/>
                      <a:pt x="1000" y="1708"/>
                      <a:pt x="1101" y="1667"/>
                    </a:cubicBezTo>
                    <a:cubicBezTo>
                      <a:pt x="1134" y="1634"/>
                      <a:pt x="1235" y="1634"/>
                      <a:pt x="1268" y="1601"/>
                    </a:cubicBezTo>
                    <a:cubicBezTo>
                      <a:pt x="1301" y="1601"/>
                      <a:pt x="1301" y="1601"/>
                      <a:pt x="1335" y="1567"/>
                    </a:cubicBezTo>
                    <a:cubicBezTo>
                      <a:pt x="1468" y="1501"/>
                      <a:pt x="1601" y="1467"/>
                      <a:pt x="1702" y="1467"/>
                    </a:cubicBezTo>
                    <a:cubicBezTo>
                      <a:pt x="1835" y="1434"/>
                      <a:pt x="1968" y="1434"/>
                      <a:pt x="2102" y="1400"/>
                    </a:cubicBezTo>
                    <a:cubicBezTo>
                      <a:pt x="2169" y="1400"/>
                      <a:pt x="2235" y="1400"/>
                      <a:pt x="2302" y="1334"/>
                    </a:cubicBezTo>
                    <a:cubicBezTo>
                      <a:pt x="2302" y="1334"/>
                      <a:pt x="2391" y="1319"/>
                      <a:pt x="2430" y="1319"/>
                    </a:cubicBezTo>
                    <a:cubicBezTo>
                      <a:pt x="2450" y="1319"/>
                      <a:pt x="2458" y="1323"/>
                      <a:pt x="2435" y="1334"/>
                    </a:cubicBezTo>
                    <a:lnTo>
                      <a:pt x="3169" y="1334"/>
                    </a:lnTo>
                    <a:cubicBezTo>
                      <a:pt x="3303" y="1334"/>
                      <a:pt x="3436" y="1400"/>
                      <a:pt x="3603" y="1400"/>
                    </a:cubicBezTo>
                    <a:cubicBezTo>
                      <a:pt x="3670" y="1400"/>
                      <a:pt x="3736" y="1400"/>
                      <a:pt x="3803" y="1434"/>
                    </a:cubicBezTo>
                    <a:cubicBezTo>
                      <a:pt x="3736" y="1400"/>
                      <a:pt x="3714" y="1389"/>
                      <a:pt x="3715" y="1389"/>
                    </a:cubicBezTo>
                    <a:lnTo>
                      <a:pt x="3715" y="1389"/>
                    </a:lnTo>
                    <a:cubicBezTo>
                      <a:pt x="3718" y="1389"/>
                      <a:pt x="3814" y="1434"/>
                      <a:pt x="3836" y="1434"/>
                    </a:cubicBezTo>
                    <a:cubicBezTo>
                      <a:pt x="3905" y="1448"/>
                      <a:pt x="3986" y="1456"/>
                      <a:pt x="4068" y="1456"/>
                    </a:cubicBezTo>
                    <a:cubicBezTo>
                      <a:pt x="4185" y="1456"/>
                      <a:pt x="4306" y="1440"/>
                      <a:pt x="4403" y="1400"/>
                    </a:cubicBezTo>
                    <a:cubicBezTo>
                      <a:pt x="4570" y="1300"/>
                      <a:pt x="4670" y="1134"/>
                      <a:pt x="4770" y="967"/>
                    </a:cubicBezTo>
                    <a:cubicBezTo>
                      <a:pt x="4804" y="767"/>
                      <a:pt x="4670" y="300"/>
                      <a:pt x="4303" y="166"/>
                    </a:cubicBezTo>
                    <a:cubicBezTo>
                      <a:pt x="3783" y="59"/>
                      <a:pt x="3268" y="1"/>
                      <a:pt x="2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2" name="Google Shape;2562;p50"/>
              <p:cNvSpPr/>
              <p:nvPr/>
            </p:nvSpPr>
            <p:spPr>
              <a:xfrm>
                <a:off x="6379850" y="1631325"/>
                <a:ext cx="85925" cy="117975"/>
              </a:xfrm>
              <a:custGeom>
                <a:avLst/>
                <a:gdLst/>
                <a:ahLst/>
                <a:cxnLst/>
                <a:rect l="l" t="t" r="r" b="b"/>
                <a:pathLst>
                  <a:path w="3437" h="4719" extrusionOk="0">
                    <a:moveTo>
                      <a:pt x="2675" y="1"/>
                    </a:moveTo>
                    <a:cubicBezTo>
                      <a:pt x="2452" y="1"/>
                      <a:pt x="2235" y="93"/>
                      <a:pt x="2136" y="292"/>
                    </a:cubicBezTo>
                    <a:cubicBezTo>
                      <a:pt x="1469" y="1426"/>
                      <a:pt x="835" y="2493"/>
                      <a:pt x="168" y="3627"/>
                    </a:cubicBezTo>
                    <a:cubicBezTo>
                      <a:pt x="1" y="3961"/>
                      <a:pt x="1" y="4394"/>
                      <a:pt x="334" y="4595"/>
                    </a:cubicBezTo>
                    <a:cubicBezTo>
                      <a:pt x="456" y="4676"/>
                      <a:pt x="611" y="4718"/>
                      <a:pt x="762" y="4718"/>
                    </a:cubicBezTo>
                    <a:cubicBezTo>
                      <a:pt x="985" y="4718"/>
                      <a:pt x="1203" y="4626"/>
                      <a:pt x="1302" y="4428"/>
                    </a:cubicBezTo>
                    <a:cubicBezTo>
                      <a:pt x="1969" y="3294"/>
                      <a:pt x="2603" y="2226"/>
                      <a:pt x="3270" y="1092"/>
                    </a:cubicBezTo>
                    <a:cubicBezTo>
                      <a:pt x="3437" y="792"/>
                      <a:pt x="3437" y="325"/>
                      <a:pt x="3103" y="125"/>
                    </a:cubicBezTo>
                    <a:cubicBezTo>
                      <a:pt x="2981" y="44"/>
                      <a:pt x="2827" y="1"/>
                      <a:pt x="267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50"/>
              <p:cNvSpPr/>
              <p:nvPr/>
            </p:nvSpPr>
            <p:spPr>
              <a:xfrm>
                <a:off x="6559150" y="1781675"/>
                <a:ext cx="110950" cy="117500"/>
              </a:xfrm>
              <a:custGeom>
                <a:avLst/>
                <a:gdLst/>
                <a:ahLst/>
                <a:cxnLst/>
                <a:rect l="l" t="t" r="r" b="b"/>
                <a:pathLst>
                  <a:path w="4438" h="4700" extrusionOk="0">
                    <a:moveTo>
                      <a:pt x="3669" y="1"/>
                    </a:moveTo>
                    <a:cubicBezTo>
                      <a:pt x="3454" y="1"/>
                      <a:pt x="3247" y="97"/>
                      <a:pt x="3103" y="282"/>
                    </a:cubicBezTo>
                    <a:cubicBezTo>
                      <a:pt x="2135" y="1416"/>
                      <a:pt x="1235" y="2483"/>
                      <a:pt x="267" y="3618"/>
                    </a:cubicBezTo>
                    <a:cubicBezTo>
                      <a:pt x="1" y="3918"/>
                      <a:pt x="134" y="4418"/>
                      <a:pt x="434" y="4585"/>
                    </a:cubicBezTo>
                    <a:cubicBezTo>
                      <a:pt x="562" y="4662"/>
                      <a:pt x="696" y="4699"/>
                      <a:pt x="824" y="4699"/>
                    </a:cubicBezTo>
                    <a:cubicBezTo>
                      <a:pt x="1030" y="4699"/>
                      <a:pt x="1224" y="4603"/>
                      <a:pt x="1368" y="4418"/>
                    </a:cubicBezTo>
                    <a:cubicBezTo>
                      <a:pt x="2336" y="3284"/>
                      <a:pt x="3270" y="2217"/>
                      <a:pt x="4204" y="1082"/>
                    </a:cubicBezTo>
                    <a:cubicBezTo>
                      <a:pt x="4437" y="782"/>
                      <a:pt x="4337" y="282"/>
                      <a:pt x="4070" y="115"/>
                    </a:cubicBezTo>
                    <a:cubicBezTo>
                      <a:pt x="3942" y="38"/>
                      <a:pt x="3804" y="1"/>
                      <a:pt x="36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50"/>
              <p:cNvSpPr/>
              <p:nvPr/>
            </p:nvSpPr>
            <p:spPr>
              <a:xfrm>
                <a:off x="6663400" y="1969700"/>
                <a:ext cx="137625" cy="82525"/>
              </a:xfrm>
              <a:custGeom>
                <a:avLst/>
                <a:gdLst/>
                <a:ahLst/>
                <a:cxnLst/>
                <a:rect l="l" t="t" r="r" b="b"/>
                <a:pathLst>
                  <a:path w="5505" h="3301" extrusionOk="0">
                    <a:moveTo>
                      <a:pt x="4714" y="1"/>
                    </a:moveTo>
                    <a:cubicBezTo>
                      <a:pt x="4620" y="1"/>
                      <a:pt x="4526" y="21"/>
                      <a:pt x="4437" y="66"/>
                    </a:cubicBezTo>
                    <a:cubicBezTo>
                      <a:pt x="3136" y="666"/>
                      <a:pt x="1802" y="1300"/>
                      <a:pt x="501" y="1967"/>
                    </a:cubicBezTo>
                    <a:cubicBezTo>
                      <a:pt x="167" y="2134"/>
                      <a:pt x="0" y="2568"/>
                      <a:pt x="167" y="2901"/>
                    </a:cubicBezTo>
                    <a:cubicBezTo>
                      <a:pt x="289" y="3146"/>
                      <a:pt x="554" y="3300"/>
                      <a:pt x="818" y="3300"/>
                    </a:cubicBezTo>
                    <a:cubicBezTo>
                      <a:pt x="915" y="3300"/>
                      <a:pt x="1012" y="3280"/>
                      <a:pt x="1101" y="3235"/>
                    </a:cubicBezTo>
                    <a:cubicBezTo>
                      <a:pt x="2402" y="2601"/>
                      <a:pt x="3736" y="1967"/>
                      <a:pt x="5004" y="1300"/>
                    </a:cubicBezTo>
                    <a:cubicBezTo>
                      <a:pt x="5337" y="1200"/>
                      <a:pt x="5504" y="733"/>
                      <a:pt x="5337" y="400"/>
                    </a:cubicBezTo>
                    <a:cubicBezTo>
                      <a:pt x="5215" y="155"/>
                      <a:pt x="4968" y="1"/>
                      <a:pt x="471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50"/>
              <p:cNvSpPr/>
              <p:nvPr/>
            </p:nvSpPr>
            <p:spPr>
              <a:xfrm>
                <a:off x="5420300" y="1972125"/>
                <a:ext cx="50175" cy="35350"/>
              </a:xfrm>
              <a:custGeom>
                <a:avLst/>
                <a:gdLst/>
                <a:ahLst/>
                <a:cxnLst/>
                <a:rect l="l" t="t" r="r" b="b"/>
                <a:pathLst>
                  <a:path w="2007" h="1414" extrusionOk="0">
                    <a:moveTo>
                      <a:pt x="1040" y="1"/>
                    </a:moveTo>
                    <a:cubicBezTo>
                      <a:pt x="343" y="1"/>
                      <a:pt x="0" y="1127"/>
                      <a:pt x="789" y="1370"/>
                    </a:cubicBezTo>
                    <a:cubicBezTo>
                      <a:pt x="873" y="1400"/>
                      <a:pt x="952" y="1414"/>
                      <a:pt x="1028" y="1414"/>
                    </a:cubicBezTo>
                    <a:cubicBezTo>
                      <a:pt x="1704" y="1414"/>
                      <a:pt x="2007" y="306"/>
                      <a:pt x="1256" y="36"/>
                    </a:cubicBezTo>
                    <a:cubicBezTo>
                      <a:pt x="1181" y="12"/>
                      <a:pt x="1109" y="1"/>
                      <a:pt x="10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50"/>
              <p:cNvSpPr/>
              <p:nvPr/>
            </p:nvSpPr>
            <p:spPr>
              <a:xfrm>
                <a:off x="5370475" y="2054475"/>
                <a:ext cx="50725" cy="35575"/>
              </a:xfrm>
              <a:custGeom>
                <a:avLst/>
                <a:gdLst/>
                <a:ahLst/>
                <a:cxnLst/>
                <a:rect l="l" t="t" r="r" b="b"/>
                <a:pathLst>
                  <a:path w="2029" h="1423" extrusionOk="0">
                    <a:moveTo>
                      <a:pt x="1009" y="0"/>
                    </a:moveTo>
                    <a:cubicBezTo>
                      <a:pt x="328" y="0"/>
                      <a:pt x="0" y="1108"/>
                      <a:pt x="781" y="1378"/>
                    </a:cubicBezTo>
                    <a:cubicBezTo>
                      <a:pt x="868" y="1408"/>
                      <a:pt x="950" y="1422"/>
                      <a:pt x="1028" y="1422"/>
                    </a:cubicBezTo>
                    <a:cubicBezTo>
                      <a:pt x="1728" y="1422"/>
                      <a:pt x="2028" y="314"/>
                      <a:pt x="1248" y="44"/>
                    </a:cubicBezTo>
                    <a:cubicBezTo>
                      <a:pt x="1165" y="14"/>
                      <a:pt x="1084" y="0"/>
                      <a:pt x="100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50"/>
              <p:cNvSpPr/>
              <p:nvPr/>
            </p:nvSpPr>
            <p:spPr>
              <a:xfrm>
                <a:off x="5443025" y="2121200"/>
                <a:ext cx="50725" cy="35550"/>
              </a:xfrm>
              <a:custGeom>
                <a:avLst/>
                <a:gdLst/>
                <a:ahLst/>
                <a:cxnLst/>
                <a:rect l="l" t="t" r="r" b="b"/>
                <a:pathLst>
                  <a:path w="2029" h="1422" extrusionOk="0">
                    <a:moveTo>
                      <a:pt x="1009" y="0"/>
                    </a:moveTo>
                    <a:cubicBezTo>
                      <a:pt x="328" y="0"/>
                      <a:pt x="0" y="1108"/>
                      <a:pt x="781" y="1378"/>
                    </a:cubicBezTo>
                    <a:cubicBezTo>
                      <a:pt x="871" y="1408"/>
                      <a:pt x="956" y="1422"/>
                      <a:pt x="1036" y="1422"/>
                    </a:cubicBezTo>
                    <a:cubicBezTo>
                      <a:pt x="1755" y="1422"/>
                      <a:pt x="2029" y="314"/>
                      <a:pt x="1248" y="44"/>
                    </a:cubicBezTo>
                    <a:cubicBezTo>
                      <a:pt x="1165" y="14"/>
                      <a:pt x="1085" y="0"/>
                      <a:pt x="100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50"/>
              <p:cNvSpPr/>
              <p:nvPr/>
            </p:nvSpPr>
            <p:spPr>
              <a:xfrm>
                <a:off x="5481475" y="2032800"/>
                <a:ext cx="49875" cy="35550"/>
              </a:xfrm>
              <a:custGeom>
                <a:avLst/>
                <a:gdLst/>
                <a:ahLst/>
                <a:cxnLst/>
                <a:rect l="l" t="t" r="r" b="b"/>
                <a:pathLst>
                  <a:path w="1995" h="1422" extrusionOk="0">
                    <a:moveTo>
                      <a:pt x="1005" y="0"/>
                    </a:moveTo>
                    <a:cubicBezTo>
                      <a:pt x="324" y="0"/>
                      <a:pt x="0" y="1108"/>
                      <a:pt x="811" y="1378"/>
                    </a:cubicBezTo>
                    <a:cubicBezTo>
                      <a:pt x="894" y="1408"/>
                      <a:pt x="974" y="1422"/>
                      <a:pt x="1048" y="1422"/>
                    </a:cubicBezTo>
                    <a:cubicBezTo>
                      <a:pt x="1719" y="1422"/>
                      <a:pt x="1995" y="314"/>
                      <a:pt x="1244" y="44"/>
                    </a:cubicBezTo>
                    <a:cubicBezTo>
                      <a:pt x="1161" y="14"/>
                      <a:pt x="1081" y="0"/>
                      <a:pt x="100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50"/>
              <p:cNvSpPr/>
              <p:nvPr/>
            </p:nvSpPr>
            <p:spPr>
              <a:xfrm>
                <a:off x="5851650" y="1695875"/>
                <a:ext cx="50725" cy="35575"/>
              </a:xfrm>
              <a:custGeom>
                <a:avLst/>
                <a:gdLst/>
                <a:ahLst/>
                <a:cxnLst/>
                <a:rect l="l" t="t" r="r" b="b"/>
                <a:pathLst>
                  <a:path w="2029" h="1423" extrusionOk="0">
                    <a:moveTo>
                      <a:pt x="1009" y="1"/>
                    </a:moveTo>
                    <a:cubicBezTo>
                      <a:pt x="328" y="1"/>
                      <a:pt x="0" y="1109"/>
                      <a:pt x="781" y="1379"/>
                    </a:cubicBezTo>
                    <a:cubicBezTo>
                      <a:pt x="864" y="1409"/>
                      <a:pt x="944" y="1423"/>
                      <a:pt x="1020" y="1423"/>
                    </a:cubicBezTo>
                    <a:cubicBezTo>
                      <a:pt x="1701" y="1423"/>
                      <a:pt x="2029" y="315"/>
                      <a:pt x="1248" y="45"/>
                    </a:cubicBezTo>
                    <a:cubicBezTo>
                      <a:pt x="1165" y="15"/>
                      <a:pt x="1085" y="1"/>
                      <a:pt x="100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50"/>
              <p:cNvSpPr/>
              <p:nvPr/>
            </p:nvSpPr>
            <p:spPr>
              <a:xfrm>
                <a:off x="5955900" y="1683375"/>
                <a:ext cx="49975" cy="35575"/>
              </a:xfrm>
              <a:custGeom>
                <a:avLst/>
                <a:gdLst/>
                <a:ahLst/>
                <a:cxnLst/>
                <a:rect l="l" t="t" r="r" b="b"/>
                <a:pathLst>
                  <a:path w="1999" h="1423" extrusionOk="0">
                    <a:moveTo>
                      <a:pt x="1008" y="0"/>
                    </a:moveTo>
                    <a:cubicBezTo>
                      <a:pt x="327" y="0"/>
                      <a:pt x="0" y="1108"/>
                      <a:pt x="781" y="1378"/>
                    </a:cubicBezTo>
                    <a:cubicBezTo>
                      <a:pt x="864" y="1408"/>
                      <a:pt x="944" y="1422"/>
                      <a:pt x="1019" y="1422"/>
                    </a:cubicBezTo>
                    <a:cubicBezTo>
                      <a:pt x="1695" y="1422"/>
                      <a:pt x="1998" y="314"/>
                      <a:pt x="1248" y="44"/>
                    </a:cubicBezTo>
                    <a:cubicBezTo>
                      <a:pt x="1164" y="14"/>
                      <a:pt x="1084" y="0"/>
                      <a:pt x="100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1" name="Google Shape;2571;p50"/>
              <p:cNvSpPr/>
              <p:nvPr/>
            </p:nvSpPr>
            <p:spPr>
              <a:xfrm>
                <a:off x="5919050" y="1746975"/>
                <a:ext cx="51625" cy="35350"/>
              </a:xfrm>
              <a:custGeom>
                <a:avLst/>
                <a:gdLst/>
                <a:ahLst/>
                <a:cxnLst/>
                <a:rect l="l" t="t" r="r" b="b"/>
                <a:pathLst>
                  <a:path w="2065" h="1414" extrusionOk="0">
                    <a:moveTo>
                      <a:pt x="1037" y="0"/>
                    </a:moveTo>
                    <a:cubicBezTo>
                      <a:pt x="341" y="0"/>
                      <a:pt x="1" y="1127"/>
                      <a:pt x="820" y="1370"/>
                    </a:cubicBezTo>
                    <a:cubicBezTo>
                      <a:pt x="907" y="1400"/>
                      <a:pt x="990" y="1413"/>
                      <a:pt x="1067" y="1413"/>
                    </a:cubicBezTo>
                    <a:cubicBezTo>
                      <a:pt x="1767" y="1413"/>
                      <a:pt x="2064" y="306"/>
                      <a:pt x="1254" y="35"/>
                    </a:cubicBezTo>
                    <a:cubicBezTo>
                      <a:pt x="1179" y="11"/>
                      <a:pt x="1106" y="0"/>
                      <a:pt x="10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2" name="Google Shape;2572;p50"/>
              <p:cNvSpPr/>
              <p:nvPr/>
            </p:nvSpPr>
            <p:spPr>
              <a:xfrm>
                <a:off x="5793275" y="1811800"/>
                <a:ext cx="50725" cy="35575"/>
              </a:xfrm>
              <a:custGeom>
                <a:avLst/>
                <a:gdLst/>
                <a:ahLst/>
                <a:cxnLst/>
                <a:rect l="l" t="t" r="r" b="b"/>
                <a:pathLst>
                  <a:path w="2029" h="1423" extrusionOk="0">
                    <a:moveTo>
                      <a:pt x="1009" y="1"/>
                    </a:moveTo>
                    <a:cubicBezTo>
                      <a:pt x="328" y="1"/>
                      <a:pt x="0" y="1108"/>
                      <a:pt x="781" y="1378"/>
                    </a:cubicBezTo>
                    <a:cubicBezTo>
                      <a:pt x="871" y="1409"/>
                      <a:pt x="956" y="1422"/>
                      <a:pt x="1036" y="1422"/>
                    </a:cubicBezTo>
                    <a:cubicBezTo>
                      <a:pt x="1755" y="1422"/>
                      <a:pt x="2029" y="314"/>
                      <a:pt x="1248" y="44"/>
                    </a:cubicBezTo>
                    <a:cubicBezTo>
                      <a:pt x="1165" y="14"/>
                      <a:pt x="1085"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50"/>
              <p:cNvSpPr/>
              <p:nvPr/>
            </p:nvSpPr>
            <p:spPr>
              <a:xfrm>
                <a:off x="5760825" y="1886025"/>
                <a:ext cx="50025" cy="35375"/>
              </a:xfrm>
              <a:custGeom>
                <a:avLst/>
                <a:gdLst/>
                <a:ahLst/>
                <a:cxnLst/>
                <a:rect l="l" t="t" r="r" b="b"/>
                <a:pathLst>
                  <a:path w="2001" h="1415" extrusionOk="0">
                    <a:moveTo>
                      <a:pt x="1006" y="0"/>
                    </a:moveTo>
                    <a:cubicBezTo>
                      <a:pt x="325" y="0"/>
                      <a:pt x="1" y="1108"/>
                      <a:pt x="811" y="1378"/>
                    </a:cubicBezTo>
                    <a:cubicBezTo>
                      <a:pt x="890" y="1403"/>
                      <a:pt x="965" y="1415"/>
                      <a:pt x="1035" y="1415"/>
                    </a:cubicBezTo>
                    <a:cubicBezTo>
                      <a:pt x="1716" y="1415"/>
                      <a:pt x="2001" y="346"/>
                      <a:pt x="1245" y="44"/>
                    </a:cubicBezTo>
                    <a:cubicBezTo>
                      <a:pt x="1162" y="14"/>
                      <a:pt x="1082" y="0"/>
                      <a:pt x="10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50"/>
              <p:cNvSpPr/>
              <p:nvPr/>
            </p:nvSpPr>
            <p:spPr>
              <a:xfrm>
                <a:off x="5805600" y="1926250"/>
                <a:ext cx="50150" cy="35375"/>
              </a:xfrm>
              <a:custGeom>
                <a:avLst/>
                <a:gdLst/>
                <a:ahLst/>
                <a:cxnLst/>
                <a:rect l="l" t="t" r="r" b="b"/>
                <a:pathLst>
                  <a:path w="2006" h="1415" extrusionOk="0">
                    <a:moveTo>
                      <a:pt x="1034" y="0"/>
                    </a:moveTo>
                    <a:cubicBezTo>
                      <a:pt x="341" y="0"/>
                      <a:pt x="1" y="1098"/>
                      <a:pt x="788" y="1370"/>
                    </a:cubicBezTo>
                    <a:cubicBezTo>
                      <a:pt x="872" y="1400"/>
                      <a:pt x="951" y="1414"/>
                      <a:pt x="1027" y="1414"/>
                    </a:cubicBezTo>
                    <a:cubicBezTo>
                      <a:pt x="1703" y="1414"/>
                      <a:pt x="2006" y="306"/>
                      <a:pt x="1255" y="36"/>
                    </a:cubicBezTo>
                    <a:cubicBezTo>
                      <a:pt x="1179" y="12"/>
                      <a:pt x="1105" y="0"/>
                      <a:pt x="10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50"/>
              <p:cNvSpPr/>
              <p:nvPr/>
            </p:nvSpPr>
            <p:spPr>
              <a:xfrm>
                <a:off x="5828950" y="1863700"/>
                <a:ext cx="50900" cy="35375"/>
              </a:xfrm>
              <a:custGeom>
                <a:avLst/>
                <a:gdLst/>
                <a:ahLst/>
                <a:cxnLst/>
                <a:rect l="l" t="t" r="r" b="b"/>
                <a:pathLst>
                  <a:path w="2036" h="1415" extrusionOk="0">
                    <a:moveTo>
                      <a:pt x="1034" y="1"/>
                    </a:moveTo>
                    <a:cubicBezTo>
                      <a:pt x="341" y="1"/>
                      <a:pt x="1" y="1098"/>
                      <a:pt x="788" y="1371"/>
                    </a:cubicBezTo>
                    <a:cubicBezTo>
                      <a:pt x="872" y="1401"/>
                      <a:pt x="952" y="1414"/>
                      <a:pt x="1027" y="1414"/>
                    </a:cubicBezTo>
                    <a:cubicBezTo>
                      <a:pt x="1709" y="1414"/>
                      <a:pt x="2036" y="307"/>
                      <a:pt x="1255" y="36"/>
                    </a:cubicBezTo>
                    <a:cubicBezTo>
                      <a:pt x="1179" y="12"/>
                      <a:pt x="1105" y="1"/>
                      <a:pt x="10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50"/>
              <p:cNvSpPr/>
              <p:nvPr/>
            </p:nvSpPr>
            <p:spPr>
              <a:xfrm>
                <a:off x="5766375" y="1992975"/>
                <a:ext cx="50200" cy="35350"/>
              </a:xfrm>
              <a:custGeom>
                <a:avLst/>
                <a:gdLst/>
                <a:ahLst/>
                <a:cxnLst/>
                <a:rect l="l" t="t" r="r" b="b"/>
                <a:pathLst>
                  <a:path w="2008" h="1414" extrusionOk="0">
                    <a:moveTo>
                      <a:pt x="1040" y="1"/>
                    </a:moveTo>
                    <a:cubicBezTo>
                      <a:pt x="344" y="1"/>
                      <a:pt x="0" y="1127"/>
                      <a:pt x="790" y="1370"/>
                    </a:cubicBezTo>
                    <a:cubicBezTo>
                      <a:pt x="873" y="1400"/>
                      <a:pt x="953" y="1414"/>
                      <a:pt x="1028" y="1414"/>
                    </a:cubicBezTo>
                    <a:cubicBezTo>
                      <a:pt x="1704" y="1414"/>
                      <a:pt x="2007" y="306"/>
                      <a:pt x="1257" y="36"/>
                    </a:cubicBezTo>
                    <a:cubicBezTo>
                      <a:pt x="1181" y="12"/>
                      <a:pt x="1109" y="1"/>
                      <a:pt x="10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50"/>
              <p:cNvSpPr/>
              <p:nvPr/>
            </p:nvSpPr>
            <p:spPr>
              <a:xfrm>
                <a:off x="6014275" y="2062825"/>
                <a:ext cx="49975" cy="35550"/>
              </a:xfrm>
              <a:custGeom>
                <a:avLst/>
                <a:gdLst/>
                <a:ahLst/>
                <a:cxnLst/>
                <a:rect l="l" t="t" r="r" b="b"/>
                <a:pathLst>
                  <a:path w="1999" h="1422" extrusionOk="0">
                    <a:moveTo>
                      <a:pt x="1008" y="0"/>
                    </a:moveTo>
                    <a:cubicBezTo>
                      <a:pt x="327" y="0"/>
                      <a:pt x="0" y="1108"/>
                      <a:pt x="781" y="1378"/>
                    </a:cubicBezTo>
                    <a:cubicBezTo>
                      <a:pt x="864" y="1408"/>
                      <a:pt x="944" y="1422"/>
                      <a:pt x="1019" y="1422"/>
                    </a:cubicBezTo>
                    <a:cubicBezTo>
                      <a:pt x="1695" y="1422"/>
                      <a:pt x="1998" y="314"/>
                      <a:pt x="1248" y="44"/>
                    </a:cubicBezTo>
                    <a:cubicBezTo>
                      <a:pt x="1164" y="14"/>
                      <a:pt x="1084" y="0"/>
                      <a:pt x="100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50"/>
              <p:cNvSpPr/>
              <p:nvPr/>
            </p:nvSpPr>
            <p:spPr>
              <a:xfrm>
                <a:off x="6017600" y="1969425"/>
                <a:ext cx="50950" cy="35350"/>
              </a:xfrm>
              <a:custGeom>
                <a:avLst/>
                <a:gdLst/>
                <a:ahLst/>
                <a:cxnLst/>
                <a:rect l="l" t="t" r="r" b="b"/>
                <a:pathLst>
                  <a:path w="2038" h="1414" extrusionOk="0">
                    <a:moveTo>
                      <a:pt x="1009" y="0"/>
                    </a:moveTo>
                    <a:cubicBezTo>
                      <a:pt x="328" y="0"/>
                      <a:pt x="0" y="1108"/>
                      <a:pt x="781" y="1378"/>
                    </a:cubicBezTo>
                    <a:cubicBezTo>
                      <a:pt x="859" y="1402"/>
                      <a:pt x="934" y="1413"/>
                      <a:pt x="1005" y="1413"/>
                    </a:cubicBezTo>
                    <a:cubicBezTo>
                      <a:pt x="1722" y="1413"/>
                      <a:pt x="2037" y="287"/>
                      <a:pt x="1248" y="44"/>
                    </a:cubicBezTo>
                    <a:cubicBezTo>
                      <a:pt x="1165" y="14"/>
                      <a:pt x="1085" y="0"/>
                      <a:pt x="1009"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50"/>
              <p:cNvSpPr/>
              <p:nvPr/>
            </p:nvSpPr>
            <p:spPr>
              <a:xfrm>
                <a:off x="6108500" y="1957750"/>
                <a:ext cx="49925" cy="35575"/>
              </a:xfrm>
              <a:custGeom>
                <a:avLst/>
                <a:gdLst/>
                <a:ahLst/>
                <a:cxnLst/>
                <a:rect l="l" t="t" r="r" b="b"/>
                <a:pathLst>
                  <a:path w="1997" h="1423" extrusionOk="0">
                    <a:moveTo>
                      <a:pt x="1009" y="0"/>
                    </a:moveTo>
                    <a:cubicBezTo>
                      <a:pt x="328" y="0"/>
                      <a:pt x="0" y="1108"/>
                      <a:pt x="781" y="1378"/>
                    </a:cubicBezTo>
                    <a:cubicBezTo>
                      <a:pt x="866" y="1409"/>
                      <a:pt x="947" y="1423"/>
                      <a:pt x="1024" y="1423"/>
                    </a:cubicBezTo>
                    <a:cubicBezTo>
                      <a:pt x="1697" y="1423"/>
                      <a:pt x="1997" y="343"/>
                      <a:pt x="1248" y="44"/>
                    </a:cubicBezTo>
                    <a:cubicBezTo>
                      <a:pt x="1165" y="14"/>
                      <a:pt x="1085" y="0"/>
                      <a:pt x="1009"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0" name="Google Shape;2580;p50"/>
              <p:cNvSpPr/>
              <p:nvPr/>
            </p:nvSpPr>
            <p:spPr>
              <a:xfrm>
                <a:off x="6073250" y="2026325"/>
                <a:ext cx="50150" cy="35375"/>
              </a:xfrm>
              <a:custGeom>
                <a:avLst/>
                <a:gdLst/>
                <a:ahLst/>
                <a:cxnLst/>
                <a:rect l="l" t="t" r="r" b="b"/>
                <a:pathLst>
                  <a:path w="2006" h="1415" extrusionOk="0">
                    <a:moveTo>
                      <a:pt x="1040" y="1"/>
                    </a:moveTo>
                    <a:cubicBezTo>
                      <a:pt x="344" y="1"/>
                      <a:pt x="1" y="1127"/>
                      <a:pt x="790" y="1370"/>
                    </a:cubicBezTo>
                    <a:cubicBezTo>
                      <a:pt x="879" y="1401"/>
                      <a:pt x="963" y="1415"/>
                      <a:pt x="1041" y="1415"/>
                    </a:cubicBezTo>
                    <a:cubicBezTo>
                      <a:pt x="1733" y="1415"/>
                      <a:pt x="2006" y="336"/>
                      <a:pt x="1257" y="36"/>
                    </a:cubicBezTo>
                    <a:cubicBezTo>
                      <a:pt x="1182" y="12"/>
                      <a:pt x="1109" y="1"/>
                      <a:pt x="1040"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1" name="Google Shape;2581;p50"/>
              <p:cNvSpPr/>
              <p:nvPr/>
            </p:nvSpPr>
            <p:spPr>
              <a:xfrm>
                <a:off x="6372650" y="2030500"/>
                <a:ext cx="50350" cy="35150"/>
              </a:xfrm>
              <a:custGeom>
                <a:avLst/>
                <a:gdLst/>
                <a:ahLst/>
                <a:cxnLst/>
                <a:rect l="l" t="t" r="r" b="b"/>
                <a:pathLst>
                  <a:path w="2014" h="1406" extrusionOk="0">
                    <a:moveTo>
                      <a:pt x="1040" y="1"/>
                    </a:moveTo>
                    <a:cubicBezTo>
                      <a:pt x="343" y="1"/>
                      <a:pt x="0" y="1127"/>
                      <a:pt x="789" y="1370"/>
                    </a:cubicBezTo>
                    <a:cubicBezTo>
                      <a:pt x="866" y="1395"/>
                      <a:pt x="940" y="1406"/>
                      <a:pt x="1009" y="1406"/>
                    </a:cubicBezTo>
                    <a:cubicBezTo>
                      <a:pt x="1698" y="1406"/>
                      <a:pt x="2013" y="308"/>
                      <a:pt x="1256" y="36"/>
                    </a:cubicBezTo>
                    <a:cubicBezTo>
                      <a:pt x="1181" y="12"/>
                      <a:pt x="1109" y="1"/>
                      <a:pt x="10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50"/>
              <p:cNvSpPr/>
              <p:nvPr/>
            </p:nvSpPr>
            <p:spPr>
              <a:xfrm>
                <a:off x="6462925" y="2032800"/>
                <a:ext cx="50725" cy="35550"/>
              </a:xfrm>
              <a:custGeom>
                <a:avLst/>
                <a:gdLst/>
                <a:ahLst/>
                <a:cxnLst/>
                <a:rect l="l" t="t" r="r" b="b"/>
                <a:pathLst>
                  <a:path w="2029" h="1422" extrusionOk="0">
                    <a:moveTo>
                      <a:pt x="1009" y="0"/>
                    </a:moveTo>
                    <a:cubicBezTo>
                      <a:pt x="327" y="0"/>
                      <a:pt x="0" y="1108"/>
                      <a:pt x="781" y="1378"/>
                    </a:cubicBezTo>
                    <a:cubicBezTo>
                      <a:pt x="867" y="1408"/>
                      <a:pt x="950" y="1422"/>
                      <a:pt x="1028" y="1422"/>
                    </a:cubicBezTo>
                    <a:cubicBezTo>
                      <a:pt x="1728" y="1422"/>
                      <a:pt x="2028" y="314"/>
                      <a:pt x="1248" y="44"/>
                    </a:cubicBezTo>
                    <a:cubicBezTo>
                      <a:pt x="1164" y="14"/>
                      <a:pt x="1084" y="0"/>
                      <a:pt x="1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50"/>
              <p:cNvSpPr/>
              <p:nvPr/>
            </p:nvSpPr>
            <p:spPr>
              <a:xfrm>
                <a:off x="4471825" y="2540075"/>
                <a:ext cx="246050" cy="387800"/>
              </a:xfrm>
              <a:custGeom>
                <a:avLst/>
                <a:gdLst/>
                <a:ahLst/>
                <a:cxnLst/>
                <a:rect l="l" t="t" r="r" b="b"/>
                <a:pathLst>
                  <a:path w="9842" h="15512" extrusionOk="0">
                    <a:moveTo>
                      <a:pt x="8173" y="1"/>
                    </a:moveTo>
                    <a:cubicBezTo>
                      <a:pt x="8173" y="1"/>
                      <a:pt x="5371" y="6839"/>
                      <a:pt x="1" y="10075"/>
                    </a:cubicBezTo>
                    <a:cubicBezTo>
                      <a:pt x="1" y="10075"/>
                      <a:pt x="668" y="13911"/>
                      <a:pt x="4237" y="15512"/>
                    </a:cubicBezTo>
                    <a:cubicBezTo>
                      <a:pt x="4237" y="15512"/>
                      <a:pt x="8607" y="9808"/>
                      <a:pt x="9841" y="2035"/>
                    </a:cubicBezTo>
                    <a:lnTo>
                      <a:pt x="817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50"/>
              <p:cNvSpPr/>
              <p:nvPr/>
            </p:nvSpPr>
            <p:spPr>
              <a:xfrm>
                <a:off x="4471825" y="2540075"/>
                <a:ext cx="204350" cy="251875"/>
              </a:xfrm>
              <a:custGeom>
                <a:avLst/>
                <a:gdLst/>
                <a:ahLst/>
                <a:cxnLst/>
                <a:rect l="l" t="t" r="r" b="b"/>
                <a:pathLst>
                  <a:path w="8174" h="10075" extrusionOk="0">
                    <a:moveTo>
                      <a:pt x="8173" y="1"/>
                    </a:moveTo>
                    <a:lnTo>
                      <a:pt x="8173" y="1"/>
                    </a:lnTo>
                    <a:cubicBezTo>
                      <a:pt x="2002" y="3637"/>
                      <a:pt x="1" y="10075"/>
                      <a:pt x="1" y="10075"/>
                    </a:cubicBezTo>
                    <a:cubicBezTo>
                      <a:pt x="5438" y="6839"/>
                      <a:pt x="8173" y="1"/>
                      <a:pt x="8173"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50"/>
              <p:cNvSpPr/>
              <p:nvPr/>
            </p:nvSpPr>
            <p:spPr>
              <a:xfrm>
                <a:off x="4503525" y="2227675"/>
                <a:ext cx="281875" cy="132900"/>
              </a:xfrm>
              <a:custGeom>
                <a:avLst/>
                <a:gdLst/>
                <a:ahLst/>
                <a:cxnLst/>
                <a:rect l="l" t="t" r="r" b="b"/>
                <a:pathLst>
                  <a:path w="11275" h="5316" extrusionOk="0">
                    <a:moveTo>
                      <a:pt x="658" y="1"/>
                    </a:moveTo>
                    <a:cubicBezTo>
                      <a:pt x="424" y="1"/>
                      <a:pt x="276" y="50"/>
                      <a:pt x="234" y="155"/>
                    </a:cubicBezTo>
                    <a:cubicBezTo>
                      <a:pt x="0" y="622"/>
                      <a:pt x="2235" y="2156"/>
                      <a:pt x="5237" y="3557"/>
                    </a:cubicBezTo>
                    <a:cubicBezTo>
                      <a:pt x="7545" y="4632"/>
                      <a:pt x="9667" y="5316"/>
                      <a:pt x="10567" y="5316"/>
                    </a:cubicBezTo>
                    <a:cubicBezTo>
                      <a:pt x="10811" y="5316"/>
                      <a:pt x="10965" y="5265"/>
                      <a:pt x="11008" y="5158"/>
                    </a:cubicBezTo>
                    <a:cubicBezTo>
                      <a:pt x="11275" y="4658"/>
                      <a:pt x="9007" y="3157"/>
                      <a:pt x="6005" y="1789"/>
                    </a:cubicBezTo>
                    <a:cubicBezTo>
                      <a:pt x="3682" y="707"/>
                      <a:pt x="1548" y="1"/>
                      <a:pt x="658"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50"/>
              <p:cNvSpPr/>
              <p:nvPr/>
            </p:nvSpPr>
            <p:spPr>
              <a:xfrm>
                <a:off x="4466000" y="2231525"/>
                <a:ext cx="312750" cy="209850"/>
              </a:xfrm>
              <a:custGeom>
                <a:avLst/>
                <a:gdLst/>
                <a:ahLst/>
                <a:cxnLst/>
                <a:rect l="l" t="t" r="r" b="b"/>
                <a:pathLst>
                  <a:path w="12510" h="8394" extrusionOk="0">
                    <a:moveTo>
                      <a:pt x="1735" y="1"/>
                    </a:moveTo>
                    <a:lnTo>
                      <a:pt x="1735" y="1"/>
                    </a:lnTo>
                    <a:cubicBezTo>
                      <a:pt x="1735" y="1"/>
                      <a:pt x="1735" y="1"/>
                      <a:pt x="1734" y="1"/>
                    </a:cubicBezTo>
                    <a:lnTo>
                      <a:pt x="1734" y="1"/>
                    </a:lnTo>
                    <a:lnTo>
                      <a:pt x="1735" y="1"/>
                    </a:lnTo>
                    <a:close/>
                    <a:moveTo>
                      <a:pt x="12509" y="5004"/>
                    </a:moveTo>
                    <a:lnTo>
                      <a:pt x="12506" y="5012"/>
                    </a:lnTo>
                    <a:lnTo>
                      <a:pt x="12506" y="5012"/>
                    </a:lnTo>
                    <a:cubicBezTo>
                      <a:pt x="12507" y="5009"/>
                      <a:pt x="12508" y="5007"/>
                      <a:pt x="12509" y="5004"/>
                    </a:cubicBezTo>
                    <a:close/>
                    <a:moveTo>
                      <a:pt x="1734" y="1"/>
                    </a:moveTo>
                    <a:lnTo>
                      <a:pt x="234" y="3236"/>
                    </a:lnTo>
                    <a:cubicBezTo>
                      <a:pt x="0" y="3670"/>
                      <a:pt x="2235" y="5204"/>
                      <a:pt x="5237" y="6605"/>
                    </a:cubicBezTo>
                    <a:cubicBezTo>
                      <a:pt x="7560" y="7687"/>
                      <a:pt x="9694" y="8393"/>
                      <a:pt x="10583" y="8393"/>
                    </a:cubicBezTo>
                    <a:cubicBezTo>
                      <a:pt x="10818" y="8393"/>
                      <a:pt x="10966" y="8344"/>
                      <a:pt x="11008" y="8240"/>
                    </a:cubicBezTo>
                    <a:lnTo>
                      <a:pt x="12506" y="5012"/>
                    </a:lnTo>
                    <a:lnTo>
                      <a:pt x="12506" y="5012"/>
                    </a:lnTo>
                    <a:cubicBezTo>
                      <a:pt x="12459" y="5104"/>
                      <a:pt x="12312" y="5148"/>
                      <a:pt x="12083" y="5148"/>
                    </a:cubicBezTo>
                    <a:cubicBezTo>
                      <a:pt x="11192" y="5148"/>
                      <a:pt x="9059" y="4484"/>
                      <a:pt x="6738" y="3403"/>
                    </a:cubicBezTo>
                    <a:cubicBezTo>
                      <a:pt x="3738" y="2003"/>
                      <a:pt x="1503" y="502"/>
                      <a:pt x="17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50"/>
              <p:cNvSpPr/>
              <p:nvPr/>
            </p:nvSpPr>
            <p:spPr>
              <a:xfrm>
                <a:off x="4858775" y="2254050"/>
                <a:ext cx="193500" cy="196250"/>
              </a:xfrm>
              <a:custGeom>
                <a:avLst/>
                <a:gdLst/>
                <a:ahLst/>
                <a:cxnLst/>
                <a:rect l="l" t="t" r="r" b="b"/>
                <a:pathLst>
                  <a:path w="7740" h="7850" extrusionOk="0">
                    <a:moveTo>
                      <a:pt x="1602" y="0"/>
                    </a:moveTo>
                    <a:lnTo>
                      <a:pt x="0" y="367"/>
                    </a:lnTo>
                    <a:cubicBezTo>
                      <a:pt x="0" y="367"/>
                      <a:pt x="3136" y="3770"/>
                      <a:pt x="3536" y="7706"/>
                    </a:cubicBezTo>
                    <a:cubicBezTo>
                      <a:pt x="3536" y="7706"/>
                      <a:pt x="4041" y="7850"/>
                      <a:pt x="4770" y="7850"/>
                    </a:cubicBezTo>
                    <a:cubicBezTo>
                      <a:pt x="5607" y="7850"/>
                      <a:pt x="6740" y="7659"/>
                      <a:pt x="7739" y="6838"/>
                    </a:cubicBezTo>
                    <a:cubicBezTo>
                      <a:pt x="7739" y="6838"/>
                      <a:pt x="5638" y="2836"/>
                      <a:pt x="160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50"/>
              <p:cNvSpPr/>
              <p:nvPr/>
            </p:nvSpPr>
            <p:spPr>
              <a:xfrm>
                <a:off x="4858775" y="2263225"/>
                <a:ext cx="88425" cy="183475"/>
              </a:xfrm>
              <a:custGeom>
                <a:avLst/>
                <a:gdLst/>
                <a:ahLst/>
                <a:cxnLst/>
                <a:rect l="l" t="t" r="r" b="b"/>
                <a:pathLst>
                  <a:path w="3537" h="7339" extrusionOk="0">
                    <a:moveTo>
                      <a:pt x="0" y="0"/>
                    </a:moveTo>
                    <a:cubicBezTo>
                      <a:pt x="434" y="4470"/>
                      <a:pt x="3536" y="7339"/>
                      <a:pt x="3536" y="7339"/>
                    </a:cubicBezTo>
                    <a:cubicBezTo>
                      <a:pt x="3136" y="3403"/>
                      <a:pt x="1" y="0"/>
                      <a:pt x="0"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50"/>
              <p:cNvSpPr/>
              <p:nvPr/>
            </p:nvSpPr>
            <p:spPr>
              <a:xfrm>
                <a:off x="4471825" y="2480025"/>
                <a:ext cx="60075" cy="60075"/>
              </a:xfrm>
              <a:custGeom>
                <a:avLst/>
                <a:gdLst/>
                <a:ahLst/>
                <a:cxnLst/>
                <a:rect l="l" t="t" r="r" b="b"/>
                <a:pathLst>
                  <a:path w="2403" h="2403" extrusionOk="0">
                    <a:moveTo>
                      <a:pt x="1202" y="1"/>
                    </a:moveTo>
                    <a:cubicBezTo>
                      <a:pt x="534" y="1"/>
                      <a:pt x="1" y="535"/>
                      <a:pt x="1" y="1202"/>
                    </a:cubicBezTo>
                    <a:cubicBezTo>
                      <a:pt x="1" y="1869"/>
                      <a:pt x="534" y="2403"/>
                      <a:pt x="1202" y="2403"/>
                    </a:cubicBezTo>
                    <a:cubicBezTo>
                      <a:pt x="1869" y="2403"/>
                      <a:pt x="2402" y="1869"/>
                      <a:pt x="2402" y="1202"/>
                    </a:cubicBezTo>
                    <a:cubicBezTo>
                      <a:pt x="2402" y="535"/>
                      <a:pt x="1869" y="1"/>
                      <a:pt x="1202"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50"/>
              <p:cNvSpPr/>
              <p:nvPr/>
            </p:nvSpPr>
            <p:spPr>
              <a:xfrm>
                <a:off x="4285875" y="2607625"/>
                <a:ext cx="80900" cy="81750"/>
              </a:xfrm>
              <a:custGeom>
                <a:avLst/>
                <a:gdLst/>
                <a:ahLst/>
                <a:cxnLst/>
                <a:rect l="l" t="t" r="r" b="b"/>
                <a:pathLst>
                  <a:path w="3236" h="3270" extrusionOk="0">
                    <a:moveTo>
                      <a:pt x="1635" y="1"/>
                    </a:moveTo>
                    <a:cubicBezTo>
                      <a:pt x="734" y="1"/>
                      <a:pt x="0" y="734"/>
                      <a:pt x="0" y="1635"/>
                    </a:cubicBezTo>
                    <a:cubicBezTo>
                      <a:pt x="0" y="2536"/>
                      <a:pt x="734" y="3270"/>
                      <a:pt x="1635" y="3270"/>
                    </a:cubicBezTo>
                    <a:cubicBezTo>
                      <a:pt x="2535" y="3270"/>
                      <a:pt x="3236" y="2536"/>
                      <a:pt x="3236" y="1635"/>
                    </a:cubicBezTo>
                    <a:cubicBezTo>
                      <a:pt x="3236" y="734"/>
                      <a:pt x="2535" y="1"/>
                      <a:pt x="163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50"/>
              <p:cNvSpPr/>
              <p:nvPr/>
            </p:nvSpPr>
            <p:spPr>
              <a:xfrm>
                <a:off x="4285875" y="2418325"/>
                <a:ext cx="60050" cy="60075"/>
              </a:xfrm>
              <a:custGeom>
                <a:avLst/>
                <a:gdLst/>
                <a:ahLst/>
                <a:cxnLst/>
                <a:rect l="l" t="t" r="r" b="b"/>
                <a:pathLst>
                  <a:path w="2402" h="2403" extrusionOk="0">
                    <a:moveTo>
                      <a:pt x="1201" y="1"/>
                    </a:moveTo>
                    <a:cubicBezTo>
                      <a:pt x="534" y="1"/>
                      <a:pt x="0" y="534"/>
                      <a:pt x="0" y="1201"/>
                    </a:cubicBezTo>
                    <a:cubicBezTo>
                      <a:pt x="0" y="1869"/>
                      <a:pt x="534" y="2402"/>
                      <a:pt x="1201" y="2402"/>
                    </a:cubicBezTo>
                    <a:cubicBezTo>
                      <a:pt x="1868" y="2402"/>
                      <a:pt x="2402" y="1869"/>
                      <a:pt x="2402" y="1201"/>
                    </a:cubicBezTo>
                    <a:cubicBezTo>
                      <a:pt x="2402" y="534"/>
                      <a:pt x="1868" y="1"/>
                      <a:pt x="1201"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50"/>
              <p:cNvSpPr/>
              <p:nvPr/>
            </p:nvSpPr>
            <p:spPr>
              <a:xfrm>
                <a:off x="4709500" y="2137300"/>
                <a:ext cx="68400" cy="68400"/>
              </a:xfrm>
              <a:custGeom>
                <a:avLst/>
                <a:gdLst/>
                <a:ahLst/>
                <a:cxnLst/>
                <a:rect l="l" t="t" r="r" b="b"/>
                <a:pathLst>
                  <a:path w="2736" h="2736" extrusionOk="0">
                    <a:moveTo>
                      <a:pt x="1368" y="0"/>
                    </a:moveTo>
                    <a:cubicBezTo>
                      <a:pt x="601" y="0"/>
                      <a:pt x="0" y="601"/>
                      <a:pt x="0" y="1368"/>
                    </a:cubicBezTo>
                    <a:cubicBezTo>
                      <a:pt x="0" y="2135"/>
                      <a:pt x="601" y="2735"/>
                      <a:pt x="1368" y="2735"/>
                    </a:cubicBezTo>
                    <a:cubicBezTo>
                      <a:pt x="2135" y="2735"/>
                      <a:pt x="2736" y="2135"/>
                      <a:pt x="2736" y="1368"/>
                    </a:cubicBezTo>
                    <a:cubicBezTo>
                      <a:pt x="2736" y="601"/>
                      <a:pt x="2135" y="0"/>
                      <a:pt x="13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50"/>
              <p:cNvSpPr/>
              <p:nvPr/>
            </p:nvSpPr>
            <p:spPr>
              <a:xfrm>
                <a:off x="4909650" y="2088925"/>
                <a:ext cx="58400" cy="58400"/>
              </a:xfrm>
              <a:custGeom>
                <a:avLst/>
                <a:gdLst/>
                <a:ahLst/>
                <a:cxnLst/>
                <a:rect l="l" t="t" r="r" b="b"/>
                <a:pathLst>
                  <a:path w="2336" h="2336" extrusionOk="0">
                    <a:moveTo>
                      <a:pt x="1168" y="0"/>
                    </a:moveTo>
                    <a:cubicBezTo>
                      <a:pt x="501" y="0"/>
                      <a:pt x="0" y="534"/>
                      <a:pt x="0" y="1168"/>
                    </a:cubicBezTo>
                    <a:cubicBezTo>
                      <a:pt x="0" y="1802"/>
                      <a:pt x="501" y="2335"/>
                      <a:pt x="1168" y="2335"/>
                    </a:cubicBezTo>
                    <a:cubicBezTo>
                      <a:pt x="1801" y="2335"/>
                      <a:pt x="2335" y="1802"/>
                      <a:pt x="2335" y="1168"/>
                    </a:cubicBezTo>
                    <a:cubicBezTo>
                      <a:pt x="2335" y="534"/>
                      <a:pt x="1801" y="0"/>
                      <a:pt x="11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50"/>
              <p:cNvSpPr/>
              <p:nvPr/>
            </p:nvSpPr>
            <p:spPr>
              <a:xfrm>
                <a:off x="6904400" y="1691975"/>
                <a:ext cx="165975" cy="251875"/>
              </a:xfrm>
              <a:custGeom>
                <a:avLst/>
                <a:gdLst/>
                <a:ahLst/>
                <a:cxnLst/>
                <a:rect l="l" t="t" r="r" b="b"/>
                <a:pathLst>
                  <a:path w="6639" h="10075" extrusionOk="0">
                    <a:moveTo>
                      <a:pt x="1168" y="0"/>
                    </a:moveTo>
                    <a:lnTo>
                      <a:pt x="0" y="1335"/>
                    </a:lnTo>
                    <a:cubicBezTo>
                      <a:pt x="768" y="6372"/>
                      <a:pt x="3670" y="10074"/>
                      <a:pt x="3670" y="10074"/>
                    </a:cubicBezTo>
                    <a:cubicBezTo>
                      <a:pt x="6172" y="8973"/>
                      <a:pt x="6639" y="6472"/>
                      <a:pt x="6639" y="6472"/>
                    </a:cubicBezTo>
                    <a:cubicBezTo>
                      <a:pt x="3003" y="4404"/>
                      <a:pt x="1168" y="0"/>
                      <a:pt x="1168" y="0"/>
                    </a:cubicBez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50"/>
              <p:cNvSpPr/>
              <p:nvPr/>
            </p:nvSpPr>
            <p:spPr>
              <a:xfrm>
                <a:off x="6933575" y="1691975"/>
                <a:ext cx="136800" cy="161800"/>
              </a:xfrm>
              <a:custGeom>
                <a:avLst/>
                <a:gdLst/>
                <a:ahLst/>
                <a:cxnLst/>
                <a:rect l="l" t="t" r="r" b="b"/>
                <a:pathLst>
                  <a:path w="5472" h="6472" extrusionOk="0">
                    <a:moveTo>
                      <a:pt x="1" y="0"/>
                    </a:moveTo>
                    <a:cubicBezTo>
                      <a:pt x="1" y="1"/>
                      <a:pt x="1769" y="4404"/>
                      <a:pt x="5472" y="6472"/>
                    </a:cubicBezTo>
                    <a:cubicBezTo>
                      <a:pt x="5472" y="6472"/>
                      <a:pt x="4171" y="2302"/>
                      <a:pt x="1"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50"/>
              <p:cNvSpPr/>
              <p:nvPr/>
            </p:nvSpPr>
            <p:spPr>
              <a:xfrm>
                <a:off x="6899400" y="1525400"/>
                <a:ext cx="297725" cy="74375"/>
              </a:xfrm>
              <a:custGeom>
                <a:avLst/>
                <a:gdLst/>
                <a:ahLst/>
                <a:cxnLst/>
                <a:rect l="l" t="t" r="r" b="b"/>
                <a:pathLst>
                  <a:path w="11909" h="2975" extrusionOk="0">
                    <a:moveTo>
                      <a:pt x="10278" y="0"/>
                    </a:moveTo>
                    <a:cubicBezTo>
                      <a:pt x="9162" y="0"/>
                      <a:pt x="7535" y="177"/>
                      <a:pt x="5738" y="526"/>
                    </a:cubicBezTo>
                    <a:cubicBezTo>
                      <a:pt x="2535" y="1159"/>
                      <a:pt x="0" y="2060"/>
                      <a:pt x="67" y="2627"/>
                    </a:cubicBezTo>
                    <a:cubicBezTo>
                      <a:pt x="111" y="2863"/>
                      <a:pt x="663" y="2975"/>
                      <a:pt x="1546" y="2975"/>
                    </a:cubicBezTo>
                    <a:cubicBezTo>
                      <a:pt x="2664" y="2975"/>
                      <a:pt x="4313" y="2796"/>
                      <a:pt x="6138" y="2460"/>
                    </a:cubicBezTo>
                    <a:cubicBezTo>
                      <a:pt x="9374" y="1827"/>
                      <a:pt x="11909" y="859"/>
                      <a:pt x="11809" y="359"/>
                    </a:cubicBezTo>
                    <a:cubicBezTo>
                      <a:pt x="11764" y="119"/>
                      <a:pt x="11192" y="0"/>
                      <a:pt x="1027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50"/>
              <p:cNvSpPr/>
              <p:nvPr/>
            </p:nvSpPr>
            <p:spPr>
              <a:xfrm>
                <a:off x="6882725" y="1438925"/>
                <a:ext cx="311900" cy="152175"/>
              </a:xfrm>
              <a:custGeom>
                <a:avLst/>
                <a:gdLst/>
                <a:ahLst/>
                <a:cxnLst/>
                <a:rect l="l" t="t" r="r" b="b"/>
                <a:pathLst>
                  <a:path w="12476" h="6087" extrusionOk="0">
                    <a:moveTo>
                      <a:pt x="12475" y="3816"/>
                    </a:moveTo>
                    <a:lnTo>
                      <a:pt x="12476" y="3818"/>
                    </a:lnTo>
                    <a:cubicBezTo>
                      <a:pt x="12476" y="3817"/>
                      <a:pt x="12476" y="3817"/>
                      <a:pt x="12475" y="3816"/>
                    </a:cubicBezTo>
                    <a:close/>
                    <a:moveTo>
                      <a:pt x="10329" y="1"/>
                    </a:moveTo>
                    <a:cubicBezTo>
                      <a:pt x="9212" y="1"/>
                      <a:pt x="7563" y="180"/>
                      <a:pt x="5738" y="516"/>
                    </a:cubicBezTo>
                    <a:cubicBezTo>
                      <a:pt x="2535" y="1149"/>
                      <a:pt x="0" y="2083"/>
                      <a:pt x="67" y="2617"/>
                    </a:cubicBezTo>
                    <a:lnTo>
                      <a:pt x="734" y="6086"/>
                    </a:lnTo>
                    <a:cubicBezTo>
                      <a:pt x="667" y="5519"/>
                      <a:pt x="3169" y="4618"/>
                      <a:pt x="6405" y="3985"/>
                    </a:cubicBezTo>
                    <a:cubicBezTo>
                      <a:pt x="8202" y="3636"/>
                      <a:pt x="9829" y="3459"/>
                      <a:pt x="10945" y="3459"/>
                    </a:cubicBezTo>
                    <a:cubicBezTo>
                      <a:pt x="11857" y="3459"/>
                      <a:pt x="12428" y="3577"/>
                      <a:pt x="12475" y="3816"/>
                    </a:cubicBezTo>
                    <a:lnTo>
                      <a:pt x="12475" y="3816"/>
                    </a:lnTo>
                    <a:lnTo>
                      <a:pt x="11809" y="349"/>
                    </a:lnTo>
                    <a:cubicBezTo>
                      <a:pt x="11764" y="113"/>
                      <a:pt x="11213" y="1"/>
                      <a:pt x="10329" y="1"/>
                    </a:cubicBez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50"/>
              <p:cNvSpPr/>
              <p:nvPr/>
            </p:nvSpPr>
            <p:spPr>
              <a:xfrm>
                <a:off x="6587500" y="1450125"/>
                <a:ext cx="249375" cy="137625"/>
              </a:xfrm>
              <a:custGeom>
                <a:avLst/>
                <a:gdLst/>
                <a:ahLst/>
                <a:cxnLst/>
                <a:rect l="l" t="t" r="r" b="b"/>
                <a:pathLst>
                  <a:path w="9975" h="5505" extrusionOk="0">
                    <a:moveTo>
                      <a:pt x="8840" y="1"/>
                    </a:moveTo>
                    <a:cubicBezTo>
                      <a:pt x="3870" y="201"/>
                      <a:pt x="1" y="2503"/>
                      <a:pt x="1" y="2503"/>
                    </a:cubicBezTo>
                    <a:cubicBezTo>
                      <a:pt x="735" y="4838"/>
                      <a:pt x="3070" y="5505"/>
                      <a:pt x="3070" y="5505"/>
                    </a:cubicBezTo>
                    <a:cubicBezTo>
                      <a:pt x="5505" y="2403"/>
                      <a:pt x="9975" y="1168"/>
                      <a:pt x="9975" y="1168"/>
                    </a:cubicBezTo>
                    <a:lnTo>
                      <a:pt x="8840" y="1"/>
                    </a:ln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50"/>
              <p:cNvSpPr/>
              <p:nvPr/>
            </p:nvSpPr>
            <p:spPr>
              <a:xfrm>
                <a:off x="6664225" y="1479325"/>
                <a:ext cx="172650" cy="108425"/>
              </a:xfrm>
              <a:custGeom>
                <a:avLst/>
                <a:gdLst/>
                <a:ahLst/>
                <a:cxnLst/>
                <a:rect l="l" t="t" r="r" b="b"/>
                <a:pathLst>
                  <a:path w="6906" h="4337" extrusionOk="0">
                    <a:moveTo>
                      <a:pt x="6906" y="0"/>
                    </a:moveTo>
                    <a:cubicBezTo>
                      <a:pt x="6905" y="0"/>
                      <a:pt x="2436" y="1168"/>
                      <a:pt x="1" y="4337"/>
                    </a:cubicBezTo>
                    <a:cubicBezTo>
                      <a:pt x="1" y="4337"/>
                      <a:pt x="4204" y="3536"/>
                      <a:pt x="6906"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50"/>
              <p:cNvSpPr/>
              <p:nvPr/>
            </p:nvSpPr>
            <p:spPr>
              <a:xfrm>
                <a:off x="7175425" y="1632775"/>
                <a:ext cx="60075" cy="60050"/>
              </a:xfrm>
              <a:custGeom>
                <a:avLst/>
                <a:gdLst/>
                <a:ahLst/>
                <a:cxnLst/>
                <a:rect l="l" t="t" r="r" b="b"/>
                <a:pathLst>
                  <a:path w="2403" h="2402" extrusionOk="0">
                    <a:moveTo>
                      <a:pt x="1201" y="0"/>
                    </a:moveTo>
                    <a:cubicBezTo>
                      <a:pt x="534" y="0"/>
                      <a:pt x="1" y="534"/>
                      <a:pt x="1" y="1201"/>
                    </a:cubicBezTo>
                    <a:cubicBezTo>
                      <a:pt x="1" y="1868"/>
                      <a:pt x="534" y="2402"/>
                      <a:pt x="1201" y="2402"/>
                    </a:cubicBezTo>
                    <a:cubicBezTo>
                      <a:pt x="1869" y="2402"/>
                      <a:pt x="2402" y="1868"/>
                      <a:pt x="2402" y="1201"/>
                    </a:cubicBezTo>
                    <a:cubicBezTo>
                      <a:pt x="2402" y="534"/>
                      <a:pt x="1869" y="0"/>
                      <a:pt x="1201"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50"/>
              <p:cNvSpPr/>
              <p:nvPr/>
            </p:nvSpPr>
            <p:spPr>
              <a:xfrm>
                <a:off x="6778475" y="1724500"/>
                <a:ext cx="80925" cy="80900"/>
              </a:xfrm>
              <a:custGeom>
                <a:avLst/>
                <a:gdLst/>
                <a:ahLst/>
                <a:cxnLst/>
                <a:rect l="l" t="t" r="r" b="b"/>
                <a:pathLst>
                  <a:path w="3237" h="3236" extrusionOk="0">
                    <a:moveTo>
                      <a:pt x="1635" y="0"/>
                    </a:moveTo>
                    <a:cubicBezTo>
                      <a:pt x="734" y="0"/>
                      <a:pt x="1" y="701"/>
                      <a:pt x="1" y="1601"/>
                    </a:cubicBezTo>
                    <a:cubicBezTo>
                      <a:pt x="1" y="2502"/>
                      <a:pt x="734" y="3236"/>
                      <a:pt x="1635" y="3236"/>
                    </a:cubicBezTo>
                    <a:cubicBezTo>
                      <a:pt x="2502" y="3236"/>
                      <a:pt x="3236" y="2502"/>
                      <a:pt x="3236" y="1601"/>
                    </a:cubicBezTo>
                    <a:cubicBezTo>
                      <a:pt x="3236" y="701"/>
                      <a:pt x="2502" y="0"/>
                      <a:pt x="1635"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2" name="Google Shape;2602;p50"/>
              <p:cNvSpPr/>
              <p:nvPr/>
            </p:nvSpPr>
            <p:spPr>
              <a:xfrm>
                <a:off x="7318025" y="1704475"/>
                <a:ext cx="60900" cy="60075"/>
              </a:xfrm>
              <a:custGeom>
                <a:avLst/>
                <a:gdLst/>
                <a:ahLst/>
                <a:cxnLst/>
                <a:rect l="l" t="t" r="r" b="b"/>
                <a:pathLst>
                  <a:path w="2436" h="2403" extrusionOk="0">
                    <a:moveTo>
                      <a:pt x="1235" y="1"/>
                    </a:moveTo>
                    <a:cubicBezTo>
                      <a:pt x="534" y="1"/>
                      <a:pt x="1" y="534"/>
                      <a:pt x="1" y="1202"/>
                    </a:cubicBezTo>
                    <a:cubicBezTo>
                      <a:pt x="1" y="1869"/>
                      <a:pt x="534" y="2402"/>
                      <a:pt x="1235" y="2402"/>
                    </a:cubicBezTo>
                    <a:cubicBezTo>
                      <a:pt x="1902" y="2402"/>
                      <a:pt x="2436" y="1869"/>
                      <a:pt x="2436" y="1202"/>
                    </a:cubicBezTo>
                    <a:cubicBezTo>
                      <a:pt x="2436" y="534"/>
                      <a:pt x="1902" y="1"/>
                      <a:pt x="123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3" name="Google Shape;2603;p50"/>
              <p:cNvSpPr/>
              <p:nvPr/>
            </p:nvSpPr>
            <p:spPr>
              <a:xfrm>
                <a:off x="7187100" y="1771200"/>
                <a:ext cx="68400" cy="68400"/>
              </a:xfrm>
              <a:custGeom>
                <a:avLst/>
                <a:gdLst/>
                <a:ahLst/>
                <a:cxnLst/>
                <a:rect l="l" t="t" r="r" b="b"/>
                <a:pathLst>
                  <a:path w="2736" h="2736" extrusionOk="0">
                    <a:moveTo>
                      <a:pt x="1368" y="0"/>
                    </a:moveTo>
                    <a:cubicBezTo>
                      <a:pt x="601" y="0"/>
                      <a:pt x="1" y="601"/>
                      <a:pt x="1" y="1368"/>
                    </a:cubicBezTo>
                    <a:cubicBezTo>
                      <a:pt x="1" y="2135"/>
                      <a:pt x="601" y="2736"/>
                      <a:pt x="1368" y="2736"/>
                    </a:cubicBezTo>
                    <a:cubicBezTo>
                      <a:pt x="2135" y="2736"/>
                      <a:pt x="2736" y="2135"/>
                      <a:pt x="2736" y="1368"/>
                    </a:cubicBezTo>
                    <a:cubicBezTo>
                      <a:pt x="2736" y="601"/>
                      <a:pt x="2135" y="0"/>
                      <a:pt x="13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50"/>
              <p:cNvSpPr/>
              <p:nvPr/>
            </p:nvSpPr>
            <p:spPr>
              <a:xfrm>
                <a:off x="7069525" y="1928800"/>
                <a:ext cx="57550" cy="58400"/>
              </a:xfrm>
              <a:custGeom>
                <a:avLst/>
                <a:gdLst/>
                <a:ahLst/>
                <a:cxnLst/>
                <a:rect l="l" t="t" r="r" b="b"/>
                <a:pathLst>
                  <a:path w="2302" h="2336" extrusionOk="0">
                    <a:moveTo>
                      <a:pt x="1168" y="1"/>
                    </a:moveTo>
                    <a:cubicBezTo>
                      <a:pt x="501" y="1"/>
                      <a:pt x="0" y="501"/>
                      <a:pt x="0" y="1168"/>
                    </a:cubicBezTo>
                    <a:cubicBezTo>
                      <a:pt x="0" y="1802"/>
                      <a:pt x="501" y="2336"/>
                      <a:pt x="1168" y="2336"/>
                    </a:cubicBezTo>
                    <a:cubicBezTo>
                      <a:pt x="1801" y="2336"/>
                      <a:pt x="2302" y="1802"/>
                      <a:pt x="2302" y="1168"/>
                    </a:cubicBezTo>
                    <a:cubicBezTo>
                      <a:pt x="2302" y="501"/>
                      <a:pt x="1801" y="1"/>
                      <a:pt x="1168"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05" name="Google Shape;2605;p50"/>
            <p:cNvGrpSpPr/>
            <p:nvPr/>
          </p:nvGrpSpPr>
          <p:grpSpPr>
            <a:xfrm>
              <a:off x="927729" y="3147858"/>
              <a:ext cx="2850470" cy="1360162"/>
              <a:chOff x="1725588" y="2924653"/>
              <a:chExt cx="4077925" cy="1945868"/>
            </a:xfrm>
          </p:grpSpPr>
          <p:sp>
            <p:nvSpPr>
              <p:cNvPr id="2606" name="Google Shape;2606;p50"/>
              <p:cNvSpPr/>
              <p:nvPr/>
            </p:nvSpPr>
            <p:spPr>
              <a:xfrm>
                <a:off x="2054138" y="3094246"/>
                <a:ext cx="3525875" cy="568750"/>
              </a:xfrm>
              <a:custGeom>
                <a:avLst/>
                <a:gdLst/>
                <a:ahLst/>
                <a:cxnLst/>
                <a:rect l="l" t="t" r="r" b="b"/>
                <a:pathLst>
                  <a:path w="141035" h="22750" extrusionOk="0">
                    <a:moveTo>
                      <a:pt x="70551" y="0"/>
                    </a:moveTo>
                    <a:cubicBezTo>
                      <a:pt x="51971" y="0"/>
                      <a:pt x="34492" y="1034"/>
                      <a:pt x="21349" y="3002"/>
                    </a:cubicBezTo>
                    <a:cubicBezTo>
                      <a:pt x="1" y="6171"/>
                      <a:pt x="1" y="10107"/>
                      <a:pt x="1" y="11408"/>
                    </a:cubicBezTo>
                    <a:lnTo>
                      <a:pt x="1" y="11508"/>
                    </a:lnTo>
                    <a:cubicBezTo>
                      <a:pt x="1" y="11708"/>
                      <a:pt x="1" y="12042"/>
                      <a:pt x="134" y="12376"/>
                    </a:cubicBezTo>
                    <a:cubicBezTo>
                      <a:pt x="134" y="12409"/>
                      <a:pt x="168" y="12442"/>
                      <a:pt x="168" y="12509"/>
                    </a:cubicBezTo>
                    <a:cubicBezTo>
                      <a:pt x="168" y="12542"/>
                      <a:pt x="168" y="12576"/>
                      <a:pt x="201" y="12609"/>
                    </a:cubicBezTo>
                    <a:cubicBezTo>
                      <a:pt x="268" y="12743"/>
                      <a:pt x="334" y="12909"/>
                      <a:pt x="434" y="13043"/>
                    </a:cubicBezTo>
                    <a:cubicBezTo>
                      <a:pt x="468" y="13076"/>
                      <a:pt x="468" y="13109"/>
                      <a:pt x="501" y="13176"/>
                    </a:cubicBezTo>
                    <a:lnTo>
                      <a:pt x="635" y="13276"/>
                    </a:lnTo>
                    <a:cubicBezTo>
                      <a:pt x="668" y="13376"/>
                      <a:pt x="701" y="13410"/>
                      <a:pt x="768" y="13443"/>
                    </a:cubicBezTo>
                    <a:lnTo>
                      <a:pt x="1001" y="13710"/>
                    </a:lnTo>
                    <a:cubicBezTo>
                      <a:pt x="1035" y="13710"/>
                      <a:pt x="1035" y="13743"/>
                      <a:pt x="1102" y="13743"/>
                    </a:cubicBezTo>
                    <a:lnTo>
                      <a:pt x="1202" y="13877"/>
                    </a:lnTo>
                    <a:cubicBezTo>
                      <a:pt x="1535" y="14177"/>
                      <a:pt x="1969" y="14510"/>
                      <a:pt x="2536" y="14844"/>
                    </a:cubicBezTo>
                    <a:cubicBezTo>
                      <a:pt x="2803" y="15011"/>
                      <a:pt x="3136" y="15178"/>
                      <a:pt x="3470" y="15344"/>
                    </a:cubicBezTo>
                    <a:cubicBezTo>
                      <a:pt x="3803" y="15511"/>
                      <a:pt x="4204" y="15711"/>
                      <a:pt x="4637" y="15878"/>
                    </a:cubicBezTo>
                    <a:cubicBezTo>
                      <a:pt x="5638" y="16278"/>
                      <a:pt x="6806" y="16712"/>
                      <a:pt x="8273" y="17112"/>
                    </a:cubicBezTo>
                    <a:cubicBezTo>
                      <a:pt x="9608" y="17546"/>
                      <a:pt x="11175" y="17946"/>
                      <a:pt x="13010" y="18347"/>
                    </a:cubicBezTo>
                    <a:cubicBezTo>
                      <a:pt x="13544" y="18447"/>
                      <a:pt x="14111" y="18547"/>
                      <a:pt x="14678" y="18680"/>
                    </a:cubicBezTo>
                    <a:cubicBezTo>
                      <a:pt x="15979" y="18914"/>
                      <a:pt x="17380" y="19180"/>
                      <a:pt x="18948" y="19414"/>
                    </a:cubicBezTo>
                    <a:cubicBezTo>
                      <a:pt x="19481" y="19514"/>
                      <a:pt x="20015" y="19581"/>
                      <a:pt x="20615" y="19681"/>
                    </a:cubicBezTo>
                    <a:cubicBezTo>
                      <a:pt x="20849" y="19681"/>
                      <a:pt x="21049" y="19714"/>
                      <a:pt x="21316" y="19748"/>
                    </a:cubicBezTo>
                    <a:cubicBezTo>
                      <a:pt x="22383" y="19914"/>
                      <a:pt x="23551" y="20048"/>
                      <a:pt x="24718" y="20215"/>
                    </a:cubicBezTo>
                    <a:cubicBezTo>
                      <a:pt x="25285" y="20281"/>
                      <a:pt x="25819" y="20348"/>
                      <a:pt x="26386" y="20415"/>
                    </a:cubicBezTo>
                    <a:cubicBezTo>
                      <a:pt x="27954" y="20615"/>
                      <a:pt x="29555" y="20815"/>
                      <a:pt x="31223" y="20948"/>
                    </a:cubicBezTo>
                    <a:cubicBezTo>
                      <a:pt x="42698" y="22149"/>
                      <a:pt x="56241" y="22750"/>
                      <a:pt x="70484" y="22750"/>
                    </a:cubicBezTo>
                    <a:cubicBezTo>
                      <a:pt x="84695" y="22750"/>
                      <a:pt x="98238" y="22149"/>
                      <a:pt x="109712" y="20948"/>
                    </a:cubicBezTo>
                    <a:cubicBezTo>
                      <a:pt x="113248" y="20648"/>
                      <a:pt x="116584" y="20215"/>
                      <a:pt x="119686" y="19748"/>
                    </a:cubicBezTo>
                    <a:cubicBezTo>
                      <a:pt x="125457" y="18914"/>
                      <a:pt x="129627" y="18013"/>
                      <a:pt x="132729" y="17079"/>
                    </a:cubicBezTo>
                    <a:cubicBezTo>
                      <a:pt x="134197" y="16679"/>
                      <a:pt x="135364" y="16245"/>
                      <a:pt x="136365" y="15845"/>
                    </a:cubicBezTo>
                    <a:cubicBezTo>
                      <a:pt x="140901" y="13977"/>
                      <a:pt x="141035" y="12242"/>
                      <a:pt x="141035" y="11408"/>
                    </a:cubicBezTo>
                    <a:lnTo>
                      <a:pt x="141035" y="11342"/>
                    </a:lnTo>
                    <a:cubicBezTo>
                      <a:pt x="141035" y="10041"/>
                      <a:pt x="141035" y="6071"/>
                      <a:pt x="119720" y="3002"/>
                    </a:cubicBezTo>
                    <a:cubicBezTo>
                      <a:pt x="106577" y="1034"/>
                      <a:pt x="89098" y="0"/>
                      <a:pt x="70551" y="0"/>
                    </a:cubicBezTo>
                    <a:close/>
                  </a:path>
                </a:pathLst>
              </a:custGeom>
              <a:solidFill>
                <a:srgbClr val="DF9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50"/>
              <p:cNvSpPr/>
              <p:nvPr/>
            </p:nvSpPr>
            <p:spPr>
              <a:xfrm>
                <a:off x="2350188" y="2970786"/>
                <a:ext cx="2931275" cy="291050"/>
              </a:xfrm>
              <a:custGeom>
                <a:avLst/>
                <a:gdLst/>
                <a:ahLst/>
                <a:cxnLst/>
                <a:rect l="l" t="t" r="r" b="b"/>
                <a:pathLst>
                  <a:path w="117251" h="11642" extrusionOk="0">
                    <a:moveTo>
                      <a:pt x="58576" y="0"/>
                    </a:moveTo>
                    <a:cubicBezTo>
                      <a:pt x="42698" y="0"/>
                      <a:pt x="27754" y="934"/>
                      <a:pt x="16546" y="2602"/>
                    </a:cubicBezTo>
                    <a:cubicBezTo>
                      <a:pt x="167" y="5004"/>
                      <a:pt x="1" y="7706"/>
                      <a:pt x="1" y="7772"/>
                    </a:cubicBezTo>
                    <a:cubicBezTo>
                      <a:pt x="1" y="7806"/>
                      <a:pt x="67" y="9006"/>
                      <a:pt x="5037" y="10541"/>
                    </a:cubicBezTo>
                    <a:cubicBezTo>
                      <a:pt x="6172" y="10874"/>
                      <a:pt x="7539" y="11275"/>
                      <a:pt x="9240" y="11642"/>
                    </a:cubicBezTo>
                    <a:cubicBezTo>
                      <a:pt x="11242" y="11208"/>
                      <a:pt x="13677" y="10741"/>
                      <a:pt x="16579" y="10341"/>
                    </a:cubicBezTo>
                    <a:cubicBezTo>
                      <a:pt x="27820" y="8706"/>
                      <a:pt x="42731" y="7806"/>
                      <a:pt x="58609" y="7806"/>
                    </a:cubicBezTo>
                    <a:cubicBezTo>
                      <a:pt x="74520" y="7806"/>
                      <a:pt x="89431" y="8673"/>
                      <a:pt x="100639" y="10341"/>
                    </a:cubicBezTo>
                    <a:cubicBezTo>
                      <a:pt x="103608" y="10741"/>
                      <a:pt x="105976" y="11208"/>
                      <a:pt x="107978" y="11642"/>
                    </a:cubicBezTo>
                    <a:cubicBezTo>
                      <a:pt x="109712" y="11241"/>
                      <a:pt x="111080" y="10874"/>
                      <a:pt x="112214" y="10541"/>
                    </a:cubicBezTo>
                    <a:cubicBezTo>
                      <a:pt x="117184" y="9006"/>
                      <a:pt x="117251" y="7772"/>
                      <a:pt x="117251" y="7772"/>
                    </a:cubicBezTo>
                    <a:cubicBezTo>
                      <a:pt x="117251" y="7772"/>
                      <a:pt x="117051" y="5004"/>
                      <a:pt x="100606" y="2602"/>
                    </a:cubicBezTo>
                    <a:cubicBezTo>
                      <a:pt x="89398" y="934"/>
                      <a:pt x="74454" y="0"/>
                      <a:pt x="5857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50"/>
              <p:cNvSpPr/>
              <p:nvPr/>
            </p:nvSpPr>
            <p:spPr>
              <a:xfrm>
                <a:off x="1725588" y="4315946"/>
                <a:ext cx="4077925" cy="554575"/>
              </a:xfrm>
              <a:custGeom>
                <a:avLst/>
                <a:gdLst/>
                <a:ahLst/>
                <a:cxnLst/>
                <a:rect l="l" t="t" r="r" b="b"/>
                <a:pathLst>
                  <a:path w="163117" h="22183" extrusionOk="0">
                    <a:moveTo>
                      <a:pt x="81558" y="0"/>
                    </a:moveTo>
                    <a:cubicBezTo>
                      <a:pt x="36526" y="0"/>
                      <a:pt x="0" y="4971"/>
                      <a:pt x="0" y="11075"/>
                    </a:cubicBezTo>
                    <a:cubicBezTo>
                      <a:pt x="0" y="17213"/>
                      <a:pt x="36526" y="22183"/>
                      <a:pt x="81558" y="22183"/>
                    </a:cubicBezTo>
                    <a:cubicBezTo>
                      <a:pt x="126624" y="22183"/>
                      <a:pt x="163116" y="17213"/>
                      <a:pt x="163116" y="11075"/>
                    </a:cubicBezTo>
                    <a:cubicBezTo>
                      <a:pt x="163116" y="4971"/>
                      <a:pt x="126624" y="0"/>
                      <a:pt x="8155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50"/>
              <p:cNvSpPr/>
              <p:nvPr/>
            </p:nvSpPr>
            <p:spPr>
              <a:xfrm>
                <a:off x="2054138" y="3923171"/>
                <a:ext cx="3525875" cy="848950"/>
              </a:xfrm>
              <a:custGeom>
                <a:avLst/>
                <a:gdLst/>
                <a:ahLst/>
                <a:cxnLst/>
                <a:rect l="l" t="t" r="r" b="b"/>
                <a:pathLst>
                  <a:path w="141035" h="33958" extrusionOk="0">
                    <a:moveTo>
                      <a:pt x="1" y="0"/>
                    </a:moveTo>
                    <a:lnTo>
                      <a:pt x="1" y="22716"/>
                    </a:lnTo>
                    <a:cubicBezTo>
                      <a:pt x="1" y="22917"/>
                      <a:pt x="1" y="23250"/>
                      <a:pt x="134" y="23584"/>
                    </a:cubicBezTo>
                    <a:cubicBezTo>
                      <a:pt x="134" y="23617"/>
                      <a:pt x="168" y="23650"/>
                      <a:pt x="168" y="23717"/>
                    </a:cubicBezTo>
                    <a:cubicBezTo>
                      <a:pt x="168" y="23751"/>
                      <a:pt x="168" y="23784"/>
                      <a:pt x="201" y="23817"/>
                    </a:cubicBezTo>
                    <a:cubicBezTo>
                      <a:pt x="268" y="23951"/>
                      <a:pt x="334" y="24117"/>
                      <a:pt x="434" y="24251"/>
                    </a:cubicBezTo>
                    <a:cubicBezTo>
                      <a:pt x="468" y="24284"/>
                      <a:pt x="468" y="24318"/>
                      <a:pt x="501" y="24384"/>
                    </a:cubicBezTo>
                    <a:lnTo>
                      <a:pt x="635" y="24484"/>
                    </a:lnTo>
                    <a:lnTo>
                      <a:pt x="768" y="24618"/>
                    </a:lnTo>
                    <a:lnTo>
                      <a:pt x="1001" y="24885"/>
                    </a:lnTo>
                    <a:cubicBezTo>
                      <a:pt x="1035" y="24918"/>
                      <a:pt x="1035" y="24951"/>
                      <a:pt x="1102" y="24951"/>
                    </a:cubicBezTo>
                    <a:lnTo>
                      <a:pt x="1202" y="25085"/>
                    </a:lnTo>
                    <a:cubicBezTo>
                      <a:pt x="1535" y="25385"/>
                      <a:pt x="1969" y="25719"/>
                      <a:pt x="2536" y="26052"/>
                    </a:cubicBezTo>
                    <a:cubicBezTo>
                      <a:pt x="2803" y="26219"/>
                      <a:pt x="3136" y="26386"/>
                      <a:pt x="3470" y="26553"/>
                    </a:cubicBezTo>
                    <a:cubicBezTo>
                      <a:pt x="3703" y="26653"/>
                      <a:pt x="4004" y="26786"/>
                      <a:pt x="4304" y="26919"/>
                    </a:cubicBezTo>
                    <a:cubicBezTo>
                      <a:pt x="4437" y="26953"/>
                      <a:pt x="4504" y="26986"/>
                      <a:pt x="4637" y="27053"/>
                    </a:cubicBezTo>
                    <a:cubicBezTo>
                      <a:pt x="5038" y="27220"/>
                      <a:pt x="5471" y="27386"/>
                      <a:pt x="5972" y="27553"/>
                    </a:cubicBezTo>
                    <a:cubicBezTo>
                      <a:pt x="6639" y="27787"/>
                      <a:pt x="7439" y="28054"/>
                      <a:pt x="8273" y="28287"/>
                    </a:cubicBezTo>
                    <a:cubicBezTo>
                      <a:pt x="8874" y="28454"/>
                      <a:pt x="9508" y="28687"/>
                      <a:pt x="10208" y="28854"/>
                    </a:cubicBezTo>
                    <a:cubicBezTo>
                      <a:pt x="10775" y="29021"/>
                      <a:pt x="11309" y="29121"/>
                      <a:pt x="11876" y="29254"/>
                    </a:cubicBezTo>
                    <a:cubicBezTo>
                      <a:pt x="14478" y="29855"/>
                      <a:pt x="17547" y="30422"/>
                      <a:pt x="21316" y="30956"/>
                    </a:cubicBezTo>
                    <a:cubicBezTo>
                      <a:pt x="34492" y="32924"/>
                      <a:pt x="51971" y="33958"/>
                      <a:pt x="70518" y="33958"/>
                    </a:cubicBezTo>
                    <a:cubicBezTo>
                      <a:pt x="89064" y="33958"/>
                      <a:pt x="106543" y="32890"/>
                      <a:pt x="119686" y="30956"/>
                    </a:cubicBezTo>
                    <a:cubicBezTo>
                      <a:pt x="123089" y="30422"/>
                      <a:pt x="125957" y="29922"/>
                      <a:pt x="128392" y="29388"/>
                    </a:cubicBezTo>
                    <a:cubicBezTo>
                      <a:pt x="128959" y="29254"/>
                      <a:pt x="129527" y="29121"/>
                      <a:pt x="130060" y="29021"/>
                    </a:cubicBezTo>
                    <a:cubicBezTo>
                      <a:pt x="131061" y="28754"/>
                      <a:pt x="131928" y="28554"/>
                      <a:pt x="132729" y="28287"/>
                    </a:cubicBezTo>
                    <a:cubicBezTo>
                      <a:pt x="133429" y="28087"/>
                      <a:pt x="134096" y="27887"/>
                      <a:pt x="134730" y="27687"/>
                    </a:cubicBezTo>
                    <a:cubicBezTo>
                      <a:pt x="135364" y="27453"/>
                      <a:pt x="135864" y="27253"/>
                      <a:pt x="136331" y="27053"/>
                    </a:cubicBezTo>
                    <a:cubicBezTo>
                      <a:pt x="136331" y="27020"/>
                      <a:pt x="136398" y="27020"/>
                      <a:pt x="136398" y="27020"/>
                    </a:cubicBezTo>
                    <a:cubicBezTo>
                      <a:pt x="140901" y="25085"/>
                      <a:pt x="141035" y="23384"/>
                      <a:pt x="141035" y="22583"/>
                    </a:cubicBezTo>
                    <a:lnTo>
                      <a:pt x="141035" y="0"/>
                    </a:lnTo>
                    <a:cubicBezTo>
                      <a:pt x="141035" y="767"/>
                      <a:pt x="140901" y="2502"/>
                      <a:pt x="136398" y="4370"/>
                    </a:cubicBezTo>
                    <a:cubicBezTo>
                      <a:pt x="135397" y="4770"/>
                      <a:pt x="134230" y="5204"/>
                      <a:pt x="132762" y="5604"/>
                    </a:cubicBezTo>
                    <a:cubicBezTo>
                      <a:pt x="129660" y="6538"/>
                      <a:pt x="125457" y="7439"/>
                      <a:pt x="119720" y="8273"/>
                    </a:cubicBezTo>
                    <a:cubicBezTo>
                      <a:pt x="116584" y="8740"/>
                      <a:pt x="113282" y="9173"/>
                      <a:pt x="109746" y="9507"/>
                    </a:cubicBezTo>
                    <a:cubicBezTo>
                      <a:pt x="98271" y="10674"/>
                      <a:pt x="84728" y="11275"/>
                      <a:pt x="70518" y="11275"/>
                    </a:cubicBezTo>
                    <a:cubicBezTo>
                      <a:pt x="56308" y="11275"/>
                      <a:pt x="42731" y="10674"/>
                      <a:pt x="31290" y="9507"/>
                    </a:cubicBezTo>
                    <a:cubicBezTo>
                      <a:pt x="27721" y="9173"/>
                      <a:pt x="24385" y="8740"/>
                      <a:pt x="21316" y="8273"/>
                    </a:cubicBezTo>
                    <a:cubicBezTo>
                      <a:pt x="15512" y="7439"/>
                      <a:pt x="11342" y="6538"/>
                      <a:pt x="8273" y="5604"/>
                    </a:cubicBezTo>
                    <a:cubicBezTo>
                      <a:pt x="6806" y="5204"/>
                      <a:pt x="5638" y="4770"/>
                      <a:pt x="4637" y="4370"/>
                    </a:cubicBezTo>
                    <a:cubicBezTo>
                      <a:pt x="4204" y="4170"/>
                      <a:pt x="3803" y="4003"/>
                      <a:pt x="3470" y="3836"/>
                    </a:cubicBezTo>
                    <a:cubicBezTo>
                      <a:pt x="3136" y="3669"/>
                      <a:pt x="2836" y="3503"/>
                      <a:pt x="2536" y="3336"/>
                    </a:cubicBezTo>
                    <a:cubicBezTo>
                      <a:pt x="2002" y="3002"/>
                      <a:pt x="1535" y="2669"/>
                      <a:pt x="1202" y="2369"/>
                    </a:cubicBezTo>
                    <a:lnTo>
                      <a:pt x="1102" y="2235"/>
                    </a:lnTo>
                    <a:cubicBezTo>
                      <a:pt x="1035" y="2235"/>
                      <a:pt x="1001" y="2235"/>
                      <a:pt x="1001" y="2202"/>
                    </a:cubicBezTo>
                    <a:lnTo>
                      <a:pt x="768" y="1935"/>
                    </a:lnTo>
                    <a:cubicBezTo>
                      <a:pt x="701" y="1868"/>
                      <a:pt x="668" y="1835"/>
                      <a:pt x="635" y="1768"/>
                    </a:cubicBezTo>
                    <a:lnTo>
                      <a:pt x="501" y="1668"/>
                    </a:lnTo>
                    <a:cubicBezTo>
                      <a:pt x="468" y="1601"/>
                      <a:pt x="468" y="1568"/>
                      <a:pt x="434" y="1535"/>
                    </a:cubicBezTo>
                    <a:cubicBezTo>
                      <a:pt x="334" y="1368"/>
                      <a:pt x="268" y="1234"/>
                      <a:pt x="201" y="1101"/>
                    </a:cubicBezTo>
                    <a:cubicBezTo>
                      <a:pt x="201" y="1068"/>
                      <a:pt x="168" y="1034"/>
                      <a:pt x="168" y="1001"/>
                    </a:cubicBezTo>
                    <a:cubicBezTo>
                      <a:pt x="168" y="934"/>
                      <a:pt x="134" y="901"/>
                      <a:pt x="134" y="867"/>
                    </a:cubicBezTo>
                    <a:cubicBezTo>
                      <a:pt x="1" y="534"/>
                      <a:pt x="1" y="234"/>
                      <a:pt x="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50"/>
              <p:cNvSpPr/>
              <p:nvPr/>
            </p:nvSpPr>
            <p:spPr>
              <a:xfrm>
                <a:off x="2054988" y="3379446"/>
                <a:ext cx="3525025" cy="827275"/>
              </a:xfrm>
              <a:custGeom>
                <a:avLst/>
                <a:gdLst/>
                <a:ahLst/>
                <a:cxnLst/>
                <a:rect l="l" t="t" r="r" b="b"/>
                <a:pathLst>
                  <a:path w="141001" h="33091" extrusionOk="0">
                    <a:moveTo>
                      <a:pt x="141001" y="0"/>
                    </a:moveTo>
                    <a:cubicBezTo>
                      <a:pt x="141001" y="801"/>
                      <a:pt x="140867" y="2502"/>
                      <a:pt x="136397" y="4437"/>
                    </a:cubicBezTo>
                    <a:cubicBezTo>
                      <a:pt x="135397" y="4837"/>
                      <a:pt x="134229" y="5271"/>
                      <a:pt x="132762" y="5671"/>
                    </a:cubicBezTo>
                    <a:cubicBezTo>
                      <a:pt x="129693" y="6605"/>
                      <a:pt x="125490" y="7506"/>
                      <a:pt x="119719" y="8340"/>
                    </a:cubicBezTo>
                    <a:cubicBezTo>
                      <a:pt x="116583" y="8807"/>
                      <a:pt x="113314" y="9207"/>
                      <a:pt x="109745" y="9540"/>
                    </a:cubicBezTo>
                    <a:cubicBezTo>
                      <a:pt x="98304" y="10741"/>
                      <a:pt x="84727" y="11342"/>
                      <a:pt x="70517" y="11342"/>
                    </a:cubicBezTo>
                    <a:cubicBezTo>
                      <a:pt x="56307" y="11342"/>
                      <a:pt x="42764" y="10741"/>
                      <a:pt x="31289" y="9540"/>
                    </a:cubicBezTo>
                    <a:cubicBezTo>
                      <a:pt x="27753" y="9240"/>
                      <a:pt x="24418" y="8807"/>
                      <a:pt x="21315" y="8340"/>
                    </a:cubicBezTo>
                    <a:cubicBezTo>
                      <a:pt x="15511" y="7506"/>
                      <a:pt x="11342" y="6605"/>
                      <a:pt x="8273" y="5671"/>
                    </a:cubicBezTo>
                    <a:cubicBezTo>
                      <a:pt x="6805" y="5271"/>
                      <a:pt x="5637" y="4837"/>
                      <a:pt x="4637" y="4437"/>
                    </a:cubicBezTo>
                    <a:cubicBezTo>
                      <a:pt x="4236" y="4237"/>
                      <a:pt x="3803" y="4036"/>
                      <a:pt x="3469" y="3903"/>
                    </a:cubicBezTo>
                    <a:cubicBezTo>
                      <a:pt x="3136" y="3736"/>
                      <a:pt x="2835" y="3536"/>
                      <a:pt x="2569" y="3403"/>
                    </a:cubicBezTo>
                    <a:cubicBezTo>
                      <a:pt x="2002" y="3069"/>
                      <a:pt x="1568" y="2702"/>
                      <a:pt x="1234" y="2435"/>
                    </a:cubicBezTo>
                    <a:lnTo>
                      <a:pt x="1101" y="2302"/>
                    </a:lnTo>
                    <a:cubicBezTo>
                      <a:pt x="1068" y="2302"/>
                      <a:pt x="1001" y="2302"/>
                      <a:pt x="1001" y="2269"/>
                    </a:cubicBezTo>
                    <a:lnTo>
                      <a:pt x="767" y="2002"/>
                    </a:lnTo>
                    <a:cubicBezTo>
                      <a:pt x="734" y="1935"/>
                      <a:pt x="667" y="1868"/>
                      <a:pt x="634" y="1835"/>
                    </a:cubicBezTo>
                    <a:lnTo>
                      <a:pt x="500" y="1701"/>
                    </a:lnTo>
                    <a:cubicBezTo>
                      <a:pt x="467" y="1668"/>
                      <a:pt x="467" y="1635"/>
                      <a:pt x="434" y="1601"/>
                    </a:cubicBezTo>
                    <a:cubicBezTo>
                      <a:pt x="334" y="1435"/>
                      <a:pt x="267" y="1301"/>
                      <a:pt x="234" y="1168"/>
                    </a:cubicBezTo>
                    <a:cubicBezTo>
                      <a:pt x="234" y="1134"/>
                      <a:pt x="167" y="1101"/>
                      <a:pt x="167" y="1034"/>
                    </a:cubicBezTo>
                    <a:cubicBezTo>
                      <a:pt x="167" y="1001"/>
                      <a:pt x="134" y="968"/>
                      <a:pt x="134" y="934"/>
                    </a:cubicBezTo>
                    <a:cubicBezTo>
                      <a:pt x="0" y="601"/>
                      <a:pt x="0" y="300"/>
                      <a:pt x="0" y="34"/>
                    </a:cubicBezTo>
                    <a:lnTo>
                      <a:pt x="0" y="21816"/>
                    </a:lnTo>
                    <a:cubicBezTo>
                      <a:pt x="0" y="22016"/>
                      <a:pt x="0" y="22350"/>
                      <a:pt x="134" y="22683"/>
                    </a:cubicBezTo>
                    <a:cubicBezTo>
                      <a:pt x="134" y="22717"/>
                      <a:pt x="167" y="22783"/>
                      <a:pt x="167" y="22817"/>
                    </a:cubicBezTo>
                    <a:cubicBezTo>
                      <a:pt x="167" y="22850"/>
                      <a:pt x="167" y="22883"/>
                      <a:pt x="234" y="22950"/>
                    </a:cubicBezTo>
                    <a:cubicBezTo>
                      <a:pt x="267" y="23050"/>
                      <a:pt x="334" y="23217"/>
                      <a:pt x="434" y="23350"/>
                    </a:cubicBezTo>
                    <a:cubicBezTo>
                      <a:pt x="467" y="23384"/>
                      <a:pt x="467" y="23450"/>
                      <a:pt x="500" y="23484"/>
                    </a:cubicBezTo>
                    <a:lnTo>
                      <a:pt x="634" y="23617"/>
                    </a:lnTo>
                    <a:lnTo>
                      <a:pt x="767" y="23717"/>
                    </a:lnTo>
                    <a:lnTo>
                      <a:pt x="1001" y="23984"/>
                    </a:lnTo>
                    <a:cubicBezTo>
                      <a:pt x="1068" y="23984"/>
                      <a:pt x="1068" y="24017"/>
                      <a:pt x="1101" y="24017"/>
                    </a:cubicBezTo>
                    <a:lnTo>
                      <a:pt x="1234" y="24151"/>
                    </a:lnTo>
                    <a:cubicBezTo>
                      <a:pt x="1568" y="24451"/>
                      <a:pt x="1968" y="24785"/>
                      <a:pt x="2569" y="25118"/>
                    </a:cubicBezTo>
                    <a:cubicBezTo>
                      <a:pt x="2802" y="25285"/>
                      <a:pt x="3136" y="25452"/>
                      <a:pt x="3469" y="25619"/>
                    </a:cubicBezTo>
                    <a:cubicBezTo>
                      <a:pt x="3803" y="25785"/>
                      <a:pt x="4236" y="25986"/>
                      <a:pt x="4637" y="26152"/>
                    </a:cubicBezTo>
                    <a:cubicBezTo>
                      <a:pt x="5637" y="26586"/>
                      <a:pt x="6805" y="26986"/>
                      <a:pt x="8273" y="27420"/>
                    </a:cubicBezTo>
                    <a:cubicBezTo>
                      <a:pt x="11342" y="28321"/>
                      <a:pt x="15578" y="29255"/>
                      <a:pt x="21315" y="30088"/>
                    </a:cubicBezTo>
                    <a:cubicBezTo>
                      <a:pt x="34491" y="31990"/>
                      <a:pt x="51971" y="33091"/>
                      <a:pt x="70517" y="33091"/>
                    </a:cubicBezTo>
                    <a:cubicBezTo>
                      <a:pt x="87296" y="33091"/>
                      <a:pt x="103207" y="32190"/>
                      <a:pt x="115816" y="30622"/>
                    </a:cubicBezTo>
                    <a:cubicBezTo>
                      <a:pt x="116383" y="30522"/>
                      <a:pt x="116917" y="30489"/>
                      <a:pt x="117484" y="30422"/>
                    </a:cubicBezTo>
                    <a:cubicBezTo>
                      <a:pt x="118218" y="30289"/>
                      <a:pt x="118985" y="30189"/>
                      <a:pt x="119686" y="30088"/>
                    </a:cubicBezTo>
                    <a:cubicBezTo>
                      <a:pt x="120853" y="29922"/>
                      <a:pt x="121920" y="29755"/>
                      <a:pt x="122988" y="29588"/>
                    </a:cubicBezTo>
                    <a:cubicBezTo>
                      <a:pt x="123555" y="29488"/>
                      <a:pt x="124089" y="29355"/>
                      <a:pt x="124656" y="29288"/>
                    </a:cubicBezTo>
                    <a:cubicBezTo>
                      <a:pt x="126390" y="28988"/>
                      <a:pt x="127991" y="28654"/>
                      <a:pt x="129359" y="28321"/>
                    </a:cubicBezTo>
                    <a:cubicBezTo>
                      <a:pt x="129926" y="28187"/>
                      <a:pt x="130493" y="28020"/>
                      <a:pt x="131027" y="27920"/>
                    </a:cubicBezTo>
                    <a:cubicBezTo>
                      <a:pt x="131594" y="27787"/>
                      <a:pt x="132161" y="27620"/>
                      <a:pt x="132695" y="27453"/>
                    </a:cubicBezTo>
                    <a:cubicBezTo>
                      <a:pt x="134163" y="27020"/>
                      <a:pt x="135330" y="26619"/>
                      <a:pt x="136331" y="26186"/>
                    </a:cubicBezTo>
                    <a:cubicBezTo>
                      <a:pt x="140867" y="24284"/>
                      <a:pt x="141001" y="22616"/>
                      <a:pt x="141001" y="21783"/>
                    </a:cubicBezTo>
                    <a:lnTo>
                      <a:pt x="14100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50"/>
              <p:cNvSpPr/>
              <p:nvPr/>
            </p:nvSpPr>
            <p:spPr>
              <a:xfrm>
                <a:off x="2300163" y="3172168"/>
                <a:ext cx="3033850" cy="439500"/>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50"/>
              <p:cNvSpPr/>
              <p:nvPr/>
            </p:nvSpPr>
            <p:spPr>
              <a:xfrm>
                <a:off x="2162563" y="4207646"/>
                <a:ext cx="41725" cy="403525"/>
              </a:xfrm>
              <a:custGeom>
                <a:avLst/>
                <a:gdLst/>
                <a:ahLst/>
                <a:cxnLst/>
                <a:rect l="l" t="t" r="r" b="b"/>
                <a:pathLst>
                  <a:path w="1669" h="16141" extrusionOk="0">
                    <a:moveTo>
                      <a:pt x="844" y="0"/>
                    </a:moveTo>
                    <a:cubicBezTo>
                      <a:pt x="424" y="0"/>
                      <a:pt x="0" y="275"/>
                      <a:pt x="0" y="830"/>
                    </a:cubicBezTo>
                    <a:lnTo>
                      <a:pt x="0" y="15507"/>
                    </a:lnTo>
                    <a:cubicBezTo>
                      <a:pt x="134" y="15540"/>
                      <a:pt x="200" y="15574"/>
                      <a:pt x="334" y="15641"/>
                    </a:cubicBezTo>
                    <a:cubicBezTo>
                      <a:pt x="767" y="15807"/>
                      <a:pt x="1168" y="15974"/>
                      <a:pt x="1668" y="16141"/>
                    </a:cubicBezTo>
                    <a:lnTo>
                      <a:pt x="1668" y="797"/>
                    </a:lnTo>
                    <a:cubicBezTo>
                      <a:pt x="1668" y="267"/>
                      <a:pt x="1257" y="0"/>
                      <a:pt x="84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50"/>
              <p:cNvSpPr/>
              <p:nvPr/>
            </p:nvSpPr>
            <p:spPr>
              <a:xfrm>
                <a:off x="2310988" y="4406846"/>
                <a:ext cx="41725" cy="246025"/>
              </a:xfrm>
              <a:custGeom>
                <a:avLst/>
                <a:gdLst/>
                <a:ahLst/>
                <a:cxnLst/>
                <a:rect l="l" t="t" r="r" b="b"/>
                <a:pathLst>
                  <a:path w="1669" h="9841" extrusionOk="0">
                    <a:moveTo>
                      <a:pt x="815" y="0"/>
                    </a:moveTo>
                    <a:cubicBezTo>
                      <a:pt x="405" y="0"/>
                      <a:pt x="1" y="259"/>
                      <a:pt x="1" y="768"/>
                    </a:cubicBezTo>
                    <a:lnTo>
                      <a:pt x="1" y="9407"/>
                    </a:lnTo>
                    <a:cubicBezTo>
                      <a:pt x="534" y="9574"/>
                      <a:pt x="1068" y="9707"/>
                      <a:pt x="1669" y="9841"/>
                    </a:cubicBezTo>
                    <a:lnTo>
                      <a:pt x="1669" y="834"/>
                    </a:lnTo>
                    <a:cubicBezTo>
                      <a:pt x="1669" y="275"/>
                      <a:pt x="1238" y="0"/>
                      <a:pt x="81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50"/>
              <p:cNvSpPr/>
              <p:nvPr/>
            </p:nvSpPr>
            <p:spPr>
              <a:xfrm>
                <a:off x="5422388" y="4289046"/>
                <a:ext cx="41725" cy="324625"/>
              </a:xfrm>
              <a:custGeom>
                <a:avLst/>
                <a:gdLst/>
                <a:ahLst/>
                <a:cxnLst/>
                <a:rect l="l" t="t" r="r" b="b"/>
                <a:pathLst>
                  <a:path w="1669" h="12985" extrusionOk="0">
                    <a:moveTo>
                      <a:pt x="834" y="1"/>
                    </a:moveTo>
                    <a:cubicBezTo>
                      <a:pt x="417" y="1"/>
                      <a:pt x="0" y="259"/>
                      <a:pt x="0" y="776"/>
                    </a:cubicBezTo>
                    <a:lnTo>
                      <a:pt x="0" y="12985"/>
                    </a:lnTo>
                    <a:cubicBezTo>
                      <a:pt x="634" y="12785"/>
                      <a:pt x="1134" y="12585"/>
                      <a:pt x="1601" y="12385"/>
                    </a:cubicBezTo>
                    <a:cubicBezTo>
                      <a:pt x="1601" y="12318"/>
                      <a:pt x="1668" y="12318"/>
                      <a:pt x="1668" y="12318"/>
                    </a:cubicBezTo>
                    <a:lnTo>
                      <a:pt x="1668" y="776"/>
                    </a:lnTo>
                    <a:cubicBezTo>
                      <a:pt x="1668" y="259"/>
                      <a:pt x="1251" y="1"/>
                      <a:pt x="8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50"/>
              <p:cNvSpPr/>
              <p:nvPr/>
            </p:nvSpPr>
            <p:spPr>
              <a:xfrm>
                <a:off x="5263938" y="4409146"/>
                <a:ext cx="41725" cy="247900"/>
              </a:xfrm>
              <a:custGeom>
                <a:avLst/>
                <a:gdLst/>
                <a:ahLst/>
                <a:cxnLst/>
                <a:rect l="l" t="t" r="r" b="b"/>
                <a:pathLst>
                  <a:path w="1669" h="9916" extrusionOk="0">
                    <a:moveTo>
                      <a:pt x="834" y="0"/>
                    </a:moveTo>
                    <a:cubicBezTo>
                      <a:pt x="417" y="0"/>
                      <a:pt x="0" y="259"/>
                      <a:pt x="0" y="776"/>
                    </a:cubicBezTo>
                    <a:lnTo>
                      <a:pt x="0" y="9916"/>
                    </a:lnTo>
                    <a:cubicBezTo>
                      <a:pt x="567" y="9782"/>
                      <a:pt x="1135" y="9649"/>
                      <a:pt x="1668" y="9515"/>
                    </a:cubicBezTo>
                    <a:lnTo>
                      <a:pt x="1668" y="776"/>
                    </a:lnTo>
                    <a:cubicBezTo>
                      <a:pt x="1668" y="259"/>
                      <a:pt x="1251" y="0"/>
                      <a:pt x="8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50"/>
              <p:cNvSpPr/>
              <p:nvPr/>
            </p:nvSpPr>
            <p:spPr>
              <a:xfrm>
                <a:off x="5288113" y="3699146"/>
                <a:ext cx="41725" cy="389150"/>
              </a:xfrm>
              <a:custGeom>
                <a:avLst/>
                <a:gdLst/>
                <a:ahLst/>
                <a:cxnLst/>
                <a:rect l="l" t="t" r="r" b="b"/>
                <a:pathLst>
                  <a:path w="1669" h="15566" extrusionOk="0">
                    <a:moveTo>
                      <a:pt x="844" y="1"/>
                    </a:moveTo>
                    <a:cubicBezTo>
                      <a:pt x="424" y="1"/>
                      <a:pt x="1" y="284"/>
                      <a:pt x="1" y="855"/>
                    </a:cubicBezTo>
                    <a:lnTo>
                      <a:pt x="1" y="15566"/>
                    </a:lnTo>
                    <a:cubicBezTo>
                      <a:pt x="568" y="15466"/>
                      <a:pt x="1102" y="15299"/>
                      <a:pt x="1669" y="15166"/>
                    </a:cubicBezTo>
                    <a:lnTo>
                      <a:pt x="1669" y="822"/>
                    </a:lnTo>
                    <a:cubicBezTo>
                      <a:pt x="1669" y="276"/>
                      <a:pt x="1258" y="1"/>
                      <a:pt x="84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50"/>
              <p:cNvSpPr/>
              <p:nvPr/>
            </p:nvSpPr>
            <p:spPr>
              <a:xfrm>
                <a:off x="5128013" y="3700496"/>
                <a:ext cx="41725" cy="419500"/>
              </a:xfrm>
              <a:custGeom>
                <a:avLst/>
                <a:gdLst/>
                <a:ahLst/>
                <a:cxnLst/>
                <a:rect l="l" t="t" r="r" b="b"/>
                <a:pathLst>
                  <a:path w="1669" h="16780" extrusionOk="0">
                    <a:moveTo>
                      <a:pt x="834" y="1"/>
                    </a:moveTo>
                    <a:cubicBezTo>
                      <a:pt x="417" y="1"/>
                      <a:pt x="0" y="268"/>
                      <a:pt x="0" y="801"/>
                    </a:cubicBezTo>
                    <a:lnTo>
                      <a:pt x="0" y="16779"/>
                    </a:lnTo>
                    <a:cubicBezTo>
                      <a:pt x="601" y="16679"/>
                      <a:pt x="1134" y="16579"/>
                      <a:pt x="1668" y="16479"/>
                    </a:cubicBezTo>
                    <a:lnTo>
                      <a:pt x="1668" y="801"/>
                    </a:lnTo>
                    <a:cubicBezTo>
                      <a:pt x="1668" y="268"/>
                      <a:pt x="1251" y="1"/>
                      <a:pt x="8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8" name="Google Shape;2618;p50"/>
              <p:cNvSpPr/>
              <p:nvPr/>
            </p:nvSpPr>
            <p:spPr>
              <a:xfrm>
                <a:off x="4948713" y="3722196"/>
                <a:ext cx="41725" cy="423650"/>
              </a:xfrm>
              <a:custGeom>
                <a:avLst/>
                <a:gdLst/>
                <a:ahLst/>
                <a:cxnLst/>
                <a:rect l="l" t="t" r="r" b="b"/>
                <a:pathLst>
                  <a:path w="1669" h="16946" extrusionOk="0">
                    <a:moveTo>
                      <a:pt x="834" y="0"/>
                    </a:moveTo>
                    <a:cubicBezTo>
                      <a:pt x="417" y="0"/>
                      <a:pt x="0" y="267"/>
                      <a:pt x="0" y="801"/>
                    </a:cubicBezTo>
                    <a:lnTo>
                      <a:pt x="0" y="16946"/>
                    </a:lnTo>
                    <a:cubicBezTo>
                      <a:pt x="601" y="16879"/>
                      <a:pt x="1135" y="16812"/>
                      <a:pt x="1668" y="16745"/>
                    </a:cubicBezTo>
                    <a:lnTo>
                      <a:pt x="1668" y="801"/>
                    </a:lnTo>
                    <a:cubicBezTo>
                      <a:pt x="1668" y="267"/>
                      <a:pt x="1251" y="0"/>
                      <a:pt x="8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9" name="Google Shape;2619;p50"/>
              <p:cNvSpPr/>
              <p:nvPr/>
            </p:nvSpPr>
            <p:spPr>
              <a:xfrm>
                <a:off x="2526988" y="3578746"/>
                <a:ext cx="41725" cy="281900"/>
              </a:xfrm>
              <a:custGeom>
                <a:avLst/>
                <a:gdLst/>
                <a:ahLst/>
                <a:cxnLst/>
                <a:rect l="l" t="t" r="r" b="b"/>
                <a:pathLst>
                  <a:path w="1669" h="11276" extrusionOk="0">
                    <a:moveTo>
                      <a:pt x="0" y="1"/>
                    </a:moveTo>
                    <a:lnTo>
                      <a:pt x="0" y="10475"/>
                    </a:lnTo>
                    <a:cubicBezTo>
                      <a:pt x="0" y="11009"/>
                      <a:pt x="417" y="11275"/>
                      <a:pt x="834" y="11275"/>
                    </a:cubicBezTo>
                    <a:cubicBezTo>
                      <a:pt x="1251" y="11275"/>
                      <a:pt x="1668" y="11009"/>
                      <a:pt x="1668" y="10475"/>
                    </a:cubicBezTo>
                    <a:lnTo>
                      <a:pt x="1668" y="268"/>
                    </a:lnTo>
                    <a:cubicBezTo>
                      <a:pt x="1101" y="167"/>
                      <a:pt x="567" y="101"/>
                      <a:pt x="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50"/>
              <p:cNvSpPr/>
              <p:nvPr/>
            </p:nvSpPr>
            <p:spPr>
              <a:xfrm>
                <a:off x="2380213" y="3551221"/>
                <a:ext cx="41725" cy="169950"/>
              </a:xfrm>
              <a:custGeom>
                <a:avLst/>
                <a:gdLst/>
                <a:ahLst/>
                <a:cxnLst/>
                <a:rect l="l" t="t" r="r" b="b"/>
                <a:pathLst>
                  <a:path w="1669" h="6798" extrusionOk="0">
                    <a:moveTo>
                      <a:pt x="0" y="1"/>
                    </a:moveTo>
                    <a:lnTo>
                      <a:pt x="0" y="5972"/>
                    </a:lnTo>
                    <a:cubicBezTo>
                      <a:pt x="0" y="6522"/>
                      <a:pt x="417" y="6797"/>
                      <a:pt x="834" y="6797"/>
                    </a:cubicBezTo>
                    <a:cubicBezTo>
                      <a:pt x="1251" y="6797"/>
                      <a:pt x="1668" y="6522"/>
                      <a:pt x="1668" y="5972"/>
                    </a:cubicBezTo>
                    <a:lnTo>
                      <a:pt x="1668" y="368"/>
                    </a:lnTo>
                    <a:cubicBezTo>
                      <a:pt x="1101" y="268"/>
                      <a:pt x="567" y="134"/>
                      <a:pt x="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1" name="Google Shape;2621;p50"/>
              <p:cNvSpPr/>
              <p:nvPr/>
            </p:nvSpPr>
            <p:spPr>
              <a:xfrm>
                <a:off x="2672088" y="3599596"/>
                <a:ext cx="41725" cy="162425"/>
              </a:xfrm>
              <a:custGeom>
                <a:avLst/>
                <a:gdLst/>
                <a:ahLst/>
                <a:cxnLst/>
                <a:rect l="l" t="t" r="r" b="b"/>
                <a:pathLst>
                  <a:path w="1669" h="6497" extrusionOk="0">
                    <a:moveTo>
                      <a:pt x="0" y="1"/>
                    </a:moveTo>
                    <a:lnTo>
                      <a:pt x="0" y="5671"/>
                    </a:lnTo>
                    <a:cubicBezTo>
                      <a:pt x="0" y="6222"/>
                      <a:pt x="417" y="6497"/>
                      <a:pt x="834" y="6497"/>
                    </a:cubicBezTo>
                    <a:cubicBezTo>
                      <a:pt x="1251" y="6497"/>
                      <a:pt x="1668" y="6222"/>
                      <a:pt x="1668" y="5671"/>
                    </a:cubicBezTo>
                    <a:lnTo>
                      <a:pt x="1668" y="201"/>
                    </a:lnTo>
                    <a:cubicBezTo>
                      <a:pt x="1135" y="167"/>
                      <a:pt x="601" y="101"/>
                      <a:pt x="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2" name="Google Shape;2622;p50"/>
              <p:cNvSpPr/>
              <p:nvPr/>
            </p:nvSpPr>
            <p:spPr>
              <a:xfrm>
                <a:off x="2054981" y="3897853"/>
                <a:ext cx="3526008" cy="347260"/>
              </a:xfrm>
              <a:custGeom>
                <a:avLst/>
                <a:gdLst/>
                <a:ahLst/>
                <a:cxnLst/>
                <a:rect l="l" t="t" r="r" b="b"/>
                <a:pathLst>
                  <a:path w="143904" h="13889" extrusionOk="0">
                    <a:moveTo>
                      <a:pt x="142411" y="1"/>
                    </a:moveTo>
                    <a:cubicBezTo>
                      <a:pt x="142353" y="1"/>
                      <a:pt x="142294" y="4"/>
                      <a:pt x="142235" y="11"/>
                    </a:cubicBezTo>
                    <a:cubicBezTo>
                      <a:pt x="141535" y="78"/>
                      <a:pt x="141001" y="679"/>
                      <a:pt x="140968" y="1379"/>
                    </a:cubicBezTo>
                    <a:cubicBezTo>
                      <a:pt x="140701" y="1946"/>
                      <a:pt x="135964" y="10419"/>
                      <a:pt x="71918" y="10919"/>
                    </a:cubicBezTo>
                    <a:cubicBezTo>
                      <a:pt x="70268" y="10932"/>
                      <a:pt x="68657" y="10939"/>
                      <a:pt x="67084" y="10939"/>
                    </a:cubicBezTo>
                    <a:cubicBezTo>
                      <a:pt x="8328" y="10939"/>
                      <a:pt x="3196" y="2067"/>
                      <a:pt x="2936" y="1613"/>
                    </a:cubicBezTo>
                    <a:cubicBezTo>
                      <a:pt x="2783" y="972"/>
                      <a:pt x="2213" y="499"/>
                      <a:pt x="1530" y="499"/>
                    </a:cubicBezTo>
                    <a:cubicBezTo>
                      <a:pt x="1466" y="499"/>
                      <a:pt x="1400" y="503"/>
                      <a:pt x="1335" y="512"/>
                    </a:cubicBezTo>
                    <a:cubicBezTo>
                      <a:pt x="567" y="579"/>
                      <a:pt x="0" y="1346"/>
                      <a:pt x="100" y="2113"/>
                    </a:cubicBezTo>
                    <a:cubicBezTo>
                      <a:pt x="334" y="4114"/>
                      <a:pt x="4770" y="13888"/>
                      <a:pt x="66982" y="13888"/>
                    </a:cubicBezTo>
                    <a:cubicBezTo>
                      <a:pt x="68071" y="13888"/>
                      <a:pt x="69161" y="13873"/>
                      <a:pt x="70270" y="13873"/>
                    </a:cubicBezTo>
                    <a:cubicBezTo>
                      <a:pt x="70825" y="13873"/>
                      <a:pt x="71385" y="13877"/>
                      <a:pt x="71952" y="13888"/>
                    </a:cubicBezTo>
                    <a:cubicBezTo>
                      <a:pt x="126224" y="13421"/>
                      <a:pt x="139667" y="7383"/>
                      <a:pt x="142836" y="3781"/>
                    </a:cubicBezTo>
                    <a:cubicBezTo>
                      <a:pt x="143903" y="2580"/>
                      <a:pt x="143903" y="1613"/>
                      <a:pt x="143870" y="1279"/>
                    </a:cubicBezTo>
                    <a:cubicBezTo>
                      <a:pt x="143808" y="568"/>
                      <a:pt x="143145" y="1"/>
                      <a:pt x="14241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50"/>
              <p:cNvSpPr/>
              <p:nvPr/>
            </p:nvSpPr>
            <p:spPr>
              <a:xfrm>
                <a:off x="2300163" y="2924653"/>
                <a:ext cx="3033850" cy="489525"/>
              </a:xfrm>
              <a:custGeom>
                <a:avLst/>
                <a:gdLst/>
                <a:ahLst/>
                <a:cxnLst/>
                <a:rect l="l" t="t" r="r" b="b"/>
                <a:pathLst>
                  <a:path w="121354" h="19581" extrusionOk="0">
                    <a:moveTo>
                      <a:pt x="60577" y="2035"/>
                    </a:moveTo>
                    <a:cubicBezTo>
                      <a:pt x="76488" y="2035"/>
                      <a:pt x="91399" y="2969"/>
                      <a:pt x="102607" y="4637"/>
                    </a:cubicBezTo>
                    <a:cubicBezTo>
                      <a:pt x="119018" y="7039"/>
                      <a:pt x="119219" y="9741"/>
                      <a:pt x="119219" y="9807"/>
                    </a:cubicBezTo>
                    <a:cubicBezTo>
                      <a:pt x="119252" y="9841"/>
                      <a:pt x="119185" y="11041"/>
                      <a:pt x="114215" y="12576"/>
                    </a:cubicBezTo>
                    <a:cubicBezTo>
                      <a:pt x="113081" y="12909"/>
                      <a:pt x="111713" y="13276"/>
                      <a:pt x="110012" y="13677"/>
                    </a:cubicBezTo>
                    <a:cubicBezTo>
                      <a:pt x="108011" y="14077"/>
                      <a:pt x="105609" y="14544"/>
                      <a:pt x="102673" y="14978"/>
                    </a:cubicBezTo>
                    <a:cubicBezTo>
                      <a:pt x="91432" y="16645"/>
                      <a:pt x="76521" y="17513"/>
                      <a:pt x="60610" y="17513"/>
                    </a:cubicBezTo>
                    <a:cubicBezTo>
                      <a:pt x="44732" y="17513"/>
                      <a:pt x="29821" y="16579"/>
                      <a:pt x="18580" y="14978"/>
                    </a:cubicBezTo>
                    <a:cubicBezTo>
                      <a:pt x="15678" y="14544"/>
                      <a:pt x="13243" y="14077"/>
                      <a:pt x="11241" y="13677"/>
                    </a:cubicBezTo>
                    <a:cubicBezTo>
                      <a:pt x="9540" y="13310"/>
                      <a:pt x="8173" y="12909"/>
                      <a:pt x="7038" y="12576"/>
                    </a:cubicBezTo>
                    <a:cubicBezTo>
                      <a:pt x="2068" y="11041"/>
                      <a:pt x="2002" y="9841"/>
                      <a:pt x="2002" y="9807"/>
                    </a:cubicBezTo>
                    <a:cubicBezTo>
                      <a:pt x="2002" y="9741"/>
                      <a:pt x="2168" y="7039"/>
                      <a:pt x="18547" y="4637"/>
                    </a:cubicBezTo>
                    <a:cubicBezTo>
                      <a:pt x="29788" y="2969"/>
                      <a:pt x="44699" y="2035"/>
                      <a:pt x="60577" y="2035"/>
                    </a:cubicBezTo>
                    <a:close/>
                    <a:moveTo>
                      <a:pt x="60677" y="0"/>
                    </a:moveTo>
                    <a:cubicBezTo>
                      <a:pt x="44699" y="0"/>
                      <a:pt x="29655" y="901"/>
                      <a:pt x="18347" y="2569"/>
                    </a:cubicBezTo>
                    <a:cubicBezTo>
                      <a:pt x="0" y="5271"/>
                      <a:pt x="0" y="8706"/>
                      <a:pt x="0" y="9841"/>
                    </a:cubicBezTo>
                    <a:lnTo>
                      <a:pt x="0" y="9907"/>
                    </a:lnTo>
                    <a:cubicBezTo>
                      <a:pt x="0" y="10107"/>
                      <a:pt x="0" y="10374"/>
                      <a:pt x="134" y="10675"/>
                    </a:cubicBezTo>
                    <a:cubicBezTo>
                      <a:pt x="134" y="10708"/>
                      <a:pt x="134" y="10741"/>
                      <a:pt x="167" y="10741"/>
                    </a:cubicBezTo>
                    <a:cubicBezTo>
                      <a:pt x="167" y="10775"/>
                      <a:pt x="200" y="10841"/>
                      <a:pt x="200" y="10841"/>
                    </a:cubicBezTo>
                    <a:cubicBezTo>
                      <a:pt x="234" y="10941"/>
                      <a:pt x="334" y="11041"/>
                      <a:pt x="400" y="11175"/>
                    </a:cubicBezTo>
                    <a:cubicBezTo>
                      <a:pt x="467" y="11208"/>
                      <a:pt x="467" y="11242"/>
                      <a:pt x="500" y="11275"/>
                    </a:cubicBezTo>
                    <a:cubicBezTo>
                      <a:pt x="534" y="11342"/>
                      <a:pt x="534" y="11375"/>
                      <a:pt x="567" y="11408"/>
                    </a:cubicBezTo>
                    <a:cubicBezTo>
                      <a:pt x="634" y="11475"/>
                      <a:pt x="667" y="11508"/>
                      <a:pt x="667" y="11542"/>
                    </a:cubicBezTo>
                    <a:lnTo>
                      <a:pt x="867" y="11742"/>
                    </a:lnTo>
                    <a:lnTo>
                      <a:pt x="901" y="11809"/>
                    </a:lnTo>
                    <a:lnTo>
                      <a:pt x="1034" y="11909"/>
                    </a:lnTo>
                    <a:cubicBezTo>
                      <a:pt x="1334" y="12176"/>
                      <a:pt x="1701" y="12476"/>
                      <a:pt x="2202" y="12743"/>
                    </a:cubicBezTo>
                    <a:cubicBezTo>
                      <a:pt x="2469" y="12876"/>
                      <a:pt x="2702" y="13043"/>
                      <a:pt x="3002" y="13176"/>
                    </a:cubicBezTo>
                    <a:cubicBezTo>
                      <a:pt x="3302" y="13343"/>
                      <a:pt x="3636" y="13477"/>
                      <a:pt x="4003" y="13643"/>
                    </a:cubicBezTo>
                    <a:cubicBezTo>
                      <a:pt x="4837" y="14010"/>
                      <a:pt x="5871" y="14344"/>
                      <a:pt x="7139" y="14711"/>
                    </a:cubicBezTo>
                    <a:cubicBezTo>
                      <a:pt x="9740" y="15511"/>
                      <a:pt x="13376" y="16312"/>
                      <a:pt x="18347" y="17012"/>
                    </a:cubicBezTo>
                    <a:cubicBezTo>
                      <a:pt x="29655" y="18680"/>
                      <a:pt x="44699" y="19581"/>
                      <a:pt x="60677" y="19581"/>
                    </a:cubicBezTo>
                    <a:cubicBezTo>
                      <a:pt x="76655" y="19581"/>
                      <a:pt x="91699" y="18680"/>
                      <a:pt x="103007" y="17012"/>
                    </a:cubicBezTo>
                    <a:cubicBezTo>
                      <a:pt x="107944" y="16245"/>
                      <a:pt x="111580" y="15511"/>
                      <a:pt x="114215" y="14711"/>
                    </a:cubicBezTo>
                    <a:cubicBezTo>
                      <a:pt x="115449" y="14344"/>
                      <a:pt x="116450" y="14010"/>
                      <a:pt x="117317" y="13643"/>
                    </a:cubicBezTo>
                    <a:cubicBezTo>
                      <a:pt x="121253" y="12009"/>
                      <a:pt x="121353" y="10508"/>
                      <a:pt x="121353" y="9841"/>
                    </a:cubicBezTo>
                    <a:lnTo>
                      <a:pt x="121353" y="9807"/>
                    </a:lnTo>
                    <a:cubicBezTo>
                      <a:pt x="121353" y="8706"/>
                      <a:pt x="121353" y="5271"/>
                      <a:pt x="103007" y="2569"/>
                    </a:cubicBezTo>
                    <a:cubicBezTo>
                      <a:pt x="91699" y="901"/>
                      <a:pt x="76655" y="0"/>
                      <a:pt x="606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4" name="Google Shape;2624;p50"/>
            <p:cNvGrpSpPr/>
            <p:nvPr/>
          </p:nvGrpSpPr>
          <p:grpSpPr>
            <a:xfrm>
              <a:off x="1562822" y="2469799"/>
              <a:ext cx="891295" cy="857865"/>
              <a:chOff x="4882950" y="2457925"/>
              <a:chExt cx="1275100" cy="1227275"/>
            </a:xfrm>
          </p:grpSpPr>
          <p:sp>
            <p:nvSpPr>
              <p:cNvPr id="2625" name="Google Shape;2625;p50"/>
              <p:cNvSpPr/>
              <p:nvPr/>
            </p:nvSpPr>
            <p:spPr>
              <a:xfrm>
                <a:off x="5234875" y="3271425"/>
                <a:ext cx="698025" cy="413775"/>
              </a:xfrm>
              <a:custGeom>
                <a:avLst/>
                <a:gdLst/>
                <a:ahLst/>
                <a:cxnLst/>
                <a:rect l="l" t="t" r="r" b="b"/>
                <a:pathLst>
                  <a:path w="27921" h="16551" extrusionOk="0">
                    <a:moveTo>
                      <a:pt x="27387" y="1"/>
                    </a:moveTo>
                    <a:cubicBezTo>
                      <a:pt x="26786" y="2503"/>
                      <a:pt x="25485" y="4871"/>
                      <a:pt x="23651" y="6706"/>
                    </a:cubicBezTo>
                    <a:cubicBezTo>
                      <a:pt x="21282" y="9074"/>
                      <a:pt x="17980" y="10542"/>
                      <a:pt x="14644" y="10742"/>
                    </a:cubicBezTo>
                    <a:cubicBezTo>
                      <a:pt x="13961" y="10845"/>
                      <a:pt x="13271" y="10895"/>
                      <a:pt x="12583" y="10895"/>
                    </a:cubicBezTo>
                    <a:cubicBezTo>
                      <a:pt x="9913" y="10895"/>
                      <a:pt x="7258" y="10132"/>
                      <a:pt x="5004" y="8674"/>
                    </a:cubicBezTo>
                    <a:cubicBezTo>
                      <a:pt x="2836" y="7273"/>
                      <a:pt x="1068" y="5205"/>
                      <a:pt x="0" y="2870"/>
                    </a:cubicBezTo>
                    <a:lnTo>
                      <a:pt x="0" y="2870"/>
                    </a:lnTo>
                    <a:cubicBezTo>
                      <a:pt x="0" y="3170"/>
                      <a:pt x="0" y="3437"/>
                      <a:pt x="34" y="3704"/>
                    </a:cubicBezTo>
                    <a:cubicBezTo>
                      <a:pt x="367" y="7373"/>
                      <a:pt x="2235" y="10909"/>
                      <a:pt x="5071" y="13277"/>
                    </a:cubicBezTo>
                    <a:cubicBezTo>
                      <a:pt x="7610" y="15393"/>
                      <a:pt x="10916" y="16550"/>
                      <a:pt x="14219" y="16550"/>
                    </a:cubicBezTo>
                    <a:cubicBezTo>
                      <a:pt x="14561" y="16550"/>
                      <a:pt x="14903" y="16538"/>
                      <a:pt x="15245" y="16513"/>
                    </a:cubicBezTo>
                    <a:cubicBezTo>
                      <a:pt x="18881" y="16046"/>
                      <a:pt x="22283" y="14111"/>
                      <a:pt x="24551" y="11242"/>
                    </a:cubicBezTo>
                    <a:cubicBezTo>
                      <a:pt x="26853" y="8340"/>
                      <a:pt x="27920" y="4504"/>
                      <a:pt x="27520" y="835"/>
                    </a:cubicBezTo>
                    <a:cubicBezTo>
                      <a:pt x="27453" y="568"/>
                      <a:pt x="27420" y="301"/>
                      <a:pt x="27387" y="1"/>
                    </a:cubicBezTo>
                    <a:close/>
                  </a:path>
                </a:pathLst>
              </a:custGeom>
              <a:solidFill>
                <a:srgbClr val="93C6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50"/>
              <p:cNvSpPr/>
              <p:nvPr/>
            </p:nvSpPr>
            <p:spPr>
              <a:xfrm>
                <a:off x="4882950" y="2457925"/>
                <a:ext cx="1275100" cy="539175"/>
              </a:xfrm>
              <a:custGeom>
                <a:avLst/>
                <a:gdLst/>
                <a:ahLst/>
                <a:cxnLst/>
                <a:rect l="l" t="t" r="r" b="b"/>
                <a:pathLst>
                  <a:path w="51004" h="21567" extrusionOk="0">
                    <a:moveTo>
                      <a:pt x="26698" y="0"/>
                    </a:moveTo>
                    <a:cubicBezTo>
                      <a:pt x="26458" y="0"/>
                      <a:pt x="26217" y="38"/>
                      <a:pt x="25986" y="118"/>
                    </a:cubicBezTo>
                    <a:cubicBezTo>
                      <a:pt x="25019" y="451"/>
                      <a:pt x="24418" y="1519"/>
                      <a:pt x="24485" y="2519"/>
                    </a:cubicBezTo>
                    <a:cubicBezTo>
                      <a:pt x="24351" y="1519"/>
                      <a:pt x="23351" y="618"/>
                      <a:pt x="22350" y="518"/>
                    </a:cubicBezTo>
                    <a:cubicBezTo>
                      <a:pt x="22238" y="499"/>
                      <a:pt x="22125" y="490"/>
                      <a:pt x="22013" y="490"/>
                    </a:cubicBezTo>
                    <a:cubicBezTo>
                      <a:pt x="21126" y="490"/>
                      <a:pt x="20274" y="1057"/>
                      <a:pt x="19948" y="1886"/>
                    </a:cubicBezTo>
                    <a:cubicBezTo>
                      <a:pt x="19481" y="2953"/>
                      <a:pt x="19782" y="4454"/>
                      <a:pt x="18814" y="5088"/>
                    </a:cubicBezTo>
                    <a:cubicBezTo>
                      <a:pt x="18577" y="5259"/>
                      <a:pt x="18315" y="5330"/>
                      <a:pt x="18041" y="5330"/>
                    </a:cubicBezTo>
                    <a:cubicBezTo>
                      <a:pt x="17356" y="5330"/>
                      <a:pt x="16599" y="4884"/>
                      <a:pt x="15979" y="4454"/>
                    </a:cubicBezTo>
                    <a:cubicBezTo>
                      <a:pt x="15406" y="4065"/>
                      <a:pt x="14661" y="3660"/>
                      <a:pt x="13991" y="3660"/>
                    </a:cubicBezTo>
                    <a:cubicBezTo>
                      <a:pt x="13685" y="3660"/>
                      <a:pt x="13395" y="3745"/>
                      <a:pt x="13143" y="3954"/>
                    </a:cubicBezTo>
                    <a:cubicBezTo>
                      <a:pt x="11809" y="5088"/>
                      <a:pt x="13544" y="7857"/>
                      <a:pt x="12109" y="8791"/>
                    </a:cubicBezTo>
                    <a:cubicBezTo>
                      <a:pt x="11880" y="8940"/>
                      <a:pt x="11639" y="9001"/>
                      <a:pt x="11391" y="9001"/>
                    </a:cubicBezTo>
                    <a:cubicBezTo>
                      <a:pt x="10322" y="9001"/>
                      <a:pt x="9111" y="7873"/>
                      <a:pt x="8046" y="7873"/>
                    </a:cubicBezTo>
                    <a:cubicBezTo>
                      <a:pt x="7813" y="7873"/>
                      <a:pt x="7588" y="7926"/>
                      <a:pt x="7373" y="8057"/>
                    </a:cubicBezTo>
                    <a:cubicBezTo>
                      <a:pt x="6605" y="8557"/>
                      <a:pt x="6672" y="9725"/>
                      <a:pt x="6872" y="10625"/>
                    </a:cubicBezTo>
                    <a:cubicBezTo>
                      <a:pt x="7106" y="11559"/>
                      <a:pt x="7273" y="12693"/>
                      <a:pt x="6539" y="13260"/>
                    </a:cubicBezTo>
                    <a:cubicBezTo>
                      <a:pt x="6268" y="13495"/>
                      <a:pt x="5965" y="13581"/>
                      <a:pt x="5641" y="13581"/>
                    </a:cubicBezTo>
                    <a:cubicBezTo>
                      <a:pt x="4768" y="13581"/>
                      <a:pt x="3742" y="12960"/>
                      <a:pt x="2769" y="12960"/>
                    </a:cubicBezTo>
                    <a:cubicBezTo>
                      <a:pt x="1168" y="12960"/>
                      <a:pt x="1" y="14762"/>
                      <a:pt x="268" y="16296"/>
                    </a:cubicBezTo>
                    <a:cubicBezTo>
                      <a:pt x="468" y="17897"/>
                      <a:pt x="1769" y="19131"/>
                      <a:pt x="3136" y="19865"/>
                    </a:cubicBezTo>
                    <a:cubicBezTo>
                      <a:pt x="4504" y="20566"/>
                      <a:pt x="6038" y="20933"/>
                      <a:pt x="7539" y="21466"/>
                    </a:cubicBezTo>
                    <a:cubicBezTo>
                      <a:pt x="7640" y="21533"/>
                      <a:pt x="7673" y="21533"/>
                      <a:pt x="7773" y="21566"/>
                    </a:cubicBezTo>
                    <a:cubicBezTo>
                      <a:pt x="7373" y="21400"/>
                      <a:pt x="7206" y="20799"/>
                      <a:pt x="7173" y="20432"/>
                    </a:cubicBezTo>
                    <a:cubicBezTo>
                      <a:pt x="7139" y="19965"/>
                      <a:pt x="7373" y="19532"/>
                      <a:pt x="7806" y="19298"/>
                    </a:cubicBezTo>
                    <a:cubicBezTo>
                      <a:pt x="7973" y="19220"/>
                      <a:pt x="8146" y="19187"/>
                      <a:pt x="8323" y="19187"/>
                    </a:cubicBezTo>
                    <a:cubicBezTo>
                      <a:pt x="9143" y="19187"/>
                      <a:pt x="10051" y="19883"/>
                      <a:pt x="10876" y="19883"/>
                    </a:cubicBezTo>
                    <a:cubicBezTo>
                      <a:pt x="11082" y="19883"/>
                      <a:pt x="11283" y="19840"/>
                      <a:pt x="11476" y="19732"/>
                    </a:cubicBezTo>
                    <a:cubicBezTo>
                      <a:pt x="12276" y="19298"/>
                      <a:pt x="12243" y="18197"/>
                      <a:pt x="12043" y="17297"/>
                    </a:cubicBezTo>
                    <a:cubicBezTo>
                      <a:pt x="11876" y="16429"/>
                      <a:pt x="11776" y="15329"/>
                      <a:pt x="12510" y="14862"/>
                    </a:cubicBezTo>
                    <a:cubicBezTo>
                      <a:pt x="12727" y="14717"/>
                      <a:pt x="12957" y="14659"/>
                      <a:pt x="13197" y="14659"/>
                    </a:cubicBezTo>
                    <a:cubicBezTo>
                      <a:pt x="14121" y="14659"/>
                      <a:pt x="15185" y="15515"/>
                      <a:pt x="16173" y="15515"/>
                    </a:cubicBezTo>
                    <a:cubicBezTo>
                      <a:pt x="16344" y="15515"/>
                      <a:pt x="16513" y="15489"/>
                      <a:pt x="16679" y="15429"/>
                    </a:cubicBezTo>
                    <a:cubicBezTo>
                      <a:pt x="17647" y="15062"/>
                      <a:pt x="17813" y="13794"/>
                      <a:pt x="17813" y="12760"/>
                    </a:cubicBezTo>
                    <a:cubicBezTo>
                      <a:pt x="17813" y="11726"/>
                      <a:pt x="18014" y="10458"/>
                      <a:pt x="18981" y="10125"/>
                    </a:cubicBezTo>
                    <a:cubicBezTo>
                      <a:pt x="19109" y="10084"/>
                      <a:pt x="19239" y="10066"/>
                      <a:pt x="19369" y="10066"/>
                    </a:cubicBezTo>
                    <a:cubicBezTo>
                      <a:pt x="19988" y="10066"/>
                      <a:pt x="20620" y="10479"/>
                      <a:pt x="21116" y="10892"/>
                    </a:cubicBezTo>
                    <a:cubicBezTo>
                      <a:pt x="21716" y="11392"/>
                      <a:pt x="22317" y="12026"/>
                      <a:pt x="23117" y="12060"/>
                    </a:cubicBezTo>
                    <a:cubicBezTo>
                      <a:pt x="23155" y="12062"/>
                      <a:pt x="23194" y="12064"/>
                      <a:pt x="23231" y="12064"/>
                    </a:cubicBezTo>
                    <a:cubicBezTo>
                      <a:pt x="24085" y="12064"/>
                      <a:pt x="24833" y="11357"/>
                      <a:pt x="25152" y="10559"/>
                    </a:cubicBezTo>
                    <a:cubicBezTo>
                      <a:pt x="25185" y="10392"/>
                      <a:pt x="25252" y="10258"/>
                      <a:pt x="25285" y="10092"/>
                    </a:cubicBezTo>
                    <a:cubicBezTo>
                      <a:pt x="25352" y="10258"/>
                      <a:pt x="25419" y="10392"/>
                      <a:pt x="25452" y="10458"/>
                    </a:cubicBezTo>
                    <a:cubicBezTo>
                      <a:pt x="25872" y="11102"/>
                      <a:pt x="26573" y="11581"/>
                      <a:pt x="27320" y="11581"/>
                    </a:cubicBezTo>
                    <a:cubicBezTo>
                      <a:pt x="27464" y="11581"/>
                      <a:pt x="27609" y="11564"/>
                      <a:pt x="27754" y="11526"/>
                    </a:cubicBezTo>
                    <a:cubicBezTo>
                      <a:pt x="28488" y="11292"/>
                      <a:pt x="28988" y="10592"/>
                      <a:pt x="29455" y="9958"/>
                    </a:cubicBezTo>
                    <a:cubicBezTo>
                      <a:pt x="29899" y="9387"/>
                      <a:pt x="30525" y="8786"/>
                      <a:pt x="31245" y="8786"/>
                    </a:cubicBezTo>
                    <a:cubicBezTo>
                      <a:pt x="31282" y="8786"/>
                      <a:pt x="31319" y="8787"/>
                      <a:pt x="31356" y="8791"/>
                    </a:cubicBezTo>
                    <a:cubicBezTo>
                      <a:pt x="32357" y="8924"/>
                      <a:pt x="32824" y="10125"/>
                      <a:pt x="33024" y="11126"/>
                    </a:cubicBezTo>
                    <a:cubicBezTo>
                      <a:pt x="33258" y="12126"/>
                      <a:pt x="33658" y="13361"/>
                      <a:pt x="34659" y="13527"/>
                    </a:cubicBezTo>
                    <a:cubicBezTo>
                      <a:pt x="34733" y="13539"/>
                      <a:pt x="34807" y="13545"/>
                      <a:pt x="34880" y="13545"/>
                    </a:cubicBezTo>
                    <a:cubicBezTo>
                      <a:pt x="36089" y="13545"/>
                      <a:pt x="37103" y="12009"/>
                      <a:pt x="38198" y="12009"/>
                    </a:cubicBezTo>
                    <a:cubicBezTo>
                      <a:pt x="38340" y="12009"/>
                      <a:pt x="38483" y="12035"/>
                      <a:pt x="38628" y="12093"/>
                    </a:cubicBezTo>
                    <a:cubicBezTo>
                      <a:pt x="39462" y="12427"/>
                      <a:pt x="39596" y="13561"/>
                      <a:pt x="39596" y="14428"/>
                    </a:cubicBezTo>
                    <a:cubicBezTo>
                      <a:pt x="39629" y="15295"/>
                      <a:pt x="39796" y="16429"/>
                      <a:pt x="40663" y="16696"/>
                    </a:cubicBezTo>
                    <a:cubicBezTo>
                      <a:pt x="40773" y="16730"/>
                      <a:pt x="40882" y="16745"/>
                      <a:pt x="40990" y="16745"/>
                    </a:cubicBezTo>
                    <a:cubicBezTo>
                      <a:pt x="41971" y="16745"/>
                      <a:pt x="42879" y="15495"/>
                      <a:pt x="43886" y="15495"/>
                    </a:cubicBezTo>
                    <a:cubicBezTo>
                      <a:pt x="43978" y="15495"/>
                      <a:pt x="44072" y="15506"/>
                      <a:pt x="44166" y="15529"/>
                    </a:cubicBezTo>
                    <a:cubicBezTo>
                      <a:pt x="44599" y="15629"/>
                      <a:pt x="44966" y="16029"/>
                      <a:pt x="45000" y="16463"/>
                    </a:cubicBezTo>
                    <a:cubicBezTo>
                      <a:pt x="45033" y="16896"/>
                      <a:pt x="44866" y="17263"/>
                      <a:pt x="44533" y="17530"/>
                    </a:cubicBezTo>
                    <a:lnTo>
                      <a:pt x="44666" y="17730"/>
                    </a:lnTo>
                    <a:cubicBezTo>
                      <a:pt x="44699" y="17697"/>
                      <a:pt x="44799" y="17630"/>
                      <a:pt x="44833" y="17597"/>
                    </a:cubicBezTo>
                    <a:cubicBezTo>
                      <a:pt x="46167" y="16763"/>
                      <a:pt x="47635" y="16096"/>
                      <a:pt x="48836" y="15095"/>
                    </a:cubicBezTo>
                    <a:cubicBezTo>
                      <a:pt x="50036" y="14094"/>
                      <a:pt x="51004" y="12627"/>
                      <a:pt x="50937" y="11059"/>
                    </a:cubicBezTo>
                    <a:cubicBezTo>
                      <a:pt x="50847" y="9610"/>
                      <a:pt x="49609" y="8243"/>
                      <a:pt x="48238" y="8243"/>
                    </a:cubicBezTo>
                    <a:cubicBezTo>
                      <a:pt x="48093" y="8243"/>
                      <a:pt x="47948" y="8259"/>
                      <a:pt x="47802" y="8290"/>
                    </a:cubicBezTo>
                    <a:cubicBezTo>
                      <a:pt x="46732" y="8537"/>
                      <a:pt x="45730" y="9551"/>
                      <a:pt x="44758" y="9551"/>
                    </a:cubicBezTo>
                    <a:cubicBezTo>
                      <a:pt x="44548" y="9551"/>
                      <a:pt x="44340" y="9504"/>
                      <a:pt x="44132" y="9391"/>
                    </a:cubicBezTo>
                    <a:cubicBezTo>
                      <a:pt x="43298" y="8957"/>
                      <a:pt x="43265" y="7790"/>
                      <a:pt x="43265" y="6889"/>
                    </a:cubicBezTo>
                    <a:cubicBezTo>
                      <a:pt x="43265" y="5922"/>
                      <a:pt x="43098" y="4788"/>
                      <a:pt x="42198" y="4454"/>
                    </a:cubicBezTo>
                    <a:cubicBezTo>
                      <a:pt x="42055" y="4403"/>
                      <a:pt x="41915" y="4380"/>
                      <a:pt x="41777" y="4380"/>
                    </a:cubicBezTo>
                    <a:cubicBezTo>
                      <a:pt x="40530" y="4380"/>
                      <a:pt x="39429" y="6263"/>
                      <a:pt x="38182" y="6263"/>
                    </a:cubicBezTo>
                    <a:cubicBezTo>
                      <a:pt x="38043" y="6263"/>
                      <a:pt x="37903" y="6240"/>
                      <a:pt x="37761" y="6189"/>
                    </a:cubicBezTo>
                    <a:cubicBezTo>
                      <a:pt x="36127" y="5588"/>
                      <a:pt x="37294" y="2453"/>
                      <a:pt x="35760" y="1686"/>
                    </a:cubicBezTo>
                    <a:cubicBezTo>
                      <a:pt x="35552" y="1574"/>
                      <a:pt x="35340" y="1526"/>
                      <a:pt x="35127" y="1526"/>
                    </a:cubicBezTo>
                    <a:cubicBezTo>
                      <a:pt x="34383" y="1526"/>
                      <a:pt x="33636" y="2123"/>
                      <a:pt x="33091" y="2720"/>
                    </a:cubicBezTo>
                    <a:cubicBezTo>
                      <a:pt x="32481" y="3330"/>
                      <a:pt x="31685" y="4010"/>
                      <a:pt x="30878" y="4010"/>
                    </a:cubicBezTo>
                    <a:cubicBezTo>
                      <a:pt x="30715" y="4010"/>
                      <a:pt x="30552" y="3982"/>
                      <a:pt x="30389" y="3920"/>
                    </a:cubicBezTo>
                    <a:cubicBezTo>
                      <a:pt x="29322" y="3520"/>
                      <a:pt x="29322" y="1952"/>
                      <a:pt x="28655" y="1018"/>
                    </a:cubicBezTo>
                    <a:cubicBezTo>
                      <a:pt x="28223" y="384"/>
                      <a:pt x="27463" y="0"/>
                      <a:pt x="2669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50"/>
              <p:cNvSpPr/>
              <p:nvPr/>
            </p:nvSpPr>
            <p:spPr>
              <a:xfrm>
                <a:off x="5062245" y="2632998"/>
                <a:ext cx="948200" cy="911680"/>
              </a:xfrm>
              <a:custGeom>
                <a:avLst/>
                <a:gdLst/>
                <a:ahLst/>
                <a:cxnLst/>
                <a:rect l="l" t="t" r="r" b="b"/>
                <a:pathLst>
                  <a:path w="37928" h="34589" extrusionOk="0">
                    <a:moveTo>
                      <a:pt x="24117" y="0"/>
                    </a:moveTo>
                    <a:cubicBezTo>
                      <a:pt x="23391" y="0"/>
                      <a:pt x="22784" y="589"/>
                      <a:pt x="22350" y="1178"/>
                    </a:cubicBezTo>
                    <a:cubicBezTo>
                      <a:pt x="21849" y="1812"/>
                      <a:pt x="21416" y="2512"/>
                      <a:pt x="20649" y="2713"/>
                    </a:cubicBezTo>
                    <a:cubicBezTo>
                      <a:pt x="20500" y="2758"/>
                      <a:pt x="20349" y="2780"/>
                      <a:pt x="20198" y="2780"/>
                    </a:cubicBezTo>
                    <a:cubicBezTo>
                      <a:pt x="19473" y="2780"/>
                      <a:pt x="18761" y="2286"/>
                      <a:pt x="18347" y="1679"/>
                    </a:cubicBezTo>
                    <a:cubicBezTo>
                      <a:pt x="18280" y="1545"/>
                      <a:pt x="18247" y="1378"/>
                      <a:pt x="18147" y="1245"/>
                    </a:cubicBezTo>
                    <a:cubicBezTo>
                      <a:pt x="18113" y="1412"/>
                      <a:pt x="18080" y="1578"/>
                      <a:pt x="18013" y="1712"/>
                    </a:cubicBezTo>
                    <a:cubicBezTo>
                      <a:pt x="17700" y="2496"/>
                      <a:pt x="17002" y="3222"/>
                      <a:pt x="16143" y="3222"/>
                    </a:cubicBezTo>
                    <a:cubicBezTo>
                      <a:pt x="16089" y="3222"/>
                      <a:pt x="16034" y="3219"/>
                      <a:pt x="15979" y="3213"/>
                    </a:cubicBezTo>
                    <a:cubicBezTo>
                      <a:pt x="15178" y="3180"/>
                      <a:pt x="14578" y="2546"/>
                      <a:pt x="13977" y="2045"/>
                    </a:cubicBezTo>
                    <a:cubicBezTo>
                      <a:pt x="13524" y="1619"/>
                      <a:pt x="12920" y="1234"/>
                      <a:pt x="12305" y="1234"/>
                    </a:cubicBezTo>
                    <a:cubicBezTo>
                      <a:pt x="12151" y="1234"/>
                      <a:pt x="11996" y="1258"/>
                      <a:pt x="11842" y="1312"/>
                    </a:cubicBezTo>
                    <a:cubicBezTo>
                      <a:pt x="10908" y="1645"/>
                      <a:pt x="10675" y="2879"/>
                      <a:pt x="10675" y="3913"/>
                    </a:cubicBezTo>
                    <a:cubicBezTo>
                      <a:pt x="10675" y="4981"/>
                      <a:pt x="10508" y="6215"/>
                      <a:pt x="9574" y="6582"/>
                    </a:cubicBezTo>
                    <a:cubicBezTo>
                      <a:pt x="9404" y="6643"/>
                      <a:pt x="9232" y="6669"/>
                      <a:pt x="9058" y="6669"/>
                    </a:cubicBezTo>
                    <a:cubicBezTo>
                      <a:pt x="8057" y="6669"/>
                      <a:pt x="7007" y="5813"/>
                      <a:pt x="6089" y="5813"/>
                    </a:cubicBezTo>
                    <a:cubicBezTo>
                      <a:pt x="5851" y="5813"/>
                      <a:pt x="5622" y="5870"/>
                      <a:pt x="5404" y="6015"/>
                    </a:cubicBezTo>
                    <a:cubicBezTo>
                      <a:pt x="4637" y="6482"/>
                      <a:pt x="4771" y="7583"/>
                      <a:pt x="4937" y="8483"/>
                    </a:cubicBezTo>
                    <a:cubicBezTo>
                      <a:pt x="5104" y="9351"/>
                      <a:pt x="5138" y="10485"/>
                      <a:pt x="4337" y="10885"/>
                    </a:cubicBezTo>
                    <a:cubicBezTo>
                      <a:pt x="4144" y="10993"/>
                      <a:pt x="3944" y="11036"/>
                      <a:pt x="3739" y="11036"/>
                    </a:cubicBezTo>
                    <a:cubicBezTo>
                      <a:pt x="2929" y="11036"/>
                      <a:pt x="2046" y="10361"/>
                      <a:pt x="1224" y="10361"/>
                    </a:cubicBezTo>
                    <a:cubicBezTo>
                      <a:pt x="1035" y="10361"/>
                      <a:pt x="849" y="10397"/>
                      <a:pt x="668" y="10485"/>
                    </a:cubicBezTo>
                    <a:cubicBezTo>
                      <a:pt x="267" y="10685"/>
                      <a:pt x="1" y="11152"/>
                      <a:pt x="67" y="11586"/>
                    </a:cubicBezTo>
                    <a:cubicBezTo>
                      <a:pt x="101" y="11986"/>
                      <a:pt x="267" y="12553"/>
                      <a:pt x="634" y="12720"/>
                    </a:cubicBezTo>
                    <a:cubicBezTo>
                      <a:pt x="2769" y="13554"/>
                      <a:pt x="4804" y="14888"/>
                      <a:pt x="5905" y="16889"/>
                    </a:cubicBezTo>
                    <a:cubicBezTo>
                      <a:pt x="7473" y="19758"/>
                      <a:pt x="6772" y="23261"/>
                      <a:pt x="6905" y="26563"/>
                    </a:cubicBezTo>
                    <a:cubicBezTo>
                      <a:pt x="7973" y="28898"/>
                      <a:pt x="9741" y="30933"/>
                      <a:pt x="11909" y="32367"/>
                    </a:cubicBezTo>
                    <a:cubicBezTo>
                      <a:pt x="14137" y="33826"/>
                      <a:pt x="16807" y="34589"/>
                      <a:pt x="19484" y="34589"/>
                    </a:cubicBezTo>
                    <a:cubicBezTo>
                      <a:pt x="20175" y="34589"/>
                      <a:pt x="20866" y="34538"/>
                      <a:pt x="21549" y="34435"/>
                    </a:cubicBezTo>
                    <a:cubicBezTo>
                      <a:pt x="24885" y="34235"/>
                      <a:pt x="28187" y="32767"/>
                      <a:pt x="30556" y="30399"/>
                    </a:cubicBezTo>
                    <a:cubicBezTo>
                      <a:pt x="32390" y="28564"/>
                      <a:pt x="33691" y="26229"/>
                      <a:pt x="34292" y="23694"/>
                    </a:cubicBezTo>
                    <a:cubicBezTo>
                      <a:pt x="33691" y="20425"/>
                      <a:pt x="32324" y="17156"/>
                      <a:pt x="33224" y="14021"/>
                    </a:cubicBezTo>
                    <a:cubicBezTo>
                      <a:pt x="33925" y="11819"/>
                      <a:pt x="35626" y="10085"/>
                      <a:pt x="37527" y="8850"/>
                    </a:cubicBezTo>
                    <a:cubicBezTo>
                      <a:pt x="37861" y="8650"/>
                      <a:pt x="37928" y="8016"/>
                      <a:pt x="37928" y="7683"/>
                    </a:cubicBezTo>
                    <a:cubicBezTo>
                      <a:pt x="37861" y="7216"/>
                      <a:pt x="37527" y="6849"/>
                      <a:pt x="37094" y="6715"/>
                    </a:cubicBezTo>
                    <a:cubicBezTo>
                      <a:pt x="36997" y="6693"/>
                      <a:pt x="36902" y="6682"/>
                      <a:pt x="36808" y="6682"/>
                    </a:cubicBezTo>
                    <a:cubicBezTo>
                      <a:pt x="35781" y="6682"/>
                      <a:pt x="34894" y="7932"/>
                      <a:pt x="33917" y="7932"/>
                    </a:cubicBezTo>
                    <a:cubicBezTo>
                      <a:pt x="33810" y="7932"/>
                      <a:pt x="33701" y="7917"/>
                      <a:pt x="33591" y="7883"/>
                    </a:cubicBezTo>
                    <a:cubicBezTo>
                      <a:pt x="32691" y="7649"/>
                      <a:pt x="32490" y="6515"/>
                      <a:pt x="32490" y="5648"/>
                    </a:cubicBezTo>
                    <a:cubicBezTo>
                      <a:pt x="32490" y="4714"/>
                      <a:pt x="32357" y="3647"/>
                      <a:pt x="31523" y="3313"/>
                    </a:cubicBezTo>
                    <a:cubicBezTo>
                      <a:pt x="31364" y="3247"/>
                      <a:pt x="31208" y="3218"/>
                      <a:pt x="31055" y="3218"/>
                    </a:cubicBezTo>
                    <a:cubicBezTo>
                      <a:pt x="29946" y="3218"/>
                      <a:pt x="28959" y="4727"/>
                      <a:pt x="27776" y="4727"/>
                    </a:cubicBezTo>
                    <a:cubicBezTo>
                      <a:pt x="27714" y="4727"/>
                      <a:pt x="27651" y="4723"/>
                      <a:pt x="27587" y="4714"/>
                    </a:cubicBezTo>
                    <a:cubicBezTo>
                      <a:pt x="26586" y="4547"/>
                      <a:pt x="26153" y="3346"/>
                      <a:pt x="25952" y="2346"/>
                    </a:cubicBezTo>
                    <a:cubicBezTo>
                      <a:pt x="25752" y="1345"/>
                      <a:pt x="25285" y="144"/>
                      <a:pt x="24285" y="11"/>
                    </a:cubicBezTo>
                    <a:cubicBezTo>
                      <a:pt x="24228" y="4"/>
                      <a:pt x="24172" y="0"/>
                      <a:pt x="2411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50"/>
              <p:cNvSpPr/>
              <p:nvPr/>
            </p:nvSpPr>
            <p:spPr>
              <a:xfrm>
                <a:off x="5261550" y="2776800"/>
                <a:ext cx="621600" cy="733050"/>
              </a:xfrm>
              <a:custGeom>
                <a:avLst/>
                <a:gdLst/>
                <a:ahLst/>
                <a:cxnLst/>
                <a:rect l="l" t="t" r="r" b="b"/>
                <a:pathLst>
                  <a:path w="24864" h="29322" extrusionOk="0">
                    <a:moveTo>
                      <a:pt x="15325" y="1"/>
                    </a:moveTo>
                    <a:cubicBezTo>
                      <a:pt x="15129" y="1"/>
                      <a:pt x="14878" y="159"/>
                      <a:pt x="14878" y="372"/>
                    </a:cubicBezTo>
                    <a:cubicBezTo>
                      <a:pt x="14811" y="2574"/>
                      <a:pt x="13611" y="4742"/>
                      <a:pt x="11643" y="5876"/>
                    </a:cubicBezTo>
                    <a:cubicBezTo>
                      <a:pt x="11376" y="4308"/>
                      <a:pt x="11176" y="2674"/>
                      <a:pt x="10942" y="1073"/>
                    </a:cubicBezTo>
                    <a:cubicBezTo>
                      <a:pt x="10897" y="831"/>
                      <a:pt x="10693" y="719"/>
                      <a:pt x="10491" y="719"/>
                    </a:cubicBezTo>
                    <a:cubicBezTo>
                      <a:pt x="10247" y="719"/>
                      <a:pt x="10005" y="881"/>
                      <a:pt x="10041" y="1173"/>
                    </a:cubicBezTo>
                    <a:cubicBezTo>
                      <a:pt x="10775" y="5643"/>
                      <a:pt x="11376" y="10079"/>
                      <a:pt x="11943" y="14549"/>
                    </a:cubicBezTo>
                    <a:cubicBezTo>
                      <a:pt x="9174" y="14149"/>
                      <a:pt x="6672" y="12648"/>
                      <a:pt x="5004" y="10479"/>
                    </a:cubicBezTo>
                    <a:cubicBezTo>
                      <a:pt x="6639" y="8912"/>
                      <a:pt x="6639" y="6510"/>
                      <a:pt x="5938" y="4475"/>
                    </a:cubicBezTo>
                    <a:cubicBezTo>
                      <a:pt x="5878" y="4269"/>
                      <a:pt x="5729" y="4182"/>
                      <a:pt x="5572" y="4182"/>
                    </a:cubicBezTo>
                    <a:cubicBezTo>
                      <a:pt x="5297" y="4182"/>
                      <a:pt x="4998" y="4448"/>
                      <a:pt x="5105" y="4809"/>
                    </a:cubicBezTo>
                    <a:cubicBezTo>
                      <a:pt x="5638" y="6410"/>
                      <a:pt x="5772" y="8478"/>
                      <a:pt x="4471" y="9745"/>
                    </a:cubicBezTo>
                    <a:cubicBezTo>
                      <a:pt x="4171" y="9312"/>
                      <a:pt x="3870" y="8811"/>
                      <a:pt x="3637" y="8244"/>
                    </a:cubicBezTo>
                    <a:cubicBezTo>
                      <a:pt x="3170" y="7244"/>
                      <a:pt x="2870" y="6176"/>
                      <a:pt x="2770" y="5075"/>
                    </a:cubicBezTo>
                    <a:cubicBezTo>
                      <a:pt x="2725" y="4822"/>
                      <a:pt x="2526" y="4708"/>
                      <a:pt x="2326" y="4708"/>
                    </a:cubicBezTo>
                    <a:cubicBezTo>
                      <a:pt x="2080" y="4708"/>
                      <a:pt x="1832" y="4881"/>
                      <a:pt x="1869" y="5176"/>
                    </a:cubicBezTo>
                    <a:cubicBezTo>
                      <a:pt x="2303" y="8478"/>
                      <a:pt x="4104" y="11413"/>
                      <a:pt x="6706" y="13348"/>
                    </a:cubicBezTo>
                    <a:cubicBezTo>
                      <a:pt x="5998" y="14025"/>
                      <a:pt x="4977" y="14560"/>
                      <a:pt x="3907" y="14560"/>
                    </a:cubicBezTo>
                    <a:cubicBezTo>
                      <a:pt x="3817" y="14560"/>
                      <a:pt x="3727" y="14557"/>
                      <a:pt x="3637" y="14549"/>
                    </a:cubicBezTo>
                    <a:cubicBezTo>
                      <a:pt x="2536" y="14482"/>
                      <a:pt x="1469" y="13882"/>
                      <a:pt x="968" y="12914"/>
                    </a:cubicBezTo>
                    <a:cubicBezTo>
                      <a:pt x="866" y="12761"/>
                      <a:pt x="725" y="12647"/>
                      <a:pt x="544" y="12647"/>
                    </a:cubicBezTo>
                    <a:cubicBezTo>
                      <a:pt x="489" y="12647"/>
                      <a:pt x="430" y="12657"/>
                      <a:pt x="368" y="12681"/>
                    </a:cubicBezTo>
                    <a:cubicBezTo>
                      <a:pt x="168" y="12748"/>
                      <a:pt x="1" y="13048"/>
                      <a:pt x="134" y="13248"/>
                    </a:cubicBezTo>
                    <a:cubicBezTo>
                      <a:pt x="801" y="14516"/>
                      <a:pt x="2102" y="15316"/>
                      <a:pt x="3503" y="15416"/>
                    </a:cubicBezTo>
                    <a:cubicBezTo>
                      <a:pt x="3631" y="15428"/>
                      <a:pt x="3759" y="15433"/>
                      <a:pt x="3886" y="15433"/>
                    </a:cubicBezTo>
                    <a:cubicBezTo>
                      <a:pt x="5246" y="15433"/>
                      <a:pt x="6527" y="14794"/>
                      <a:pt x="7473" y="13848"/>
                    </a:cubicBezTo>
                    <a:cubicBezTo>
                      <a:pt x="7940" y="14149"/>
                      <a:pt x="8440" y="14382"/>
                      <a:pt x="8974" y="14582"/>
                    </a:cubicBezTo>
                    <a:cubicBezTo>
                      <a:pt x="9941" y="15016"/>
                      <a:pt x="10975" y="15316"/>
                      <a:pt x="12009" y="15416"/>
                    </a:cubicBezTo>
                    <a:cubicBezTo>
                      <a:pt x="12310" y="17885"/>
                      <a:pt x="12543" y="20353"/>
                      <a:pt x="12777" y="22821"/>
                    </a:cubicBezTo>
                    <a:cubicBezTo>
                      <a:pt x="12977" y="24856"/>
                      <a:pt x="13144" y="26891"/>
                      <a:pt x="13277" y="28926"/>
                    </a:cubicBezTo>
                    <a:cubicBezTo>
                      <a:pt x="13292" y="29200"/>
                      <a:pt x="13481" y="29321"/>
                      <a:pt x="13679" y="29321"/>
                    </a:cubicBezTo>
                    <a:cubicBezTo>
                      <a:pt x="13914" y="29321"/>
                      <a:pt x="14162" y="29149"/>
                      <a:pt x="14144" y="28859"/>
                    </a:cubicBezTo>
                    <a:cubicBezTo>
                      <a:pt x="13877" y="25724"/>
                      <a:pt x="13644" y="22588"/>
                      <a:pt x="13310" y="19519"/>
                    </a:cubicBezTo>
                    <a:lnTo>
                      <a:pt x="13310" y="19519"/>
                    </a:lnTo>
                    <a:cubicBezTo>
                      <a:pt x="13377" y="19552"/>
                      <a:pt x="13444" y="19552"/>
                      <a:pt x="13511" y="19552"/>
                    </a:cubicBezTo>
                    <a:cubicBezTo>
                      <a:pt x="15112" y="19219"/>
                      <a:pt x="16613" y="18652"/>
                      <a:pt x="17947" y="17751"/>
                    </a:cubicBezTo>
                    <a:cubicBezTo>
                      <a:pt x="18681" y="18652"/>
                      <a:pt x="19848" y="19186"/>
                      <a:pt x="20983" y="19419"/>
                    </a:cubicBezTo>
                    <a:cubicBezTo>
                      <a:pt x="21329" y="19506"/>
                      <a:pt x="21687" y="19551"/>
                      <a:pt x="22045" y="19551"/>
                    </a:cubicBezTo>
                    <a:cubicBezTo>
                      <a:pt x="22926" y="19551"/>
                      <a:pt x="23807" y="19278"/>
                      <a:pt x="24518" y="18685"/>
                    </a:cubicBezTo>
                    <a:cubicBezTo>
                      <a:pt x="24864" y="18393"/>
                      <a:pt x="24617" y="17869"/>
                      <a:pt x="24266" y="17869"/>
                    </a:cubicBezTo>
                    <a:cubicBezTo>
                      <a:pt x="24177" y="17869"/>
                      <a:pt x="24080" y="17903"/>
                      <a:pt x="23985" y="17985"/>
                    </a:cubicBezTo>
                    <a:cubicBezTo>
                      <a:pt x="23420" y="18455"/>
                      <a:pt x="22723" y="18644"/>
                      <a:pt x="22010" y="18644"/>
                    </a:cubicBezTo>
                    <a:cubicBezTo>
                      <a:pt x="21712" y="18644"/>
                      <a:pt x="21411" y="18611"/>
                      <a:pt x="21116" y="18552"/>
                    </a:cubicBezTo>
                    <a:cubicBezTo>
                      <a:pt x="20215" y="18352"/>
                      <a:pt x="19281" y="17918"/>
                      <a:pt x="18648" y="17251"/>
                    </a:cubicBezTo>
                    <a:cubicBezTo>
                      <a:pt x="20682" y="15716"/>
                      <a:pt x="22317" y="13682"/>
                      <a:pt x="23184" y="11213"/>
                    </a:cubicBezTo>
                    <a:cubicBezTo>
                      <a:pt x="23618" y="10046"/>
                      <a:pt x="23851" y="8845"/>
                      <a:pt x="23951" y="7644"/>
                    </a:cubicBezTo>
                    <a:cubicBezTo>
                      <a:pt x="23951" y="7377"/>
                      <a:pt x="23818" y="7177"/>
                      <a:pt x="23551" y="7144"/>
                    </a:cubicBezTo>
                    <a:cubicBezTo>
                      <a:pt x="23534" y="7141"/>
                      <a:pt x="23516" y="7139"/>
                      <a:pt x="23498" y="7139"/>
                    </a:cubicBezTo>
                    <a:cubicBezTo>
                      <a:pt x="23302" y="7139"/>
                      <a:pt x="23051" y="7297"/>
                      <a:pt x="23051" y="7511"/>
                    </a:cubicBezTo>
                    <a:cubicBezTo>
                      <a:pt x="22984" y="9145"/>
                      <a:pt x="22517" y="10679"/>
                      <a:pt x="21850" y="12114"/>
                    </a:cubicBezTo>
                    <a:cubicBezTo>
                      <a:pt x="20949" y="11880"/>
                      <a:pt x="20382" y="11013"/>
                      <a:pt x="20149" y="10179"/>
                    </a:cubicBezTo>
                    <a:cubicBezTo>
                      <a:pt x="19815" y="9145"/>
                      <a:pt x="19782" y="8011"/>
                      <a:pt x="19882" y="6943"/>
                    </a:cubicBezTo>
                    <a:cubicBezTo>
                      <a:pt x="19937" y="6610"/>
                      <a:pt x="19695" y="6421"/>
                      <a:pt x="19451" y="6421"/>
                    </a:cubicBezTo>
                    <a:cubicBezTo>
                      <a:pt x="19256" y="6421"/>
                      <a:pt x="19059" y="6543"/>
                      <a:pt x="19014" y="6810"/>
                    </a:cubicBezTo>
                    <a:cubicBezTo>
                      <a:pt x="18781" y="8845"/>
                      <a:pt x="19115" y="12214"/>
                      <a:pt x="21450" y="12948"/>
                    </a:cubicBezTo>
                    <a:cubicBezTo>
                      <a:pt x="20349" y="14849"/>
                      <a:pt x="18714" y="16417"/>
                      <a:pt x="16780" y="17484"/>
                    </a:cubicBezTo>
                    <a:cubicBezTo>
                      <a:pt x="15712" y="18018"/>
                      <a:pt x="14611" y="18418"/>
                      <a:pt x="13477" y="18685"/>
                    </a:cubicBezTo>
                    <a:cubicBezTo>
                      <a:pt x="13377" y="18685"/>
                      <a:pt x="13344" y="18719"/>
                      <a:pt x="13277" y="18752"/>
                    </a:cubicBezTo>
                    <a:cubicBezTo>
                      <a:pt x="12843" y="14882"/>
                      <a:pt x="12376" y="11013"/>
                      <a:pt x="11843" y="7144"/>
                    </a:cubicBezTo>
                    <a:cubicBezTo>
                      <a:pt x="11843" y="7010"/>
                      <a:pt x="11809" y="6877"/>
                      <a:pt x="11809" y="6743"/>
                    </a:cubicBezTo>
                    <a:cubicBezTo>
                      <a:pt x="14111" y="5542"/>
                      <a:pt x="15679" y="3074"/>
                      <a:pt x="15779" y="505"/>
                    </a:cubicBezTo>
                    <a:cubicBezTo>
                      <a:pt x="15779" y="239"/>
                      <a:pt x="15645" y="38"/>
                      <a:pt x="15379" y="5"/>
                    </a:cubicBezTo>
                    <a:cubicBezTo>
                      <a:pt x="15361" y="2"/>
                      <a:pt x="15343" y="1"/>
                      <a:pt x="1532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9" name="Google Shape;2629;p50"/>
            <p:cNvGrpSpPr/>
            <p:nvPr/>
          </p:nvGrpSpPr>
          <p:grpSpPr>
            <a:xfrm>
              <a:off x="2630074" y="2723403"/>
              <a:ext cx="845825" cy="831932"/>
              <a:chOff x="6363600" y="4119975"/>
              <a:chExt cx="1210050" cy="1190175"/>
            </a:xfrm>
          </p:grpSpPr>
          <p:sp>
            <p:nvSpPr>
              <p:cNvPr id="2630" name="Google Shape;2630;p50"/>
              <p:cNvSpPr/>
              <p:nvPr/>
            </p:nvSpPr>
            <p:spPr>
              <a:xfrm>
                <a:off x="6363600" y="4745600"/>
                <a:ext cx="657150" cy="564550"/>
              </a:xfrm>
              <a:custGeom>
                <a:avLst/>
                <a:gdLst/>
                <a:ahLst/>
                <a:cxnLst/>
                <a:rect l="l" t="t" r="r" b="b"/>
                <a:pathLst>
                  <a:path w="26286" h="22582" extrusionOk="0">
                    <a:moveTo>
                      <a:pt x="3469" y="1"/>
                    </a:moveTo>
                    <a:lnTo>
                      <a:pt x="3469" y="1"/>
                    </a:lnTo>
                    <a:cubicBezTo>
                      <a:pt x="3303" y="234"/>
                      <a:pt x="3136" y="468"/>
                      <a:pt x="2969" y="668"/>
                    </a:cubicBezTo>
                    <a:cubicBezTo>
                      <a:pt x="834" y="3704"/>
                      <a:pt x="0" y="7606"/>
                      <a:pt x="634" y="11276"/>
                    </a:cubicBezTo>
                    <a:cubicBezTo>
                      <a:pt x="1301" y="14845"/>
                      <a:pt x="3369" y="18181"/>
                      <a:pt x="6338" y="20315"/>
                    </a:cubicBezTo>
                    <a:cubicBezTo>
                      <a:pt x="8658" y="21812"/>
                      <a:pt x="11388" y="22581"/>
                      <a:pt x="14110" y="22581"/>
                    </a:cubicBezTo>
                    <a:cubicBezTo>
                      <a:pt x="15028" y="22581"/>
                      <a:pt x="15945" y="22494"/>
                      <a:pt x="16846" y="22317"/>
                    </a:cubicBezTo>
                    <a:cubicBezTo>
                      <a:pt x="20482" y="21616"/>
                      <a:pt x="23784" y="19348"/>
                      <a:pt x="25819" y="16279"/>
                    </a:cubicBezTo>
                    <a:cubicBezTo>
                      <a:pt x="25986" y="16079"/>
                      <a:pt x="26119" y="15812"/>
                      <a:pt x="26286" y="15512"/>
                    </a:cubicBezTo>
                    <a:lnTo>
                      <a:pt x="26286" y="15512"/>
                    </a:lnTo>
                    <a:cubicBezTo>
                      <a:pt x="24184" y="17080"/>
                      <a:pt x="21682" y="18081"/>
                      <a:pt x="19114" y="18281"/>
                    </a:cubicBezTo>
                    <a:cubicBezTo>
                      <a:pt x="18792" y="18303"/>
                      <a:pt x="18470" y="18314"/>
                      <a:pt x="18148" y="18314"/>
                    </a:cubicBezTo>
                    <a:cubicBezTo>
                      <a:pt x="15096" y="18314"/>
                      <a:pt x="12051" y="17322"/>
                      <a:pt x="9607" y="15512"/>
                    </a:cubicBezTo>
                    <a:cubicBezTo>
                      <a:pt x="6738" y="13711"/>
                      <a:pt x="4504" y="10875"/>
                      <a:pt x="3570" y="7673"/>
                    </a:cubicBezTo>
                    <a:cubicBezTo>
                      <a:pt x="2802" y="5238"/>
                      <a:pt x="2802" y="2503"/>
                      <a:pt x="3469" y="1"/>
                    </a:cubicBezTo>
                    <a:close/>
                  </a:path>
                </a:pathLst>
              </a:custGeom>
              <a:solidFill>
                <a:srgbClr val="93C6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1" name="Google Shape;2631;p50"/>
              <p:cNvSpPr/>
              <p:nvPr/>
            </p:nvSpPr>
            <p:spPr>
              <a:xfrm>
                <a:off x="6475350" y="4119975"/>
                <a:ext cx="1098300" cy="804125"/>
              </a:xfrm>
              <a:custGeom>
                <a:avLst/>
                <a:gdLst/>
                <a:ahLst/>
                <a:cxnLst/>
                <a:rect l="l" t="t" r="r" b="b"/>
                <a:pathLst>
                  <a:path w="43932" h="32165" extrusionOk="0">
                    <a:moveTo>
                      <a:pt x="11438" y="0"/>
                    </a:moveTo>
                    <a:cubicBezTo>
                      <a:pt x="10603" y="0"/>
                      <a:pt x="9952" y="851"/>
                      <a:pt x="9540" y="1642"/>
                    </a:cubicBezTo>
                    <a:cubicBezTo>
                      <a:pt x="9140" y="2476"/>
                      <a:pt x="8506" y="3444"/>
                      <a:pt x="7606" y="3444"/>
                    </a:cubicBezTo>
                    <a:cubicBezTo>
                      <a:pt x="6271" y="3410"/>
                      <a:pt x="5871" y="1609"/>
                      <a:pt x="4870" y="742"/>
                    </a:cubicBezTo>
                    <a:cubicBezTo>
                      <a:pt x="4462" y="369"/>
                      <a:pt x="3948" y="203"/>
                      <a:pt x="3416" y="203"/>
                    </a:cubicBezTo>
                    <a:cubicBezTo>
                      <a:pt x="2427" y="203"/>
                      <a:pt x="1376" y="775"/>
                      <a:pt x="834" y="1642"/>
                    </a:cubicBezTo>
                    <a:cubicBezTo>
                      <a:pt x="0" y="2977"/>
                      <a:pt x="167" y="4745"/>
                      <a:pt x="767" y="6179"/>
                    </a:cubicBezTo>
                    <a:cubicBezTo>
                      <a:pt x="1334" y="7647"/>
                      <a:pt x="2302" y="8948"/>
                      <a:pt x="3102" y="10315"/>
                    </a:cubicBezTo>
                    <a:cubicBezTo>
                      <a:pt x="3136" y="10415"/>
                      <a:pt x="3169" y="10449"/>
                      <a:pt x="3202" y="10516"/>
                    </a:cubicBezTo>
                    <a:cubicBezTo>
                      <a:pt x="3036" y="10149"/>
                      <a:pt x="3303" y="9615"/>
                      <a:pt x="3503" y="9281"/>
                    </a:cubicBezTo>
                    <a:cubicBezTo>
                      <a:pt x="3745" y="8985"/>
                      <a:pt x="4117" y="8776"/>
                      <a:pt x="4462" y="8776"/>
                    </a:cubicBezTo>
                    <a:cubicBezTo>
                      <a:pt x="4545" y="8776"/>
                      <a:pt x="4626" y="8788"/>
                      <a:pt x="4704" y="8814"/>
                    </a:cubicBezTo>
                    <a:cubicBezTo>
                      <a:pt x="5971" y="9148"/>
                      <a:pt x="6004" y="11283"/>
                      <a:pt x="7272" y="11516"/>
                    </a:cubicBezTo>
                    <a:cubicBezTo>
                      <a:pt x="7345" y="11530"/>
                      <a:pt x="7417" y="11537"/>
                      <a:pt x="7488" y="11537"/>
                    </a:cubicBezTo>
                    <a:cubicBezTo>
                      <a:pt x="8256" y="11537"/>
                      <a:pt x="8876" y="10748"/>
                      <a:pt x="9273" y="10015"/>
                    </a:cubicBezTo>
                    <a:cubicBezTo>
                      <a:pt x="9685" y="9287"/>
                      <a:pt x="10276" y="8440"/>
                      <a:pt x="11076" y="8440"/>
                    </a:cubicBezTo>
                    <a:cubicBezTo>
                      <a:pt x="11119" y="8440"/>
                      <a:pt x="11164" y="8442"/>
                      <a:pt x="11208" y="8447"/>
                    </a:cubicBezTo>
                    <a:cubicBezTo>
                      <a:pt x="12643" y="8614"/>
                      <a:pt x="12643" y="11083"/>
                      <a:pt x="14010" y="11583"/>
                    </a:cubicBezTo>
                    <a:cubicBezTo>
                      <a:pt x="14173" y="11643"/>
                      <a:pt x="14334" y="11670"/>
                      <a:pt x="14492" y="11670"/>
                    </a:cubicBezTo>
                    <a:cubicBezTo>
                      <a:pt x="15308" y="11670"/>
                      <a:pt x="16053" y="10952"/>
                      <a:pt x="16612" y="10282"/>
                    </a:cubicBezTo>
                    <a:cubicBezTo>
                      <a:pt x="17140" y="9615"/>
                      <a:pt x="17899" y="8925"/>
                      <a:pt x="18697" y="8925"/>
                    </a:cubicBezTo>
                    <a:cubicBezTo>
                      <a:pt x="18857" y="8925"/>
                      <a:pt x="19019" y="8953"/>
                      <a:pt x="19181" y="9014"/>
                    </a:cubicBezTo>
                    <a:cubicBezTo>
                      <a:pt x="19881" y="9315"/>
                      <a:pt x="20181" y="10149"/>
                      <a:pt x="20315" y="10949"/>
                    </a:cubicBezTo>
                    <a:cubicBezTo>
                      <a:pt x="20448" y="11683"/>
                      <a:pt x="20515" y="12584"/>
                      <a:pt x="21049" y="13117"/>
                    </a:cubicBezTo>
                    <a:cubicBezTo>
                      <a:pt x="21381" y="13450"/>
                      <a:pt x="21842" y="13589"/>
                      <a:pt x="22315" y="13589"/>
                    </a:cubicBezTo>
                    <a:cubicBezTo>
                      <a:pt x="22745" y="13589"/>
                      <a:pt x="23185" y="13475"/>
                      <a:pt x="23550" y="13284"/>
                    </a:cubicBezTo>
                    <a:lnTo>
                      <a:pt x="23951" y="13017"/>
                    </a:lnTo>
                    <a:lnTo>
                      <a:pt x="23951" y="13017"/>
                    </a:lnTo>
                    <a:cubicBezTo>
                      <a:pt x="23884" y="13151"/>
                      <a:pt x="23851" y="13318"/>
                      <a:pt x="23851" y="13484"/>
                    </a:cubicBezTo>
                    <a:cubicBezTo>
                      <a:pt x="23717" y="14385"/>
                      <a:pt x="24084" y="15386"/>
                      <a:pt x="24918" y="15786"/>
                    </a:cubicBezTo>
                    <a:cubicBezTo>
                      <a:pt x="25174" y="15902"/>
                      <a:pt x="25442" y="15946"/>
                      <a:pt x="25714" y="15946"/>
                    </a:cubicBezTo>
                    <a:cubicBezTo>
                      <a:pt x="26221" y="15946"/>
                      <a:pt x="26742" y="15795"/>
                      <a:pt x="27220" y="15686"/>
                    </a:cubicBezTo>
                    <a:cubicBezTo>
                      <a:pt x="27523" y="15607"/>
                      <a:pt x="27848" y="15554"/>
                      <a:pt x="28163" y="15554"/>
                    </a:cubicBezTo>
                    <a:cubicBezTo>
                      <a:pt x="28643" y="15554"/>
                      <a:pt x="29099" y="15677"/>
                      <a:pt x="29421" y="16019"/>
                    </a:cubicBezTo>
                    <a:cubicBezTo>
                      <a:pt x="30155" y="16787"/>
                      <a:pt x="29721" y="17988"/>
                      <a:pt x="29221" y="18888"/>
                    </a:cubicBezTo>
                    <a:cubicBezTo>
                      <a:pt x="28721" y="19822"/>
                      <a:pt x="28254" y="20990"/>
                      <a:pt x="28921" y="21790"/>
                    </a:cubicBezTo>
                    <a:cubicBezTo>
                      <a:pt x="29888" y="22858"/>
                      <a:pt x="32223" y="21957"/>
                      <a:pt x="32890" y="23225"/>
                    </a:cubicBezTo>
                    <a:cubicBezTo>
                      <a:pt x="33324" y="24025"/>
                      <a:pt x="32724" y="24959"/>
                      <a:pt x="32156" y="25660"/>
                    </a:cubicBezTo>
                    <a:cubicBezTo>
                      <a:pt x="31556" y="26360"/>
                      <a:pt x="30989" y="27328"/>
                      <a:pt x="31489" y="28061"/>
                    </a:cubicBezTo>
                    <a:cubicBezTo>
                      <a:pt x="32156" y="29162"/>
                      <a:pt x="34158" y="28395"/>
                      <a:pt x="34892" y="29462"/>
                    </a:cubicBezTo>
                    <a:cubicBezTo>
                      <a:pt x="35192" y="29796"/>
                      <a:pt x="35192" y="30330"/>
                      <a:pt x="34925" y="30697"/>
                    </a:cubicBezTo>
                    <a:cubicBezTo>
                      <a:pt x="34740" y="31006"/>
                      <a:pt x="34382" y="31201"/>
                      <a:pt x="34011" y="31201"/>
                    </a:cubicBezTo>
                    <a:cubicBezTo>
                      <a:pt x="33983" y="31201"/>
                      <a:pt x="33953" y="31199"/>
                      <a:pt x="33924" y="31197"/>
                    </a:cubicBezTo>
                    <a:lnTo>
                      <a:pt x="33891" y="31464"/>
                    </a:lnTo>
                    <a:cubicBezTo>
                      <a:pt x="33924" y="31497"/>
                      <a:pt x="34024" y="31497"/>
                      <a:pt x="34091" y="31497"/>
                    </a:cubicBezTo>
                    <a:cubicBezTo>
                      <a:pt x="35659" y="31697"/>
                      <a:pt x="37193" y="32164"/>
                      <a:pt x="38761" y="32164"/>
                    </a:cubicBezTo>
                    <a:cubicBezTo>
                      <a:pt x="40362" y="32164"/>
                      <a:pt x="42030" y="31664"/>
                      <a:pt x="42998" y="30396"/>
                    </a:cubicBezTo>
                    <a:cubicBezTo>
                      <a:pt x="43932" y="29129"/>
                      <a:pt x="43765" y="26994"/>
                      <a:pt x="42364" y="26293"/>
                    </a:cubicBezTo>
                    <a:cubicBezTo>
                      <a:pt x="41196" y="25660"/>
                      <a:pt x="39362" y="25960"/>
                      <a:pt x="38861" y="24759"/>
                    </a:cubicBezTo>
                    <a:cubicBezTo>
                      <a:pt x="38528" y="23858"/>
                      <a:pt x="39195" y="22958"/>
                      <a:pt x="39829" y="22257"/>
                    </a:cubicBezTo>
                    <a:cubicBezTo>
                      <a:pt x="40396" y="21523"/>
                      <a:pt x="41029" y="20523"/>
                      <a:pt x="40562" y="19755"/>
                    </a:cubicBezTo>
                    <a:cubicBezTo>
                      <a:pt x="39729" y="18288"/>
                      <a:pt x="36893" y="19622"/>
                      <a:pt x="36059" y="18154"/>
                    </a:cubicBezTo>
                    <a:cubicBezTo>
                      <a:pt x="35225" y="16620"/>
                      <a:pt x="38127" y="15019"/>
                      <a:pt x="37427" y="13418"/>
                    </a:cubicBezTo>
                    <a:cubicBezTo>
                      <a:pt x="37115" y="12663"/>
                      <a:pt x="36255" y="12436"/>
                      <a:pt x="35400" y="12436"/>
                    </a:cubicBezTo>
                    <a:cubicBezTo>
                      <a:pt x="35160" y="12436"/>
                      <a:pt x="34919" y="12454"/>
                      <a:pt x="34692" y="12484"/>
                    </a:cubicBezTo>
                    <a:cubicBezTo>
                      <a:pt x="34408" y="12520"/>
                      <a:pt x="34104" y="12547"/>
                      <a:pt x="33803" y="12547"/>
                    </a:cubicBezTo>
                    <a:cubicBezTo>
                      <a:pt x="33004" y="12547"/>
                      <a:pt x="32219" y="12361"/>
                      <a:pt x="31856" y="11683"/>
                    </a:cubicBezTo>
                    <a:cubicBezTo>
                      <a:pt x="31323" y="10649"/>
                      <a:pt x="32257" y="9481"/>
                      <a:pt x="32390" y="8314"/>
                    </a:cubicBezTo>
                    <a:cubicBezTo>
                      <a:pt x="32523" y="7313"/>
                      <a:pt x="31890" y="6279"/>
                      <a:pt x="30922" y="5946"/>
                    </a:cubicBezTo>
                    <a:cubicBezTo>
                      <a:pt x="30690" y="5859"/>
                      <a:pt x="30439" y="5818"/>
                      <a:pt x="30185" y="5818"/>
                    </a:cubicBezTo>
                    <a:cubicBezTo>
                      <a:pt x="29456" y="5818"/>
                      <a:pt x="28699" y="6161"/>
                      <a:pt x="28254" y="6780"/>
                    </a:cubicBezTo>
                    <a:cubicBezTo>
                      <a:pt x="28821" y="5946"/>
                      <a:pt x="28621" y="4645"/>
                      <a:pt x="27920" y="3911"/>
                    </a:cubicBezTo>
                    <a:cubicBezTo>
                      <a:pt x="27493" y="3420"/>
                      <a:pt x="26847" y="3161"/>
                      <a:pt x="26210" y="3161"/>
                    </a:cubicBezTo>
                    <a:cubicBezTo>
                      <a:pt x="25852" y="3161"/>
                      <a:pt x="25497" y="3242"/>
                      <a:pt x="25185" y="3410"/>
                    </a:cubicBezTo>
                    <a:cubicBezTo>
                      <a:pt x="24200" y="3919"/>
                      <a:pt x="23487" y="5154"/>
                      <a:pt x="22412" y="5154"/>
                    </a:cubicBezTo>
                    <a:cubicBezTo>
                      <a:pt x="22359" y="5154"/>
                      <a:pt x="22304" y="5151"/>
                      <a:pt x="22249" y="5145"/>
                    </a:cubicBezTo>
                    <a:cubicBezTo>
                      <a:pt x="21249" y="5012"/>
                      <a:pt x="20815" y="3811"/>
                      <a:pt x="20515" y="2810"/>
                    </a:cubicBezTo>
                    <a:cubicBezTo>
                      <a:pt x="20215" y="1809"/>
                      <a:pt x="19681" y="608"/>
                      <a:pt x="18647" y="608"/>
                    </a:cubicBezTo>
                    <a:cubicBezTo>
                      <a:pt x="16932" y="608"/>
                      <a:pt x="16441" y="3653"/>
                      <a:pt x="14861" y="3653"/>
                    </a:cubicBezTo>
                    <a:cubicBezTo>
                      <a:pt x="14812" y="3653"/>
                      <a:pt x="14762" y="3650"/>
                      <a:pt x="14711" y="3644"/>
                    </a:cubicBezTo>
                    <a:cubicBezTo>
                      <a:pt x="13043" y="3410"/>
                      <a:pt x="13243" y="275"/>
                      <a:pt x="11575" y="8"/>
                    </a:cubicBezTo>
                    <a:cubicBezTo>
                      <a:pt x="11529" y="3"/>
                      <a:pt x="11483" y="0"/>
                      <a:pt x="1143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50"/>
              <p:cNvSpPr/>
              <p:nvPr/>
            </p:nvSpPr>
            <p:spPr>
              <a:xfrm>
                <a:off x="6433650" y="4328325"/>
                <a:ext cx="920675" cy="876425"/>
              </a:xfrm>
              <a:custGeom>
                <a:avLst/>
                <a:gdLst/>
                <a:ahLst/>
                <a:cxnLst/>
                <a:rect l="l" t="t" r="r" b="b"/>
                <a:pathLst>
                  <a:path w="36827" h="35057" extrusionOk="0">
                    <a:moveTo>
                      <a:pt x="12677" y="0"/>
                    </a:moveTo>
                    <a:cubicBezTo>
                      <a:pt x="11890" y="0"/>
                      <a:pt x="11280" y="866"/>
                      <a:pt x="10875" y="1614"/>
                    </a:cubicBezTo>
                    <a:cubicBezTo>
                      <a:pt x="10508" y="2347"/>
                      <a:pt x="9862" y="3136"/>
                      <a:pt x="9090" y="3136"/>
                    </a:cubicBezTo>
                    <a:cubicBezTo>
                      <a:pt x="9019" y="3136"/>
                      <a:pt x="8947" y="3130"/>
                      <a:pt x="8873" y="3116"/>
                    </a:cubicBezTo>
                    <a:cubicBezTo>
                      <a:pt x="7639" y="2815"/>
                      <a:pt x="7572" y="747"/>
                      <a:pt x="6338" y="414"/>
                    </a:cubicBezTo>
                    <a:cubicBezTo>
                      <a:pt x="6248" y="394"/>
                      <a:pt x="6158" y="385"/>
                      <a:pt x="6067" y="385"/>
                    </a:cubicBezTo>
                    <a:cubicBezTo>
                      <a:pt x="5689" y="385"/>
                      <a:pt x="5326" y="551"/>
                      <a:pt x="5137" y="847"/>
                    </a:cubicBezTo>
                    <a:cubicBezTo>
                      <a:pt x="4870" y="1181"/>
                      <a:pt x="4670" y="1781"/>
                      <a:pt x="4837" y="2115"/>
                    </a:cubicBezTo>
                    <a:cubicBezTo>
                      <a:pt x="5971" y="4116"/>
                      <a:pt x="6638" y="6451"/>
                      <a:pt x="6171" y="8686"/>
                    </a:cubicBezTo>
                    <a:cubicBezTo>
                      <a:pt x="5504" y="11922"/>
                      <a:pt x="2702" y="14123"/>
                      <a:pt x="667" y="16759"/>
                    </a:cubicBezTo>
                    <a:cubicBezTo>
                      <a:pt x="0" y="19260"/>
                      <a:pt x="0" y="21929"/>
                      <a:pt x="734" y="24431"/>
                    </a:cubicBezTo>
                    <a:cubicBezTo>
                      <a:pt x="1735" y="27666"/>
                      <a:pt x="3970" y="30468"/>
                      <a:pt x="6805" y="32270"/>
                    </a:cubicBezTo>
                    <a:cubicBezTo>
                      <a:pt x="9198" y="34042"/>
                      <a:pt x="12193" y="35056"/>
                      <a:pt x="15164" y="35056"/>
                    </a:cubicBezTo>
                    <a:cubicBezTo>
                      <a:pt x="15548" y="35056"/>
                      <a:pt x="15931" y="35039"/>
                      <a:pt x="16312" y="35005"/>
                    </a:cubicBezTo>
                    <a:cubicBezTo>
                      <a:pt x="18880" y="34805"/>
                      <a:pt x="21382" y="33804"/>
                      <a:pt x="23484" y="32270"/>
                    </a:cubicBezTo>
                    <a:cubicBezTo>
                      <a:pt x="25152" y="29434"/>
                      <a:pt x="26186" y="25999"/>
                      <a:pt x="28954" y="24197"/>
                    </a:cubicBezTo>
                    <a:cubicBezTo>
                      <a:pt x="30359" y="23269"/>
                      <a:pt x="32102" y="22926"/>
                      <a:pt x="33831" y="22926"/>
                    </a:cubicBezTo>
                    <a:cubicBezTo>
                      <a:pt x="34402" y="22926"/>
                      <a:pt x="34971" y="22964"/>
                      <a:pt x="35526" y="23030"/>
                    </a:cubicBezTo>
                    <a:cubicBezTo>
                      <a:pt x="35551" y="23034"/>
                      <a:pt x="35577" y="23037"/>
                      <a:pt x="35603" y="23037"/>
                    </a:cubicBezTo>
                    <a:cubicBezTo>
                      <a:pt x="35956" y="23037"/>
                      <a:pt x="36374" y="22637"/>
                      <a:pt x="36560" y="22296"/>
                    </a:cubicBezTo>
                    <a:cubicBezTo>
                      <a:pt x="36827" y="21896"/>
                      <a:pt x="36760" y="21395"/>
                      <a:pt x="36526" y="21028"/>
                    </a:cubicBezTo>
                    <a:cubicBezTo>
                      <a:pt x="35759" y="19994"/>
                      <a:pt x="33824" y="20728"/>
                      <a:pt x="33091" y="19661"/>
                    </a:cubicBezTo>
                    <a:cubicBezTo>
                      <a:pt x="32657" y="18893"/>
                      <a:pt x="33191" y="17959"/>
                      <a:pt x="33758" y="17226"/>
                    </a:cubicBezTo>
                    <a:cubicBezTo>
                      <a:pt x="34325" y="16525"/>
                      <a:pt x="34925" y="15624"/>
                      <a:pt x="34525" y="14824"/>
                    </a:cubicBezTo>
                    <a:cubicBezTo>
                      <a:pt x="33824" y="13523"/>
                      <a:pt x="31523" y="14457"/>
                      <a:pt x="30555" y="13356"/>
                    </a:cubicBezTo>
                    <a:cubicBezTo>
                      <a:pt x="29888" y="12556"/>
                      <a:pt x="30355" y="11388"/>
                      <a:pt x="30856" y="10487"/>
                    </a:cubicBezTo>
                    <a:cubicBezTo>
                      <a:pt x="31323" y="9553"/>
                      <a:pt x="31756" y="8353"/>
                      <a:pt x="31056" y="7619"/>
                    </a:cubicBezTo>
                    <a:cubicBezTo>
                      <a:pt x="30737" y="7280"/>
                      <a:pt x="30275" y="7167"/>
                      <a:pt x="29798" y="7167"/>
                    </a:cubicBezTo>
                    <a:cubicBezTo>
                      <a:pt x="29477" y="7167"/>
                      <a:pt x="29149" y="7218"/>
                      <a:pt x="28854" y="7285"/>
                    </a:cubicBezTo>
                    <a:cubicBezTo>
                      <a:pt x="28372" y="7390"/>
                      <a:pt x="27863" y="7521"/>
                      <a:pt x="27377" y="7521"/>
                    </a:cubicBezTo>
                    <a:cubicBezTo>
                      <a:pt x="27091" y="7521"/>
                      <a:pt x="26813" y="7476"/>
                      <a:pt x="26553" y="7352"/>
                    </a:cubicBezTo>
                    <a:cubicBezTo>
                      <a:pt x="25719" y="6985"/>
                      <a:pt x="25352" y="5951"/>
                      <a:pt x="25485" y="5050"/>
                    </a:cubicBezTo>
                    <a:cubicBezTo>
                      <a:pt x="25485" y="4883"/>
                      <a:pt x="25519" y="4783"/>
                      <a:pt x="25552" y="4617"/>
                    </a:cubicBezTo>
                    <a:lnTo>
                      <a:pt x="25552" y="4617"/>
                    </a:lnTo>
                    <a:lnTo>
                      <a:pt x="25185" y="4850"/>
                    </a:lnTo>
                    <a:cubicBezTo>
                      <a:pt x="24810" y="5053"/>
                      <a:pt x="24376" y="5169"/>
                      <a:pt x="23956" y="5169"/>
                    </a:cubicBezTo>
                    <a:cubicBezTo>
                      <a:pt x="23479" y="5169"/>
                      <a:pt x="23020" y="5020"/>
                      <a:pt x="22683" y="4683"/>
                    </a:cubicBezTo>
                    <a:cubicBezTo>
                      <a:pt x="22149" y="4150"/>
                      <a:pt x="22049" y="3316"/>
                      <a:pt x="21916" y="2515"/>
                    </a:cubicBezTo>
                    <a:cubicBezTo>
                      <a:pt x="21816" y="1781"/>
                      <a:pt x="21516" y="881"/>
                      <a:pt x="20815" y="614"/>
                    </a:cubicBezTo>
                    <a:cubicBezTo>
                      <a:pt x="20642" y="542"/>
                      <a:pt x="20470" y="510"/>
                      <a:pt x="20299" y="510"/>
                    </a:cubicBezTo>
                    <a:cubicBezTo>
                      <a:pt x="19512" y="510"/>
                      <a:pt x="18761" y="1190"/>
                      <a:pt x="18213" y="1848"/>
                    </a:cubicBezTo>
                    <a:cubicBezTo>
                      <a:pt x="17647" y="2499"/>
                      <a:pt x="16865" y="3222"/>
                      <a:pt x="16070" y="3222"/>
                    </a:cubicBezTo>
                    <a:cubicBezTo>
                      <a:pt x="15928" y="3222"/>
                      <a:pt x="15786" y="3199"/>
                      <a:pt x="15645" y="3149"/>
                    </a:cubicBezTo>
                    <a:cubicBezTo>
                      <a:pt x="14244" y="2649"/>
                      <a:pt x="14311" y="180"/>
                      <a:pt x="12843" y="13"/>
                    </a:cubicBezTo>
                    <a:cubicBezTo>
                      <a:pt x="12787" y="5"/>
                      <a:pt x="12731" y="0"/>
                      <a:pt x="1267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50"/>
              <p:cNvSpPr/>
              <p:nvPr/>
            </p:nvSpPr>
            <p:spPr>
              <a:xfrm>
                <a:off x="6617800" y="4452400"/>
                <a:ext cx="558075" cy="660675"/>
              </a:xfrm>
              <a:custGeom>
                <a:avLst/>
                <a:gdLst/>
                <a:ahLst/>
                <a:cxnLst/>
                <a:rect l="l" t="t" r="r" b="b"/>
                <a:pathLst>
                  <a:path w="22323" h="26427" extrusionOk="0">
                    <a:moveTo>
                      <a:pt x="7191" y="1"/>
                    </a:moveTo>
                    <a:cubicBezTo>
                      <a:pt x="7065" y="1"/>
                      <a:pt x="6939" y="55"/>
                      <a:pt x="6844" y="187"/>
                    </a:cubicBezTo>
                    <a:cubicBezTo>
                      <a:pt x="5077" y="2989"/>
                      <a:pt x="4509" y="6392"/>
                      <a:pt x="5277" y="9527"/>
                    </a:cubicBezTo>
                    <a:cubicBezTo>
                      <a:pt x="5146" y="9539"/>
                      <a:pt x="5016" y="9545"/>
                      <a:pt x="4885" y="9545"/>
                    </a:cubicBezTo>
                    <a:cubicBezTo>
                      <a:pt x="3879" y="9545"/>
                      <a:pt x="2879" y="9202"/>
                      <a:pt x="2141" y="8493"/>
                    </a:cubicBezTo>
                    <a:cubicBezTo>
                      <a:pt x="1407" y="7726"/>
                      <a:pt x="940" y="6625"/>
                      <a:pt x="1140" y="5524"/>
                    </a:cubicBezTo>
                    <a:cubicBezTo>
                      <a:pt x="1174" y="5291"/>
                      <a:pt x="1107" y="5057"/>
                      <a:pt x="840" y="4991"/>
                    </a:cubicBezTo>
                    <a:cubicBezTo>
                      <a:pt x="795" y="4968"/>
                      <a:pt x="745" y="4958"/>
                      <a:pt x="694" y="4958"/>
                    </a:cubicBezTo>
                    <a:cubicBezTo>
                      <a:pt x="518" y="4958"/>
                      <a:pt x="332" y="5084"/>
                      <a:pt x="306" y="5291"/>
                    </a:cubicBezTo>
                    <a:cubicBezTo>
                      <a:pt x="6" y="6659"/>
                      <a:pt x="473" y="8126"/>
                      <a:pt x="1474" y="9127"/>
                    </a:cubicBezTo>
                    <a:cubicBezTo>
                      <a:pt x="2439" y="10033"/>
                      <a:pt x="3711" y="10453"/>
                      <a:pt x="4976" y="10453"/>
                    </a:cubicBezTo>
                    <a:cubicBezTo>
                      <a:pt x="5155" y="10453"/>
                      <a:pt x="5333" y="10444"/>
                      <a:pt x="5510" y="10428"/>
                    </a:cubicBezTo>
                    <a:cubicBezTo>
                      <a:pt x="5677" y="10995"/>
                      <a:pt x="5910" y="11495"/>
                      <a:pt x="6177" y="11996"/>
                    </a:cubicBezTo>
                    <a:cubicBezTo>
                      <a:pt x="6644" y="12930"/>
                      <a:pt x="7278" y="13830"/>
                      <a:pt x="7979" y="14598"/>
                    </a:cubicBezTo>
                    <a:cubicBezTo>
                      <a:pt x="6611" y="16666"/>
                      <a:pt x="5243" y="18701"/>
                      <a:pt x="3809" y="20735"/>
                    </a:cubicBezTo>
                    <a:cubicBezTo>
                      <a:pt x="2641" y="22403"/>
                      <a:pt x="1441" y="24071"/>
                      <a:pt x="240" y="25739"/>
                    </a:cubicBezTo>
                    <a:cubicBezTo>
                      <a:pt x="1" y="26074"/>
                      <a:pt x="310" y="26426"/>
                      <a:pt x="628" y="26426"/>
                    </a:cubicBezTo>
                    <a:cubicBezTo>
                      <a:pt x="753" y="26426"/>
                      <a:pt x="879" y="26371"/>
                      <a:pt x="974" y="26239"/>
                    </a:cubicBezTo>
                    <a:cubicBezTo>
                      <a:pt x="2808" y="23704"/>
                      <a:pt x="4610" y="21169"/>
                      <a:pt x="6411" y="18567"/>
                    </a:cubicBezTo>
                    <a:cubicBezTo>
                      <a:pt x="6444" y="18667"/>
                      <a:pt x="6478" y="18701"/>
                      <a:pt x="6578" y="18734"/>
                    </a:cubicBezTo>
                    <a:cubicBezTo>
                      <a:pt x="7979" y="19534"/>
                      <a:pt x="9513" y="20035"/>
                      <a:pt x="11114" y="20235"/>
                    </a:cubicBezTo>
                    <a:cubicBezTo>
                      <a:pt x="11148" y="21402"/>
                      <a:pt x="11648" y="22570"/>
                      <a:pt x="12348" y="23504"/>
                    </a:cubicBezTo>
                    <a:cubicBezTo>
                      <a:pt x="13116" y="24505"/>
                      <a:pt x="14283" y="25205"/>
                      <a:pt x="15517" y="25205"/>
                    </a:cubicBezTo>
                    <a:cubicBezTo>
                      <a:pt x="16118" y="25205"/>
                      <a:pt x="16151" y="24338"/>
                      <a:pt x="15584" y="24338"/>
                    </a:cubicBezTo>
                    <a:cubicBezTo>
                      <a:pt x="14517" y="24338"/>
                      <a:pt x="13616" y="23737"/>
                      <a:pt x="13016" y="22904"/>
                    </a:cubicBezTo>
                    <a:cubicBezTo>
                      <a:pt x="12482" y="22203"/>
                      <a:pt x="12015" y="21236"/>
                      <a:pt x="11981" y="20335"/>
                    </a:cubicBezTo>
                    <a:lnTo>
                      <a:pt x="11981" y="20335"/>
                    </a:lnTo>
                    <a:cubicBezTo>
                      <a:pt x="12356" y="20370"/>
                      <a:pt x="12732" y="20388"/>
                      <a:pt x="13108" y="20388"/>
                    </a:cubicBezTo>
                    <a:cubicBezTo>
                      <a:pt x="15213" y="20388"/>
                      <a:pt x="17329" y="19832"/>
                      <a:pt x="19253" y="18701"/>
                    </a:cubicBezTo>
                    <a:cubicBezTo>
                      <a:pt x="20321" y="18067"/>
                      <a:pt x="21288" y="17333"/>
                      <a:pt x="22122" y="16466"/>
                    </a:cubicBezTo>
                    <a:cubicBezTo>
                      <a:pt x="22289" y="16299"/>
                      <a:pt x="22322" y="16032"/>
                      <a:pt x="22155" y="15832"/>
                    </a:cubicBezTo>
                    <a:cubicBezTo>
                      <a:pt x="22082" y="15740"/>
                      <a:pt x="21948" y="15689"/>
                      <a:pt x="21815" y="15689"/>
                    </a:cubicBezTo>
                    <a:cubicBezTo>
                      <a:pt x="21706" y="15689"/>
                      <a:pt x="21597" y="15723"/>
                      <a:pt x="21522" y="15798"/>
                    </a:cubicBezTo>
                    <a:cubicBezTo>
                      <a:pt x="20421" y="16966"/>
                      <a:pt x="19087" y="17867"/>
                      <a:pt x="17652" y="18500"/>
                    </a:cubicBezTo>
                    <a:cubicBezTo>
                      <a:pt x="17085" y="17733"/>
                      <a:pt x="17252" y="16732"/>
                      <a:pt x="17585" y="15899"/>
                    </a:cubicBezTo>
                    <a:cubicBezTo>
                      <a:pt x="17986" y="14898"/>
                      <a:pt x="18686" y="13997"/>
                      <a:pt x="19487" y="13230"/>
                    </a:cubicBezTo>
                    <a:cubicBezTo>
                      <a:pt x="19829" y="12940"/>
                      <a:pt x="19527" y="12443"/>
                      <a:pt x="19188" y="12443"/>
                    </a:cubicBezTo>
                    <a:cubicBezTo>
                      <a:pt x="19097" y="12443"/>
                      <a:pt x="19004" y="12478"/>
                      <a:pt x="18920" y="12563"/>
                    </a:cubicBezTo>
                    <a:cubicBezTo>
                      <a:pt x="17419" y="13997"/>
                      <a:pt x="15451" y="16799"/>
                      <a:pt x="16785" y="18834"/>
                    </a:cubicBezTo>
                    <a:cubicBezTo>
                      <a:pt x="15450" y="19300"/>
                      <a:pt x="14061" y="19537"/>
                      <a:pt x="12670" y="19537"/>
                    </a:cubicBezTo>
                    <a:cubicBezTo>
                      <a:pt x="11871" y="19537"/>
                      <a:pt x="11071" y="19459"/>
                      <a:pt x="10280" y="19301"/>
                    </a:cubicBezTo>
                    <a:cubicBezTo>
                      <a:pt x="9113" y="19034"/>
                      <a:pt x="8012" y="18634"/>
                      <a:pt x="6978" y="18067"/>
                    </a:cubicBezTo>
                    <a:cubicBezTo>
                      <a:pt x="6911" y="18033"/>
                      <a:pt x="6844" y="18033"/>
                      <a:pt x="6778" y="18000"/>
                    </a:cubicBezTo>
                    <a:cubicBezTo>
                      <a:pt x="8979" y="14798"/>
                      <a:pt x="11114" y="11495"/>
                      <a:pt x="13182" y="8193"/>
                    </a:cubicBezTo>
                    <a:cubicBezTo>
                      <a:pt x="13282" y="8060"/>
                      <a:pt x="13316" y="7993"/>
                      <a:pt x="13416" y="7859"/>
                    </a:cubicBezTo>
                    <a:cubicBezTo>
                      <a:pt x="13922" y="7966"/>
                      <a:pt x="14438" y="8018"/>
                      <a:pt x="14954" y="8018"/>
                    </a:cubicBezTo>
                    <a:cubicBezTo>
                      <a:pt x="17026" y="8018"/>
                      <a:pt x="19099" y="7180"/>
                      <a:pt x="20488" y="5658"/>
                    </a:cubicBezTo>
                    <a:cubicBezTo>
                      <a:pt x="20654" y="5491"/>
                      <a:pt x="20688" y="5224"/>
                      <a:pt x="20521" y="5024"/>
                    </a:cubicBezTo>
                    <a:cubicBezTo>
                      <a:pt x="20464" y="4930"/>
                      <a:pt x="20333" y="4867"/>
                      <a:pt x="20199" y="4867"/>
                    </a:cubicBezTo>
                    <a:cubicBezTo>
                      <a:pt x="20097" y="4867"/>
                      <a:pt x="19993" y="4904"/>
                      <a:pt x="19920" y="4991"/>
                    </a:cubicBezTo>
                    <a:cubicBezTo>
                      <a:pt x="18684" y="6364"/>
                      <a:pt x="16882" y="7172"/>
                      <a:pt x="15074" y="7172"/>
                    </a:cubicBezTo>
                    <a:cubicBezTo>
                      <a:pt x="14686" y="7172"/>
                      <a:pt x="14299" y="7135"/>
                      <a:pt x="13916" y="7059"/>
                    </a:cubicBezTo>
                    <a:cubicBezTo>
                      <a:pt x="14750" y="5691"/>
                      <a:pt x="15617" y="4324"/>
                      <a:pt x="16451" y="2956"/>
                    </a:cubicBezTo>
                    <a:cubicBezTo>
                      <a:pt x="16664" y="2602"/>
                      <a:pt x="16359" y="2248"/>
                      <a:pt x="16044" y="2248"/>
                    </a:cubicBezTo>
                    <a:cubicBezTo>
                      <a:pt x="15914" y="2248"/>
                      <a:pt x="15782" y="2309"/>
                      <a:pt x="15684" y="2456"/>
                    </a:cubicBezTo>
                    <a:cubicBezTo>
                      <a:pt x="13349" y="6325"/>
                      <a:pt x="10947" y="10128"/>
                      <a:pt x="8479" y="13864"/>
                    </a:cubicBezTo>
                    <a:cubicBezTo>
                      <a:pt x="6644" y="11729"/>
                      <a:pt x="5677" y="9027"/>
                      <a:pt x="5810" y="6292"/>
                    </a:cubicBezTo>
                    <a:cubicBezTo>
                      <a:pt x="8079" y="6158"/>
                      <a:pt x="9646" y="4324"/>
                      <a:pt x="10414" y="2289"/>
                    </a:cubicBezTo>
                    <a:cubicBezTo>
                      <a:pt x="10538" y="1936"/>
                      <a:pt x="10263" y="1700"/>
                      <a:pt x="9988" y="1700"/>
                    </a:cubicBezTo>
                    <a:cubicBezTo>
                      <a:pt x="9822" y="1700"/>
                      <a:pt x="9655" y="1787"/>
                      <a:pt x="9580" y="1989"/>
                    </a:cubicBezTo>
                    <a:cubicBezTo>
                      <a:pt x="8946" y="3556"/>
                      <a:pt x="7745" y="5224"/>
                      <a:pt x="5910" y="5358"/>
                    </a:cubicBezTo>
                    <a:cubicBezTo>
                      <a:pt x="5977" y="4824"/>
                      <a:pt x="6077" y="4224"/>
                      <a:pt x="6244" y="3690"/>
                    </a:cubicBezTo>
                    <a:cubicBezTo>
                      <a:pt x="6511" y="2656"/>
                      <a:pt x="6978" y="1622"/>
                      <a:pt x="7612" y="688"/>
                    </a:cubicBezTo>
                    <a:cubicBezTo>
                      <a:pt x="7827" y="353"/>
                      <a:pt x="7510" y="1"/>
                      <a:pt x="7191"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4" name="Google Shape;2634;p50"/>
            <p:cNvGrpSpPr/>
            <p:nvPr/>
          </p:nvGrpSpPr>
          <p:grpSpPr>
            <a:xfrm>
              <a:off x="1343347" y="2746708"/>
              <a:ext cx="1238121" cy="637261"/>
              <a:chOff x="4520200" y="3363425"/>
              <a:chExt cx="1771275" cy="911675"/>
            </a:xfrm>
          </p:grpSpPr>
          <p:sp>
            <p:nvSpPr>
              <p:cNvPr id="2635" name="Google Shape;2635;p50"/>
              <p:cNvSpPr/>
              <p:nvPr/>
            </p:nvSpPr>
            <p:spPr>
              <a:xfrm>
                <a:off x="4520200" y="3363425"/>
                <a:ext cx="1771275" cy="911675"/>
              </a:xfrm>
              <a:custGeom>
                <a:avLst/>
                <a:gdLst/>
                <a:ahLst/>
                <a:cxnLst/>
                <a:rect l="l" t="t" r="r" b="b"/>
                <a:pathLst>
                  <a:path w="70851" h="36467" extrusionOk="0">
                    <a:moveTo>
                      <a:pt x="32983" y="1"/>
                    </a:moveTo>
                    <a:cubicBezTo>
                      <a:pt x="32942" y="1"/>
                      <a:pt x="32900" y="1"/>
                      <a:pt x="32857" y="3"/>
                    </a:cubicBezTo>
                    <a:cubicBezTo>
                      <a:pt x="32357" y="3"/>
                      <a:pt x="31990" y="136"/>
                      <a:pt x="31656" y="303"/>
                    </a:cubicBezTo>
                    <a:cubicBezTo>
                      <a:pt x="31323" y="470"/>
                      <a:pt x="31056" y="670"/>
                      <a:pt x="30889" y="870"/>
                    </a:cubicBezTo>
                    <a:cubicBezTo>
                      <a:pt x="30522" y="1304"/>
                      <a:pt x="30455" y="1704"/>
                      <a:pt x="30455" y="1704"/>
                    </a:cubicBezTo>
                    <a:cubicBezTo>
                      <a:pt x="30455" y="1704"/>
                      <a:pt x="30355" y="2137"/>
                      <a:pt x="30022" y="2538"/>
                    </a:cubicBezTo>
                    <a:cubicBezTo>
                      <a:pt x="29855" y="2771"/>
                      <a:pt x="29655" y="2971"/>
                      <a:pt x="29355" y="3138"/>
                    </a:cubicBezTo>
                    <a:cubicBezTo>
                      <a:pt x="29054" y="3305"/>
                      <a:pt x="28521" y="3472"/>
                      <a:pt x="28054" y="3538"/>
                    </a:cubicBezTo>
                    <a:cubicBezTo>
                      <a:pt x="28020" y="3538"/>
                      <a:pt x="27954" y="3605"/>
                      <a:pt x="27887" y="3605"/>
                    </a:cubicBezTo>
                    <a:cubicBezTo>
                      <a:pt x="27710" y="3638"/>
                      <a:pt x="27543" y="3653"/>
                      <a:pt x="27386" y="3653"/>
                    </a:cubicBezTo>
                    <a:cubicBezTo>
                      <a:pt x="26744" y="3653"/>
                      <a:pt x="26261" y="3406"/>
                      <a:pt x="25886" y="3138"/>
                    </a:cubicBezTo>
                    <a:cubicBezTo>
                      <a:pt x="25485" y="2805"/>
                      <a:pt x="25285" y="2471"/>
                      <a:pt x="25285" y="2471"/>
                    </a:cubicBezTo>
                    <a:cubicBezTo>
                      <a:pt x="25285" y="2471"/>
                      <a:pt x="25052" y="2104"/>
                      <a:pt x="24618" y="1804"/>
                    </a:cubicBezTo>
                    <a:cubicBezTo>
                      <a:pt x="24284" y="1589"/>
                      <a:pt x="23830" y="1409"/>
                      <a:pt x="23245" y="1409"/>
                    </a:cubicBezTo>
                    <a:cubicBezTo>
                      <a:pt x="23012" y="1409"/>
                      <a:pt x="22759" y="1437"/>
                      <a:pt x="22483" y="1504"/>
                    </a:cubicBezTo>
                    <a:cubicBezTo>
                      <a:pt x="21516" y="1804"/>
                      <a:pt x="21015" y="2338"/>
                      <a:pt x="20782" y="2838"/>
                    </a:cubicBezTo>
                    <a:cubicBezTo>
                      <a:pt x="20515" y="3305"/>
                      <a:pt x="20515" y="3705"/>
                      <a:pt x="20515" y="3705"/>
                    </a:cubicBezTo>
                    <a:cubicBezTo>
                      <a:pt x="20515" y="3705"/>
                      <a:pt x="20515" y="4139"/>
                      <a:pt x="20315" y="4639"/>
                    </a:cubicBezTo>
                    <a:cubicBezTo>
                      <a:pt x="20148" y="5140"/>
                      <a:pt x="19381" y="5840"/>
                      <a:pt x="18547" y="6174"/>
                    </a:cubicBezTo>
                    <a:cubicBezTo>
                      <a:pt x="18139" y="6369"/>
                      <a:pt x="17740" y="6441"/>
                      <a:pt x="17381" y="6441"/>
                    </a:cubicBezTo>
                    <a:cubicBezTo>
                      <a:pt x="17065" y="6441"/>
                      <a:pt x="16780" y="6385"/>
                      <a:pt x="16546" y="6307"/>
                    </a:cubicBezTo>
                    <a:cubicBezTo>
                      <a:pt x="16012" y="6107"/>
                      <a:pt x="15712" y="5840"/>
                      <a:pt x="15712" y="5840"/>
                    </a:cubicBezTo>
                    <a:cubicBezTo>
                      <a:pt x="15712" y="5840"/>
                      <a:pt x="15445" y="5540"/>
                      <a:pt x="14878" y="5440"/>
                    </a:cubicBezTo>
                    <a:cubicBezTo>
                      <a:pt x="14682" y="5391"/>
                      <a:pt x="14469" y="5360"/>
                      <a:pt x="14225" y="5360"/>
                    </a:cubicBezTo>
                    <a:cubicBezTo>
                      <a:pt x="14136" y="5360"/>
                      <a:pt x="14042" y="5364"/>
                      <a:pt x="13944" y="5373"/>
                    </a:cubicBezTo>
                    <a:cubicBezTo>
                      <a:pt x="13543" y="5440"/>
                      <a:pt x="13143" y="5540"/>
                      <a:pt x="12709" y="5840"/>
                    </a:cubicBezTo>
                    <a:cubicBezTo>
                      <a:pt x="11942" y="6474"/>
                      <a:pt x="11609" y="7141"/>
                      <a:pt x="11542" y="7675"/>
                    </a:cubicBezTo>
                    <a:cubicBezTo>
                      <a:pt x="11475" y="8275"/>
                      <a:pt x="11642" y="8642"/>
                      <a:pt x="11642" y="8642"/>
                    </a:cubicBezTo>
                    <a:cubicBezTo>
                      <a:pt x="11642" y="8642"/>
                      <a:pt x="11775" y="9009"/>
                      <a:pt x="11775" y="9543"/>
                    </a:cubicBezTo>
                    <a:cubicBezTo>
                      <a:pt x="11775" y="9810"/>
                      <a:pt x="11709" y="10110"/>
                      <a:pt x="11609" y="10443"/>
                    </a:cubicBezTo>
                    <a:cubicBezTo>
                      <a:pt x="11509" y="10644"/>
                      <a:pt x="11308" y="10944"/>
                      <a:pt x="11108" y="11177"/>
                    </a:cubicBezTo>
                    <a:cubicBezTo>
                      <a:pt x="10975" y="11311"/>
                      <a:pt x="10841" y="11478"/>
                      <a:pt x="10708" y="11611"/>
                    </a:cubicBezTo>
                    <a:cubicBezTo>
                      <a:pt x="10541" y="11711"/>
                      <a:pt x="10374" y="11878"/>
                      <a:pt x="10208" y="11978"/>
                    </a:cubicBezTo>
                    <a:cubicBezTo>
                      <a:pt x="10041" y="12045"/>
                      <a:pt x="9941" y="12145"/>
                      <a:pt x="9774" y="12211"/>
                    </a:cubicBezTo>
                    <a:cubicBezTo>
                      <a:pt x="9474" y="12345"/>
                      <a:pt x="9140" y="12445"/>
                      <a:pt x="8873" y="12445"/>
                    </a:cubicBezTo>
                    <a:cubicBezTo>
                      <a:pt x="8373" y="12445"/>
                      <a:pt x="7973" y="12311"/>
                      <a:pt x="7973" y="12311"/>
                    </a:cubicBezTo>
                    <a:cubicBezTo>
                      <a:pt x="7973" y="12311"/>
                      <a:pt x="7718" y="12196"/>
                      <a:pt x="7305" y="12196"/>
                    </a:cubicBezTo>
                    <a:cubicBezTo>
                      <a:pt x="7222" y="12196"/>
                      <a:pt x="7133" y="12200"/>
                      <a:pt x="7039" y="12211"/>
                    </a:cubicBezTo>
                    <a:cubicBezTo>
                      <a:pt x="6805" y="12278"/>
                      <a:pt x="6505" y="12345"/>
                      <a:pt x="6171" y="12545"/>
                    </a:cubicBezTo>
                    <a:cubicBezTo>
                      <a:pt x="6038" y="12678"/>
                      <a:pt x="5871" y="12812"/>
                      <a:pt x="5704" y="12945"/>
                    </a:cubicBezTo>
                    <a:lnTo>
                      <a:pt x="5471" y="13179"/>
                    </a:lnTo>
                    <a:cubicBezTo>
                      <a:pt x="5371" y="13279"/>
                      <a:pt x="5338" y="13346"/>
                      <a:pt x="5271" y="13479"/>
                    </a:cubicBezTo>
                    <a:cubicBezTo>
                      <a:pt x="4704" y="14313"/>
                      <a:pt x="4704" y="15047"/>
                      <a:pt x="4871" y="15614"/>
                    </a:cubicBezTo>
                    <a:cubicBezTo>
                      <a:pt x="5037" y="16148"/>
                      <a:pt x="5338" y="16448"/>
                      <a:pt x="5338" y="16448"/>
                    </a:cubicBezTo>
                    <a:cubicBezTo>
                      <a:pt x="5338" y="16448"/>
                      <a:pt x="5638" y="16715"/>
                      <a:pt x="5805" y="17215"/>
                    </a:cubicBezTo>
                    <a:cubicBezTo>
                      <a:pt x="6005" y="17715"/>
                      <a:pt x="5971" y="18716"/>
                      <a:pt x="5604" y="19550"/>
                    </a:cubicBezTo>
                    <a:cubicBezTo>
                      <a:pt x="5304" y="20384"/>
                      <a:pt x="4670" y="20818"/>
                      <a:pt x="4203" y="21018"/>
                    </a:cubicBezTo>
                    <a:cubicBezTo>
                      <a:pt x="3770" y="21285"/>
                      <a:pt x="3336" y="21285"/>
                      <a:pt x="3336" y="21285"/>
                    </a:cubicBezTo>
                    <a:cubicBezTo>
                      <a:pt x="3336" y="21285"/>
                      <a:pt x="2936" y="21285"/>
                      <a:pt x="2435" y="21518"/>
                    </a:cubicBezTo>
                    <a:cubicBezTo>
                      <a:pt x="1935" y="21785"/>
                      <a:pt x="1368" y="22319"/>
                      <a:pt x="1135" y="23286"/>
                    </a:cubicBezTo>
                    <a:cubicBezTo>
                      <a:pt x="934" y="24220"/>
                      <a:pt x="1135" y="24954"/>
                      <a:pt x="1468" y="25387"/>
                    </a:cubicBezTo>
                    <a:cubicBezTo>
                      <a:pt x="1768" y="25854"/>
                      <a:pt x="2135" y="26088"/>
                      <a:pt x="2135" y="26088"/>
                    </a:cubicBezTo>
                    <a:cubicBezTo>
                      <a:pt x="2135" y="26088"/>
                      <a:pt x="2469" y="26288"/>
                      <a:pt x="2802" y="26688"/>
                    </a:cubicBezTo>
                    <a:cubicBezTo>
                      <a:pt x="3136" y="27122"/>
                      <a:pt x="3336" y="27989"/>
                      <a:pt x="3303" y="28823"/>
                    </a:cubicBezTo>
                    <a:lnTo>
                      <a:pt x="3303" y="29023"/>
                    </a:lnTo>
                    <a:cubicBezTo>
                      <a:pt x="3203" y="29957"/>
                      <a:pt x="2802" y="30524"/>
                      <a:pt x="2369" y="30858"/>
                    </a:cubicBezTo>
                    <a:cubicBezTo>
                      <a:pt x="1968" y="31192"/>
                      <a:pt x="1602" y="31325"/>
                      <a:pt x="1602" y="31325"/>
                    </a:cubicBezTo>
                    <a:cubicBezTo>
                      <a:pt x="1602" y="31325"/>
                      <a:pt x="1201" y="31458"/>
                      <a:pt x="801" y="31825"/>
                    </a:cubicBezTo>
                    <a:cubicBezTo>
                      <a:pt x="601" y="31992"/>
                      <a:pt x="434" y="32259"/>
                      <a:pt x="267" y="32593"/>
                    </a:cubicBezTo>
                    <a:cubicBezTo>
                      <a:pt x="100" y="32926"/>
                      <a:pt x="0" y="33326"/>
                      <a:pt x="0" y="33827"/>
                    </a:cubicBezTo>
                    <a:cubicBezTo>
                      <a:pt x="0" y="34828"/>
                      <a:pt x="467" y="35461"/>
                      <a:pt x="868" y="35828"/>
                    </a:cubicBezTo>
                    <a:cubicBezTo>
                      <a:pt x="1301" y="36195"/>
                      <a:pt x="1702" y="36295"/>
                      <a:pt x="1702" y="36295"/>
                    </a:cubicBezTo>
                    <a:cubicBezTo>
                      <a:pt x="1702" y="36295"/>
                      <a:pt x="2604" y="34709"/>
                      <a:pt x="4034" y="34709"/>
                    </a:cubicBezTo>
                    <a:cubicBezTo>
                      <a:pt x="4276" y="34709"/>
                      <a:pt x="4533" y="34755"/>
                      <a:pt x="4804" y="34861"/>
                    </a:cubicBezTo>
                    <a:cubicBezTo>
                      <a:pt x="7529" y="35612"/>
                      <a:pt x="10183" y="35927"/>
                      <a:pt x="12724" y="35927"/>
                    </a:cubicBezTo>
                    <a:cubicBezTo>
                      <a:pt x="17182" y="35927"/>
                      <a:pt x="21291" y="34956"/>
                      <a:pt x="24818" y="33660"/>
                    </a:cubicBezTo>
                    <a:cubicBezTo>
                      <a:pt x="28254" y="32392"/>
                      <a:pt x="31881" y="31759"/>
                      <a:pt x="35509" y="31759"/>
                    </a:cubicBezTo>
                    <a:cubicBezTo>
                      <a:pt x="39137" y="31759"/>
                      <a:pt x="42764" y="32392"/>
                      <a:pt x="46200" y="33660"/>
                    </a:cubicBezTo>
                    <a:cubicBezTo>
                      <a:pt x="49706" y="34956"/>
                      <a:pt x="53820" y="35927"/>
                      <a:pt x="58285" y="35927"/>
                    </a:cubicBezTo>
                    <a:cubicBezTo>
                      <a:pt x="60830" y="35927"/>
                      <a:pt x="63489" y="35612"/>
                      <a:pt x="66214" y="34861"/>
                    </a:cubicBezTo>
                    <a:cubicBezTo>
                      <a:pt x="67024" y="36179"/>
                      <a:pt x="67908" y="36466"/>
                      <a:pt x="68525" y="36466"/>
                    </a:cubicBezTo>
                    <a:cubicBezTo>
                      <a:pt x="69000" y="36466"/>
                      <a:pt x="69317" y="36295"/>
                      <a:pt x="69317" y="36295"/>
                    </a:cubicBezTo>
                    <a:cubicBezTo>
                      <a:pt x="69317" y="36295"/>
                      <a:pt x="68916" y="36128"/>
                      <a:pt x="68549" y="35695"/>
                    </a:cubicBezTo>
                    <a:cubicBezTo>
                      <a:pt x="68182" y="35295"/>
                      <a:pt x="67849" y="34694"/>
                      <a:pt x="67849" y="33793"/>
                    </a:cubicBezTo>
                    <a:cubicBezTo>
                      <a:pt x="67849" y="33360"/>
                      <a:pt x="67982" y="32960"/>
                      <a:pt x="68082" y="32659"/>
                    </a:cubicBezTo>
                    <a:cubicBezTo>
                      <a:pt x="68249" y="32326"/>
                      <a:pt x="68483" y="32126"/>
                      <a:pt x="68649" y="31925"/>
                    </a:cubicBezTo>
                    <a:cubicBezTo>
                      <a:pt x="69016" y="31525"/>
                      <a:pt x="69383" y="31358"/>
                      <a:pt x="69383" y="31358"/>
                    </a:cubicBezTo>
                    <a:cubicBezTo>
                      <a:pt x="69383" y="31358"/>
                      <a:pt x="69784" y="31258"/>
                      <a:pt x="70150" y="30825"/>
                    </a:cubicBezTo>
                    <a:cubicBezTo>
                      <a:pt x="70484" y="30458"/>
                      <a:pt x="70851" y="29791"/>
                      <a:pt x="70718" y="28623"/>
                    </a:cubicBezTo>
                    <a:cubicBezTo>
                      <a:pt x="70617" y="27622"/>
                      <a:pt x="70117" y="27055"/>
                      <a:pt x="69683" y="26722"/>
                    </a:cubicBezTo>
                    <a:cubicBezTo>
                      <a:pt x="69216" y="26455"/>
                      <a:pt x="68816" y="26355"/>
                      <a:pt x="68816" y="26355"/>
                    </a:cubicBezTo>
                    <a:cubicBezTo>
                      <a:pt x="68683" y="26355"/>
                      <a:pt x="68349" y="26288"/>
                      <a:pt x="67982" y="26021"/>
                    </a:cubicBezTo>
                    <a:cubicBezTo>
                      <a:pt x="67515" y="25721"/>
                      <a:pt x="66948" y="24887"/>
                      <a:pt x="66715" y="24020"/>
                    </a:cubicBezTo>
                    <a:cubicBezTo>
                      <a:pt x="66715" y="23953"/>
                      <a:pt x="66681" y="23853"/>
                      <a:pt x="66681" y="23820"/>
                    </a:cubicBezTo>
                    <a:cubicBezTo>
                      <a:pt x="66515" y="23019"/>
                      <a:pt x="66781" y="22385"/>
                      <a:pt x="66982" y="21985"/>
                    </a:cubicBezTo>
                    <a:cubicBezTo>
                      <a:pt x="67215" y="21518"/>
                      <a:pt x="67549" y="21285"/>
                      <a:pt x="67549" y="21285"/>
                    </a:cubicBezTo>
                    <a:cubicBezTo>
                      <a:pt x="67549" y="21285"/>
                      <a:pt x="67882" y="21018"/>
                      <a:pt x="68149" y="20517"/>
                    </a:cubicBezTo>
                    <a:cubicBezTo>
                      <a:pt x="68383" y="20017"/>
                      <a:pt x="68516" y="19316"/>
                      <a:pt x="68149" y="18349"/>
                    </a:cubicBezTo>
                    <a:cubicBezTo>
                      <a:pt x="67715" y="17382"/>
                      <a:pt x="67082" y="16981"/>
                      <a:pt x="66581" y="16815"/>
                    </a:cubicBezTo>
                    <a:cubicBezTo>
                      <a:pt x="66200" y="16696"/>
                      <a:pt x="65887" y="16679"/>
                      <a:pt x="65739" y="16679"/>
                    </a:cubicBezTo>
                    <a:cubicBezTo>
                      <a:pt x="65680" y="16679"/>
                      <a:pt x="65647" y="16681"/>
                      <a:pt x="65647" y="16681"/>
                    </a:cubicBezTo>
                    <a:cubicBezTo>
                      <a:pt x="65647" y="16681"/>
                      <a:pt x="65578" y="16687"/>
                      <a:pt x="65463" y="16687"/>
                    </a:cubicBezTo>
                    <a:cubicBezTo>
                      <a:pt x="65290" y="16687"/>
                      <a:pt x="65013" y="16675"/>
                      <a:pt x="64713" y="16615"/>
                    </a:cubicBezTo>
                    <a:cubicBezTo>
                      <a:pt x="64213" y="16481"/>
                      <a:pt x="63379" y="15847"/>
                      <a:pt x="62912" y="15113"/>
                    </a:cubicBezTo>
                    <a:cubicBezTo>
                      <a:pt x="62845" y="14980"/>
                      <a:pt x="62812" y="14880"/>
                      <a:pt x="62779" y="14813"/>
                    </a:cubicBezTo>
                    <a:lnTo>
                      <a:pt x="62645" y="14546"/>
                    </a:lnTo>
                    <a:cubicBezTo>
                      <a:pt x="62545" y="14380"/>
                      <a:pt x="62512" y="14213"/>
                      <a:pt x="62478" y="14046"/>
                    </a:cubicBezTo>
                    <a:cubicBezTo>
                      <a:pt x="62378" y="13712"/>
                      <a:pt x="62412" y="13379"/>
                      <a:pt x="62478" y="13145"/>
                    </a:cubicBezTo>
                    <a:cubicBezTo>
                      <a:pt x="62545" y="12612"/>
                      <a:pt x="62779" y="12278"/>
                      <a:pt x="62779" y="12278"/>
                    </a:cubicBezTo>
                    <a:cubicBezTo>
                      <a:pt x="62779" y="12278"/>
                      <a:pt x="62979" y="11945"/>
                      <a:pt x="63012" y="11377"/>
                    </a:cubicBezTo>
                    <a:cubicBezTo>
                      <a:pt x="63045" y="11111"/>
                      <a:pt x="63045" y="10810"/>
                      <a:pt x="62945" y="10443"/>
                    </a:cubicBezTo>
                    <a:cubicBezTo>
                      <a:pt x="62845" y="10277"/>
                      <a:pt x="62812" y="10043"/>
                      <a:pt x="62678" y="9876"/>
                    </a:cubicBezTo>
                    <a:cubicBezTo>
                      <a:pt x="62545" y="9710"/>
                      <a:pt x="62378" y="9509"/>
                      <a:pt x="62211" y="9343"/>
                    </a:cubicBezTo>
                    <a:cubicBezTo>
                      <a:pt x="61878" y="9009"/>
                      <a:pt x="61511" y="8776"/>
                      <a:pt x="61177" y="8642"/>
                    </a:cubicBezTo>
                    <a:cubicBezTo>
                      <a:pt x="60844" y="8509"/>
                      <a:pt x="60510" y="8509"/>
                      <a:pt x="60210" y="8509"/>
                    </a:cubicBezTo>
                    <a:cubicBezTo>
                      <a:pt x="59676" y="8542"/>
                      <a:pt x="59309" y="8776"/>
                      <a:pt x="59309" y="8776"/>
                    </a:cubicBezTo>
                    <a:cubicBezTo>
                      <a:pt x="59309" y="8776"/>
                      <a:pt x="58909" y="8976"/>
                      <a:pt x="58409" y="9042"/>
                    </a:cubicBezTo>
                    <a:cubicBezTo>
                      <a:pt x="58353" y="9050"/>
                      <a:pt x="58291" y="9054"/>
                      <a:pt x="58225" y="9054"/>
                    </a:cubicBezTo>
                    <a:cubicBezTo>
                      <a:pt x="57690" y="9054"/>
                      <a:pt x="56830" y="8816"/>
                      <a:pt x="56207" y="8342"/>
                    </a:cubicBezTo>
                    <a:cubicBezTo>
                      <a:pt x="56174" y="8342"/>
                      <a:pt x="56140" y="8309"/>
                      <a:pt x="56074" y="8275"/>
                    </a:cubicBezTo>
                    <a:cubicBezTo>
                      <a:pt x="55740" y="8008"/>
                      <a:pt x="55540" y="7808"/>
                      <a:pt x="55373" y="7541"/>
                    </a:cubicBezTo>
                    <a:cubicBezTo>
                      <a:pt x="55206" y="7274"/>
                      <a:pt x="55073" y="6974"/>
                      <a:pt x="55040" y="6707"/>
                    </a:cubicBezTo>
                    <a:cubicBezTo>
                      <a:pt x="54906" y="6207"/>
                      <a:pt x="55006" y="5807"/>
                      <a:pt x="55006" y="5807"/>
                    </a:cubicBezTo>
                    <a:cubicBezTo>
                      <a:pt x="55006" y="5807"/>
                      <a:pt x="55073" y="5373"/>
                      <a:pt x="54906" y="4873"/>
                    </a:cubicBezTo>
                    <a:cubicBezTo>
                      <a:pt x="54806" y="4372"/>
                      <a:pt x="54373" y="3772"/>
                      <a:pt x="53472" y="3305"/>
                    </a:cubicBezTo>
                    <a:cubicBezTo>
                      <a:pt x="53050" y="3109"/>
                      <a:pt x="52669" y="3036"/>
                      <a:pt x="52331" y="3036"/>
                    </a:cubicBezTo>
                    <a:cubicBezTo>
                      <a:pt x="51922" y="3036"/>
                      <a:pt x="51578" y="3144"/>
                      <a:pt x="51304" y="3272"/>
                    </a:cubicBezTo>
                    <a:cubicBezTo>
                      <a:pt x="50803" y="3472"/>
                      <a:pt x="50536" y="3805"/>
                      <a:pt x="50536" y="3805"/>
                    </a:cubicBezTo>
                    <a:cubicBezTo>
                      <a:pt x="50536" y="3805"/>
                      <a:pt x="50236" y="4139"/>
                      <a:pt x="49803" y="4372"/>
                    </a:cubicBezTo>
                    <a:cubicBezTo>
                      <a:pt x="49540" y="4541"/>
                      <a:pt x="49108" y="4626"/>
                      <a:pt x="48627" y="4626"/>
                    </a:cubicBezTo>
                    <a:cubicBezTo>
                      <a:pt x="48252" y="4626"/>
                      <a:pt x="47847" y="4575"/>
                      <a:pt x="47468" y="4472"/>
                    </a:cubicBezTo>
                    <a:cubicBezTo>
                      <a:pt x="47334" y="4472"/>
                      <a:pt x="47201" y="4439"/>
                      <a:pt x="47134" y="4372"/>
                    </a:cubicBezTo>
                    <a:cubicBezTo>
                      <a:pt x="46467" y="4139"/>
                      <a:pt x="46033" y="3705"/>
                      <a:pt x="45800" y="3305"/>
                    </a:cubicBezTo>
                    <a:cubicBezTo>
                      <a:pt x="45500" y="2838"/>
                      <a:pt x="45466" y="2438"/>
                      <a:pt x="45466" y="2438"/>
                    </a:cubicBezTo>
                    <a:cubicBezTo>
                      <a:pt x="45466" y="2438"/>
                      <a:pt x="45366" y="2004"/>
                      <a:pt x="45066" y="1537"/>
                    </a:cubicBezTo>
                    <a:cubicBezTo>
                      <a:pt x="44799" y="1103"/>
                      <a:pt x="44232" y="636"/>
                      <a:pt x="43231" y="470"/>
                    </a:cubicBezTo>
                    <a:cubicBezTo>
                      <a:pt x="43048" y="457"/>
                      <a:pt x="42878" y="450"/>
                      <a:pt x="42720" y="450"/>
                    </a:cubicBezTo>
                    <a:cubicBezTo>
                      <a:pt x="42447" y="450"/>
                      <a:pt x="42209" y="473"/>
                      <a:pt x="41997" y="536"/>
                    </a:cubicBezTo>
                    <a:cubicBezTo>
                      <a:pt x="41663" y="670"/>
                      <a:pt x="41363" y="837"/>
                      <a:pt x="41163" y="1003"/>
                    </a:cubicBezTo>
                    <a:cubicBezTo>
                      <a:pt x="40796" y="1304"/>
                      <a:pt x="40629" y="1637"/>
                      <a:pt x="40563" y="1704"/>
                    </a:cubicBezTo>
                    <a:cubicBezTo>
                      <a:pt x="40563" y="1804"/>
                      <a:pt x="40363" y="2137"/>
                      <a:pt x="40029" y="2438"/>
                    </a:cubicBezTo>
                    <a:cubicBezTo>
                      <a:pt x="39829" y="2604"/>
                      <a:pt x="39562" y="2771"/>
                      <a:pt x="39228" y="2871"/>
                    </a:cubicBezTo>
                    <a:cubicBezTo>
                      <a:pt x="38962" y="3005"/>
                      <a:pt x="38194" y="3105"/>
                      <a:pt x="37727" y="3105"/>
                    </a:cubicBezTo>
                    <a:cubicBezTo>
                      <a:pt x="36827" y="3038"/>
                      <a:pt x="36226" y="2671"/>
                      <a:pt x="35859" y="2271"/>
                    </a:cubicBezTo>
                    <a:cubicBezTo>
                      <a:pt x="35492" y="1837"/>
                      <a:pt x="35359" y="1470"/>
                      <a:pt x="35359" y="1470"/>
                    </a:cubicBezTo>
                    <a:cubicBezTo>
                      <a:pt x="35359" y="1470"/>
                      <a:pt x="35226" y="1103"/>
                      <a:pt x="34859" y="703"/>
                    </a:cubicBezTo>
                    <a:cubicBezTo>
                      <a:pt x="34507" y="352"/>
                      <a:pt x="33911" y="1"/>
                      <a:pt x="3298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50"/>
              <p:cNvSpPr/>
              <p:nvPr/>
            </p:nvSpPr>
            <p:spPr>
              <a:xfrm>
                <a:off x="4659475" y="3549450"/>
                <a:ext cx="1456875" cy="643825"/>
              </a:xfrm>
              <a:custGeom>
                <a:avLst/>
                <a:gdLst/>
                <a:ahLst/>
                <a:cxnLst/>
                <a:rect l="l" t="t" r="r" b="b"/>
                <a:pathLst>
                  <a:path w="58275" h="25753" extrusionOk="0">
                    <a:moveTo>
                      <a:pt x="29755" y="0"/>
                    </a:moveTo>
                    <a:cubicBezTo>
                      <a:pt x="14777" y="0"/>
                      <a:pt x="7505" y="6839"/>
                      <a:pt x="4003" y="12576"/>
                    </a:cubicBezTo>
                    <a:cubicBezTo>
                      <a:pt x="200" y="18747"/>
                      <a:pt x="0" y="24918"/>
                      <a:pt x="0" y="25185"/>
                    </a:cubicBezTo>
                    <a:cubicBezTo>
                      <a:pt x="0" y="25452"/>
                      <a:pt x="200" y="25719"/>
                      <a:pt x="467" y="25719"/>
                    </a:cubicBezTo>
                    <a:cubicBezTo>
                      <a:pt x="486" y="25721"/>
                      <a:pt x="505" y="25722"/>
                      <a:pt x="524" y="25722"/>
                    </a:cubicBezTo>
                    <a:cubicBezTo>
                      <a:pt x="800" y="25722"/>
                      <a:pt x="1034" y="25499"/>
                      <a:pt x="1034" y="25218"/>
                    </a:cubicBezTo>
                    <a:cubicBezTo>
                      <a:pt x="1034" y="24951"/>
                      <a:pt x="1234" y="19081"/>
                      <a:pt x="4870" y="13143"/>
                    </a:cubicBezTo>
                    <a:cubicBezTo>
                      <a:pt x="8239" y="7639"/>
                      <a:pt x="15278" y="1034"/>
                      <a:pt x="29755" y="1034"/>
                    </a:cubicBezTo>
                    <a:cubicBezTo>
                      <a:pt x="38761" y="1034"/>
                      <a:pt x="45733" y="3503"/>
                      <a:pt x="50436" y="8406"/>
                    </a:cubicBezTo>
                    <a:cubicBezTo>
                      <a:pt x="57208" y="15478"/>
                      <a:pt x="56907" y="24851"/>
                      <a:pt x="56907" y="25218"/>
                    </a:cubicBezTo>
                    <a:cubicBezTo>
                      <a:pt x="56907" y="25519"/>
                      <a:pt x="57141" y="25752"/>
                      <a:pt x="57441" y="25752"/>
                    </a:cubicBezTo>
                    <a:cubicBezTo>
                      <a:pt x="57741" y="25752"/>
                      <a:pt x="57941" y="25519"/>
                      <a:pt x="57941" y="25252"/>
                    </a:cubicBezTo>
                    <a:cubicBezTo>
                      <a:pt x="57975" y="24851"/>
                      <a:pt x="58275" y="15044"/>
                      <a:pt x="51203" y="7706"/>
                    </a:cubicBezTo>
                    <a:cubicBezTo>
                      <a:pt x="46266" y="2569"/>
                      <a:pt x="39061" y="0"/>
                      <a:pt x="2975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50"/>
              <p:cNvSpPr/>
              <p:nvPr/>
            </p:nvSpPr>
            <p:spPr>
              <a:xfrm>
                <a:off x="5233200" y="3667025"/>
                <a:ext cx="328600" cy="441600"/>
              </a:xfrm>
              <a:custGeom>
                <a:avLst/>
                <a:gdLst/>
                <a:ahLst/>
                <a:cxnLst/>
                <a:rect l="l" t="t" r="r" b="b"/>
                <a:pathLst>
                  <a:path w="13144" h="17664" extrusionOk="0">
                    <a:moveTo>
                      <a:pt x="6572" y="1"/>
                    </a:moveTo>
                    <a:cubicBezTo>
                      <a:pt x="1" y="1"/>
                      <a:pt x="1902" y="8874"/>
                      <a:pt x="4070" y="15212"/>
                    </a:cubicBezTo>
                    <a:cubicBezTo>
                      <a:pt x="4621" y="16846"/>
                      <a:pt x="5596" y="17663"/>
                      <a:pt x="6576" y="17663"/>
                    </a:cubicBezTo>
                    <a:cubicBezTo>
                      <a:pt x="7556" y="17663"/>
                      <a:pt x="8540" y="16846"/>
                      <a:pt x="9107" y="15212"/>
                    </a:cubicBezTo>
                    <a:cubicBezTo>
                      <a:pt x="11275" y="8874"/>
                      <a:pt x="13143" y="1"/>
                      <a:pt x="6572"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50"/>
              <p:cNvSpPr/>
              <p:nvPr/>
            </p:nvSpPr>
            <p:spPr>
              <a:xfrm>
                <a:off x="4852925" y="3728725"/>
                <a:ext cx="374200" cy="416925"/>
              </a:xfrm>
              <a:custGeom>
                <a:avLst/>
                <a:gdLst/>
                <a:ahLst/>
                <a:cxnLst/>
                <a:rect l="l" t="t" r="r" b="b"/>
                <a:pathLst>
                  <a:path w="14968" h="16677" extrusionOk="0">
                    <a:moveTo>
                      <a:pt x="8067" y="0"/>
                    </a:moveTo>
                    <a:cubicBezTo>
                      <a:pt x="7419" y="0"/>
                      <a:pt x="6711" y="168"/>
                      <a:pt x="5938" y="535"/>
                    </a:cubicBezTo>
                    <a:cubicBezTo>
                      <a:pt x="1" y="3370"/>
                      <a:pt x="5471" y="10575"/>
                      <a:pt x="10175" y="15379"/>
                    </a:cubicBezTo>
                    <a:cubicBezTo>
                      <a:pt x="11052" y="16268"/>
                      <a:pt x="11938" y="16677"/>
                      <a:pt x="12694" y="16677"/>
                    </a:cubicBezTo>
                    <a:cubicBezTo>
                      <a:pt x="14036" y="16677"/>
                      <a:pt x="14967" y="15387"/>
                      <a:pt x="14711" y="13211"/>
                    </a:cubicBezTo>
                    <a:cubicBezTo>
                      <a:pt x="14074" y="7412"/>
                      <a:pt x="12377" y="0"/>
                      <a:pt x="80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50"/>
              <p:cNvSpPr/>
              <p:nvPr/>
            </p:nvSpPr>
            <p:spPr>
              <a:xfrm>
                <a:off x="5568425" y="3738975"/>
                <a:ext cx="373650" cy="416900"/>
              </a:xfrm>
              <a:custGeom>
                <a:avLst/>
                <a:gdLst/>
                <a:ahLst/>
                <a:cxnLst/>
                <a:rect l="l" t="t" r="r" b="b"/>
                <a:pathLst>
                  <a:path w="14946" h="16676" extrusionOk="0">
                    <a:moveTo>
                      <a:pt x="6916" y="0"/>
                    </a:moveTo>
                    <a:cubicBezTo>
                      <a:pt x="2580" y="0"/>
                      <a:pt x="902" y="7396"/>
                      <a:pt x="235" y="13201"/>
                    </a:cubicBezTo>
                    <a:cubicBezTo>
                      <a:pt x="1" y="15393"/>
                      <a:pt x="934" y="16675"/>
                      <a:pt x="2265" y="16675"/>
                    </a:cubicBezTo>
                    <a:cubicBezTo>
                      <a:pt x="3020" y="16675"/>
                      <a:pt x="3902" y="16263"/>
                      <a:pt x="4771" y="15369"/>
                    </a:cubicBezTo>
                    <a:cubicBezTo>
                      <a:pt x="9508" y="10599"/>
                      <a:pt x="14945" y="3360"/>
                      <a:pt x="9041" y="525"/>
                    </a:cubicBezTo>
                    <a:cubicBezTo>
                      <a:pt x="8270" y="165"/>
                      <a:pt x="7563" y="0"/>
                      <a:pt x="6916"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50"/>
              <p:cNvSpPr/>
              <p:nvPr/>
            </p:nvSpPr>
            <p:spPr>
              <a:xfrm>
                <a:off x="5323275" y="3395175"/>
                <a:ext cx="37550" cy="130100"/>
              </a:xfrm>
              <a:custGeom>
                <a:avLst/>
                <a:gdLst/>
                <a:ahLst/>
                <a:cxnLst/>
                <a:rect l="l" t="t" r="r" b="b"/>
                <a:pathLst>
                  <a:path w="1502" h="5204" extrusionOk="0">
                    <a:moveTo>
                      <a:pt x="701" y="0"/>
                    </a:moveTo>
                    <a:cubicBezTo>
                      <a:pt x="334" y="0"/>
                      <a:pt x="0" y="300"/>
                      <a:pt x="0" y="701"/>
                    </a:cubicBezTo>
                    <a:cubicBezTo>
                      <a:pt x="34" y="1968"/>
                      <a:pt x="34" y="3202"/>
                      <a:pt x="67" y="4503"/>
                    </a:cubicBezTo>
                    <a:cubicBezTo>
                      <a:pt x="67" y="4870"/>
                      <a:pt x="401" y="5204"/>
                      <a:pt x="801" y="5204"/>
                    </a:cubicBezTo>
                    <a:cubicBezTo>
                      <a:pt x="1168" y="5204"/>
                      <a:pt x="1501" y="4904"/>
                      <a:pt x="1501" y="4503"/>
                    </a:cubicBezTo>
                    <a:cubicBezTo>
                      <a:pt x="1468" y="3236"/>
                      <a:pt x="1401" y="2002"/>
                      <a:pt x="1401" y="701"/>
                    </a:cubicBezTo>
                    <a:cubicBezTo>
                      <a:pt x="1401" y="334"/>
                      <a:pt x="1068" y="0"/>
                      <a:pt x="701"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1" name="Google Shape;2641;p50"/>
              <p:cNvSpPr/>
              <p:nvPr/>
            </p:nvSpPr>
            <p:spPr>
              <a:xfrm>
                <a:off x="5066425" y="3440225"/>
                <a:ext cx="70075" cy="125625"/>
              </a:xfrm>
              <a:custGeom>
                <a:avLst/>
                <a:gdLst/>
                <a:ahLst/>
                <a:cxnLst/>
                <a:rect l="l" t="t" r="r" b="b"/>
                <a:pathLst>
                  <a:path w="2803" h="5025" extrusionOk="0">
                    <a:moveTo>
                      <a:pt x="816" y="0"/>
                    </a:moveTo>
                    <a:cubicBezTo>
                      <a:pt x="756" y="0"/>
                      <a:pt x="695" y="11"/>
                      <a:pt x="634" y="33"/>
                    </a:cubicBezTo>
                    <a:cubicBezTo>
                      <a:pt x="301" y="166"/>
                      <a:pt x="0" y="533"/>
                      <a:pt x="134" y="900"/>
                    </a:cubicBezTo>
                    <a:cubicBezTo>
                      <a:pt x="501" y="2101"/>
                      <a:pt x="934" y="3268"/>
                      <a:pt x="1301" y="4503"/>
                    </a:cubicBezTo>
                    <a:cubicBezTo>
                      <a:pt x="1415" y="4788"/>
                      <a:pt x="1700" y="5024"/>
                      <a:pt x="2010" y="5024"/>
                    </a:cubicBezTo>
                    <a:cubicBezTo>
                      <a:pt x="2062" y="5024"/>
                      <a:pt x="2115" y="5018"/>
                      <a:pt x="2169" y="5003"/>
                    </a:cubicBezTo>
                    <a:cubicBezTo>
                      <a:pt x="2502" y="4870"/>
                      <a:pt x="2802" y="4503"/>
                      <a:pt x="2669" y="4102"/>
                    </a:cubicBezTo>
                    <a:cubicBezTo>
                      <a:pt x="2302" y="2902"/>
                      <a:pt x="1902" y="1734"/>
                      <a:pt x="1501" y="533"/>
                    </a:cubicBezTo>
                    <a:cubicBezTo>
                      <a:pt x="1390" y="255"/>
                      <a:pt x="1117" y="0"/>
                      <a:pt x="81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50"/>
              <p:cNvSpPr/>
              <p:nvPr/>
            </p:nvSpPr>
            <p:spPr>
              <a:xfrm>
                <a:off x="4845425" y="3543350"/>
                <a:ext cx="103425" cy="114150"/>
              </a:xfrm>
              <a:custGeom>
                <a:avLst/>
                <a:gdLst/>
                <a:ahLst/>
                <a:cxnLst/>
                <a:rect l="l" t="t" r="r" b="b"/>
                <a:pathLst>
                  <a:path w="4137" h="4566" extrusionOk="0">
                    <a:moveTo>
                      <a:pt x="815" y="0"/>
                    </a:moveTo>
                    <a:cubicBezTo>
                      <a:pt x="708" y="0"/>
                      <a:pt x="599" y="33"/>
                      <a:pt x="501" y="111"/>
                    </a:cubicBezTo>
                    <a:cubicBezTo>
                      <a:pt x="201" y="278"/>
                      <a:pt x="1" y="778"/>
                      <a:pt x="268" y="1078"/>
                    </a:cubicBezTo>
                    <a:cubicBezTo>
                      <a:pt x="1035" y="2112"/>
                      <a:pt x="1835" y="3146"/>
                      <a:pt x="2669" y="4214"/>
                    </a:cubicBezTo>
                    <a:cubicBezTo>
                      <a:pt x="2803" y="4381"/>
                      <a:pt x="2869" y="4447"/>
                      <a:pt x="3103" y="4547"/>
                    </a:cubicBezTo>
                    <a:cubicBezTo>
                      <a:pt x="3158" y="4558"/>
                      <a:pt x="3218" y="4566"/>
                      <a:pt x="3278" y="4566"/>
                    </a:cubicBezTo>
                    <a:cubicBezTo>
                      <a:pt x="3399" y="4566"/>
                      <a:pt x="3525" y="4536"/>
                      <a:pt x="3637" y="4447"/>
                    </a:cubicBezTo>
                    <a:cubicBezTo>
                      <a:pt x="3937" y="4281"/>
                      <a:pt x="4137" y="3780"/>
                      <a:pt x="3870" y="3480"/>
                    </a:cubicBezTo>
                    <a:cubicBezTo>
                      <a:pt x="3103" y="2446"/>
                      <a:pt x="2302" y="1412"/>
                      <a:pt x="1468" y="378"/>
                    </a:cubicBezTo>
                    <a:cubicBezTo>
                      <a:pt x="1335" y="211"/>
                      <a:pt x="1268" y="111"/>
                      <a:pt x="1035" y="44"/>
                    </a:cubicBezTo>
                    <a:cubicBezTo>
                      <a:pt x="966" y="17"/>
                      <a:pt x="891" y="0"/>
                      <a:pt x="81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50"/>
              <p:cNvSpPr/>
              <p:nvPr/>
            </p:nvSpPr>
            <p:spPr>
              <a:xfrm>
                <a:off x="4669475" y="3713675"/>
                <a:ext cx="117600" cy="89375"/>
              </a:xfrm>
              <a:custGeom>
                <a:avLst/>
                <a:gdLst/>
                <a:ahLst/>
                <a:cxnLst/>
                <a:rect l="l" t="t" r="r" b="b"/>
                <a:pathLst>
                  <a:path w="4704" h="3575" extrusionOk="0">
                    <a:moveTo>
                      <a:pt x="806" y="0"/>
                    </a:moveTo>
                    <a:cubicBezTo>
                      <a:pt x="561" y="0"/>
                      <a:pt x="309" y="118"/>
                      <a:pt x="200" y="336"/>
                    </a:cubicBezTo>
                    <a:cubicBezTo>
                      <a:pt x="0" y="737"/>
                      <a:pt x="134" y="1103"/>
                      <a:pt x="467" y="1304"/>
                    </a:cubicBezTo>
                    <a:cubicBezTo>
                      <a:pt x="1501" y="2004"/>
                      <a:pt x="2535" y="2738"/>
                      <a:pt x="3603" y="3472"/>
                    </a:cubicBezTo>
                    <a:cubicBezTo>
                      <a:pt x="3695" y="3541"/>
                      <a:pt x="3816" y="3574"/>
                      <a:pt x="3941" y="3574"/>
                    </a:cubicBezTo>
                    <a:cubicBezTo>
                      <a:pt x="4177" y="3574"/>
                      <a:pt x="4428" y="3456"/>
                      <a:pt x="4537" y="3238"/>
                    </a:cubicBezTo>
                    <a:cubicBezTo>
                      <a:pt x="4704" y="2905"/>
                      <a:pt x="4604" y="2504"/>
                      <a:pt x="4303" y="2271"/>
                    </a:cubicBezTo>
                    <a:cubicBezTo>
                      <a:pt x="3269" y="1570"/>
                      <a:pt x="2202" y="837"/>
                      <a:pt x="1168" y="103"/>
                    </a:cubicBezTo>
                    <a:cubicBezTo>
                      <a:pt x="1064" y="33"/>
                      <a:pt x="936" y="0"/>
                      <a:pt x="80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50"/>
              <p:cNvSpPr/>
              <p:nvPr/>
            </p:nvSpPr>
            <p:spPr>
              <a:xfrm>
                <a:off x="4568575" y="3949700"/>
                <a:ext cx="120925" cy="60975"/>
              </a:xfrm>
              <a:custGeom>
                <a:avLst/>
                <a:gdLst/>
                <a:ahLst/>
                <a:cxnLst/>
                <a:rect l="l" t="t" r="r" b="b"/>
                <a:pathLst>
                  <a:path w="4837" h="2439" extrusionOk="0">
                    <a:moveTo>
                      <a:pt x="779" y="0"/>
                    </a:moveTo>
                    <a:cubicBezTo>
                      <a:pt x="479" y="0"/>
                      <a:pt x="149" y="234"/>
                      <a:pt x="67" y="535"/>
                    </a:cubicBezTo>
                    <a:cubicBezTo>
                      <a:pt x="0" y="902"/>
                      <a:pt x="200" y="1303"/>
                      <a:pt x="567" y="1403"/>
                    </a:cubicBezTo>
                    <a:cubicBezTo>
                      <a:pt x="1668" y="1736"/>
                      <a:pt x="2802" y="2070"/>
                      <a:pt x="3870" y="2403"/>
                    </a:cubicBezTo>
                    <a:cubicBezTo>
                      <a:pt x="3929" y="2427"/>
                      <a:pt x="3993" y="2438"/>
                      <a:pt x="4058" y="2438"/>
                    </a:cubicBezTo>
                    <a:cubicBezTo>
                      <a:pt x="4357" y="2438"/>
                      <a:pt x="4682" y="2204"/>
                      <a:pt x="4737" y="1903"/>
                    </a:cubicBezTo>
                    <a:cubicBezTo>
                      <a:pt x="4837" y="1536"/>
                      <a:pt x="4637" y="1169"/>
                      <a:pt x="4236" y="1036"/>
                    </a:cubicBezTo>
                    <a:cubicBezTo>
                      <a:pt x="3169" y="702"/>
                      <a:pt x="2035" y="369"/>
                      <a:pt x="967" y="35"/>
                    </a:cubicBezTo>
                    <a:cubicBezTo>
                      <a:pt x="908" y="11"/>
                      <a:pt x="844" y="0"/>
                      <a:pt x="779"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50"/>
              <p:cNvSpPr/>
              <p:nvPr/>
            </p:nvSpPr>
            <p:spPr>
              <a:xfrm>
                <a:off x="4539375" y="4158150"/>
                <a:ext cx="112500" cy="67325"/>
              </a:xfrm>
              <a:custGeom>
                <a:avLst/>
                <a:gdLst/>
                <a:ahLst/>
                <a:cxnLst/>
                <a:rect l="l" t="t" r="r" b="b"/>
                <a:pathLst>
                  <a:path w="4500" h="2693" extrusionOk="0">
                    <a:moveTo>
                      <a:pt x="3854" y="1"/>
                    </a:moveTo>
                    <a:cubicBezTo>
                      <a:pt x="3837" y="1"/>
                      <a:pt x="3820" y="2"/>
                      <a:pt x="3803" y="3"/>
                    </a:cubicBezTo>
                    <a:cubicBezTo>
                      <a:pt x="2502" y="136"/>
                      <a:pt x="1302" y="603"/>
                      <a:pt x="267" y="1504"/>
                    </a:cubicBezTo>
                    <a:cubicBezTo>
                      <a:pt x="1" y="1738"/>
                      <a:pt x="34" y="2238"/>
                      <a:pt x="267" y="2505"/>
                    </a:cubicBezTo>
                    <a:cubicBezTo>
                      <a:pt x="413" y="2634"/>
                      <a:pt x="589" y="2693"/>
                      <a:pt x="766" y="2693"/>
                    </a:cubicBezTo>
                    <a:cubicBezTo>
                      <a:pt x="956" y="2693"/>
                      <a:pt x="1146" y="2625"/>
                      <a:pt x="1302" y="2505"/>
                    </a:cubicBezTo>
                    <a:cubicBezTo>
                      <a:pt x="1335" y="2438"/>
                      <a:pt x="1368" y="2405"/>
                      <a:pt x="1468" y="2371"/>
                    </a:cubicBezTo>
                    <a:lnTo>
                      <a:pt x="1502" y="2338"/>
                    </a:lnTo>
                    <a:cubicBezTo>
                      <a:pt x="1635" y="2238"/>
                      <a:pt x="1702" y="2171"/>
                      <a:pt x="1835" y="2105"/>
                    </a:cubicBezTo>
                    <a:cubicBezTo>
                      <a:pt x="1935" y="2038"/>
                      <a:pt x="2069" y="2004"/>
                      <a:pt x="2169" y="1904"/>
                    </a:cubicBezTo>
                    <a:cubicBezTo>
                      <a:pt x="2202" y="1871"/>
                      <a:pt x="2269" y="1871"/>
                      <a:pt x="2336" y="1838"/>
                    </a:cubicBezTo>
                    <a:cubicBezTo>
                      <a:pt x="2336" y="1838"/>
                      <a:pt x="2483" y="1764"/>
                      <a:pt x="2441" y="1764"/>
                    </a:cubicBezTo>
                    <a:cubicBezTo>
                      <a:pt x="2434" y="1764"/>
                      <a:pt x="2421" y="1766"/>
                      <a:pt x="2402" y="1771"/>
                    </a:cubicBezTo>
                    <a:lnTo>
                      <a:pt x="2502" y="1738"/>
                    </a:lnTo>
                    <a:cubicBezTo>
                      <a:pt x="2536" y="1704"/>
                      <a:pt x="2636" y="1704"/>
                      <a:pt x="2703" y="1671"/>
                    </a:cubicBezTo>
                    <a:lnTo>
                      <a:pt x="3069" y="1537"/>
                    </a:lnTo>
                    <a:cubicBezTo>
                      <a:pt x="3203" y="1504"/>
                      <a:pt x="3336" y="1504"/>
                      <a:pt x="3470" y="1437"/>
                    </a:cubicBezTo>
                    <a:cubicBezTo>
                      <a:pt x="3536" y="1437"/>
                      <a:pt x="3570" y="1404"/>
                      <a:pt x="3670" y="1404"/>
                    </a:cubicBezTo>
                    <a:lnTo>
                      <a:pt x="3703" y="1404"/>
                    </a:lnTo>
                    <a:cubicBezTo>
                      <a:pt x="3903" y="1404"/>
                      <a:pt x="4070" y="1337"/>
                      <a:pt x="4204" y="1204"/>
                    </a:cubicBezTo>
                    <a:cubicBezTo>
                      <a:pt x="4337" y="1070"/>
                      <a:pt x="4404" y="870"/>
                      <a:pt x="4404" y="704"/>
                    </a:cubicBezTo>
                    <a:cubicBezTo>
                      <a:pt x="4500" y="352"/>
                      <a:pt x="4228" y="1"/>
                      <a:pt x="385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50"/>
              <p:cNvSpPr/>
              <p:nvPr/>
            </p:nvSpPr>
            <p:spPr>
              <a:xfrm>
                <a:off x="5562600" y="3404025"/>
                <a:ext cx="57575" cy="129925"/>
              </a:xfrm>
              <a:custGeom>
                <a:avLst/>
                <a:gdLst/>
                <a:ahLst/>
                <a:cxnLst/>
                <a:rect l="l" t="t" r="r" b="b"/>
                <a:pathLst>
                  <a:path w="2303" h="5197" extrusionOk="0">
                    <a:moveTo>
                      <a:pt x="1602" y="0"/>
                    </a:moveTo>
                    <a:cubicBezTo>
                      <a:pt x="1288" y="0"/>
                      <a:pt x="922" y="194"/>
                      <a:pt x="835" y="513"/>
                    </a:cubicBezTo>
                    <a:cubicBezTo>
                      <a:pt x="601" y="1781"/>
                      <a:pt x="334" y="3015"/>
                      <a:pt x="101" y="4316"/>
                    </a:cubicBezTo>
                    <a:cubicBezTo>
                      <a:pt x="1" y="4683"/>
                      <a:pt x="168" y="5117"/>
                      <a:pt x="601" y="5183"/>
                    </a:cubicBezTo>
                    <a:cubicBezTo>
                      <a:pt x="644" y="5192"/>
                      <a:pt x="689" y="5196"/>
                      <a:pt x="735" y="5196"/>
                    </a:cubicBezTo>
                    <a:cubicBezTo>
                      <a:pt x="1048" y="5196"/>
                      <a:pt x="1410" y="5003"/>
                      <a:pt x="1469" y="4683"/>
                    </a:cubicBezTo>
                    <a:cubicBezTo>
                      <a:pt x="1735" y="3449"/>
                      <a:pt x="1969" y="2181"/>
                      <a:pt x="2236" y="880"/>
                    </a:cubicBezTo>
                    <a:cubicBezTo>
                      <a:pt x="2302" y="513"/>
                      <a:pt x="2136" y="113"/>
                      <a:pt x="1735" y="13"/>
                    </a:cubicBezTo>
                    <a:cubicBezTo>
                      <a:pt x="1693" y="5"/>
                      <a:pt x="1648" y="0"/>
                      <a:pt x="160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50"/>
              <p:cNvSpPr/>
              <p:nvPr/>
            </p:nvSpPr>
            <p:spPr>
              <a:xfrm>
                <a:off x="5782775" y="3477975"/>
                <a:ext cx="80075" cy="137700"/>
              </a:xfrm>
              <a:custGeom>
                <a:avLst/>
                <a:gdLst/>
                <a:ahLst/>
                <a:cxnLst/>
                <a:rect l="l" t="t" r="r" b="b"/>
                <a:pathLst>
                  <a:path w="3203" h="5508" extrusionOk="0">
                    <a:moveTo>
                      <a:pt x="2407" y="1"/>
                    </a:moveTo>
                    <a:cubicBezTo>
                      <a:pt x="2077" y="1"/>
                      <a:pt x="1842" y="215"/>
                      <a:pt x="1701" y="524"/>
                    </a:cubicBezTo>
                    <a:cubicBezTo>
                      <a:pt x="1168" y="1892"/>
                      <a:pt x="667" y="3226"/>
                      <a:pt x="134" y="4594"/>
                    </a:cubicBezTo>
                    <a:cubicBezTo>
                      <a:pt x="0" y="4927"/>
                      <a:pt x="267" y="5394"/>
                      <a:pt x="634" y="5495"/>
                    </a:cubicBezTo>
                    <a:cubicBezTo>
                      <a:pt x="685" y="5503"/>
                      <a:pt x="735" y="5507"/>
                      <a:pt x="783" y="5507"/>
                    </a:cubicBezTo>
                    <a:cubicBezTo>
                      <a:pt x="1109" y="5507"/>
                      <a:pt x="1356" y="5314"/>
                      <a:pt x="1501" y="4994"/>
                    </a:cubicBezTo>
                    <a:cubicBezTo>
                      <a:pt x="2035" y="3593"/>
                      <a:pt x="2535" y="2259"/>
                      <a:pt x="3102" y="891"/>
                    </a:cubicBezTo>
                    <a:cubicBezTo>
                      <a:pt x="3202" y="524"/>
                      <a:pt x="2936" y="57"/>
                      <a:pt x="2602" y="24"/>
                    </a:cubicBezTo>
                    <a:cubicBezTo>
                      <a:pt x="2534" y="8"/>
                      <a:pt x="2469" y="1"/>
                      <a:pt x="2407"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50"/>
              <p:cNvSpPr/>
              <p:nvPr/>
            </p:nvSpPr>
            <p:spPr>
              <a:xfrm>
                <a:off x="5932050" y="3611975"/>
                <a:ext cx="115925" cy="112100"/>
              </a:xfrm>
              <a:custGeom>
                <a:avLst/>
                <a:gdLst/>
                <a:ahLst/>
                <a:cxnLst/>
                <a:rect l="l" t="t" r="r" b="b"/>
                <a:pathLst>
                  <a:path w="4637" h="4484" extrusionOk="0">
                    <a:moveTo>
                      <a:pt x="3837" y="0"/>
                    </a:moveTo>
                    <a:cubicBezTo>
                      <a:pt x="3673" y="0"/>
                      <a:pt x="3510" y="60"/>
                      <a:pt x="3369" y="201"/>
                    </a:cubicBezTo>
                    <a:cubicBezTo>
                      <a:pt x="2335" y="1235"/>
                      <a:pt x="1334" y="2303"/>
                      <a:pt x="300" y="3270"/>
                    </a:cubicBezTo>
                    <a:cubicBezTo>
                      <a:pt x="33" y="3537"/>
                      <a:pt x="0" y="4037"/>
                      <a:pt x="300" y="4271"/>
                    </a:cubicBezTo>
                    <a:cubicBezTo>
                      <a:pt x="438" y="4408"/>
                      <a:pt x="619" y="4484"/>
                      <a:pt x="804" y="4484"/>
                    </a:cubicBezTo>
                    <a:cubicBezTo>
                      <a:pt x="978" y="4484"/>
                      <a:pt x="1155" y="4417"/>
                      <a:pt x="1301" y="4271"/>
                    </a:cubicBezTo>
                    <a:cubicBezTo>
                      <a:pt x="2335" y="3237"/>
                      <a:pt x="3336" y="2203"/>
                      <a:pt x="4370" y="1202"/>
                    </a:cubicBezTo>
                    <a:cubicBezTo>
                      <a:pt x="4637" y="968"/>
                      <a:pt x="4637" y="468"/>
                      <a:pt x="4370" y="201"/>
                    </a:cubicBezTo>
                    <a:cubicBezTo>
                      <a:pt x="4210" y="77"/>
                      <a:pt x="4023" y="0"/>
                      <a:pt x="3837"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50"/>
              <p:cNvSpPr/>
              <p:nvPr/>
            </p:nvSpPr>
            <p:spPr>
              <a:xfrm>
                <a:off x="6053800" y="3821325"/>
                <a:ext cx="142625" cy="73925"/>
              </a:xfrm>
              <a:custGeom>
                <a:avLst/>
                <a:gdLst/>
                <a:ahLst/>
                <a:cxnLst/>
                <a:rect l="l" t="t" r="r" b="b"/>
                <a:pathLst>
                  <a:path w="5705" h="2957" extrusionOk="0">
                    <a:moveTo>
                      <a:pt x="4900" y="1"/>
                    </a:moveTo>
                    <a:cubicBezTo>
                      <a:pt x="4836" y="1"/>
                      <a:pt x="4770" y="11"/>
                      <a:pt x="4704" y="33"/>
                    </a:cubicBezTo>
                    <a:cubicBezTo>
                      <a:pt x="3336" y="533"/>
                      <a:pt x="1968" y="1034"/>
                      <a:pt x="634" y="1534"/>
                    </a:cubicBezTo>
                    <a:cubicBezTo>
                      <a:pt x="300" y="1668"/>
                      <a:pt x="0" y="2035"/>
                      <a:pt x="134" y="2435"/>
                    </a:cubicBezTo>
                    <a:cubicBezTo>
                      <a:pt x="219" y="2720"/>
                      <a:pt x="524" y="2956"/>
                      <a:pt x="840" y="2956"/>
                    </a:cubicBezTo>
                    <a:cubicBezTo>
                      <a:pt x="894" y="2956"/>
                      <a:pt x="948" y="2950"/>
                      <a:pt x="1001" y="2935"/>
                    </a:cubicBezTo>
                    <a:cubicBezTo>
                      <a:pt x="2369" y="2435"/>
                      <a:pt x="3770" y="1934"/>
                      <a:pt x="5104" y="1434"/>
                    </a:cubicBezTo>
                    <a:cubicBezTo>
                      <a:pt x="5471" y="1301"/>
                      <a:pt x="5704" y="934"/>
                      <a:pt x="5604" y="533"/>
                    </a:cubicBezTo>
                    <a:cubicBezTo>
                      <a:pt x="5493" y="255"/>
                      <a:pt x="5220" y="1"/>
                      <a:pt x="4900"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50"/>
              <p:cNvSpPr/>
              <p:nvPr/>
            </p:nvSpPr>
            <p:spPr>
              <a:xfrm>
                <a:off x="6125500" y="4058100"/>
                <a:ext cx="130950" cy="41775"/>
              </a:xfrm>
              <a:custGeom>
                <a:avLst/>
                <a:gdLst/>
                <a:ahLst/>
                <a:cxnLst/>
                <a:rect l="l" t="t" r="r" b="b"/>
                <a:pathLst>
                  <a:path w="5238" h="1671" extrusionOk="0">
                    <a:moveTo>
                      <a:pt x="4559" y="0"/>
                    </a:moveTo>
                    <a:cubicBezTo>
                      <a:pt x="4541" y="0"/>
                      <a:pt x="4523" y="1"/>
                      <a:pt x="4504" y="2"/>
                    </a:cubicBezTo>
                    <a:cubicBezTo>
                      <a:pt x="3270" y="69"/>
                      <a:pt x="2002" y="169"/>
                      <a:pt x="701" y="236"/>
                    </a:cubicBezTo>
                    <a:cubicBezTo>
                      <a:pt x="334" y="302"/>
                      <a:pt x="1" y="536"/>
                      <a:pt x="1" y="970"/>
                    </a:cubicBezTo>
                    <a:cubicBezTo>
                      <a:pt x="1" y="1336"/>
                      <a:pt x="301" y="1670"/>
                      <a:pt x="701" y="1670"/>
                    </a:cubicBezTo>
                    <a:cubicBezTo>
                      <a:pt x="1969" y="1570"/>
                      <a:pt x="3203" y="1503"/>
                      <a:pt x="4504" y="1403"/>
                    </a:cubicBezTo>
                    <a:cubicBezTo>
                      <a:pt x="4871" y="1370"/>
                      <a:pt x="5238" y="1136"/>
                      <a:pt x="5238" y="703"/>
                    </a:cubicBezTo>
                    <a:cubicBezTo>
                      <a:pt x="5238" y="351"/>
                      <a:pt x="4963" y="0"/>
                      <a:pt x="4559"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50"/>
              <p:cNvSpPr/>
              <p:nvPr/>
            </p:nvSpPr>
            <p:spPr>
              <a:xfrm>
                <a:off x="5927875" y="4196575"/>
                <a:ext cx="45875" cy="35875"/>
              </a:xfrm>
              <a:custGeom>
                <a:avLst/>
                <a:gdLst/>
                <a:ahLst/>
                <a:cxnLst/>
                <a:rect l="l" t="t" r="r" b="b"/>
                <a:pathLst>
                  <a:path w="1835" h="1435" extrusionOk="0">
                    <a:moveTo>
                      <a:pt x="901" y="0"/>
                    </a:moveTo>
                    <a:cubicBezTo>
                      <a:pt x="0" y="0"/>
                      <a:pt x="0" y="1435"/>
                      <a:pt x="901" y="1435"/>
                    </a:cubicBezTo>
                    <a:cubicBezTo>
                      <a:pt x="1835" y="1368"/>
                      <a:pt x="1835" y="0"/>
                      <a:pt x="901"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50"/>
              <p:cNvSpPr/>
              <p:nvPr/>
            </p:nvSpPr>
            <p:spPr>
              <a:xfrm>
                <a:off x="5994575" y="4174900"/>
                <a:ext cx="45900" cy="35050"/>
              </a:xfrm>
              <a:custGeom>
                <a:avLst/>
                <a:gdLst/>
                <a:ahLst/>
                <a:cxnLst/>
                <a:rect l="l" t="t" r="r" b="b"/>
                <a:pathLst>
                  <a:path w="1836" h="1402" extrusionOk="0">
                    <a:moveTo>
                      <a:pt x="901" y="0"/>
                    </a:moveTo>
                    <a:cubicBezTo>
                      <a:pt x="1" y="0"/>
                      <a:pt x="1" y="1401"/>
                      <a:pt x="901" y="1401"/>
                    </a:cubicBezTo>
                    <a:cubicBezTo>
                      <a:pt x="1835" y="1401"/>
                      <a:pt x="1835" y="0"/>
                      <a:pt x="901"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50"/>
              <p:cNvSpPr/>
              <p:nvPr/>
            </p:nvSpPr>
            <p:spPr>
              <a:xfrm>
                <a:off x="5962900" y="4126525"/>
                <a:ext cx="45875" cy="35875"/>
              </a:xfrm>
              <a:custGeom>
                <a:avLst/>
                <a:gdLst/>
                <a:ahLst/>
                <a:cxnLst/>
                <a:rect l="l" t="t" r="r" b="b"/>
                <a:pathLst>
                  <a:path w="1835" h="1435" extrusionOk="0">
                    <a:moveTo>
                      <a:pt x="934" y="0"/>
                    </a:moveTo>
                    <a:cubicBezTo>
                      <a:pt x="0" y="0"/>
                      <a:pt x="0" y="1435"/>
                      <a:pt x="934" y="1435"/>
                    </a:cubicBezTo>
                    <a:cubicBezTo>
                      <a:pt x="1835" y="1401"/>
                      <a:pt x="1835" y="0"/>
                      <a:pt x="934"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50"/>
              <p:cNvSpPr/>
              <p:nvPr/>
            </p:nvSpPr>
            <p:spPr>
              <a:xfrm>
                <a:off x="4747025" y="4057300"/>
                <a:ext cx="44225" cy="35050"/>
              </a:xfrm>
              <a:custGeom>
                <a:avLst/>
                <a:gdLst/>
                <a:ahLst/>
                <a:cxnLst/>
                <a:rect l="l" t="t" r="r" b="b"/>
                <a:pathLst>
                  <a:path w="1769" h="1402" extrusionOk="0">
                    <a:moveTo>
                      <a:pt x="901" y="1"/>
                    </a:moveTo>
                    <a:cubicBezTo>
                      <a:pt x="1" y="1"/>
                      <a:pt x="1" y="1402"/>
                      <a:pt x="901" y="1402"/>
                    </a:cubicBezTo>
                    <a:cubicBezTo>
                      <a:pt x="1768" y="1368"/>
                      <a:pt x="1768" y="1"/>
                      <a:pt x="90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5" name="Google Shape;2655;p50"/>
              <p:cNvSpPr/>
              <p:nvPr/>
            </p:nvSpPr>
            <p:spPr>
              <a:xfrm>
                <a:off x="4727000" y="4150700"/>
                <a:ext cx="45900" cy="35075"/>
              </a:xfrm>
              <a:custGeom>
                <a:avLst/>
                <a:gdLst/>
                <a:ahLst/>
                <a:cxnLst/>
                <a:rect l="l" t="t" r="r" b="b"/>
                <a:pathLst>
                  <a:path w="1836" h="1403" extrusionOk="0">
                    <a:moveTo>
                      <a:pt x="902" y="1"/>
                    </a:moveTo>
                    <a:cubicBezTo>
                      <a:pt x="1" y="1"/>
                      <a:pt x="1" y="1402"/>
                      <a:pt x="902" y="1402"/>
                    </a:cubicBezTo>
                    <a:cubicBezTo>
                      <a:pt x="912" y="1402"/>
                      <a:pt x="923" y="1402"/>
                      <a:pt x="933" y="1402"/>
                    </a:cubicBezTo>
                    <a:cubicBezTo>
                      <a:pt x="1835" y="1402"/>
                      <a:pt x="1825" y="1"/>
                      <a:pt x="90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6" name="Google Shape;2656;p50"/>
              <p:cNvSpPr/>
              <p:nvPr/>
            </p:nvSpPr>
            <p:spPr>
              <a:xfrm>
                <a:off x="4817900" y="4190725"/>
                <a:ext cx="45900" cy="35050"/>
              </a:xfrm>
              <a:custGeom>
                <a:avLst/>
                <a:gdLst/>
                <a:ahLst/>
                <a:cxnLst/>
                <a:rect l="l" t="t" r="r" b="b"/>
                <a:pathLst>
                  <a:path w="1836" h="1402" extrusionOk="0">
                    <a:moveTo>
                      <a:pt x="902" y="1"/>
                    </a:moveTo>
                    <a:cubicBezTo>
                      <a:pt x="1" y="1"/>
                      <a:pt x="1" y="1402"/>
                      <a:pt x="902" y="1402"/>
                    </a:cubicBezTo>
                    <a:cubicBezTo>
                      <a:pt x="1836" y="1369"/>
                      <a:pt x="1836" y="1"/>
                      <a:pt x="90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7" name="Google Shape;2657;p50"/>
              <p:cNvSpPr/>
              <p:nvPr/>
            </p:nvSpPr>
            <p:spPr>
              <a:xfrm>
                <a:off x="4824575" y="4093175"/>
                <a:ext cx="45075" cy="35875"/>
              </a:xfrm>
              <a:custGeom>
                <a:avLst/>
                <a:gdLst/>
                <a:ahLst/>
                <a:cxnLst/>
                <a:rect l="l" t="t" r="r" b="b"/>
                <a:pathLst>
                  <a:path w="1803" h="1435" extrusionOk="0">
                    <a:moveTo>
                      <a:pt x="935" y="0"/>
                    </a:moveTo>
                    <a:cubicBezTo>
                      <a:pt x="1" y="0"/>
                      <a:pt x="1" y="1435"/>
                      <a:pt x="935" y="1435"/>
                    </a:cubicBezTo>
                    <a:cubicBezTo>
                      <a:pt x="1802" y="1435"/>
                      <a:pt x="1802" y="0"/>
                      <a:pt x="9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8" name="Google Shape;2658;p50"/>
              <p:cNvSpPr/>
              <p:nvPr/>
            </p:nvSpPr>
            <p:spPr>
              <a:xfrm>
                <a:off x="5062250" y="3652850"/>
                <a:ext cx="45050" cy="35050"/>
              </a:xfrm>
              <a:custGeom>
                <a:avLst/>
                <a:gdLst/>
                <a:ahLst/>
                <a:cxnLst/>
                <a:rect l="l" t="t" r="r" b="b"/>
                <a:pathLst>
                  <a:path w="1802" h="1402" extrusionOk="0">
                    <a:moveTo>
                      <a:pt x="935" y="1"/>
                    </a:moveTo>
                    <a:cubicBezTo>
                      <a:pt x="1" y="1"/>
                      <a:pt x="1" y="1402"/>
                      <a:pt x="935" y="1402"/>
                    </a:cubicBezTo>
                    <a:cubicBezTo>
                      <a:pt x="1802" y="1402"/>
                      <a:pt x="1802" y="1"/>
                      <a:pt x="9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50"/>
              <p:cNvSpPr/>
              <p:nvPr/>
            </p:nvSpPr>
            <p:spPr>
              <a:xfrm>
                <a:off x="5156475" y="3607825"/>
                <a:ext cx="45900" cy="35050"/>
              </a:xfrm>
              <a:custGeom>
                <a:avLst/>
                <a:gdLst/>
                <a:ahLst/>
                <a:cxnLst/>
                <a:rect l="l" t="t" r="r" b="b"/>
                <a:pathLst>
                  <a:path w="1836" h="1402" extrusionOk="0">
                    <a:moveTo>
                      <a:pt x="902" y="0"/>
                    </a:moveTo>
                    <a:cubicBezTo>
                      <a:pt x="1" y="0"/>
                      <a:pt x="1" y="1401"/>
                      <a:pt x="902" y="1401"/>
                    </a:cubicBezTo>
                    <a:cubicBezTo>
                      <a:pt x="1836" y="1368"/>
                      <a:pt x="1836" y="0"/>
                      <a:pt x="90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50"/>
              <p:cNvSpPr/>
              <p:nvPr/>
            </p:nvSpPr>
            <p:spPr>
              <a:xfrm>
                <a:off x="5143975" y="3678700"/>
                <a:ext cx="45050" cy="35050"/>
              </a:xfrm>
              <a:custGeom>
                <a:avLst/>
                <a:gdLst/>
                <a:ahLst/>
                <a:cxnLst/>
                <a:rect l="l" t="t" r="r" b="b"/>
                <a:pathLst>
                  <a:path w="1802" h="1402" extrusionOk="0">
                    <a:moveTo>
                      <a:pt x="901" y="1"/>
                    </a:moveTo>
                    <a:cubicBezTo>
                      <a:pt x="1" y="1"/>
                      <a:pt x="1" y="1402"/>
                      <a:pt x="901" y="1402"/>
                    </a:cubicBezTo>
                    <a:cubicBezTo>
                      <a:pt x="1802" y="1402"/>
                      <a:pt x="1802" y="1"/>
                      <a:pt x="90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50"/>
              <p:cNvSpPr/>
              <p:nvPr/>
            </p:nvSpPr>
            <p:spPr>
              <a:xfrm>
                <a:off x="5045575" y="3782100"/>
                <a:ext cx="45900" cy="35050"/>
              </a:xfrm>
              <a:custGeom>
                <a:avLst/>
                <a:gdLst/>
                <a:ahLst/>
                <a:cxnLst/>
                <a:rect l="l" t="t" r="r" b="b"/>
                <a:pathLst>
                  <a:path w="1836" h="1402" extrusionOk="0">
                    <a:moveTo>
                      <a:pt x="934" y="1"/>
                    </a:moveTo>
                    <a:cubicBezTo>
                      <a:pt x="0" y="1"/>
                      <a:pt x="0" y="1402"/>
                      <a:pt x="934" y="1402"/>
                    </a:cubicBezTo>
                    <a:cubicBezTo>
                      <a:pt x="1835" y="1369"/>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2" name="Google Shape;2662;p50"/>
              <p:cNvSpPr/>
              <p:nvPr/>
            </p:nvSpPr>
            <p:spPr>
              <a:xfrm>
                <a:off x="5039725" y="3863000"/>
                <a:ext cx="45075" cy="35875"/>
              </a:xfrm>
              <a:custGeom>
                <a:avLst/>
                <a:gdLst/>
                <a:ahLst/>
                <a:cxnLst/>
                <a:rect l="l" t="t" r="r" b="b"/>
                <a:pathLst>
                  <a:path w="1803" h="1435" extrusionOk="0">
                    <a:moveTo>
                      <a:pt x="902" y="1"/>
                    </a:moveTo>
                    <a:cubicBezTo>
                      <a:pt x="1" y="1"/>
                      <a:pt x="1" y="1435"/>
                      <a:pt x="902" y="1435"/>
                    </a:cubicBezTo>
                    <a:cubicBezTo>
                      <a:pt x="1802" y="1368"/>
                      <a:pt x="1802" y="1"/>
                      <a:pt x="902"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3" name="Google Shape;2663;p50"/>
              <p:cNvSpPr/>
              <p:nvPr/>
            </p:nvSpPr>
            <p:spPr>
              <a:xfrm>
                <a:off x="5080600" y="3962250"/>
                <a:ext cx="44225" cy="35050"/>
              </a:xfrm>
              <a:custGeom>
                <a:avLst/>
                <a:gdLst/>
                <a:ahLst/>
                <a:cxnLst/>
                <a:rect l="l" t="t" r="r" b="b"/>
                <a:pathLst>
                  <a:path w="1769" h="1402" extrusionOk="0">
                    <a:moveTo>
                      <a:pt x="901" y="0"/>
                    </a:moveTo>
                    <a:cubicBezTo>
                      <a:pt x="0" y="0"/>
                      <a:pt x="0" y="1401"/>
                      <a:pt x="901" y="1401"/>
                    </a:cubicBezTo>
                    <a:cubicBezTo>
                      <a:pt x="1768" y="1401"/>
                      <a:pt x="1768"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50"/>
              <p:cNvSpPr/>
              <p:nvPr/>
            </p:nvSpPr>
            <p:spPr>
              <a:xfrm>
                <a:off x="5336625" y="3945550"/>
                <a:ext cx="45875" cy="35050"/>
              </a:xfrm>
              <a:custGeom>
                <a:avLst/>
                <a:gdLst/>
                <a:ahLst/>
                <a:cxnLst/>
                <a:rect l="l" t="t" r="r" b="b"/>
                <a:pathLst>
                  <a:path w="1835" h="1402" extrusionOk="0">
                    <a:moveTo>
                      <a:pt x="934" y="1"/>
                    </a:moveTo>
                    <a:cubicBezTo>
                      <a:pt x="0" y="1"/>
                      <a:pt x="0" y="1402"/>
                      <a:pt x="934" y="1402"/>
                    </a:cubicBezTo>
                    <a:cubicBezTo>
                      <a:pt x="1835" y="1402"/>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50"/>
              <p:cNvSpPr/>
              <p:nvPr/>
            </p:nvSpPr>
            <p:spPr>
              <a:xfrm>
                <a:off x="5309925" y="3855500"/>
                <a:ext cx="45900" cy="35875"/>
              </a:xfrm>
              <a:custGeom>
                <a:avLst/>
                <a:gdLst/>
                <a:ahLst/>
                <a:cxnLst/>
                <a:rect l="l" t="t" r="r" b="b"/>
                <a:pathLst>
                  <a:path w="1836" h="1435" extrusionOk="0">
                    <a:moveTo>
                      <a:pt x="901" y="0"/>
                    </a:moveTo>
                    <a:cubicBezTo>
                      <a:pt x="1" y="0"/>
                      <a:pt x="1" y="1435"/>
                      <a:pt x="901" y="1435"/>
                    </a:cubicBezTo>
                    <a:cubicBezTo>
                      <a:pt x="1835" y="1435"/>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50"/>
              <p:cNvSpPr/>
              <p:nvPr/>
            </p:nvSpPr>
            <p:spPr>
              <a:xfrm>
                <a:off x="5390825" y="3815475"/>
                <a:ext cx="45875" cy="35050"/>
              </a:xfrm>
              <a:custGeom>
                <a:avLst/>
                <a:gdLst/>
                <a:ahLst/>
                <a:cxnLst/>
                <a:rect l="l" t="t" r="r" b="b"/>
                <a:pathLst>
                  <a:path w="1835" h="1402" extrusionOk="0">
                    <a:moveTo>
                      <a:pt x="934" y="0"/>
                    </a:moveTo>
                    <a:cubicBezTo>
                      <a:pt x="0" y="0"/>
                      <a:pt x="0" y="1401"/>
                      <a:pt x="934" y="1401"/>
                    </a:cubicBezTo>
                    <a:cubicBezTo>
                      <a:pt x="1835" y="1401"/>
                      <a:pt x="1835"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50"/>
              <p:cNvSpPr/>
              <p:nvPr/>
            </p:nvSpPr>
            <p:spPr>
              <a:xfrm>
                <a:off x="5381650" y="3892200"/>
                <a:ext cx="45050" cy="35050"/>
              </a:xfrm>
              <a:custGeom>
                <a:avLst/>
                <a:gdLst/>
                <a:ahLst/>
                <a:cxnLst/>
                <a:rect l="l" t="t" r="r" b="b"/>
                <a:pathLst>
                  <a:path w="1802" h="1402" extrusionOk="0">
                    <a:moveTo>
                      <a:pt x="901" y="0"/>
                    </a:moveTo>
                    <a:cubicBezTo>
                      <a:pt x="0" y="0"/>
                      <a:pt x="0" y="1401"/>
                      <a:pt x="901" y="1401"/>
                    </a:cubicBezTo>
                    <a:cubicBezTo>
                      <a:pt x="911" y="1401"/>
                      <a:pt x="922" y="1402"/>
                      <a:pt x="932" y="1402"/>
                    </a:cubicBezTo>
                    <a:cubicBezTo>
                      <a:pt x="1801" y="1402"/>
                      <a:pt x="1791"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50"/>
              <p:cNvSpPr/>
              <p:nvPr/>
            </p:nvSpPr>
            <p:spPr>
              <a:xfrm>
                <a:off x="5626825" y="4041475"/>
                <a:ext cx="45875" cy="35050"/>
              </a:xfrm>
              <a:custGeom>
                <a:avLst/>
                <a:gdLst/>
                <a:ahLst/>
                <a:cxnLst/>
                <a:rect l="l" t="t" r="r" b="b"/>
                <a:pathLst>
                  <a:path w="1835" h="1402" extrusionOk="0">
                    <a:moveTo>
                      <a:pt x="901" y="0"/>
                    </a:moveTo>
                    <a:cubicBezTo>
                      <a:pt x="0" y="0"/>
                      <a:pt x="0" y="1401"/>
                      <a:pt x="901" y="1401"/>
                    </a:cubicBezTo>
                    <a:cubicBezTo>
                      <a:pt x="1835"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50"/>
              <p:cNvSpPr/>
              <p:nvPr/>
            </p:nvSpPr>
            <p:spPr>
              <a:xfrm>
                <a:off x="5711050" y="3984750"/>
                <a:ext cx="45900" cy="35900"/>
              </a:xfrm>
              <a:custGeom>
                <a:avLst/>
                <a:gdLst/>
                <a:ahLst/>
                <a:cxnLst/>
                <a:rect l="l" t="t" r="r" b="b"/>
                <a:pathLst>
                  <a:path w="1836" h="1436" extrusionOk="0">
                    <a:moveTo>
                      <a:pt x="901" y="1"/>
                    </a:moveTo>
                    <a:cubicBezTo>
                      <a:pt x="0" y="1"/>
                      <a:pt x="0" y="1435"/>
                      <a:pt x="901" y="1435"/>
                    </a:cubicBezTo>
                    <a:cubicBezTo>
                      <a:pt x="1835" y="1435"/>
                      <a:pt x="1835" y="1"/>
                      <a:pt x="901"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0" name="Google Shape;2670;p50"/>
              <p:cNvSpPr/>
              <p:nvPr/>
            </p:nvSpPr>
            <p:spPr>
              <a:xfrm>
                <a:off x="5654350" y="3963900"/>
                <a:ext cx="45875" cy="35900"/>
              </a:xfrm>
              <a:custGeom>
                <a:avLst/>
                <a:gdLst/>
                <a:ahLst/>
                <a:cxnLst/>
                <a:rect l="l" t="t" r="r" b="b"/>
                <a:pathLst>
                  <a:path w="1835" h="1436" extrusionOk="0">
                    <a:moveTo>
                      <a:pt x="934" y="1"/>
                    </a:moveTo>
                    <a:cubicBezTo>
                      <a:pt x="0" y="1"/>
                      <a:pt x="0" y="1435"/>
                      <a:pt x="934" y="1435"/>
                    </a:cubicBezTo>
                    <a:cubicBezTo>
                      <a:pt x="1835" y="1402"/>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50"/>
              <p:cNvSpPr/>
              <p:nvPr/>
            </p:nvSpPr>
            <p:spPr>
              <a:xfrm>
                <a:off x="5664350" y="3796300"/>
                <a:ext cx="45900" cy="35050"/>
              </a:xfrm>
              <a:custGeom>
                <a:avLst/>
                <a:gdLst/>
                <a:ahLst/>
                <a:cxnLst/>
                <a:rect l="l" t="t" r="r" b="b"/>
                <a:pathLst>
                  <a:path w="1836" h="1402" extrusionOk="0">
                    <a:moveTo>
                      <a:pt x="901" y="0"/>
                    </a:moveTo>
                    <a:cubicBezTo>
                      <a:pt x="0" y="0"/>
                      <a:pt x="0" y="1401"/>
                      <a:pt x="901" y="1401"/>
                    </a:cubicBezTo>
                    <a:cubicBezTo>
                      <a:pt x="1835" y="1368"/>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50"/>
              <p:cNvSpPr/>
              <p:nvPr/>
            </p:nvSpPr>
            <p:spPr>
              <a:xfrm>
                <a:off x="5750250" y="3767925"/>
                <a:ext cx="45875" cy="35900"/>
              </a:xfrm>
              <a:custGeom>
                <a:avLst/>
                <a:gdLst/>
                <a:ahLst/>
                <a:cxnLst/>
                <a:rect l="l" t="t" r="r" b="b"/>
                <a:pathLst>
                  <a:path w="1835" h="1436" extrusionOk="0">
                    <a:moveTo>
                      <a:pt x="934" y="1"/>
                    </a:moveTo>
                    <a:cubicBezTo>
                      <a:pt x="0" y="1"/>
                      <a:pt x="0" y="1435"/>
                      <a:pt x="934" y="1435"/>
                    </a:cubicBezTo>
                    <a:cubicBezTo>
                      <a:pt x="1835" y="1435"/>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50"/>
              <p:cNvSpPr/>
              <p:nvPr/>
            </p:nvSpPr>
            <p:spPr>
              <a:xfrm>
                <a:off x="4787900" y="3936400"/>
                <a:ext cx="27525" cy="20850"/>
              </a:xfrm>
              <a:custGeom>
                <a:avLst/>
                <a:gdLst/>
                <a:ahLst/>
                <a:cxnLst/>
                <a:rect l="l" t="t" r="r" b="b"/>
                <a:pathLst>
                  <a:path w="1101" h="834" extrusionOk="0">
                    <a:moveTo>
                      <a:pt x="567" y="0"/>
                    </a:moveTo>
                    <a:cubicBezTo>
                      <a:pt x="0" y="0"/>
                      <a:pt x="0" y="834"/>
                      <a:pt x="567" y="834"/>
                    </a:cubicBezTo>
                    <a:cubicBezTo>
                      <a:pt x="1101" y="834"/>
                      <a:pt x="1101" y="0"/>
                      <a:pt x="5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50"/>
              <p:cNvSpPr/>
              <p:nvPr/>
            </p:nvSpPr>
            <p:spPr>
              <a:xfrm>
                <a:off x="4827925" y="3870500"/>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50"/>
              <p:cNvSpPr/>
              <p:nvPr/>
            </p:nvSpPr>
            <p:spPr>
              <a:xfrm>
                <a:off x="4842925" y="3928050"/>
                <a:ext cx="26725" cy="20875"/>
              </a:xfrm>
              <a:custGeom>
                <a:avLst/>
                <a:gdLst/>
                <a:ahLst/>
                <a:cxnLst/>
                <a:rect l="l" t="t" r="r" b="b"/>
                <a:pathLst>
                  <a:path w="1069" h="835" extrusionOk="0">
                    <a:moveTo>
                      <a:pt x="534" y="0"/>
                    </a:moveTo>
                    <a:cubicBezTo>
                      <a:pt x="1" y="0"/>
                      <a:pt x="1" y="834"/>
                      <a:pt x="534" y="834"/>
                    </a:cubicBezTo>
                    <a:cubicBezTo>
                      <a:pt x="1068"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6" name="Google Shape;2676;p50"/>
              <p:cNvSpPr/>
              <p:nvPr/>
            </p:nvSpPr>
            <p:spPr>
              <a:xfrm>
                <a:off x="4820400" y="3992250"/>
                <a:ext cx="27550" cy="20875"/>
              </a:xfrm>
              <a:custGeom>
                <a:avLst/>
                <a:gdLst/>
                <a:ahLst/>
                <a:cxnLst/>
                <a:rect l="l" t="t" r="r" b="b"/>
                <a:pathLst>
                  <a:path w="1102" h="835" extrusionOk="0">
                    <a:moveTo>
                      <a:pt x="568" y="1"/>
                    </a:moveTo>
                    <a:cubicBezTo>
                      <a:pt x="1" y="1"/>
                      <a:pt x="1" y="835"/>
                      <a:pt x="568" y="835"/>
                    </a:cubicBezTo>
                    <a:cubicBezTo>
                      <a:pt x="1102" y="835"/>
                      <a:pt x="1102"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7" name="Google Shape;2677;p50"/>
              <p:cNvSpPr/>
              <p:nvPr/>
            </p:nvSpPr>
            <p:spPr>
              <a:xfrm>
                <a:off x="4885450" y="3961400"/>
                <a:ext cx="26725" cy="20875"/>
              </a:xfrm>
              <a:custGeom>
                <a:avLst/>
                <a:gdLst/>
                <a:ahLst/>
                <a:cxnLst/>
                <a:rect l="l" t="t" r="r" b="b"/>
                <a:pathLst>
                  <a:path w="1069" h="835" extrusionOk="0">
                    <a:moveTo>
                      <a:pt x="535" y="1"/>
                    </a:moveTo>
                    <a:cubicBezTo>
                      <a:pt x="1" y="1"/>
                      <a:pt x="1" y="835"/>
                      <a:pt x="535" y="835"/>
                    </a:cubicBezTo>
                    <a:cubicBezTo>
                      <a:pt x="1068" y="835"/>
                      <a:pt x="1068"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50"/>
              <p:cNvSpPr/>
              <p:nvPr/>
            </p:nvSpPr>
            <p:spPr>
              <a:xfrm>
                <a:off x="4897975" y="4015600"/>
                <a:ext cx="26700" cy="2087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50"/>
              <p:cNvSpPr/>
              <p:nvPr/>
            </p:nvSpPr>
            <p:spPr>
              <a:xfrm>
                <a:off x="4775375" y="3676200"/>
                <a:ext cx="27550" cy="20875"/>
              </a:xfrm>
              <a:custGeom>
                <a:avLst/>
                <a:gdLst/>
                <a:ahLst/>
                <a:cxnLst/>
                <a:rect l="l" t="t" r="r" b="b"/>
                <a:pathLst>
                  <a:path w="1102" h="835" extrusionOk="0">
                    <a:moveTo>
                      <a:pt x="568" y="1"/>
                    </a:moveTo>
                    <a:cubicBezTo>
                      <a:pt x="1" y="1"/>
                      <a:pt x="1" y="835"/>
                      <a:pt x="568" y="835"/>
                    </a:cubicBezTo>
                    <a:cubicBezTo>
                      <a:pt x="1101" y="835"/>
                      <a:pt x="1101"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50"/>
              <p:cNvSpPr/>
              <p:nvPr/>
            </p:nvSpPr>
            <p:spPr>
              <a:xfrm>
                <a:off x="4827925" y="3620325"/>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50"/>
              <p:cNvSpPr/>
              <p:nvPr/>
            </p:nvSpPr>
            <p:spPr>
              <a:xfrm>
                <a:off x="4828750" y="3687875"/>
                <a:ext cx="27550" cy="20875"/>
              </a:xfrm>
              <a:custGeom>
                <a:avLst/>
                <a:gdLst/>
                <a:ahLst/>
                <a:cxnLst/>
                <a:rect l="l" t="t" r="r" b="b"/>
                <a:pathLst>
                  <a:path w="1102" h="835" extrusionOk="0">
                    <a:moveTo>
                      <a:pt x="568" y="1"/>
                    </a:moveTo>
                    <a:cubicBezTo>
                      <a:pt x="1" y="1"/>
                      <a:pt x="1" y="835"/>
                      <a:pt x="568" y="835"/>
                    </a:cubicBezTo>
                    <a:cubicBezTo>
                      <a:pt x="1101" y="835"/>
                      <a:pt x="1101"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50"/>
              <p:cNvSpPr/>
              <p:nvPr/>
            </p:nvSpPr>
            <p:spPr>
              <a:xfrm>
                <a:off x="5007200" y="3529425"/>
                <a:ext cx="27550" cy="20875"/>
              </a:xfrm>
              <a:custGeom>
                <a:avLst/>
                <a:gdLst/>
                <a:ahLst/>
                <a:cxnLst/>
                <a:rect l="l" t="t" r="r" b="b"/>
                <a:pathLst>
                  <a:path w="1102" h="835" extrusionOk="0">
                    <a:moveTo>
                      <a:pt x="535" y="1"/>
                    </a:moveTo>
                    <a:cubicBezTo>
                      <a:pt x="1" y="1"/>
                      <a:pt x="1" y="835"/>
                      <a:pt x="535" y="835"/>
                    </a:cubicBezTo>
                    <a:cubicBezTo>
                      <a:pt x="1102" y="835"/>
                      <a:pt x="1102"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50"/>
              <p:cNvSpPr/>
              <p:nvPr/>
            </p:nvSpPr>
            <p:spPr>
              <a:xfrm>
                <a:off x="5260725" y="3509425"/>
                <a:ext cx="26700" cy="2087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50"/>
              <p:cNvSpPr/>
              <p:nvPr/>
            </p:nvSpPr>
            <p:spPr>
              <a:xfrm>
                <a:off x="4981350" y="3583625"/>
                <a:ext cx="26725" cy="20875"/>
              </a:xfrm>
              <a:custGeom>
                <a:avLst/>
                <a:gdLst/>
                <a:ahLst/>
                <a:cxnLst/>
                <a:rect l="l" t="t" r="r" b="b"/>
                <a:pathLst>
                  <a:path w="1069" h="835" extrusionOk="0">
                    <a:moveTo>
                      <a:pt x="535" y="1"/>
                    </a:moveTo>
                    <a:cubicBezTo>
                      <a:pt x="1" y="1"/>
                      <a:pt x="1" y="835"/>
                      <a:pt x="535" y="835"/>
                    </a:cubicBezTo>
                    <a:cubicBezTo>
                      <a:pt x="1068" y="835"/>
                      <a:pt x="1068"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50"/>
              <p:cNvSpPr/>
              <p:nvPr/>
            </p:nvSpPr>
            <p:spPr>
              <a:xfrm>
                <a:off x="4615275" y="4073975"/>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50"/>
              <p:cNvSpPr/>
              <p:nvPr/>
            </p:nvSpPr>
            <p:spPr>
              <a:xfrm>
                <a:off x="4671150" y="3916375"/>
                <a:ext cx="27525" cy="20875"/>
              </a:xfrm>
              <a:custGeom>
                <a:avLst/>
                <a:gdLst/>
                <a:ahLst/>
                <a:cxnLst/>
                <a:rect l="l" t="t" r="r" b="b"/>
                <a:pathLst>
                  <a:path w="1101" h="835" extrusionOk="0">
                    <a:moveTo>
                      <a:pt x="567" y="0"/>
                    </a:moveTo>
                    <a:cubicBezTo>
                      <a:pt x="0" y="0"/>
                      <a:pt x="0" y="834"/>
                      <a:pt x="567" y="834"/>
                    </a:cubicBezTo>
                    <a:cubicBezTo>
                      <a:pt x="1101" y="834"/>
                      <a:pt x="1101" y="0"/>
                      <a:pt x="5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50"/>
              <p:cNvSpPr/>
              <p:nvPr/>
            </p:nvSpPr>
            <p:spPr>
              <a:xfrm>
                <a:off x="4598575" y="3923050"/>
                <a:ext cx="27550" cy="20875"/>
              </a:xfrm>
              <a:custGeom>
                <a:avLst/>
                <a:gdLst/>
                <a:ahLst/>
                <a:cxnLst/>
                <a:rect l="l" t="t" r="r" b="b"/>
                <a:pathLst>
                  <a:path w="1102" h="835" extrusionOk="0">
                    <a:moveTo>
                      <a:pt x="535" y="0"/>
                    </a:moveTo>
                    <a:cubicBezTo>
                      <a:pt x="1" y="0"/>
                      <a:pt x="1" y="834"/>
                      <a:pt x="535" y="834"/>
                    </a:cubicBezTo>
                    <a:cubicBezTo>
                      <a:pt x="1102" y="834"/>
                      <a:pt x="1102" y="0"/>
                      <a:pt x="5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50"/>
              <p:cNvSpPr/>
              <p:nvPr/>
            </p:nvSpPr>
            <p:spPr>
              <a:xfrm>
                <a:off x="4686150" y="3853000"/>
                <a:ext cx="26700" cy="20875"/>
              </a:xfrm>
              <a:custGeom>
                <a:avLst/>
                <a:gdLst/>
                <a:ahLst/>
                <a:cxnLst/>
                <a:rect l="l" t="t" r="r" b="b"/>
                <a:pathLst>
                  <a:path w="1068" h="835" extrusionOk="0">
                    <a:moveTo>
                      <a:pt x="534" y="0"/>
                    </a:moveTo>
                    <a:cubicBezTo>
                      <a:pt x="0" y="0"/>
                      <a:pt x="0" y="834"/>
                      <a:pt x="534" y="834"/>
                    </a:cubicBezTo>
                    <a:cubicBezTo>
                      <a:pt x="1035"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50"/>
              <p:cNvSpPr/>
              <p:nvPr/>
            </p:nvSpPr>
            <p:spPr>
              <a:xfrm>
                <a:off x="5558450" y="3725400"/>
                <a:ext cx="27525" cy="20875"/>
              </a:xfrm>
              <a:custGeom>
                <a:avLst/>
                <a:gdLst/>
                <a:ahLst/>
                <a:cxnLst/>
                <a:rect l="l" t="t" r="r" b="b"/>
                <a:pathLst>
                  <a:path w="1101" h="835" extrusionOk="0">
                    <a:moveTo>
                      <a:pt x="567" y="1"/>
                    </a:moveTo>
                    <a:cubicBezTo>
                      <a:pt x="0" y="1"/>
                      <a:pt x="0" y="835"/>
                      <a:pt x="567" y="835"/>
                    </a:cubicBezTo>
                    <a:cubicBezTo>
                      <a:pt x="1101" y="835"/>
                      <a:pt x="1101" y="1"/>
                      <a:pt x="567" y="1"/>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50"/>
              <p:cNvSpPr/>
              <p:nvPr/>
            </p:nvSpPr>
            <p:spPr>
              <a:xfrm>
                <a:off x="6133025" y="3897200"/>
                <a:ext cx="27525" cy="20875"/>
              </a:xfrm>
              <a:custGeom>
                <a:avLst/>
                <a:gdLst/>
                <a:ahLst/>
                <a:cxnLst/>
                <a:rect l="l" t="t" r="r" b="b"/>
                <a:pathLst>
                  <a:path w="1101" h="835" extrusionOk="0">
                    <a:moveTo>
                      <a:pt x="534" y="0"/>
                    </a:moveTo>
                    <a:cubicBezTo>
                      <a:pt x="0" y="0"/>
                      <a:pt x="0" y="834"/>
                      <a:pt x="534" y="834"/>
                    </a:cubicBezTo>
                    <a:cubicBezTo>
                      <a:pt x="1101" y="834"/>
                      <a:pt x="1101" y="0"/>
                      <a:pt x="534" y="0"/>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91" name="Google Shape;2691;p50"/>
            <p:cNvGrpSpPr/>
            <p:nvPr/>
          </p:nvGrpSpPr>
          <p:grpSpPr>
            <a:xfrm>
              <a:off x="1983087" y="2690399"/>
              <a:ext cx="1238121" cy="637261"/>
              <a:chOff x="5484225" y="2677625"/>
              <a:chExt cx="1771275" cy="911675"/>
            </a:xfrm>
          </p:grpSpPr>
          <p:sp>
            <p:nvSpPr>
              <p:cNvPr id="2692" name="Google Shape;2692;p50"/>
              <p:cNvSpPr/>
              <p:nvPr/>
            </p:nvSpPr>
            <p:spPr>
              <a:xfrm>
                <a:off x="5484225" y="2677625"/>
                <a:ext cx="1771275" cy="911675"/>
              </a:xfrm>
              <a:custGeom>
                <a:avLst/>
                <a:gdLst/>
                <a:ahLst/>
                <a:cxnLst/>
                <a:rect l="l" t="t" r="r" b="b"/>
                <a:pathLst>
                  <a:path w="70851" h="36467" extrusionOk="0">
                    <a:moveTo>
                      <a:pt x="33016" y="1"/>
                    </a:moveTo>
                    <a:cubicBezTo>
                      <a:pt x="32975" y="1"/>
                      <a:pt x="32933" y="1"/>
                      <a:pt x="32890" y="3"/>
                    </a:cubicBezTo>
                    <a:cubicBezTo>
                      <a:pt x="32390" y="3"/>
                      <a:pt x="31990" y="136"/>
                      <a:pt x="31656" y="303"/>
                    </a:cubicBezTo>
                    <a:cubicBezTo>
                      <a:pt x="31323" y="470"/>
                      <a:pt x="31089" y="670"/>
                      <a:pt x="30922" y="870"/>
                    </a:cubicBezTo>
                    <a:cubicBezTo>
                      <a:pt x="30555" y="1304"/>
                      <a:pt x="30455" y="1704"/>
                      <a:pt x="30455" y="1704"/>
                    </a:cubicBezTo>
                    <a:cubicBezTo>
                      <a:pt x="30455" y="1704"/>
                      <a:pt x="30389" y="2137"/>
                      <a:pt x="30055" y="2538"/>
                    </a:cubicBezTo>
                    <a:cubicBezTo>
                      <a:pt x="29888" y="2771"/>
                      <a:pt x="29655" y="2971"/>
                      <a:pt x="29388" y="3138"/>
                    </a:cubicBezTo>
                    <a:cubicBezTo>
                      <a:pt x="29088" y="3305"/>
                      <a:pt x="28554" y="3472"/>
                      <a:pt x="28087" y="3538"/>
                    </a:cubicBezTo>
                    <a:cubicBezTo>
                      <a:pt x="28054" y="3538"/>
                      <a:pt x="27954" y="3605"/>
                      <a:pt x="27920" y="3605"/>
                    </a:cubicBezTo>
                    <a:cubicBezTo>
                      <a:pt x="27737" y="3638"/>
                      <a:pt x="27566" y="3653"/>
                      <a:pt x="27407" y="3653"/>
                    </a:cubicBezTo>
                    <a:cubicBezTo>
                      <a:pt x="26755" y="3653"/>
                      <a:pt x="26294" y="3406"/>
                      <a:pt x="25919" y="3138"/>
                    </a:cubicBezTo>
                    <a:cubicBezTo>
                      <a:pt x="25485" y="2805"/>
                      <a:pt x="25285" y="2471"/>
                      <a:pt x="25285" y="2471"/>
                    </a:cubicBezTo>
                    <a:cubicBezTo>
                      <a:pt x="25285" y="2471"/>
                      <a:pt x="25085" y="2104"/>
                      <a:pt x="24618" y="1804"/>
                    </a:cubicBezTo>
                    <a:cubicBezTo>
                      <a:pt x="24284" y="1589"/>
                      <a:pt x="23830" y="1409"/>
                      <a:pt x="23245" y="1409"/>
                    </a:cubicBezTo>
                    <a:cubicBezTo>
                      <a:pt x="23012" y="1409"/>
                      <a:pt x="22758" y="1437"/>
                      <a:pt x="22483" y="1504"/>
                    </a:cubicBezTo>
                    <a:cubicBezTo>
                      <a:pt x="21516" y="1804"/>
                      <a:pt x="21015" y="2338"/>
                      <a:pt x="20782" y="2838"/>
                    </a:cubicBezTo>
                    <a:cubicBezTo>
                      <a:pt x="20515" y="3305"/>
                      <a:pt x="20515" y="3705"/>
                      <a:pt x="20515" y="3705"/>
                    </a:cubicBezTo>
                    <a:cubicBezTo>
                      <a:pt x="20515" y="3705"/>
                      <a:pt x="20515" y="4139"/>
                      <a:pt x="20315" y="4639"/>
                    </a:cubicBezTo>
                    <a:cubicBezTo>
                      <a:pt x="20148" y="5140"/>
                      <a:pt x="19414" y="5840"/>
                      <a:pt x="18580" y="6174"/>
                    </a:cubicBezTo>
                    <a:cubicBezTo>
                      <a:pt x="18154" y="6369"/>
                      <a:pt x="17757" y="6441"/>
                      <a:pt x="17403" y="6441"/>
                    </a:cubicBezTo>
                    <a:cubicBezTo>
                      <a:pt x="17091" y="6441"/>
                      <a:pt x="16813" y="6385"/>
                      <a:pt x="16579" y="6307"/>
                    </a:cubicBezTo>
                    <a:cubicBezTo>
                      <a:pt x="16012" y="6107"/>
                      <a:pt x="15745" y="5840"/>
                      <a:pt x="15745" y="5840"/>
                    </a:cubicBezTo>
                    <a:cubicBezTo>
                      <a:pt x="15745" y="5840"/>
                      <a:pt x="15445" y="5540"/>
                      <a:pt x="14911" y="5440"/>
                    </a:cubicBezTo>
                    <a:cubicBezTo>
                      <a:pt x="14691" y="5391"/>
                      <a:pt x="14471" y="5360"/>
                      <a:pt x="14225" y="5360"/>
                    </a:cubicBezTo>
                    <a:cubicBezTo>
                      <a:pt x="14135" y="5360"/>
                      <a:pt x="14042" y="5364"/>
                      <a:pt x="13944" y="5373"/>
                    </a:cubicBezTo>
                    <a:cubicBezTo>
                      <a:pt x="13577" y="5440"/>
                      <a:pt x="13143" y="5540"/>
                      <a:pt x="12743" y="5840"/>
                    </a:cubicBezTo>
                    <a:cubicBezTo>
                      <a:pt x="11942" y="6474"/>
                      <a:pt x="11609" y="7141"/>
                      <a:pt x="11575" y="7675"/>
                    </a:cubicBezTo>
                    <a:cubicBezTo>
                      <a:pt x="11475" y="8275"/>
                      <a:pt x="11642" y="8642"/>
                      <a:pt x="11642" y="8642"/>
                    </a:cubicBezTo>
                    <a:cubicBezTo>
                      <a:pt x="11642" y="8642"/>
                      <a:pt x="11775" y="9009"/>
                      <a:pt x="11775" y="9543"/>
                    </a:cubicBezTo>
                    <a:cubicBezTo>
                      <a:pt x="11775" y="9810"/>
                      <a:pt x="11742" y="10110"/>
                      <a:pt x="11609" y="10443"/>
                    </a:cubicBezTo>
                    <a:cubicBezTo>
                      <a:pt x="11508" y="10644"/>
                      <a:pt x="11308" y="10944"/>
                      <a:pt x="11108" y="11177"/>
                    </a:cubicBezTo>
                    <a:cubicBezTo>
                      <a:pt x="10975" y="11311"/>
                      <a:pt x="10841" y="11478"/>
                      <a:pt x="10741" y="11611"/>
                    </a:cubicBezTo>
                    <a:cubicBezTo>
                      <a:pt x="10574" y="11711"/>
                      <a:pt x="10408" y="11878"/>
                      <a:pt x="10241" y="11978"/>
                    </a:cubicBezTo>
                    <a:cubicBezTo>
                      <a:pt x="10074" y="12045"/>
                      <a:pt x="9941" y="12145"/>
                      <a:pt x="9774" y="12211"/>
                    </a:cubicBezTo>
                    <a:cubicBezTo>
                      <a:pt x="9474" y="12345"/>
                      <a:pt x="9140" y="12445"/>
                      <a:pt x="8907" y="12445"/>
                    </a:cubicBezTo>
                    <a:cubicBezTo>
                      <a:pt x="8406" y="12445"/>
                      <a:pt x="7973" y="12311"/>
                      <a:pt x="7973" y="12311"/>
                    </a:cubicBezTo>
                    <a:cubicBezTo>
                      <a:pt x="7973" y="12311"/>
                      <a:pt x="7718" y="12196"/>
                      <a:pt x="7324" y="12196"/>
                    </a:cubicBezTo>
                    <a:cubicBezTo>
                      <a:pt x="7245" y="12196"/>
                      <a:pt x="7161" y="12200"/>
                      <a:pt x="7072" y="12211"/>
                    </a:cubicBezTo>
                    <a:cubicBezTo>
                      <a:pt x="6805" y="12278"/>
                      <a:pt x="6505" y="12345"/>
                      <a:pt x="6171" y="12545"/>
                    </a:cubicBezTo>
                    <a:cubicBezTo>
                      <a:pt x="6071" y="12678"/>
                      <a:pt x="5904" y="12812"/>
                      <a:pt x="5738" y="12945"/>
                    </a:cubicBezTo>
                    <a:lnTo>
                      <a:pt x="5471" y="13179"/>
                    </a:lnTo>
                    <a:cubicBezTo>
                      <a:pt x="5404" y="13279"/>
                      <a:pt x="5337" y="13346"/>
                      <a:pt x="5271" y="13479"/>
                    </a:cubicBezTo>
                    <a:cubicBezTo>
                      <a:pt x="4737" y="14313"/>
                      <a:pt x="4737" y="15047"/>
                      <a:pt x="4904" y="15614"/>
                    </a:cubicBezTo>
                    <a:cubicBezTo>
                      <a:pt x="5071" y="16148"/>
                      <a:pt x="5337" y="16448"/>
                      <a:pt x="5337" y="16448"/>
                    </a:cubicBezTo>
                    <a:cubicBezTo>
                      <a:pt x="5337" y="16448"/>
                      <a:pt x="5638" y="16715"/>
                      <a:pt x="5804" y="17215"/>
                    </a:cubicBezTo>
                    <a:cubicBezTo>
                      <a:pt x="6005" y="17715"/>
                      <a:pt x="5971" y="18716"/>
                      <a:pt x="5604" y="19550"/>
                    </a:cubicBezTo>
                    <a:cubicBezTo>
                      <a:pt x="5304" y="20384"/>
                      <a:pt x="4670" y="20818"/>
                      <a:pt x="4237" y="21018"/>
                    </a:cubicBezTo>
                    <a:cubicBezTo>
                      <a:pt x="3770" y="21285"/>
                      <a:pt x="3336" y="21285"/>
                      <a:pt x="3336" y="21285"/>
                    </a:cubicBezTo>
                    <a:cubicBezTo>
                      <a:pt x="3336" y="21285"/>
                      <a:pt x="2936" y="21285"/>
                      <a:pt x="2435" y="21518"/>
                    </a:cubicBezTo>
                    <a:cubicBezTo>
                      <a:pt x="1935" y="21785"/>
                      <a:pt x="1401" y="22319"/>
                      <a:pt x="1134" y="23286"/>
                    </a:cubicBezTo>
                    <a:cubicBezTo>
                      <a:pt x="934" y="24220"/>
                      <a:pt x="1134" y="24954"/>
                      <a:pt x="1468" y="25387"/>
                    </a:cubicBezTo>
                    <a:cubicBezTo>
                      <a:pt x="1768" y="25854"/>
                      <a:pt x="2135" y="26088"/>
                      <a:pt x="2135" y="26088"/>
                    </a:cubicBezTo>
                    <a:cubicBezTo>
                      <a:pt x="2135" y="26088"/>
                      <a:pt x="2469" y="26288"/>
                      <a:pt x="2802" y="26688"/>
                    </a:cubicBezTo>
                    <a:cubicBezTo>
                      <a:pt x="3136" y="27122"/>
                      <a:pt x="3336" y="27989"/>
                      <a:pt x="3303" y="28823"/>
                    </a:cubicBezTo>
                    <a:lnTo>
                      <a:pt x="3303" y="29023"/>
                    </a:lnTo>
                    <a:cubicBezTo>
                      <a:pt x="3236" y="29957"/>
                      <a:pt x="2802" y="30524"/>
                      <a:pt x="2402" y="30858"/>
                    </a:cubicBezTo>
                    <a:cubicBezTo>
                      <a:pt x="1968" y="31192"/>
                      <a:pt x="1601" y="31325"/>
                      <a:pt x="1601" y="31325"/>
                    </a:cubicBezTo>
                    <a:cubicBezTo>
                      <a:pt x="1601" y="31325"/>
                      <a:pt x="1234" y="31458"/>
                      <a:pt x="801" y="31825"/>
                    </a:cubicBezTo>
                    <a:cubicBezTo>
                      <a:pt x="601" y="31992"/>
                      <a:pt x="434" y="32259"/>
                      <a:pt x="267" y="32593"/>
                    </a:cubicBezTo>
                    <a:cubicBezTo>
                      <a:pt x="100" y="32926"/>
                      <a:pt x="0" y="33326"/>
                      <a:pt x="0" y="33827"/>
                    </a:cubicBezTo>
                    <a:cubicBezTo>
                      <a:pt x="0" y="34828"/>
                      <a:pt x="467" y="35461"/>
                      <a:pt x="901" y="35828"/>
                    </a:cubicBezTo>
                    <a:cubicBezTo>
                      <a:pt x="1301" y="36195"/>
                      <a:pt x="1735" y="36295"/>
                      <a:pt x="1735" y="36295"/>
                    </a:cubicBezTo>
                    <a:cubicBezTo>
                      <a:pt x="1735" y="36295"/>
                      <a:pt x="2613" y="34709"/>
                      <a:pt x="4036" y="34709"/>
                    </a:cubicBezTo>
                    <a:cubicBezTo>
                      <a:pt x="4277" y="34709"/>
                      <a:pt x="4533" y="34755"/>
                      <a:pt x="4804" y="34861"/>
                    </a:cubicBezTo>
                    <a:cubicBezTo>
                      <a:pt x="7529" y="35612"/>
                      <a:pt x="10183" y="35927"/>
                      <a:pt x="12724" y="35927"/>
                    </a:cubicBezTo>
                    <a:cubicBezTo>
                      <a:pt x="17182" y="35927"/>
                      <a:pt x="21291" y="34956"/>
                      <a:pt x="24818" y="33660"/>
                    </a:cubicBezTo>
                    <a:cubicBezTo>
                      <a:pt x="28254" y="32392"/>
                      <a:pt x="31881" y="31759"/>
                      <a:pt x="35509" y="31759"/>
                    </a:cubicBezTo>
                    <a:cubicBezTo>
                      <a:pt x="39137" y="31759"/>
                      <a:pt x="42764" y="32392"/>
                      <a:pt x="46200" y="33660"/>
                    </a:cubicBezTo>
                    <a:cubicBezTo>
                      <a:pt x="49706" y="34956"/>
                      <a:pt x="53820" y="35927"/>
                      <a:pt x="58285" y="35927"/>
                    </a:cubicBezTo>
                    <a:cubicBezTo>
                      <a:pt x="60830" y="35927"/>
                      <a:pt x="63489" y="35612"/>
                      <a:pt x="66214" y="34861"/>
                    </a:cubicBezTo>
                    <a:cubicBezTo>
                      <a:pt x="67024" y="36179"/>
                      <a:pt x="67908" y="36466"/>
                      <a:pt x="68525" y="36466"/>
                    </a:cubicBezTo>
                    <a:cubicBezTo>
                      <a:pt x="69000" y="36466"/>
                      <a:pt x="69316" y="36295"/>
                      <a:pt x="69316" y="36295"/>
                    </a:cubicBezTo>
                    <a:cubicBezTo>
                      <a:pt x="69316" y="36295"/>
                      <a:pt x="68949" y="36128"/>
                      <a:pt x="68549" y="35695"/>
                    </a:cubicBezTo>
                    <a:cubicBezTo>
                      <a:pt x="68182" y="35295"/>
                      <a:pt x="67849" y="34694"/>
                      <a:pt x="67849" y="33793"/>
                    </a:cubicBezTo>
                    <a:cubicBezTo>
                      <a:pt x="67849" y="33360"/>
                      <a:pt x="67982" y="32960"/>
                      <a:pt x="68116" y="32659"/>
                    </a:cubicBezTo>
                    <a:cubicBezTo>
                      <a:pt x="68282" y="32326"/>
                      <a:pt x="68482" y="32126"/>
                      <a:pt x="68649" y="31925"/>
                    </a:cubicBezTo>
                    <a:cubicBezTo>
                      <a:pt x="69016" y="31525"/>
                      <a:pt x="69416" y="31358"/>
                      <a:pt x="69416" y="31358"/>
                    </a:cubicBezTo>
                    <a:cubicBezTo>
                      <a:pt x="69416" y="31358"/>
                      <a:pt x="69783" y="31258"/>
                      <a:pt x="70150" y="30825"/>
                    </a:cubicBezTo>
                    <a:cubicBezTo>
                      <a:pt x="70517" y="30458"/>
                      <a:pt x="70851" y="29791"/>
                      <a:pt x="70751" y="28623"/>
                    </a:cubicBezTo>
                    <a:cubicBezTo>
                      <a:pt x="70617" y="27622"/>
                      <a:pt x="70117" y="27055"/>
                      <a:pt x="69683" y="26722"/>
                    </a:cubicBezTo>
                    <a:cubicBezTo>
                      <a:pt x="69250" y="26455"/>
                      <a:pt x="68816" y="26355"/>
                      <a:pt x="68816" y="26355"/>
                    </a:cubicBezTo>
                    <a:cubicBezTo>
                      <a:pt x="68683" y="26355"/>
                      <a:pt x="68349" y="26288"/>
                      <a:pt x="67982" y="26021"/>
                    </a:cubicBezTo>
                    <a:cubicBezTo>
                      <a:pt x="67515" y="25721"/>
                      <a:pt x="66948" y="24887"/>
                      <a:pt x="66748" y="24020"/>
                    </a:cubicBezTo>
                    <a:cubicBezTo>
                      <a:pt x="66748" y="23953"/>
                      <a:pt x="66681" y="23853"/>
                      <a:pt x="66681" y="23820"/>
                    </a:cubicBezTo>
                    <a:cubicBezTo>
                      <a:pt x="66514" y="23019"/>
                      <a:pt x="66781" y="22385"/>
                      <a:pt x="66981" y="21985"/>
                    </a:cubicBezTo>
                    <a:cubicBezTo>
                      <a:pt x="67248" y="21518"/>
                      <a:pt x="67582" y="21285"/>
                      <a:pt x="67582" y="21285"/>
                    </a:cubicBezTo>
                    <a:cubicBezTo>
                      <a:pt x="67582" y="21285"/>
                      <a:pt x="67915" y="21018"/>
                      <a:pt x="68149" y="20517"/>
                    </a:cubicBezTo>
                    <a:cubicBezTo>
                      <a:pt x="68416" y="20017"/>
                      <a:pt x="68516" y="19316"/>
                      <a:pt x="68149" y="18349"/>
                    </a:cubicBezTo>
                    <a:cubicBezTo>
                      <a:pt x="67749" y="17382"/>
                      <a:pt x="67115" y="16981"/>
                      <a:pt x="66614" y="16815"/>
                    </a:cubicBezTo>
                    <a:cubicBezTo>
                      <a:pt x="66233" y="16696"/>
                      <a:pt x="65903" y="16679"/>
                      <a:pt x="65746" y="16679"/>
                    </a:cubicBezTo>
                    <a:cubicBezTo>
                      <a:pt x="65683" y="16679"/>
                      <a:pt x="65647" y="16681"/>
                      <a:pt x="65647" y="16681"/>
                    </a:cubicBezTo>
                    <a:cubicBezTo>
                      <a:pt x="65647" y="16681"/>
                      <a:pt x="65583" y="16687"/>
                      <a:pt x="65474" y="16687"/>
                    </a:cubicBezTo>
                    <a:cubicBezTo>
                      <a:pt x="65311" y="16687"/>
                      <a:pt x="65047" y="16675"/>
                      <a:pt x="64746" y="16615"/>
                    </a:cubicBezTo>
                    <a:cubicBezTo>
                      <a:pt x="64246" y="16481"/>
                      <a:pt x="63412" y="15847"/>
                      <a:pt x="62945" y="15113"/>
                    </a:cubicBezTo>
                    <a:cubicBezTo>
                      <a:pt x="62845" y="14980"/>
                      <a:pt x="62812" y="14880"/>
                      <a:pt x="62778" y="14813"/>
                    </a:cubicBezTo>
                    <a:lnTo>
                      <a:pt x="62645" y="14546"/>
                    </a:lnTo>
                    <a:cubicBezTo>
                      <a:pt x="62578" y="14380"/>
                      <a:pt x="62512" y="14213"/>
                      <a:pt x="62478" y="14046"/>
                    </a:cubicBezTo>
                    <a:cubicBezTo>
                      <a:pt x="62411" y="13712"/>
                      <a:pt x="62445" y="13379"/>
                      <a:pt x="62478" y="13145"/>
                    </a:cubicBezTo>
                    <a:cubicBezTo>
                      <a:pt x="62578" y="12612"/>
                      <a:pt x="62778" y="12278"/>
                      <a:pt x="62778" y="12278"/>
                    </a:cubicBezTo>
                    <a:cubicBezTo>
                      <a:pt x="62778" y="12278"/>
                      <a:pt x="62979" y="11945"/>
                      <a:pt x="63012" y="11377"/>
                    </a:cubicBezTo>
                    <a:cubicBezTo>
                      <a:pt x="63079" y="11111"/>
                      <a:pt x="63079" y="10810"/>
                      <a:pt x="62945" y="10443"/>
                    </a:cubicBezTo>
                    <a:cubicBezTo>
                      <a:pt x="62845" y="10277"/>
                      <a:pt x="62812" y="10043"/>
                      <a:pt x="62678" y="9876"/>
                    </a:cubicBezTo>
                    <a:cubicBezTo>
                      <a:pt x="62578" y="9710"/>
                      <a:pt x="62411" y="9509"/>
                      <a:pt x="62245" y="9343"/>
                    </a:cubicBezTo>
                    <a:cubicBezTo>
                      <a:pt x="61911" y="9009"/>
                      <a:pt x="61511" y="8776"/>
                      <a:pt x="61177" y="8642"/>
                    </a:cubicBezTo>
                    <a:cubicBezTo>
                      <a:pt x="60844" y="8509"/>
                      <a:pt x="60510" y="8509"/>
                      <a:pt x="60243" y="8509"/>
                    </a:cubicBezTo>
                    <a:cubicBezTo>
                      <a:pt x="59676" y="8542"/>
                      <a:pt x="59309" y="8776"/>
                      <a:pt x="59309" y="8776"/>
                    </a:cubicBezTo>
                    <a:cubicBezTo>
                      <a:pt x="59309" y="8776"/>
                      <a:pt x="58942" y="8976"/>
                      <a:pt x="58442" y="9042"/>
                    </a:cubicBezTo>
                    <a:cubicBezTo>
                      <a:pt x="58386" y="9050"/>
                      <a:pt x="58325" y="9054"/>
                      <a:pt x="58258" y="9054"/>
                    </a:cubicBezTo>
                    <a:cubicBezTo>
                      <a:pt x="57723" y="9054"/>
                      <a:pt x="56863" y="8816"/>
                      <a:pt x="56240" y="8342"/>
                    </a:cubicBezTo>
                    <a:cubicBezTo>
                      <a:pt x="56174" y="8342"/>
                      <a:pt x="56140" y="8309"/>
                      <a:pt x="56107" y="8275"/>
                    </a:cubicBezTo>
                    <a:cubicBezTo>
                      <a:pt x="55773" y="8008"/>
                      <a:pt x="55573" y="7808"/>
                      <a:pt x="55406" y="7541"/>
                    </a:cubicBezTo>
                    <a:cubicBezTo>
                      <a:pt x="55240" y="7274"/>
                      <a:pt x="55106" y="6974"/>
                      <a:pt x="55073" y="6707"/>
                    </a:cubicBezTo>
                    <a:cubicBezTo>
                      <a:pt x="54939" y="6207"/>
                      <a:pt x="55006" y="5807"/>
                      <a:pt x="55006" y="5807"/>
                    </a:cubicBezTo>
                    <a:cubicBezTo>
                      <a:pt x="55006" y="5807"/>
                      <a:pt x="55106" y="5373"/>
                      <a:pt x="54939" y="4873"/>
                    </a:cubicBezTo>
                    <a:cubicBezTo>
                      <a:pt x="54806" y="4372"/>
                      <a:pt x="54406" y="3772"/>
                      <a:pt x="53472" y="3305"/>
                    </a:cubicBezTo>
                    <a:cubicBezTo>
                      <a:pt x="53065" y="3109"/>
                      <a:pt x="52685" y="3036"/>
                      <a:pt x="52345" y="3036"/>
                    </a:cubicBezTo>
                    <a:cubicBezTo>
                      <a:pt x="51932" y="3036"/>
                      <a:pt x="51578" y="3144"/>
                      <a:pt x="51304" y="3272"/>
                    </a:cubicBezTo>
                    <a:cubicBezTo>
                      <a:pt x="50803" y="3472"/>
                      <a:pt x="50570" y="3805"/>
                      <a:pt x="50570" y="3805"/>
                    </a:cubicBezTo>
                    <a:cubicBezTo>
                      <a:pt x="50570" y="3805"/>
                      <a:pt x="50269" y="4139"/>
                      <a:pt x="49802" y="4372"/>
                    </a:cubicBezTo>
                    <a:cubicBezTo>
                      <a:pt x="49540" y="4541"/>
                      <a:pt x="49108" y="4626"/>
                      <a:pt x="48627" y="4626"/>
                    </a:cubicBezTo>
                    <a:cubicBezTo>
                      <a:pt x="48252" y="4626"/>
                      <a:pt x="47847" y="4575"/>
                      <a:pt x="47467" y="4472"/>
                    </a:cubicBezTo>
                    <a:cubicBezTo>
                      <a:pt x="47334" y="4472"/>
                      <a:pt x="47201" y="4439"/>
                      <a:pt x="47134" y="4372"/>
                    </a:cubicBezTo>
                    <a:cubicBezTo>
                      <a:pt x="46467" y="4139"/>
                      <a:pt x="46066" y="3705"/>
                      <a:pt x="45800" y="3305"/>
                    </a:cubicBezTo>
                    <a:cubicBezTo>
                      <a:pt x="45499" y="2838"/>
                      <a:pt x="45466" y="2438"/>
                      <a:pt x="45466" y="2438"/>
                    </a:cubicBezTo>
                    <a:cubicBezTo>
                      <a:pt x="45466" y="2438"/>
                      <a:pt x="45399" y="2004"/>
                      <a:pt x="45099" y="1537"/>
                    </a:cubicBezTo>
                    <a:cubicBezTo>
                      <a:pt x="44799" y="1103"/>
                      <a:pt x="44265" y="636"/>
                      <a:pt x="43264" y="470"/>
                    </a:cubicBezTo>
                    <a:cubicBezTo>
                      <a:pt x="43081" y="457"/>
                      <a:pt x="42907" y="450"/>
                      <a:pt x="42744" y="450"/>
                    </a:cubicBezTo>
                    <a:cubicBezTo>
                      <a:pt x="42460" y="450"/>
                      <a:pt x="42208" y="473"/>
                      <a:pt x="41997" y="536"/>
                    </a:cubicBezTo>
                    <a:cubicBezTo>
                      <a:pt x="41663" y="670"/>
                      <a:pt x="41396" y="837"/>
                      <a:pt x="41163" y="1003"/>
                    </a:cubicBezTo>
                    <a:cubicBezTo>
                      <a:pt x="40796" y="1304"/>
                      <a:pt x="40629" y="1637"/>
                      <a:pt x="40596" y="1704"/>
                    </a:cubicBezTo>
                    <a:cubicBezTo>
                      <a:pt x="40596" y="1804"/>
                      <a:pt x="40396" y="2137"/>
                      <a:pt x="40062" y="2438"/>
                    </a:cubicBezTo>
                    <a:cubicBezTo>
                      <a:pt x="39829" y="2604"/>
                      <a:pt x="39595" y="2771"/>
                      <a:pt x="39262" y="2871"/>
                    </a:cubicBezTo>
                    <a:cubicBezTo>
                      <a:pt x="38961" y="3005"/>
                      <a:pt x="38228" y="3105"/>
                      <a:pt x="37761" y="3105"/>
                    </a:cubicBezTo>
                    <a:cubicBezTo>
                      <a:pt x="36827" y="3038"/>
                      <a:pt x="36259" y="2671"/>
                      <a:pt x="35893" y="2271"/>
                    </a:cubicBezTo>
                    <a:cubicBezTo>
                      <a:pt x="35492" y="1837"/>
                      <a:pt x="35392" y="1470"/>
                      <a:pt x="35392" y="1470"/>
                    </a:cubicBezTo>
                    <a:cubicBezTo>
                      <a:pt x="35392" y="1470"/>
                      <a:pt x="35259" y="1103"/>
                      <a:pt x="34892" y="703"/>
                    </a:cubicBezTo>
                    <a:cubicBezTo>
                      <a:pt x="34509" y="352"/>
                      <a:pt x="33942" y="1"/>
                      <a:pt x="3301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50"/>
              <p:cNvSpPr/>
              <p:nvPr/>
            </p:nvSpPr>
            <p:spPr>
              <a:xfrm>
                <a:off x="5623475" y="2863650"/>
                <a:ext cx="1456900" cy="643825"/>
              </a:xfrm>
              <a:custGeom>
                <a:avLst/>
                <a:gdLst/>
                <a:ahLst/>
                <a:cxnLst/>
                <a:rect l="l" t="t" r="r" b="b"/>
                <a:pathLst>
                  <a:path w="58276" h="25753" extrusionOk="0">
                    <a:moveTo>
                      <a:pt x="29755" y="0"/>
                    </a:moveTo>
                    <a:cubicBezTo>
                      <a:pt x="14811" y="0"/>
                      <a:pt x="7506" y="6839"/>
                      <a:pt x="4004" y="12576"/>
                    </a:cubicBezTo>
                    <a:cubicBezTo>
                      <a:pt x="201" y="18747"/>
                      <a:pt x="1" y="24918"/>
                      <a:pt x="1" y="25185"/>
                    </a:cubicBezTo>
                    <a:cubicBezTo>
                      <a:pt x="1" y="25452"/>
                      <a:pt x="201" y="25719"/>
                      <a:pt x="501" y="25719"/>
                    </a:cubicBezTo>
                    <a:cubicBezTo>
                      <a:pt x="520" y="25721"/>
                      <a:pt x="539" y="25722"/>
                      <a:pt x="558" y="25722"/>
                    </a:cubicBezTo>
                    <a:cubicBezTo>
                      <a:pt x="830" y="25722"/>
                      <a:pt x="1035" y="25499"/>
                      <a:pt x="1035" y="25218"/>
                    </a:cubicBezTo>
                    <a:cubicBezTo>
                      <a:pt x="1035" y="24951"/>
                      <a:pt x="1235" y="19081"/>
                      <a:pt x="4871" y="13143"/>
                    </a:cubicBezTo>
                    <a:cubicBezTo>
                      <a:pt x="8240" y="7639"/>
                      <a:pt x="15312" y="1034"/>
                      <a:pt x="29755" y="1034"/>
                    </a:cubicBezTo>
                    <a:cubicBezTo>
                      <a:pt x="38762" y="1034"/>
                      <a:pt x="45734" y="3503"/>
                      <a:pt x="50437" y="8406"/>
                    </a:cubicBezTo>
                    <a:cubicBezTo>
                      <a:pt x="57208" y="15478"/>
                      <a:pt x="56908" y="24851"/>
                      <a:pt x="56908" y="25218"/>
                    </a:cubicBezTo>
                    <a:cubicBezTo>
                      <a:pt x="56908" y="25519"/>
                      <a:pt x="57175" y="25752"/>
                      <a:pt x="57442" y="25752"/>
                    </a:cubicBezTo>
                    <a:cubicBezTo>
                      <a:pt x="57742" y="25752"/>
                      <a:pt x="58009" y="25519"/>
                      <a:pt x="57942" y="25252"/>
                    </a:cubicBezTo>
                    <a:cubicBezTo>
                      <a:pt x="58009" y="24851"/>
                      <a:pt x="58276" y="15044"/>
                      <a:pt x="51204" y="7706"/>
                    </a:cubicBezTo>
                    <a:cubicBezTo>
                      <a:pt x="46267" y="2569"/>
                      <a:pt x="39062" y="0"/>
                      <a:pt x="2975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50"/>
              <p:cNvSpPr/>
              <p:nvPr/>
            </p:nvSpPr>
            <p:spPr>
              <a:xfrm>
                <a:off x="6197225" y="2981225"/>
                <a:ext cx="328600" cy="441600"/>
              </a:xfrm>
              <a:custGeom>
                <a:avLst/>
                <a:gdLst/>
                <a:ahLst/>
                <a:cxnLst/>
                <a:rect l="l" t="t" r="r" b="b"/>
                <a:pathLst>
                  <a:path w="13144" h="17664" extrusionOk="0">
                    <a:moveTo>
                      <a:pt x="6572" y="1"/>
                    </a:moveTo>
                    <a:cubicBezTo>
                      <a:pt x="1" y="1"/>
                      <a:pt x="1902" y="8874"/>
                      <a:pt x="4070" y="15212"/>
                    </a:cubicBezTo>
                    <a:cubicBezTo>
                      <a:pt x="4637" y="16846"/>
                      <a:pt x="5613" y="17663"/>
                      <a:pt x="6589" y="17663"/>
                    </a:cubicBezTo>
                    <a:cubicBezTo>
                      <a:pt x="7564" y="17663"/>
                      <a:pt x="8540" y="16846"/>
                      <a:pt x="9107" y="15212"/>
                    </a:cubicBezTo>
                    <a:cubicBezTo>
                      <a:pt x="11275" y="8874"/>
                      <a:pt x="13143" y="1"/>
                      <a:pt x="657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50"/>
              <p:cNvSpPr/>
              <p:nvPr/>
            </p:nvSpPr>
            <p:spPr>
              <a:xfrm>
                <a:off x="5816950" y="3042925"/>
                <a:ext cx="374200" cy="416925"/>
              </a:xfrm>
              <a:custGeom>
                <a:avLst/>
                <a:gdLst/>
                <a:ahLst/>
                <a:cxnLst/>
                <a:rect l="l" t="t" r="r" b="b"/>
                <a:pathLst>
                  <a:path w="14968" h="16677" extrusionOk="0">
                    <a:moveTo>
                      <a:pt x="8067" y="0"/>
                    </a:moveTo>
                    <a:cubicBezTo>
                      <a:pt x="7419" y="0"/>
                      <a:pt x="6711" y="168"/>
                      <a:pt x="5938" y="535"/>
                    </a:cubicBezTo>
                    <a:cubicBezTo>
                      <a:pt x="1" y="3370"/>
                      <a:pt x="5471" y="10575"/>
                      <a:pt x="10175" y="15379"/>
                    </a:cubicBezTo>
                    <a:cubicBezTo>
                      <a:pt x="11052" y="16268"/>
                      <a:pt x="11938" y="16677"/>
                      <a:pt x="12693" y="16677"/>
                    </a:cubicBezTo>
                    <a:cubicBezTo>
                      <a:pt x="14036" y="16677"/>
                      <a:pt x="14967" y="15387"/>
                      <a:pt x="14711" y="13211"/>
                    </a:cubicBezTo>
                    <a:cubicBezTo>
                      <a:pt x="14073" y="7412"/>
                      <a:pt x="12377" y="0"/>
                      <a:pt x="8067"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50"/>
              <p:cNvSpPr/>
              <p:nvPr/>
            </p:nvSpPr>
            <p:spPr>
              <a:xfrm>
                <a:off x="6532450" y="3053175"/>
                <a:ext cx="374475" cy="416900"/>
              </a:xfrm>
              <a:custGeom>
                <a:avLst/>
                <a:gdLst/>
                <a:ahLst/>
                <a:cxnLst/>
                <a:rect l="l" t="t" r="r" b="b"/>
                <a:pathLst>
                  <a:path w="14979" h="16676" extrusionOk="0">
                    <a:moveTo>
                      <a:pt x="6925" y="0"/>
                    </a:moveTo>
                    <a:cubicBezTo>
                      <a:pt x="2605" y="0"/>
                      <a:pt x="902" y="7396"/>
                      <a:pt x="235" y="13201"/>
                    </a:cubicBezTo>
                    <a:cubicBezTo>
                      <a:pt x="1" y="15393"/>
                      <a:pt x="934" y="16675"/>
                      <a:pt x="2273" y="16675"/>
                    </a:cubicBezTo>
                    <a:cubicBezTo>
                      <a:pt x="3033" y="16675"/>
                      <a:pt x="3923" y="16263"/>
                      <a:pt x="4805" y="15369"/>
                    </a:cubicBezTo>
                    <a:cubicBezTo>
                      <a:pt x="9508" y="10599"/>
                      <a:pt x="14979" y="3360"/>
                      <a:pt x="9041" y="525"/>
                    </a:cubicBezTo>
                    <a:cubicBezTo>
                      <a:pt x="8274" y="165"/>
                      <a:pt x="7570" y="0"/>
                      <a:pt x="692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50"/>
              <p:cNvSpPr/>
              <p:nvPr/>
            </p:nvSpPr>
            <p:spPr>
              <a:xfrm>
                <a:off x="6287300" y="2709375"/>
                <a:ext cx="37550" cy="130100"/>
              </a:xfrm>
              <a:custGeom>
                <a:avLst/>
                <a:gdLst/>
                <a:ahLst/>
                <a:cxnLst/>
                <a:rect l="l" t="t" r="r" b="b"/>
                <a:pathLst>
                  <a:path w="1502" h="5204" extrusionOk="0">
                    <a:moveTo>
                      <a:pt x="701" y="0"/>
                    </a:moveTo>
                    <a:cubicBezTo>
                      <a:pt x="334" y="0"/>
                      <a:pt x="0" y="300"/>
                      <a:pt x="0" y="701"/>
                    </a:cubicBezTo>
                    <a:cubicBezTo>
                      <a:pt x="34" y="1968"/>
                      <a:pt x="34" y="3202"/>
                      <a:pt x="100" y="4503"/>
                    </a:cubicBezTo>
                    <a:cubicBezTo>
                      <a:pt x="100" y="4870"/>
                      <a:pt x="434" y="5204"/>
                      <a:pt x="801" y="5204"/>
                    </a:cubicBezTo>
                    <a:cubicBezTo>
                      <a:pt x="1168" y="5204"/>
                      <a:pt x="1501" y="4904"/>
                      <a:pt x="1501" y="4503"/>
                    </a:cubicBezTo>
                    <a:cubicBezTo>
                      <a:pt x="1468" y="3236"/>
                      <a:pt x="1435" y="2002"/>
                      <a:pt x="1435" y="701"/>
                    </a:cubicBezTo>
                    <a:cubicBezTo>
                      <a:pt x="1435" y="334"/>
                      <a:pt x="1101" y="0"/>
                      <a:pt x="701"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50"/>
              <p:cNvSpPr/>
              <p:nvPr/>
            </p:nvSpPr>
            <p:spPr>
              <a:xfrm>
                <a:off x="6030450" y="2754425"/>
                <a:ext cx="70075" cy="125625"/>
              </a:xfrm>
              <a:custGeom>
                <a:avLst/>
                <a:gdLst/>
                <a:ahLst/>
                <a:cxnLst/>
                <a:rect l="l" t="t" r="r" b="b"/>
                <a:pathLst>
                  <a:path w="2803" h="5025" extrusionOk="0">
                    <a:moveTo>
                      <a:pt x="830" y="0"/>
                    </a:moveTo>
                    <a:cubicBezTo>
                      <a:pt x="766" y="0"/>
                      <a:pt x="701" y="11"/>
                      <a:pt x="634" y="33"/>
                    </a:cubicBezTo>
                    <a:cubicBezTo>
                      <a:pt x="300" y="166"/>
                      <a:pt x="0" y="533"/>
                      <a:pt x="134" y="900"/>
                    </a:cubicBezTo>
                    <a:cubicBezTo>
                      <a:pt x="501" y="2101"/>
                      <a:pt x="934" y="3268"/>
                      <a:pt x="1301" y="4503"/>
                    </a:cubicBezTo>
                    <a:cubicBezTo>
                      <a:pt x="1415" y="4788"/>
                      <a:pt x="1700" y="5024"/>
                      <a:pt x="2030" y="5024"/>
                    </a:cubicBezTo>
                    <a:cubicBezTo>
                      <a:pt x="2086" y="5024"/>
                      <a:pt x="2144" y="5018"/>
                      <a:pt x="2202" y="5003"/>
                    </a:cubicBezTo>
                    <a:cubicBezTo>
                      <a:pt x="2535" y="4870"/>
                      <a:pt x="2802" y="4503"/>
                      <a:pt x="2702" y="4102"/>
                    </a:cubicBezTo>
                    <a:cubicBezTo>
                      <a:pt x="2302" y="2902"/>
                      <a:pt x="1902" y="1734"/>
                      <a:pt x="1535" y="533"/>
                    </a:cubicBezTo>
                    <a:cubicBezTo>
                      <a:pt x="1423" y="255"/>
                      <a:pt x="1150" y="0"/>
                      <a:pt x="83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50"/>
              <p:cNvSpPr/>
              <p:nvPr/>
            </p:nvSpPr>
            <p:spPr>
              <a:xfrm>
                <a:off x="5809450" y="2857550"/>
                <a:ext cx="103425" cy="114150"/>
              </a:xfrm>
              <a:custGeom>
                <a:avLst/>
                <a:gdLst/>
                <a:ahLst/>
                <a:cxnLst/>
                <a:rect l="l" t="t" r="r" b="b"/>
                <a:pathLst>
                  <a:path w="4137" h="4566" extrusionOk="0">
                    <a:moveTo>
                      <a:pt x="836" y="0"/>
                    </a:moveTo>
                    <a:cubicBezTo>
                      <a:pt x="719" y="0"/>
                      <a:pt x="599" y="33"/>
                      <a:pt x="501" y="111"/>
                    </a:cubicBezTo>
                    <a:cubicBezTo>
                      <a:pt x="234" y="278"/>
                      <a:pt x="1" y="778"/>
                      <a:pt x="267" y="1078"/>
                    </a:cubicBezTo>
                    <a:cubicBezTo>
                      <a:pt x="1068" y="2112"/>
                      <a:pt x="1869" y="3146"/>
                      <a:pt x="2702" y="4214"/>
                    </a:cubicBezTo>
                    <a:cubicBezTo>
                      <a:pt x="2803" y="4381"/>
                      <a:pt x="2903" y="4447"/>
                      <a:pt x="3103" y="4547"/>
                    </a:cubicBezTo>
                    <a:cubicBezTo>
                      <a:pt x="3158" y="4558"/>
                      <a:pt x="3218" y="4566"/>
                      <a:pt x="3278" y="4566"/>
                    </a:cubicBezTo>
                    <a:cubicBezTo>
                      <a:pt x="3399" y="4566"/>
                      <a:pt x="3525" y="4536"/>
                      <a:pt x="3636" y="4447"/>
                    </a:cubicBezTo>
                    <a:cubicBezTo>
                      <a:pt x="3937" y="4281"/>
                      <a:pt x="4137" y="3780"/>
                      <a:pt x="3903" y="3480"/>
                    </a:cubicBezTo>
                    <a:cubicBezTo>
                      <a:pt x="3103" y="2446"/>
                      <a:pt x="2302" y="1412"/>
                      <a:pt x="1468" y="378"/>
                    </a:cubicBezTo>
                    <a:cubicBezTo>
                      <a:pt x="1335" y="211"/>
                      <a:pt x="1268" y="111"/>
                      <a:pt x="1068" y="44"/>
                    </a:cubicBezTo>
                    <a:cubicBezTo>
                      <a:pt x="999" y="17"/>
                      <a:pt x="918" y="0"/>
                      <a:pt x="83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50"/>
              <p:cNvSpPr/>
              <p:nvPr/>
            </p:nvSpPr>
            <p:spPr>
              <a:xfrm>
                <a:off x="5633500" y="3027875"/>
                <a:ext cx="118425" cy="89375"/>
              </a:xfrm>
              <a:custGeom>
                <a:avLst/>
                <a:gdLst/>
                <a:ahLst/>
                <a:cxnLst/>
                <a:rect l="l" t="t" r="r" b="b"/>
                <a:pathLst>
                  <a:path w="4737" h="3575" extrusionOk="0">
                    <a:moveTo>
                      <a:pt x="830" y="0"/>
                    </a:moveTo>
                    <a:cubicBezTo>
                      <a:pt x="594" y="0"/>
                      <a:pt x="343" y="118"/>
                      <a:pt x="234" y="336"/>
                    </a:cubicBezTo>
                    <a:cubicBezTo>
                      <a:pt x="0" y="737"/>
                      <a:pt x="134" y="1103"/>
                      <a:pt x="467" y="1304"/>
                    </a:cubicBezTo>
                    <a:cubicBezTo>
                      <a:pt x="1501" y="2004"/>
                      <a:pt x="2569" y="2738"/>
                      <a:pt x="3603" y="3472"/>
                    </a:cubicBezTo>
                    <a:cubicBezTo>
                      <a:pt x="3707" y="3541"/>
                      <a:pt x="3835" y="3574"/>
                      <a:pt x="3965" y="3574"/>
                    </a:cubicBezTo>
                    <a:cubicBezTo>
                      <a:pt x="4210" y="3574"/>
                      <a:pt x="4461" y="3456"/>
                      <a:pt x="4570" y="3238"/>
                    </a:cubicBezTo>
                    <a:cubicBezTo>
                      <a:pt x="4737" y="2905"/>
                      <a:pt x="4603" y="2504"/>
                      <a:pt x="4303" y="2271"/>
                    </a:cubicBezTo>
                    <a:cubicBezTo>
                      <a:pt x="3269" y="1570"/>
                      <a:pt x="2235" y="837"/>
                      <a:pt x="1168" y="103"/>
                    </a:cubicBezTo>
                    <a:cubicBezTo>
                      <a:pt x="1075" y="33"/>
                      <a:pt x="955" y="0"/>
                      <a:pt x="830"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50"/>
              <p:cNvSpPr/>
              <p:nvPr/>
            </p:nvSpPr>
            <p:spPr>
              <a:xfrm>
                <a:off x="5532575" y="3263900"/>
                <a:ext cx="120950" cy="60975"/>
              </a:xfrm>
              <a:custGeom>
                <a:avLst/>
                <a:gdLst/>
                <a:ahLst/>
                <a:cxnLst/>
                <a:rect l="l" t="t" r="r" b="b"/>
                <a:pathLst>
                  <a:path w="4838" h="2439" extrusionOk="0">
                    <a:moveTo>
                      <a:pt x="780" y="0"/>
                    </a:moveTo>
                    <a:cubicBezTo>
                      <a:pt x="481" y="0"/>
                      <a:pt x="156" y="234"/>
                      <a:pt x="101" y="535"/>
                    </a:cubicBezTo>
                    <a:cubicBezTo>
                      <a:pt x="1" y="902"/>
                      <a:pt x="201" y="1303"/>
                      <a:pt x="601" y="1403"/>
                    </a:cubicBezTo>
                    <a:cubicBezTo>
                      <a:pt x="1669" y="1736"/>
                      <a:pt x="2803" y="2070"/>
                      <a:pt x="3870" y="2403"/>
                    </a:cubicBezTo>
                    <a:cubicBezTo>
                      <a:pt x="3930" y="2427"/>
                      <a:pt x="3994" y="2438"/>
                      <a:pt x="4059" y="2438"/>
                    </a:cubicBezTo>
                    <a:cubicBezTo>
                      <a:pt x="4359" y="2438"/>
                      <a:pt x="4689" y="2204"/>
                      <a:pt x="4771" y="1903"/>
                    </a:cubicBezTo>
                    <a:cubicBezTo>
                      <a:pt x="4838" y="1536"/>
                      <a:pt x="4638" y="1169"/>
                      <a:pt x="4271" y="1036"/>
                    </a:cubicBezTo>
                    <a:cubicBezTo>
                      <a:pt x="3170" y="702"/>
                      <a:pt x="2036" y="369"/>
                      <a:pt x="968" y="35"/>
                    </a:cubicBezTo>
                    <a:cubicBezTo>
                      <a:pt x="909" y="11"/>
                      <a:pt x="845" y="0"/>
                      <a:pt x="780"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50"/>
              <p:cNvSpPr/>
              <p:nvPr/>
            </p:nvSpPr>
            <p:spPr>
              <a:xfrm>
                <a:off x="5503400" y="3472350"/>
                <a:ext cx="112525" cy="67325"/>
              </a:xfrm>
              <a:custGeom>
                <a:avLst/>
                <a:gdLst/>
                <a:ahLst/>
                <a:cxnLst/>
                <a:rect l="l" t="t" r="r" b="b"/>
                <a:pathLst>
                  <a:path w="4501" h="2693" extrusionOk="0">
                    <a:moveTo>
                      <a:pt x="3854" y="1"/>
                    </a:moveTo>
                    <a:cubicBezTo>
                      <a:pt x="3837" y="1"/>
                      <a:pt x="3820" y="2"/>
                      <a:pt x="3803" y="3"/>
                    </a:cubicBezTo>
                    <a:cubicBezTo>
                      <a:pt x="2502" y="136"/>
                      <a:pt x="1301" y="603"/>
                      <a:pt x="301" y="1504"/>
                    </a:cubicBezTo>
                    <a:cubicBezTo>
                      <a:pt x="0" y="1738"/>
                      <a:pt x="34" y="2238"/>
                      <a:pt x="301" y="2505"/>
                    </a:cubicBezTo>
                    <a:cubicBezTo>
                      <a:pt x="430" y="2634"/>
                      <a:pt x="598" y="2693"/>
                      <a:pt x="771" y="2693"/>
                    </a:cubicBezTo>
                    <a:cubicBezTo>
                      <a:pt x="956" y="2693"/>
                      <a:pt x="1146" y="2625"/>
                      <a:pt x="1301" y="2505"/>
                    </a:cubicBezTo>
                    <a:cubicBezTo>
                      <a:pt x="1335" y="2438"/>
                      <a:pt x="1368" y="2405"/>
                      <a:pt x="1468" y="2371"/>
                    </a:cubicBezTo>
                    <a:lnTo>
                      <a:pt x="1502" y="2338"/>
                    </a:lnTo>
                    <a:cubicBezTo>
                      <a:pt x="1635" y="2238"/>
                      <a:pt x="1702" y="2171"/>
                      <a:pt x="1835" y="2105"/>
                    </a:cubicBezTo>
                    <a:cubicBezTo>
                      <a:pt x="1969" y="2038"/>
                      <a:pt x="2102" y="2004"/>
                      <a:pt x="2169" y="1904"/>
                    </a:cubicBezTo>
                    <a:cubicBezTo>
                      <a:pt x="2202" y="1871"/>
                      <a:pt x="2302" y="1871"/>
                      <a:pt x="2335" y="1838"/>
                    </a:cubicBezTo>
                    <a:cubicBezTo>
                      <a:pt x="2335" y="1838"/>
                      <a:pt x="2483" y="1764"/>
                      <a:pt x="2462" y="1764"/>
                    </a:cubicBezTo>
                    <a:cubicBezTo>
                      <a:pt x="2458" y="1764"/>
                      <a:pt x="2450" y="1766"/>
                      <a:pt x="2436" y="1771"/>
                    </a:cubicBezTo>
                    <a:lnTo>
                      <a:pt x="2502" y="1738"/>
                    </a:lnTo>
                    <a:cubicBezTo>
                      <a:pt x="2536" y="1704"/>
                      <a:pt x="2636" y="1704"/>
                      <a:pt x="2702" y="1671"/>
                    </a:cubicBezTo>
                    <a:lnTo>
                      <a:pt x="3103" y="1537"/>
                    </a:lnTo>
                    <a:cubicBezTo>
                      <a:pt x="3203" y="1504"/>
                      <a:pt x="3336" y="1504"/>
                      <a:pt x="3470" y="1437"/>
                    </a:cubicBezTo>
                    <a:cubicBezTo>
                      <a:pt x="3536" y="1437"/>
                      <a:pt x="3603" y="1404"/>
                      <a:pt x="3670" y="1404"/>
                    </a:cubicBezTo>
                    <a:lnTo>
                      <a:pt x="3703" y="1404"/>
                    </a:lnTo>
                    <a:cubicBezTo>
                      <a:pt x="3937" y="1404"/>
                      <a:pt x="4103" y="1337"/>
                      <a:pt x="4203" y="1204"/>
                    </a:cubicBezTo>
                    <a:cubicBezTo>
                      <a:pt x="4337" y="1070"/>
                      <a:pt x="4437" y="870"/>
                      <a:pt x="4437" y="704"/>
                    </a:cubicBezTo>
                    <a:cubicBezTo>
                      <a:pt x="4501" y="352"/>
                      <a:pt x="4228" y="1"/>
                      <a:pt x="3854"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50"/>
              <p:cNvSpPr/>
              <p:nvPr/>
            </p:nvSpPr>
            <p:spPr>
              <a:xfrm>
                <a:off x="6527475" y="2718225"/>
                <a:ext cx="56725" cy="129925"/>
              </a:xfrm>
              <a:custGeom>
                <a:avLst/>
                <a:gdLst/>
                <a:ahLst/>
                <a:cxnLst/>
                <a:rect l="l" t="t" r="r" b="b"/>
                <a:pathLst>
                  <a:path w="2269" h="5197" extrusionOk="0">
                    <a:moveTo>
                      <a:pt x="1568" y="0"/>
                    </a:moveTo>
                    <a:cubicBezTo>
                      <a:pt x="1255" y="0"/>
                      <a:pt x="892" y="194"/>
                      <a:pt x="834" y="513"/>
                    </a:cubicBezTo>
                    <a:cubicBezTo>
                      <a:pt x="567" y="1781"/>
                      <a:pt x="334" y="3015"/>
                      <a:pt x="67" y="4316"/>
                    </a:cubicBezTo>
                    <a:cubicBezTo>
                      <a:pt x="0" y="4683"/>
                      <a:pt x="133" y="5117"/>
                      <a:pt x="567" y="5183"/>
                    </a:cubicBezTo>
                    <a:cubicBezTo>
                      <a:pt x="610" y="5192"/>
                      <a:pt x="655" y="5196"/>
                      <a:pt x="701" y="5196"/>
                    </a:cubicBezTo>
                    <a:cubicBezTo>
                      <a:pt x="1014" y="5196"/>
                      <a:pt x="1376" y="5003"/>
                      <a:pt x="1434" y="4683"/>
                    </a:cubicBezTo>
                    <a:cubicBezTo>
                      <a:pt x="1701" y="3449"/>
                      <a:pt x="1935" y="2181"/>
                      <a:pt x="2202" y="880"/>
                    </a:cubicBezTo>
                    <a:cubicBezTo>
                      <a:pt x="2268" y="513"/>
                      <a:pt x="2102" y="113"/>
                      <a:pt x="1701" y="13"/>
                    </a:cubicBezTo>
                    <a:cubicBezTo>
                      <a:pt x="1659" y="5"/>
                      <a:pt x="1614" y="0"/>
                      <a:pt x="156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50"/>
              <p:cNvSpPr/>
              <p:nvPr/>
            </p:nvSpPr>
            <p:spPr>
              <a:xfrm>
                <a:off x="6746775" y="2792175"/>
                <a:ext cx="80925" cy="137700"/>
              </a:xfrm>
              <a:custGeom>
                <a:avLst/>
                <a:gdLst/>
                <a:ahLst/>
                <a:cxnLst/>
                <a:rect l="l" t="t" r="r" b="b"/>
                <a:pathLst>
                  <a:path w="3237" h="5508" extrusionOk="0">
                    <a:moveTo>
                      <a:pt x="2410" y="1"/>
                    </a:moveTo>
                    <a:cubicBezTo>
                      <a:pt x="2088" y="1"/>
                      <a:pt x="1876" y="215"/>
                      <a:pt x="1736" y="524"/>
                    </a:cubicBezTo>
                    <a:cubicBezTo>
                      <a:pt x="1168" y="1892"/>
                      <a:pt x="668" y="3226"/>
                      <a:pt x="134" y="4594"/>
                    </a:cubicBezTo>
                    <a:cubicBezTo>
                      <a:pt x="1" y="4927"/>
                      <a:pt x="268" y="5394"/>
                      <a:pt x="635" y="5495"/>
                    </a:cubicBezTo>
                    <a:cubicBezTo>
                      <a:pt x="686" y="5503"/>
                      <a:pt x="736" y="5507"/>
                      <a:pt x="784" y="5507"/>
                    </a:cubicBezTo>
                    <a:cubicBezTo>
                      <a:pt x="1110" y="5507"/>
                      <a:pt x="1357" y="5314"/>
                      <a:pt x="1502" y="4994"/>
                    </a:cubicBezTo>
                    <a:cubicBezTo>
                      <a:pt x="2069" y="3593"/>
                      <a:pt x="2569" y="2259"/>
                      <a:pt x="3103" y="891"/>
                    </a:cubicBezTo>
                    <a:cubicBezTo>
                      <a:pt x="3237" y="524"/>
                      <a:pt x="2936" y="57"/>
                      <a:pt x="2603" y="24"/>
                    </a:cubicBezTo>
                    <a:cubicBezTo>
                      <a:pt x="2535" y="8"/>
                      <a:pt x="2470" y="1"/>
                      <a:pt x="241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50"/>
              <p:cNvSpPr/>
              <p:nvPr/>
            </p:nvSpPr>
            <p:spPr>
              <a:xfrm>
                <a:off x="6896050" y="2926175"/>
                <a:ext cx="116775" cy="112100"/>
              </a:xfrm>
              <a:custGeom>
                <a:avLst/>
                <a:gdLst/>
                <a:ahLst/>
                <a:cxnLst/>
                <a:rect l="l" t="t" r="r" b="b"/>
                <a:pathLst>
                  <a:path w="4671" h="4484" extrusionOk="0">
                    <a:moveTo>
                      <a:pt x="3850" y="0"/>
                    </a:moveTo>
                    <a:cubicBezTo>
                      <a:pt x="3681" y="0"/>
                      <a:pt x="3511" y="60"/>
                      <a:pt x="3370" y="201"/>
                    </a:cubicBezTo>
                    <a:cubicBezTo>
                      <a:pt x="2336" y="1235"/>
                      <a:pt x="1335" y="2303"/>
                      <a:pt x="301" y="3270"/>
                    </a:cubicBezTo>
                    <a:cubicBezTo>
                      <a:pt x="34" y="3537"/>
                      <a:pt x="1" y="4037"/>
                      <a:pt x="301" y="4271"/>
                    </a:cubicBezTo>
                    <a:cubicBezTo>
                      <a:pt x="456" y="4408"/>
                      <a:pt x="637" y="4484"/>
                      <a:pt x="817" y="4484"/>
                    </a:cubicBezTo>
                    <a:cubicBezTo>
                      <a:pt x="987" y="4484"/>
                      <a:pt x="1156" y="4417"/>
                      <a:pt x="1302" y="4271"/>
                    </a:cubicBezTo>
                    <a:cubicBezTo>
                      <a:pt x="2336" y="3237"/>
                      <a:pt x="3337" y="2203"/>
                      <a:pt x="4371" y="1202"/>
                    </a:cubicBezTo>
                    <a:cubicBezTo>
                      <a:pt x="4638" y="968"/>
                      <a:pt x="4671" y="468"/>
                      <a:pt x="4371" y="201"/>
                    </a:cubicBezTo>
                    <a:cubicBezTo>
                      <a:pt x="4229" y="77"/>
                      <a:pt x="4040" y="0"/>
                      <a:pt x="385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50"/>
              <p:cNvSpPr/>
              <p:nvPr/>
            </p:nvSpPr>
            <p:spPr>
              <a:xfrm>
                <a:off x="7019475" y="3135525"/>
                <a:ext cx="141800" cy="73925"/>
              </a:xfrm>
              <a:custGeom>
                <a:avLst/>
                <a:gdLst/>
                <a:ahLst/>
                <a:cxnLst/>
                <a:rect l="l" t="t" r="r" b="b"/>
                <a:pathLst>
                  <a:path w="5672" h="2957" extrusionOk="0">
                    <a:moveTo>
                      <a:pt x="4887" y="1"/>
                    </a:moveTo>
                    <a:cubicBezTo>
                      <a:pt x="4826" y="1"/>
                      <a:pt x="4765" y="11"/>
                      <a:pt x="4704" y="33"/>
                    </a:cubicBezTo>
                    <a:cubicBezTo>
                      <a:pt x="3336" y="533"/>
                      <a:pt x="1935" y="1034"/>
                      <a:pt x="601" y="1534"/>
                    </a:cubicBezTo>
                    <a:cubicBezTo>
                      <a:pt x="268" y="1668"/>
                      <a:pt x="1" y="2035"/>
                      <a:pt x="101" y="2435"/>
                    </a:cubicBezTo>
                    <a:cubicBezTo>
                      <a:pt x="215" y="2720"/>
                      <a:pt x="500" y="2956"/>
                      <a:pt x="830" y="2956"/>
                    </a:cubicBezTo>
                    <a:cubicBezTo>
                      <a:pt x="886" y="2956"/>
                      <a:pt x="943" y="2950"/>
                      <a:pt x="1001" y="2935"/>
                    </a:cubicBezTo>
                    <a:cubicBezTo>
                      <a:pt x="2369" y="2435"/>
                      <a:pt x="3737" y="1934"/>
                      <a:pt x="5071" y="1434"/>
                    </a:cubicBezTo>
                    <a:cubicBezTo>
                      <a:pt x="5405" y="1301"/>
                      <a:pt x="5671" y="934"/>
                      <a:pt x="5571" y="533"/>
                    </a:cubicBezTo>
                    <a:cubicBezTo>
                      <a:pt x="5460" y="255"/>
                      <a:pt x="5187" y="1"/>
                      <a:pt x="4887"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50"/>
              <p:cNvSpPr/>
              <p:nvPr/>
            </p:nvSpPr>
            <p:spPr>
              <a:xfrm>
                <a:off x="7091200" y="3372300"/>
                <a:ext cx="130125" cy="41775"/>
              </a:xfrm>
              <a:custGeom>
                <a:avLst/>
                <a:gdLst/>
                <a:ahLst/>
                <a:cxnLst/>
                <a:rect l="l" t="t" r="r" b="b"/>
                <a:pathLst>
                  <a:path w="5205" h="1671" extrusionOk="0">
                    <a:moveTo>
                      <a:pt x="4550" y="0"/>
                    </a:moveTo>
                    <a:cubicBezTo>
                      <a:pt x="4535" y="0"/>
                      <a:pt x="4519" y="1"/>
                      <a:pt x="4504" y="2"/>
                    </a:cubicBezTo>
                    <a:cubicBezTo>
                      <a:pt x="3236" y="69"/>
                      <a:pt x="2002" y="169"/>
                      <a:pt x="701" y="236"/>
                    </a:cubicBezTo>
                    <a:cubicBezTo>
                      <a:pt x="334" y="302"/>
                      <a:pt x="0" y="536"/>
                      <a:pt x="0" y="970"/>
                    </a:cubicBezTo>
                    <a:cubicBezTo>
                      <a:pt x="0" y="1336"/>
                      <a:pt x="301" y="1670"/>
                      <a:pt x="701" y="1670"/>
                    </a:cubicBezTo>
                    <a:cubicBezTo>
                      <a:pt x="1969" y="1570"/>
                      <a:pt x="3203" y="1503"/>
                      <a:pt x="4504" y="1403"/>
                    </a:cubicBezTo>
                    <a:cubicBezTo>
                      <a:pt x="4871" y="1370"/>
                      <a:pt x="5204" y="1136"/>
                      <a:pt x="5204" y="703"/>
                    </a:cubicBezTo>
                    <a:cubicBezTo>
                      <a:pt x="5172" y="351"/>
                      <a:pt x="4896" y="0"/>
                      <a:pt x="455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50"/>
              <p:cNvSpPr/>
              <p:nvPr/>
            </p:nvSpPr>
            <p:spPr>
              <a:xfrm>
                <a:off x="5711050" y="3371500"/>
                <a:ext cx="45050" cy="35050"/>
              </a:xfrm>
              <a:custGeom>
                <a:avLst/>
                <a:gdLst/>
                <a:ahLst/>
                <a:cxnLst/>
                <a:rect l="l" t="t" r="r" b="b"/>
                <a:pathLst>
                  <a:path w="1802" h="1402" extrusionOk="0">
                    <a:moveTo>
                      <a:pt x="901" y="1"/>
                    </a:moveTo>
                    <a:cubicBezTo>
                      <a:pt x="0" y="1"/>
                      <a:pt x="0" y="1402"/>
                      <a:pt x="901" y="1402"/>
                    </a:cubicBezTo>
                    <a:cubicBezTo>
                      <a:pt x="1802" y="1368"/>
                      <a:pt x="1802" y="1"/>
                      <a:pt x="901"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50"/>
              <p:cNvSpPr/>
              <p:nvPr/>
            </p:nvSpPr>
            <p:spPr>
              <a:xfrm>
                <a:off x="5691025" y="3464900"/>
                <a:ext cx="45900" cy="35075"/>
              </a:xfrm>
              <a:custGeom>
                <a:avLst/>
                <a:gdLst/>
                <a:ahLst/>
                <a:cxnLst/>
                <a:rect l="l" t="t" r="r" b="b"/>
                <a:pathLst>
                  <a:path w="1836" h="1403" extrusionOk="0">
                    <a:moveTo>
                      <a:pt x="935" y="1"/>
                    </a:moveTo>
                    <a:cubicBezTo>
                      <a:pt x="1" y="1"/>
                      <a:pt x="1" y="1402"/>
                      <a:pt x="935" y="1402"/>
                    </a:cubicBezTo>
                    <a:cubicBezTo>
                      <a:pt x="945" y="1402"/>
                      <a:pt x="955" y="1402"/>
                      <a:pt x="966" y="1402"/>
                    </a:cubicBezTo>
                    <a:cubicBezTo>
                      <a:pt x="1835" y="1402"/>
                      <a:pt x="1825" y="1"/>
                      <a:pt x="935"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50"/>
              <p:cNvSpPr/>
              <p:nvPr/>
            </p:nvSpPr>
            <p:spPr>
              <a:xfrm>
                <a:off x="5781925" y="3504925"/>
                <a:ext cx="45900" cy="35050"/>
              </a:xfrm>
              <a:custGeom>
                <a:avLst/>
                <a:gdLst/>
                <a:ahLst/>
                <a:cxnLst/>
                <a:rect l="l" t="t" r="r" b="b"/>
                <a:pathLst>
                  <a:path w="1836" h="1402" extrusionOk="0">
                    <a:moveTo>
                      <a:pt x="901" y="1"/>
                    </a:moveTo>
                    <a:cubicBezTo>
                      <a:pt x="1" y="1"/>
                      <a:pt x="1" y="1402"/>
                      <a:pt x="901" y="1402"/>
                    </a:cubicBezTo>
                    <a:cubicBezTo>
                      <a:pt x="1835" y="1369"/>
                      <a:pt x="1835" y="1"/>
                      <a:pt x="901"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1" name="Google Shape;2711;p50"/>
              <p:cNvSpPr/>
              <p:nvPr/>
            </p:nvSpPr>
            <p:spPr>
              <a:xfrm>
                <a:off x="5789425" y="3407375"/>
                <a:ext cx="44225" cy="35875"/>
              </a:xfrm>
              <a:custGeom>
                <a:avLst/>
                <a:gdLst/>
                <a:ahLst/>
                <a:cxnLst/>
                <a:rect l="l" t="t" r="r" b="b"/>
                <a:pathLst>
                  <a:path w="1769" h="1435" extrusionOk="0">
                    <a:moveTo>
                      <a:pt x="902" y="0"/>
                    </a:moveTo>
                    <a:cubicBezTo>
                      <a:pt x="1" y="0"/>
                      <a:pt x="1" y="1435"/>
                      <a:pt x="902" y="1435"/>
                    </a:cubicBezTo>
                    <a:cubicBezTo>
                      <a:pt x="1769" y="1435"/>
                      <a:pt x="1769" y="0"/>
                      <a:pt x="902"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2" name="Google Shape;2712;p50"/>
              <p:cNvSpPr/>
              <p:nvPr/>
            </p:nvSpPr>
            <p:spPr>
              <a:xfrm>
                <a:off x="6058800" y="3200550"/>
                <a:ext cx="45875" cy="35050"/>
              </a:xfrm>
              <a:custGeom>
                <a:avLst/>
                <a:gdLst/>
                <a:ahLst/>
                <a:cxnLst/>
                <a:rect l="l" t="t" r="r" b="b"/>
                <a:pathLst>
                  <a:path w="1835" h="1402" extrusionOk="0">
                    <a:moveTo>
                      <a:pt x="934" y="1"/>
                    </a:moveTo>
                    <a:cubicBezTo>
                      <a:pt x="0" y="1"/>
                      <a:pt x="0" y="1402"/>
                      <a:pt x="934" y="1402"/>
                    </a:cubicBezTo>
                    <a:cubicBezTo>
                      <a:pt x="1835" y="1368"/>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50"/>
              <p:cNvSpPr/>
              <p:nvPr/>
            </p:nvSpPr>
            <p:spPr>
              <a:xfrm>
                <a:off x="6060475" y="3133000"/>
                <a:ext cx="45875" cy="35900"/>
              </a:xfrm>
              <a:custGeom>
                <a:avLst/>
                <a:gdLst/>
                <a:ahLst/>
                <a:cxnLst/>
                <a:rect l="l" t="t" r="r" b="b"/>
                <a:pathLst>
                  <a:path w="1835" h="1436" extrusionOk="0">
                    <a:moveTo>
                      <a:pt x="901" y="1"/>
                    </a:moveTo>
                    <a:cubicBezTo>
                      <a:pt x="0" y="1"/>
                      <a:pt x="0" y="1435"/>
                      <a:pt x="901" y="1435"/>
                    </a:cubicBezTo>
                    <a:cubicBezTo>
                      <a:pt x="1835" y="1402"/>
                      <a:pt x="1835" y="1"/>
                      <a:pt x="901"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50"/>
              <p:cNvSpPr/>
              <p:nvPr/>
            </p:nvSpPr>
            <p:spPr>
              <a:xfrm>
                <a:off x="6044625" y="3276450"/>
                <a:ext cx="45875" cy="35050"/>
              </a:xfrm>
              <a:custGeom>
                <a:avLst/>
                <a:gdLst/>
                <a:ahLst/>
                <a:cxnLst/>
                <a:rect l="l" t="t" r="r" b="b"/>
                <a:pathLst>
                  <a:path w="1835" h="1402" extrusionOk="0">
                    <a:moveTo>
                      <a:pt x="901" y="0"/>
                    </a:moveTo>
                    <a:cubicBezTo>
                      <a:pt x="0" y="0"/>
                      <a:pt x="0" y="1401"/>
                      <a:pt x="901" y="1401"/>
                    </a:cubicBezTo>
                    <a:cubicBezTo>
                      <a:pt x="1802"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50"/>
              <p:cNvSpPr/>
              <p:nvPr/>
            </p:nvSpPr>
            <p:spPr>
              <a:xfrm>
                <a:off x="6300625" y="3259750"/>
                <a:ext cx="45900" cy="35050"/>
              </a:xfrm>
              <a:custGeom>
                <a:avLst/>
                <a:gdLst/>
                <a:ahLst/>
                <a:cxnLst/>
                <a:rect l="l" t="t" r="r" b="b"/>
                <a:pathLst>
                  <a:path w="1836" h="1402" extrusionOk="0">
                    <a:moveTo>
                      <a:pt x="935" y="1"/>
                    </a:moveTo>
                    <a:cubicBezTo>
                      <a:pt x="1" y="1"/>
                      <a:pt x="1" y="1402"/>
                      <a:pt x="935" y="1402"/>
                    </a:cubicBezTo>
                    <a:cubicBezTo>
                      <a:pt x="1836" y="1402"/>
                      <a:pt x="1836" y="1"/>
                      <a:pt x="935"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50"/>
              <p:cNvSpPr/>
              <p:nvPr/>
            </p:nvSpPr>
            <p:spPr>
              <a:xfrm>
                <a:off x="6273950" y="3169700"/>
                <a:ext cx="45900" cy="35875"/>
              </a:xfrm>
              <a:custGeom>
                <a:avLst/>
                <a:gdLst/>
                <a:ahLst/>
                <a:cxnLst/>
                <a:rect l="l" t="t" r="r" b="b"/>
                <a:pathLst>
                  <a:path w="1836" h="1435" extrusionOk="0">
                    <a:moveTo>
                      <a:pt x="901" y="0"/>
                    </a:moveTo>
                    <a:cubicBezTo>
                      <a:pt x="0" y="0"/>
                      <a:pt x="0" y="1435"/>
                      <a:pt x="901" y="1435"/>
                    </a:cubicBezTo>
                    <a:cubicBezTo>
                      <a:pt x="1835" y="1435"/>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50"/>
              <p:cNvSpPr/>
              <p:nvPr/>
            </p:nvSpPr>
            <p:spPr>
              <a:xfrm>
                <a:off x="6354850" y="3129675"/>
                <a:ext cx="45875" cy="35050"/>
              </a:xfrm>
              <a:custGeom>
                <a:avLst/>
                <a:gdLst/>
                <a:ahLst/>
                <a:cxnLst/>
                <a:rect l="l" t="t" r="r" b="b"/>
                <a:pathLst>
                  <a:path w="1835" h="1402" extrusionOk="0">
                    <a:moveTo>
                      <a:pt x="934" y="0"/>
                    </a:moveTo>
                    <a:cubicBezTo>
                      <a:pt x="0" y="0"/>
                      <a:pt x="0" y="1401"/>
                      <a:pt x="934" y="1401"/>
                    </a:cubicBezTo>
                    <a:cubicBezTo>
                      <a:pt x="1835" y="1401"/>
                      <a:pt x="1835"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50"/>
              <p:cNvSpPr/>
              <p:nvPr/>
            </p:nvSpPr>
            <p:spPr>
              <a:xfrm>
                <a:off x="6345675" y="3206400"/>
                <a:ext cx="45050" cy="35050"/>
              </a:xfrm>
              <a:custGeom>
                <a:avLst/>
                <a:gdLst/>
                <a:ahLst/>
                <a:cxnLst/>
                <a:rect l="l" t="t" r="r" b="b"/>
                <a:pathLst>
                  <a:path w="1802" h="1402" extrusionOk="0">
                    <a:moveTo>
                      <a:pt x="934" y="0"/>
                    </a:moveTo>
                    <a:cubicBezTo>
                      <a:pt x="0" y="0"/>
                      <a:pt x="0" y="1401"/>
                      <a:pt x="934" y="1401"/>
                    </a:cubicBezTo>
                    <a:cubicBezTo>
                      <a:pt x="944" y="1401"/>
                      <a:pt x="954" y="1402"/>
                      <a:pt x="964" y="1402"/>
                    </a:cubicBezTo>
                    <a:cubicBezTo>
                      <a:pt x="1801" y="1402"/>
                      <a:pt x="1792"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50"/>
              <p:cNvSpPr/>
              <p:nvPr/>
            </p:nvSpPr>
            <p:spPr>
              <a:xfrm>
                <a:off x="6590850" y="3355675"/>
                <a:ext cx="45875" cy="35050"/>
              </a:xfrm>
              <a:custGeom>
                <a:avLst/>
                <a:gdLst/>
                <a:ahLst/>
                <a:cxnLst/>
                <a:rect l="l" t="t" r="r" b="b"/>
                <a:pathLst>
                  <a:path w="1835" h="1402" extrusionOk="0">
                    <a:moveTo>
                      <a:pt x="901" y="0"/>
                    </a:moveTo>
                    <a:cubicBezTo>
                      <a:pt x="0" y="0"/>
                      <a:pt x="0" y="1401"/>
                      <a:pt x="901" y="1401"/>
                    </a:cubicBezTo>
                    <a:cubicBezTo>
                      <a:pt x="1835"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50"/>
              <p:cNvSpPr/>
              <p:nvPr/>
            </p:nvSpPr>
            <p:spPr>
              <a:xfrm>
                <a:off x="6675900" y="3298950"/>
                <a:ext cx="45050" cy="35900"/>
              </a:xfrm>
              <a:custGeom>
                <a:avLst/>
                <a:gdLst/>
                <a:ahLst/>
                <a:cxnLst/>
                <a:rect l="l" t="t" r="r" b="b"/>
                <a:pathLst>
                  <a:path w="1802" h="1436" extrusionOk="0">
                    <a:moveTo>
                      <a:pt x="935" y="1"/>
                    </a:moveTo>
                    <a:cubicBezTo>
                      <a:pt x="1" y="1"/>
                      <a:pt x="1" y="1435"/>
                      <a:pt x="935" y="1435"/>
                    </a:cubicBezTo>
                    <a:cubicBezTo>
                      <a:pt x="1802" y="1435"/>
                      <a:pt x="1802" y="1"/>
                      <a:pt x="9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50"/>
              <p:cNvSpPr/>
              <p:nvPr/>
            </p:nvSpPr>
            <p:spPr>
              <a:xfrm>
                <a:off x="6619200" y="3278100"/>
                <a:ext cx="45050" cy="35900"/>
              </a:xfrm>
              <a:custGeom>
                <a:avLst/>
                <a:gdLst/>
                <a:ahLst/>
                <a:cxnLst/>
                <a:rect l="l" t="t" r="r" b="b"/>
                <a:pathLst>
                  <a:path w="1802" h="1436" extrusionOk="0">
                    <a:moveTo>
                      <a:pt x="901" y="1"/>
                    </a:moveTo>
                    <a:cubicBezTo>
                      <a:pt x="0" y="1"/>
                      <a:pt x="0" y="1435"/>
                      <a:pt x="901" y="1435"/>
                    </a:cubicBezTo>
                    <a:cubicBezTo>
                      <a:pt x="1802" y="1402"/>
                      <a:pt x="1802" y="1"/>
                      <a:pt x="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50"/>
              <p:cNvSpPr/>
              <p:nvPr/>
            </p:nvSpPr>
            <p:spPr>
              <a:xfrm>
                <a:off x="6628375" y="3110500"/>
                <a:ext cx="45875" cy="35050"/>
              </a:xfrm>
              <a:custGeom>
                <a:avLst/>
                <a:gdLst/>
                <a:ahLst/>
                <a:cxnLst/>
                <a:rect l="l" t="t" r="r" b="b"/>
                <a:pathLst>
                  <a:path w="1835" h="1402" extrusionOk="0">
                    <a:moveTo>
                      <a:pt x="901" y="0"/>
                    </a:moveTo>
                    <a:cubicBezTo>
                      <a:pt x="0" y="0"/>
                      <a:pt x="0" y="1401"/>
                      <a:pt x="901" y="1401"/>
                    </a:cubicBezTo>
                    <a:cubicBezTo>
                      <a:pt x="1835" y="1368"/>
                      <a:pt x="1835" y="0"/>
                      <a:pt x="9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50"/>
              <p:cNvSpPr/>
              <p:nvPr/>
            </p:nvSpPr>
            <p:spPr>
              <a:xfrm>
                <a:off x="6715100" y="3082125"/>
                <a:ext cx="45900" cy="35900"/>
              </a:xfrm>
              <a:custGeom>
                <a:avLst/>
                <a:gdLst/>
                <a:ahLst/>
                <a:cxnLst/>
                <a:rect l="l" t="t" r="r" b="b"/>
                <a:pathLst>
                  <a:path w="1836" h="1436" extrusionOk="0">
                    <a:moveTo>
                      <a:pt x="901" y="1"/>
                    </a:moveTo>
                    <a:cubicBezTo>
                      <a:pt x="0" y="1"/>
                      <a:pt x="0" y="1435"/>
                      <a:pt x="901" y="1435"/>
                    </a:cubicBezTo>
                    <a:cubicBezTo>
                      <a:pt x="1835" y="1435"/>
                      <a:pt x="1835" y="1"/>
                      <a:pt x="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50"/>
              <p:cNvSpPr/>
              <p:nvPr/>
            </p:nvSpPr>
            <p:spPr>
              <a:xfrm>
                <a:off x="5674350" y="3017100"/>
                <a:ext cx="27550" cy="20850"/>
              </a:xfrm>
              <a:custGeom>
                <a:avLst/>
                <a:gdLst/>
                <a:ahLst/>
                <a:cxnLst/>
                <a:rect l="l" t="t" r="r" b="b"/>
                <a:pathLst>
                  <a:path w="1102" h="834" extrusionOk="0">
                    <a:moveTo>
                      <a:pt x="534" y="0"/>
                    </a:moveTo>
                    <a:cubicBezTo>
                      <a:pt x="1" y="0"/>
                      <a:pt x="1" y="834"/>
                      <a:pt x="534" y="834"/>
                    </a:cubicBezTo>
                    <a:cubicBezTo>
                      <a:pt x="1101" y="834"/>
                      <a:pt x="1101" y="0"/>
                      <a:pt x="534" y="0"/>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50"/>
              <p:cNvSpPr/>
              <p:nvPr/>
            </p:nvSpPr>
            <p:spPr>
              <a:xfrm>
                <a:off x="5897850" y="2918675"/>
                <a:ext cx="26700" cy="20875"/>
              </a:xfrm>
              <a:custGeom>
                <a:avLst/>
                <a:gdLst/>
                <a:ahLst/>
                <a:cxnLst/>
                <a:rect l="l" t="t" r="r" b="b"/>
                <a:pathLst>
                  <a:path w="1068" h="835" extrusionOk="0">
                    <a:moveTo>
                      <a:pt x="534" y="1"/>
                    </a:moveTo>
                    <a:cubicBezTo>
                      <a:pt x="0" y="1"/>
                      <a:pt x="0" y="835"/>
                      <a:pt x="534" y="835"/>
                    </a:cubicBezTo>
                    <a:cubicBezTo>
                      <a:pt x="1034" y="835"/>
                      <a:pt x="1068" y="1"/>
                      <a:pt x="534" y="1"/>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26" name="Google Shape;2726;p50"/>
            <p:cNvGrpSpPr/>
            <p:nvPr/>
          </p:nvGrpSpPr>
          <p:grpSpPr>
            <a:xfrm rot="489892">
              <a:off x="1607286" y="2816834"/>
              <a:ext cx="1317758" cy="678107"/>
              <a:chOff x="4943825" y="2620100"/>
              <a:chExt cx="1884700" cy="969850"/>
            </a:xfrm>
          </p:grpSpPr>
          <p:sp>
            <p:nvSpPr>
              <p:cNvPr id="2727" name="Google Shape;2727;p50"/>
              <p:cNvSpPr/>
              <p:nvPr/>
            </p:nvSpPr>
            <p:spPr>
              <a:xfrm>
                <a:off x="4943825" y="2620100"/>
                <a:ext cx="1884700" cy="969850"/>
              </a:xfrm>
              <a:custGeom>
                <a:avLst/>
                <a:gdLst/>
                <a:ahLst/>
                <a:cxnLst/>
                <a:rect l="l" t="t" r="r" b="b"/>
                <a:pathLst>
                  <a:path w="75388" h="38794" extrusionOk="0">
                    <a:moveTo>
                      <a:pt x="35271" y="0"/>
                    </a:moveTo>
                    <a:cubicBezTo>
                      <a:pt x="35234" y="0"/>
                      <a:pt x="35197" y="1"/>
                      <a:pt x="35159" y="2"/>
                    </a:cubicBezTo>
                    <a:cubicBezTo>
                      <a:pt x="34592" y="2"/>
                      <a:pt x="34192" y="102"/>
                      <a:pt x="33858" y="302"/>
                    </a:cubicBezTo>
                    <a:cubicBezTo>
                      <a:pt x="33525" y="469"/>
                      <a:pt x="33225" y="736"/>
                      <a:pt x="33058" y="936"/>
                    </a:cubicBezTo>
                    <a:cubicBezTo>
                      <a:pt x="32724" y="1403"/>
                      <a:pt x="32591" y="1803"/>
                      <a:pt x="32591" y="1803"/>
                    </a:cubicBezTo>
                    <a:cubicBezTo>
                      <a:pt x="32591" y="1803"/>
                      <a:pt x="32491" y="2237"/>
                      <a:pt x="32157" y="2671"/>
                    </a:cubicBezTo>
                    <a:cubicBezTo>
                      <a:pt x="31990" y="2904"/>
                      <a:pt x="31723" y="3138"/>
                      <a:pt x="31423" y="3304"/>
                    </a:cubicBezTo>
                    <a:cubicBezTo>
                      <a:pt x="31156" y="3438"/>
                      <a:pt x="30523" y="3638"/>
                      <a:pt x="30056" y="3738"/>
                    </a:cubicBezTo>
                    <a:cubicBezTo>
                      <a:pt x="29989" y="3738"/>
                      <a:pt x="29889" y="3771"/>
                      <a:pt x="29855" y="3771"/>
                    </a:cubicBezTo>
                    <a:cubicBezTo>
                      <a:pt x="29678" y="3802"/>
                      <a:pt x="29509" y="3816"/>
                      <a:pt x="29350" y="3816"/>
                    </a:cubicBezTo>
                    <a:cubicBezTo>
                      <a:pt x="28639" y="3816"/>
                      <a:pt x="28102" y="3543"/>
                      <a:pt x="27721" y="3271"/>
                    </a:cubicBezTo>
                    <a:cubicBezTo>
                      <a:pt x="27220" y="2937"/>
                      <a:pt x="27020" y="2570"/>
                      <a:pt x="27020" y="2570"/>
                    </a:cubicBezTo>
                    <a:cubicBezTo>
                      <a:pt x="27020" y="2570"/>
                      <a:pt x="26820" y="2170"/>
                      <a:pt x="26320" y="1837"/>
                    </a:cubicBezTo>
                    <a:cubicBezTo>
                      <a:pt x="25960" y="1597"/>
                      <a:pt x="25462" y="1409"/>
                      <a:pt x="24827" y="1409"/>
                    </a:cubicBezTo>
                    <a:cubicBezTo>
                      <a:pt x="24578" y="1409"/>
                      <a:pt x="24309" y="1437"/>
                      <a:pt x="24018" y="1503"/>
                    </a:cubicBezTo>
                    <a:cubicBezTo>
                      <a:pt x="23017" y="1803"/>
                      <a:pt x="22484" y="2437"/>
                      <a:pt x="22217" y="2937"/>
                    </a:cubicBezTo>
                    <a:cubicBezTo>
                      <a:pt x="21983" y="3471"/>
                      <a:pt x="21983" y="3905"/>
                      <a:pt x="21983" y="3905"/>
                    </a:cubicBezTo>
                    <a:cubicBezTo>
                      <a:pt x="21983" y="3905"/>
                      <a:pt x="21983" y="4305"/>
                      <a:pt x="21750" y="4839"/>
                    </a:cubicBezTo>
                    <a:cubicBezTo>
                      <a:pt x="21550" y="5406"/>
                      <a:pt x="20749" y="6106"/>
                      <a:pt x="19882" y="6473"/>
                    </a:cubicBezTo>
                    <a:cubicBezTo>
                      <a:pt x="19437" y="6696"/>
                      <a:pt x="19018" y="6778"/>
                      <a:pt x="18643" y="6778"/>
                    </a:cubicBezTo>
                    <a:cubicBezTo>
                      <a:pt x="18288" y="6778"/>
                      <a:pt x="17973" y="6704"/>
                      <a:pt x="17713" y="6607"/>
                    </a:cubicBezTo>
                    <a:cubicBezTo>
                      <a:pt x="17180" y="6440"/>
                      <a:pt x="16846" y="6140"/>
                      <a:pt x="16846" y="6140"/>
                    </a:cubicBezTo>
                    <a:cubicBezTo>
                      <a:pt x="16846" y="6140"/>
                      <a:pt x="16546" y="5839"/>
                      <a:pt x="15979" y="5739"/>
                    </a:cubicBezTo>
                    <a:cubicBezTo>
                      <a:pt x="15759" y="5691"/>
                      <a:pt x="15521" y="5660"/>
                      <a:pt x="15266" y="5660"/>
                    </a:cubicBezTo>
                    <a:cubicBezTo>
                      <a:pt x="15172" y="5660"/>
                      <a:pt x="15076" y="5664"/>
                      <a:pt x="14978" y="5673"/>
                    </a:cubicBezTo>
                    <a:cubicBezTo>
                      <a:pt x="14578" y="5739"/>
                      <a:pt x="14144" y="5839"/>
                      <a:pt x="13711" y="6173"/>
                    </a:cubicBezTo>
                    <a:cubicBezTo>
                      <a:pt x="12843" y="6840"/>
                      <a:pt x="12510" y="7574"/>
                      <a:pt x="12476" y="8141"/>
                    </a:cubicBezTo>
                    <a:cubicBezTo>
                      <a:pt x="12410" y="8742"/>
                      <a:pt x="12576" y="9142"/>
                      <a:pt x="12576" y="9142"/>
                    </a:cubicBezTo>
                    <a:cubicBezTo>
                      <a:pt x="12576" y="9142"/>
                      <a:pt x="12710" y="9575"/>
                      <a:pt x="12710" y="10109"/>
                    </a:cubicBezTo>
                    <a:cubicBezTo>
                      <a:pt x="12677" y="10343"/>
                      <a:pt x="12643" y="10676"/>
                      <a:pt x="12510" y="11010"/>
                    </a:cubicBezTo>
                    <a:cubicBezTo>
                      <a:pt x="12410" y="11243"/>
                      <a:pt x="12210" y="11510"/>
                      <a:pt x="11976" y="11810"/>
                    </a:cubicBezTo>
                    <a:cubicBezTo>
                      <a:pt x="11843" y="11977"/>
                      <a:pt x="11676" y="12144"/>
                      <a:pt x="11542" y="12277"/>
                    </a:cubicBezTo>
                    <a:cubicBezTo>
                      <a:pt x="11376" y="12444"/>
                      <a:pt x="11209" y="12578"/>
                      <a:pt x="11042" y="12678"/>
                    </a:cubicBezTo>
                    <a:cubicBezTo>
                      <a:pt x="10875" y="12811"/>
                      <a:pt x="10708" y="12911"/>
                      <a:pt x="10542" y="12978"/>
                    </a:cubicBezTo>
                    <a:cubicBezTo>
                      <a:pt x="10241" y="13111"/>
                      <a:pt x="9908" y="13178"/>
                      <a:pt x="9641" y="13178"/>
                    </a:cubicBezTo>
                    <a:cubicBezTo>
                      <a:pt x="9041" y="13178"/>
                      <a:pt x="8640" y="13078"/>
                      <a:pt x="8640" y="13078"/>
                    </a:cubicBezTo>
                    <a:cubicBezTo>
                      <a:pt x="8640" y="13078"/>
                      <a:pt x="8339" y="12962"/>
                      <a:pt x="7911" y="12962"/>
                    </a:cubicBezTo>
                    <a:cubicBezTo>
                      <a:pt x="7825" y="12962"/>
                      <a:pt x="7734" y="12967"/>
                      <a:pt x="7640" y="12978"/>
                    </a:cubicBezTo>
                    <a:cubicBezTo>
                      <a:pt x="7339" y="13011"/>
                      <a:pt x="7006" y="13111"/>
                      <a:pt x="6672" y="13312"/>
                    </a:cubicBezTo>
                    <a:cubicBezTo>
                      <a:pt x="6505" y="13412"/>
                      <a:pt x="6339" y="13512"/>
                      <a:pt x="6172" y="13678"/>
                    </a:cubicBezTo>
                    <a:lnTo>
                      <a:pt x="5905" y="13945"/>
                    </a:lnTo>
                    <a:cubicBezTo>
                      <a:pt x="5838" y="14079"/>
                      <a:pt x="5805" y="14145"/>
                      <a:pt x="5705" y="14279"/>
                    </a:cubicBezTo>
                    <a:cubicBezTo>
                      <a:pt x="5138" y="15180"/>
                      <a:pt x="5138" y="15980"/>
                      <a:pt x="5305" y="16581"/>
                    </a:cubicBezTo>
                    <a:cubicBezTo>
                      <a:pt x="5471" y="17114"/>
                      <a:pt x="5738" y="17448"/>
                      <a:pt x="5738" y="17448"/>
                    </a:cubicBezTo>
                    <a:cubicBezTo>
                      <a:pt x="5738" y="17448"/>
                      <a:pt x="6038" y="17748"/>
                      <a:pt x="6239" y="18282"/>
                    </a:cubicBezTo>
                    <a:cubicBezTo>
                      <a:pt x="6472" y="18815"/>
                      <a:pt x="6372" y="19916"/>
                      <a:pt x="6005" y="20784"/>
                    </a:cubicBezTo>
                    <a:cubicBezTo>
                      <a:pt x="5638" y="21684"/>
                      <a:pt x="5004" y="22118"/>
                      <a:pt x="4504" y="22351"/>
                    </a:cubicBezTo>
                    <a:cubicBezTo>
                      <a:pt x="4004" y="22618"/>
                      <a:pt x="3537" y="22618"/>
                      <a:pt x="3537" y="22618"/>
                    </a:cubicBezTo>
                    <a:cubicBezTo>
                      <a:pt x="3537" y="22618"/>
                      <a:pt x="3136" y="22652"/>
                      <a:pt x="2569" y="22918"/>
                    </a:cubicBezTo>
                    <a:cubicBezTo>
                      <a:pt x="2036" y="23152"/>
                      <a:pt x="1502" y="23686"/>
                      <a:pt x="1202" y="24753"/>
                    </a:cubicBezTo>
                    <a:cubicBezTo>
                      <a:pt x="1002" y="25754"/>
                      <a:pt x="1235" y="26521"/>
                      <a:pt x="1569" y="26988"/>
                    </a:cubicBezTo>
                    <a:cubicBezTo>
                      <a:pt x="1902" y="27488"/>
                      <a:pt x="2302" y="27688"/>
                      <a:pt x="2302" y="27688"/>
                    </a:cubicBezTo>
                    <a:cubicBezTo>
                      <a:pt x="2302" y="27688"/>
                      <a:pt x="2669" y="27922"/>
                      <a:pt x="3003" y="28356"/>
                    </a:cubicBezTo>
                    <a:cubicBezTo>
                      <a:pt x="3370" y="28789"/>
                      <a:pt x="3570" y="29690"/>
                      <a:pt x="3537" y="30624"/>
                    </a:cubicBezTo>
                    <a:lnTo>
                      <a:pt x="3537" y="30824"/>
                    </a:lnTo>
                    <a:cubicBezTo>
                      <a:pt x="3403" y="31825"/>
                      <a:pt x="3003" y="32425"/>
                      <a:pt x="2536" y="32792"/>
                    </a:cubicBezTo>
                    <a:cubicBezTo>
                      <a:pt x="2069" y="33159"/>
                      <a:pt x="1669" y="33292"/>
                      <a:pt x="1669" y="33292"/>
                    </a:cubicBezTo>
                    <a:cubicBezTo>
                      <a:pt x="1669" y="33292"/>
                      <a:pt x="1235" y="33426"/>
                      <a:pt x="835" y="33826"/>
                    </a:cubicBezTo>
                    <a:cubicBezTo>
                      <a:pt x="635" y="34026"/>
                      <a:pt x="401" y="34327"/>
                      <a:pt x="234" y="34660"/>
                    </a:cubicBezTo>
                    <a:cubicBezTo>
                      <a:pt x="68" y="35027"/>
                      <a:pt x="1" y="35461"/>
                      <a:pt x="1" y="35994"/>
                    </a:cubicBezTo>
                    <a:cubicBezTo>
                      <a:pt x="1" y="37095"/>
                      <a:pt x="468" y="37762"/>
                      <a:pt x="901" y="38129"/>
                    </a:cubicBezTo>
                    <a:cubicBezTo>
                      <a:pt x="1368" y="38496"/>
                      <a:pt x="1802" y="38596"/>
                      <a:pt x="1802" y="38596"/>
                    </a:cubicBezTo>
                    <a:cubicBezTo>
                      <a:pt x="1802" y="38596"/>
                      <a:pt x="2722" y="36926"/>
                      <a:pt x="4232" y="36926"/>
                    </a:cubicBezTo>
                    <a:cubicBezTo>
                      <a:pt x="4494" y="36926"/>
                      <a:pt x="4775" y="36977"/>
                      <a:pt x="5071" y="37095"/>
                    </a:cubicBezTo>
                    <a:cubicBezTo>
                      <a:pt x="7953" y="37879"/>
                      <a:pt x="10770" y="38209"/>
                      <a:pt x="13469" y="38209"/>
                    </a:cubicBezTo>
                    <a:cubicBezTo>
                      <a:pt x="18237" y="38209"/>
                      <a:pt x="22638" y="37179"/>
                      <a:pt x="26386" y="35794"/>
                    </a:cubicBezTo>
                    <a:cubicBezTo>
                      <a:pt x="30056" y="34443"/>
                      <a:pt x="33925" y="33768"/>
                      <a:pt x="37794" y="33768"/>
                    </a:cubicBezTo>
                    <a:cubicBezTo>
                      <a:pt x="41664" y="33768"/>
                      <a:pt x="45533" y="34443"/>
                      <a:pt x="49203" y="35794"/>
                    </a:cubicBezTo>
                    <a:cubicBezTo>
                      <a:pt x="52951" y="37179"/>
                      <a:pt x="57339" y="38209"/>
                      <a:pt x="62105" y="38209"/>
                    </a:cubicBezTo>
                    <a:cubicBezTo>
                      <a:pt x="64804" y="38209"/>
                      <a:pt x="67624" y="37879"/>
                      <a:pt x="70518" y="37095"/>
                    </a:cubicBezTo>
                    <a:cubicBezTo>
                      <a:pt x="71352" y="38485"/>
                      <a:pt x="72268" y="38794"/>
                      <a:pt x="72918" y="38794"/>
                    </a:cubicBezTo>
                    <a:cubicBezTo>
                      <a:pt x="73438" y="38794"/>
                      <a:pt x="73787" y="38596"/>
                      <a:pt x="73787" y="38596"/>
                    </a:cubicBezTo>
                    <a:cubicBezTo>
                      <a:pt x="73787" y="38596"/>
                      <a:pt x="73387" y="38363"/>
                      <a:pt x="73020" y="37962"/>
                    </a:cubicBezTo>
                    <a:cubicBezTo>
                      <a:pt x="72586" y="37529"/>
                      <a:pt x="72252" y="36862"/>
                      <a:pt x="72252" y="35928"/>
                    </a:cubicBezTo>
                    <a:cubicBezTo>
                      <a:pt x="72252" y="35461"/>
                      <a:pt x="72352" y="35027"/>
                      <a:pt x="72519" y="34693"/>
                    </a:cubicBezTo>
                    <a:cubicBezTo>
                      <a:pt x="72619" y="34360"/>
                      <a:pt x="72853" y="34126"/>
                      <a:pt x="73053" y="33926"/>
                    </a:cubicBezTo>
                    <a:cubicBezTo>
                      <a:pt x="73420" y="33493"/>
                      <a:pt x="73854" y="33326"/>
                      <a:pt x="73854" y="33326"/>
                    </a:cubicBezTo>
                    <a:cubicBezTo>
                      <a:pt x="73854" y="33326"/>
                      <a:pt x="74254" y="33159"/>
                      <a:pt x="74621" y="32759"/>
                    </a:cubicBezTo>
                    <a:cubicBezTo>
                      <a:pt x="75021" y="32325"/>
                      <a:pt x="75388" y="31625"/>
                      <a:pt x="75321" y="30591"/>
                    </a:cubicBezTo>
                    <a:cubicBezTo>
                      <a:pt x="75255" y="29523"/>
                      <a:pt x="74721" y="28923"/>
                      <a:pt x="74254" y="28589"/>
                    </a:cubicBezTo>
                    <a:cubicBezTo>
                      <a:pt x="73753" y="28256"/>
                      <a:pt x="73320" y="28155"/>
                      <a:pt x="73320" y="28155"/>
                    </a:cubicBezTo>
                    <a:cubicBezTo>
                      <a:pt x="73220" y="28122"/>
                      <a:pt x="72886" y="28022"/>
                      <a:pt x="72453" y="27789"/>
                    </a:cubicBezTo>
                    <a:cubicBezTo>
                      <a:pt x="71986" y="27455"/>
                      <a:pt x="71318" y="26588"/>
                      <a:pt x="71118" y="25620"/>
                    </a:cubicBezTo>
                    <a:cubicBezTo>
                      <a:pt x="71118" y="25520"/>
                      <a:pt x="71085" y="25487"/>
                      <a:pt x="71085" y="25420"/>
                    </a:cubicBezTo>
                    <a:cubicBezTo>
                      <a:pt x="70918" y="24586"/>
                      <a:pt x="71118" y="23919"/>
                      <a:pt x="71385" y="23452"/>
                    </a:cubicBezTo>
                    <a:cubicBezTo>
                      <a:pt x="71652" y="22952"/>
                      <a:pt x="71986" y="22685"/>
                      <a:pt x="71986" y="22685"/>
                    </a:cubicBezTo>
                    <a:cubicBezTo>
                      <a:pt x="71986" y="22685"/>
                      <a:pt x="72386" y="22451"/>
                      <a:pt x="72619" y="21918"/>
                    </a:cubicBezTo>
                    <a:cubicBezTo>
                      <a:pt x="72886" y="21417"/>
                      <a:pt x="72986" y="20617"/>
                      <a:pt x="72619" y="19616"/>
                    </a:cubicBezTo>
                    <a:cubicBezTo>
                      <a:pt x="72219" y="18615"/>
                      <a:pt x="71552" y="18148"/>
                      <a:pt x="70985" y="17982"/>
                    </a:cubicBezTo>
                    <a:cubicBezTo>
                      <a:pt x="70645" y="17861"/>
                      <a:pt x="70352" y="17837"/>
                      <a:pt x="70173" y="17837"/>
                    </a:cubicBezTo>
                    <a:cubicBezTo>
                      <a:pt x="70054" y="17837"/>
                      <a:pt x="69984" y="17848"/>
                      <a:pt x="69984" y="17848"/>
                    </a:cubicBezTo>
                    <a:cubicBezTo>
                      <a:pt x="69984" y="17848"/>
                      <a:pt x="69876" y="17865"/>
                      <a:pt x="69696" y="17865"/>
                    </a:cubicBezTo>
                    <a:cubicBezTo>
                      <a:pt x="69517" y="17865"/>
                      <a:pt x="69267" y="17848"/>
                      <a:pt x="68983" y="17781"/>
                    </a:cubicBezTo>
                    <a:cubicBezTo>
                      <a:pt x="68450" y="17648"/>
                      <a:pt x="67582" y="17014"/>
                      <a:pt x="67082" y="16180"/>
                    </a:cubicBezTo>
                    <a:cubicBezTo>
                      <a:pt x="67049" y="16114"/>
                      <a:pt x="66949" y="15980"/>
                      <a:pt x="66915" y="15913"/>
                    </a:cubicBezTo>
                    <a:cubicBezTo>
                      <a:pt x="66882" y="15780"/>
                      <a:pt x="66815" y="15680"/>
                      <a:pt x="66782" y="15613"/>
                    </a:cubicBezTo>
                    <a:cubicBezTo>
                      <a:pt x="66715" y="15446"/>
                      <a:pt x="66648" y="15246"/>
                      <a:pt x="66615" y="15079"/>
                    </a:cubicBezTo>
                    <a:cubicBezTo>
                      <a:pt x="66548" y="14746"/>
                      <a:pt x="66582" y="14412"/>
                      <a:pt x="66615" y="14112"/>
                    </a:cubicBezTo>
                    <a:cubicBezTo>
                      <a:pt x="66748" y="13578"/>
                      <a:pt x="66949" y="13178"/>
                      <a:pt x="66949" y="13178"/>
                    </a:cubicBezTo>
                    <a:cubicBezTo>
                      <a:pt x="66949" y="13178"/>
                      <a:pt x="67215" y="12811"/>
                      <a:pt x="67249" y="12244"/>
                    </a:cubicBezTo>
                    <a:cubicBezTo>
                      <a:pt x="67249" y="11944"/>
                      <a:pt x="67249" y="11610"/>
                      <a:pt x="67115" y="11243"/>
                    </a:cubicBezTo>
                    <a:cubicBezTo>
                      <a:pt x="67082" y="11077"/>
                      <a:pt x="66982" y="10843"/>
                      <a:pt x="66882" y="10643"/>
                    </a:cubicBezTo>
                    <a:cubicBezTo>
                      <a:pt x="66748" y="10443"/>
                      <a:pt x="66582" y="10276"/>
                      <a:pt x="66415" y="10076"/>
                    </a:cubicBezTo>
                    <a:cubicBezTo>
                      <a:pt x="66048" y="9676"/>
                      <a:pt x="65648" y="9442"/>
                      <a:pt x="65281" y="9309"/>
                    </a:cubicBezTo>
                    <a:cubicBezTo>
                      <a:pt x="64947" y="9175"/>
                      <a:pt x="64580" y="9175"/>
                      <a:pt x="64280" y="9175"/>
                    </a:cubicBezTo>
                    <a:cubicBezTo>
                      <a:pt x="63713" y="9242"/>
                      <a:pt x="63313" y="9442"/>
                      <a:pt x="63313" y="9442"/>
                    </a:cubicBezTo>
                    <a:cubicBezTo>
                      <a:pt x="63313" y="9442"/>
                      <a:pt x="62946" y="9642"/>
                      <a:pt x="62412" y="9742"/>
                    </a:cubicBezTo>
                    <a:cubicBezTo>
                      <a:pt x="62353" y="9750"/>
                      <a:pt x="62288" y="9753"/>
                      <a:pt x="62217" y="9753"/>
                    </a:cubicBezTo>
                    <a:cubicBezTo>
                      <a:pt x="61641" y="9753"/>
                      <a:pt x="60697" y="9510"/>
                      <a:pt x="60044" y="8975"/>
                    </a:cubicBezTo>
                    <a:lnTo>
                      <a:pt x="59910" y="8842"/>
                    </a:lnTo>
                    <a:cubicBezTo>
                      <a:pt x="59577" y="8608"/>
                      <a:pt x="59310" y="8408"/>
                      <a:pt x="59143" y="8108"/>
                    </a:cubicBezTo>
                    <a:cubicBezTo>
                      <a:pt x="58943" y="7808"/>
                      <a:pt x="58876" y="7507"/>
                      <a:pt x="58776" y="7240"/>
                    </a:cubicBezTo>
                    <a:cubicBezTo>
                      <a:pt x="58643" y="6640"/>
                      <a:pt x="58743" y="6240"/>
                      <a:pt x="58743" y="6240"/>
                    </a:cubicBezTo>
                    <a:cubicBezTo>
                      <a:pt x="58743" y="6240"/>
                      <a:pt x="58809" y="5773"/>
                      <a:pt x="58643" y="5239"/>
                    </a:cubicBezTo>
                    <a:cubicBezTo>
                      <a:pt x="58476" y="4672"/>
                      <a:pt x="58042" y="3971"/>
                      <a:pt x="57075" y="3504"/>
                    </a:cubicBezTo>
                    <a:cubicBezTo>
                      <a:pt x="56628" y="3320"/>
                      <a:pt x="56217" y="3249"/>
                      <a:pt x="55852" y="3249"/>
                    </a:cubicBezTo>
                    <a:cubicBezTo>
                      <a:pt x="55425" y="3249"/>
                      <a:pt x="55061" y="3345"/>
                      <a:pt x="54773" y="3471"/>
                    </a:cubicBezTo>
                    <a:cubicBezTo>
                      <a:pt x="54273" y="3738"/>
                      <a:pt x="53973" y="4072"/>
                      <a:pt x="53973" y="4072"/>
                    </a:cubicBezTo>
                    <a:cubicBezTo>
                      <a:pt x="53973" y="4072"/>
                      <a:pt x="53706" y="4405"/>
                      <a:pt x="53205" y="4672"/>
                    </a:cubicBezTo>
                    <a:cubicBezTo>
                      <a:pt x="52915" y="4846"/>
                      <a:pt x="52421" y="4953"/>
                      <a:pt x="51882" y="4953"/>
                    </a:cubicBezTo>
                    <a:cubicBezTo>
                      <a:pt x="51493" y="4953"/>
                      <a:pt x="51081" y="4898"/>
                      <a:pt x="50704" y="4772"/>
                    </a:cubicBezTo>
                    <a:cubicBezTo>
                      <a:pt x="50570" y="4772"/>
                      <a:pt x="50470" y="4739"/>
                      <a:pt x="50370" y="4672"/>
                    </a:cubicBezTo>
                    <a:cubicBezTo>
                      <a:pt x="49636" y="4438"/>
                      <a:pt x="49203" y="3938"/>
                      <a:pt x="48936" y="3504"/>
                    </a:cubicBezTo>
                    <a:cubicBezTo>
                      <a:pt x="48602" y="3071"/>
                      <a:pt x="48569" y="2604"/>
                      <a:pt x="48569" y="2604"/>
                    </a:cubicBezTo>
                    <a:cubicBezTo>
                      <a:pt x="48569" y="2604"/>
                      <a:pt x="48535" y="2170"/>
                      <a:pt x="48202" y="1670"/>
                    </a:cubicBezTo>
                    <a:cubicBezTo>
                      <a:pt x="47868" y="1169"/>
                      <a:pt x="47268" y="669"/>
                      <a:pt x="46234" y="502"/>
                    </a:cubicBezTo>
                    <a:cubicBezTo>
                      <a:pt x="46056" y="491"/>
                      <a:pt x="45889" y="484"/>
                      <a:pt x="45732" y="484"/>
                    </a:cubicBezTo>
                    <a:cubicBezTo>
                      <a:pt x="45418" y="484"/>
                      <a:pt x="45144" y="513"/>
                      <a:pt x="44900" y="602"/>
                    </a:cubicBezTo>
                    <a:cubicBezTo>
                      <a:pt x="44533" y="736"/>
                      <a:pt x="44232" y="903"/>
                      <a:pt x="44032" y="1103"/>
                    </a:cubicBezTo>
                    <a:cubicBezTo>
                      <a:pt x="43665" y="1436"/>
                      <a:pt x="43432" y="1770"/>
                      <a:pt x="43398" y="1837"/>
                    </a:cubicBezTo>
                    <a:cubicBezTo>
                      <a:pt x="43365" y="1937"/>
                      <a:pt x="43198" y="2270"/>
                      <a:pt x="42831" y="2604"/>
                    </a:cubicBezTo>
                    <a:cubicBezTo>
                      <a:pt x="42598" y="2804"/>
                      <a:pt x="42331" y="2971"/>
                      <a:pt x="41997" y="3104"/>
                    </a:cubicBezTo>
                    <a:cubicBezTo>
                      <a:pt x="41664" y="3171"/>
                      <a:pt x="40863" y="3304"/>
                      <a:pt x="40363" y="3304"/>
                    </a:cubicBezTo>
                    <a:cubicBezTo>
                      <a:pt x="39362" y="3304"/>
                      <a:pt x="38728" y="2837"/>
                      <a:pt x="38362" y="2437"/>
                    </a:cubicBezTo>
                    <a:cubicBezTo>
                      <a:pt x="37928" y="2003"/>
                      <a:pt x="37828" y="1603"/>
                      <a:pt x="37828" y="1603"/>
                    </a:cubicBezTo>
                    <a:cubicBezTo>
                      <a:pt x="37828" y="1603"/>
                      <a:pt x="37694" y="1169"/>
                      <a:pt x="37261" y="769"/>
                    </a:cubicBezTo>
                    <a:cubicBezTo>
                      <a:pt x="36875" y="416"/>
                      <a:pt x="36242" y="0"/>
                      <a:pt x="3527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50"/>
              <p:cNvSpPr/>
              <p:nvPr/>
            </p:nvSpPr>
            <p:spPr>
              <a:xfrm>
                <a:off x="5091450" y="2814450"/>
                <a:ext cx="1551125" cy="687175"/>
              </a:xfrm>
              <a:custGeom>
                <a:avLst/>
                <a:gdLst/>
                <a:ahLst/>
                <a:cxnLst/>
                <a:rect l="l" t="t" r="r" b="b"/>
                <a:pathLst>
                  <a:path w="62045" h="27487" extrusionOk="0">
                    <a:moveTo>
                      <a:pt x="31689" y="0"/>
                    </a:moveTo>
                    <a:cubicBezTo>
                      <a:pt x="15778" y="0"/>
                      <a:pt x="7972" y="7272"/>
                      <a:pt x="4270" y="13376"/>
                    </a:cubicBezTo>
                    <a:cubicBezTo>
                      <a:pt x="267" y="19981"/>
                      <a:pt x="0" y="26519"/>
                      <a:pt x="0" y="26819"/>
                    </a:cubicBezTo>
                    <a:cubicBezTo>
                      <a:pt x="0" y="27153"/>
                      <a:pt x="267" y="27386"/>
                      <a:pt x="567" y="27386"/>
                    </a:cubicBezTo>
                    <a:cubicBezTo>
                      <a:pt x="586" y="27388"/>
                      <a:pt x="605" y="27389"/>
                      <a:pt x="623" y="27389"/>
                    </a:cubicBezTo>
                    <a:cubicBezTo>
                      <a:pt x="927" y="27389"/>
                      <a:pt x="1134" y="27136"/>
                      <a:pt x="1134" y="26853"/>
                    </a:cubicBezTo>
                    <a:cubicBezTo>
                      <a:pt x="1134" y="26553"/>
                      <a:pt x="1334" y="20315"/>
                      <a:pt x="5237" y="13977"/>
                    </a:cubicBezTo>
                    <a:cubicBezTo>
                      <a:pt x="8806" y="8139"/>
                      <a:pt x="16278" y="1134"/>
                      <a:pt x="31689" y="1134"/>
                    </a:cubicBezTo>
                    <a:cubicBezTo>
                      <a:pt x="41296" y="1134"/>
                      <a:pt x="48668" y="3803"/>
                      <a:pt x="53705" y="9007"/>
                    </a:cubicBezTo>
                    <a:cubicBezTo>
                      <a:pt x="60877" y="16512"/>
                      <a:pt x="60610" y="26486"/>
                      <a:pt x="60610" y="26886"/>
                    </a:cubicBezTo>
                    <a:cubicBezTo>
                      <a:pt x="60543" y="27186"/>
                      <a:pt x="60810" y="27487"/>
                      <a:pt x="61144" y="27487"/>
                    </a:cubicBezTo>
                    <a:cubicBezTo>
                      <a:pt x="61444" y="27487"/>
                      <a:pt x="61677" y="27220"/>
                      <a:pt x="61711" y="26953"/>
                    </a:cubicBezTo>
                    <a:cubicBezTo>
                      <a:pt x="61711" y="26486"/>
                      <a:pt x="62044" y="16045"/>
                      <a:pt x="54506" y="8206"/>
                    </a:cubicBezTo>
                    <a:cubicBezTo>
                      <a:pt x="49235" y="2769"/>
                      <a:pt x="41563" y="0"/>
                      <a:pt x="3168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50"/>
              <p:cNvSpPr/>
              <p:nvPr/>
            </p:nvSpPr>
            <p:spPr>
              <a:xfrm>
                <a:off x="5701050" y="2941200"/>
                <a:ext cx="351100" cy="471200"/>
              </a:xfrm>
              <a:custGeom>
                <a:avLst/>
                <a:gdLst/>
                <a:ahLst/>
                <a:cxnLst/>
                <a:rect l="l" t="t" r="r" b="b"/>
                <a:pathLst>
                  <a:path w="14044" h="18848" extrusionOk="0">
                    <a:moveTo>
                      <a:pt x="6972" y="1"/>
                    </a:moveTo>
                    <a:cubicBezTo>
                      <a:pt x="0" y="1"/>
                      <a:pt x="1968" y="9474"/>
                      <a:pt x="4303" y="16245"/>
                    </a:cubicBezTo>
                    <a:cubicBezTo>
                      <a:pt x="4920" y="17980"/>
                      <a:pt x="5963" y="18847"/>
                      <a:pt x="7005" y="18847"/>
                    </a:cubicBezTo>
                    <a:cubicBezTo>
                      <a:pt x="8048" y="18847"/>
                      <a:pt x="9090" y="17980"/>
                      <a:pt x="9707" y="16245"/>
                    </a:cubicBezTo>
                    <a:cubicBezTo>
                      <a:pt x="12042" y="9441"/>
                      <a:pt x="14043" y="34"/>
                      <a:pt x="697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50"/>
              <p:cNvSpPr/>
              <p:nvPr/>
            </p:nvSpPr>
            <p:spPr>
              <a:xfrm>
                <a:off x="5295750" y="3007150"/>
                <a:ext cx="398850" cy="443800"/>
              </a:xfrm>
              <a:custGeom>
                <a:avLst/>
                <a:gdLst/>
                <a:ahLst/>
                <a:cxnLst/>
                <a:rect l="l" t="t" r="r" b="b"/>
                <a:pathLst>
                  <a:path w="15954" h="17752" extrusionOk="0">
                    <a:moveTo>
                      <a:pt x="8581" y="1"/>
                    </a:moveTo>
                    <a:cubicBezTo>
                      <a:pt x="7888" y="1"/>
                      <a:pt x="7131" y="178"/>
                      <a:pt x="6305" y="565"/>
                    </a:cubicBezTo>
                    <a:cubicBezTo>
                      <a:pt x="1" y="3567"/>
                      <a:pt x="5838" y="11239"/>
                      <a:pt x="10842" y="16343"/>
                    </a:cubicBezTo>
                    <a:cubicBezTo>
                      <a:pt x="11780" y="17305"/>
                      <a:pt x="12736" y="17752"/>
                      <a:pt x="13550" y="17752"/>
                    </a:cubicBezTo>
                    <a:cubicBezTo>
                      <a:pt x="14966" y="17752"/>
                      <a:pt x="15954" y="16404"/>
                      <a:pt x="15678" y="14074"/>
                    </a:cubicBezTo>
                    <a:cubicBezTo>
                      <a:pt x="15011" y="7895"/>
                      <a:pt x="13209" y="1"/>
                      <a:pt x="85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50"/>
              <p:cNvSpPr/>
              <p:nvPr/>
            </p:nvSpPr>
            <p:spPr>
              <a:xfrm>
                <a:off x="6057725" y="3017750"/>
                <a:ext cx="398875" cy="444625"/>
              </a:xfrm>
              <a:custGeom>
                <a:avLst/>
                <a:gdLst/>
                <a:ahLst/>
                <a:cxnLst/>
                <a:rect l="l" t="t" r="r" b="b"/>
                <a:pathLst>
                  <a:path w="15955" h="17785" extrusionOk="0">
                    <a:moveTo>
                      <a:pt x="7373" y="0"/>
                    </a:moveTo>
                    <a:cubicBezTo>
                      <a:pt x="2784" y="0"/>
                      <a:pt x="1001" y="7911"/>
                      <a:pt x="277" y="14084"/>
                    </a:cubicBezTo>
                    <a:cubicBezTo>
                      <a:pt x="1" y="16422"/>
                      <a:pt x="997" y="17785"/>
                      <a:pt x="2421" y="17785"/>
                    </a:cubicBezTo>
                    <a:cubicBezTo>
                      <a:pt x="3232" y="17785"/>
                      <a:pt x="4181" y="17342"/>
                      <a:pt x="5114" y="16386"/>
                    </a:cubicBezTo>
                    <a:cubicBezTo>
                      <a:pt x="10117" y="11249"/>
                      <a:pt x="15955" y="3577"/>
                      <a:pt x="9650" y="574"/>
                    </a:cubicBezTo>
                    <a:cubicBezTo>
                      <a:pt x="8823" y="181"/>
                      <a:pt x="8066" y="0"/>
                      <a:pt x="737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50"/>
              <p:cNvSpPr/>
              <p:nvPr/>
            </p:nvSpPr>
            <p:spPr>
              <a:xfrm>
                <a:off x="5797775" y="2651825"/>
                <a:ext cx="39225" cy="137625"/>
              </a:xfrm>
              <a:custGeom>
                <a:avLst/>
                <a:gdLst/>
                <a:ahLst/>
                <a:cxnLst/>
                <a:rect l="l" t="t" r="r" b="b"/>
                <a:pathLst>
                  <a:path w="1569" h="5505" extrusionOk="0">
                    <a:moveTo>
                      <a:pt x="734" y="1"/>
                    </a:moveTo>
                    <a:cubicBezTo>
                      <a:pt x="334" y="1"/>
                      <a:pt x="1" y="334"/>
                      <a:pt x="1" y="768"/>
                    </a:cubicBezTo>
                    <a:cubicBezTo>
                      <a:pt x="34" y="2102"/>
                      <a:pt x="34" y="3436"/>
                      <a:pt x="67" y="4771"/>
                    </a:cubicBezTo>
                    <a:cubicBezTo>
                      <a:pt x="67" y="5138"/>
                      <a:pt x="401" y="5504"/>
                      <a:pt x="834" y="5504"/>
                    </a:cubicBezTo>
                    <a:cubicBezTo>
                      <a:pt x="1235" y="5504"/>
                      <a:pt x="1568" y="5171"/>
                      <a:pt x="1568" y="4771"/>
                    </a:cubicBezTo>
                    <a:cubicBezTo>
                      <a:pt x="1535" y="3470"/>
                      <a:pt x="1502" y="2135"/>
                      <a:pt x="1502" y="768"/>
                    </a:cubicBezTo>
                    <a:cubicBezTo>
                      <a:pt x="1502" y="367"/>
                      <a:pt x="1168" y="1"/>
                      <a:pt x="7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3" name="Google Shape;2733;p50"/>
              <p:cNvSpPr/>
              <p:nvPr/>
            </p:nvSpPr>
            <p:spPr>
              <a:xfrm>
                <a:off x="5524250" y="2700225"/>
                <a:ext cx="74250" cy="132550"/>
              </a:xfrm>
              <a:custGeom>
                <a:avLst/>
                <a:gdLst/>
                <a:ahLst/>
                <a:cxnLst/>
                <a:rect l="l" t="t" r="r" b="b"/>
                <a:pathLst>
                  <a:path w="2970" h="5302" extrusionOk="0">
                    <a:moveTo>
                      <a:pt x="853" y="0"/>
                    </a:moveTo>
                    <a:cubicBezTo>
                      <a:pt x="791" y="0"/>
                      <a:pt x="728" y="11"/>
                      <a:pt x="668" y="33"/>
                    </a:cubicBezTo>
                    <a:cubicBezTo>
                      <a:pt x="301" y="166"/>
                      <a:pt x="0" y="566"/>
                      <a:pt x="134" y="933"/>
                    </a:cubicBezTo>
                    <a:cubicBezTo>
                      <a:pt x="534" y="2201"/>
                      <a:pt x="968" y="3502"/>
                      <a:pt x="1368" y="4736"/>
                    </a:cubicBezTo>
                    <a:cubicBezTo>
                      <a:pt x="1479" y="5042"/>
                      <a:pt x="1800" y="5302"/>
                      <a:pt x="2116" y="5302"/>
                    </a:cubicBezTo>
                    <a:cubicBezTo>
                      <a:pt x="2179" y="5302"/>
                      <a:pt x="2241" y="5292"/>
                      <a:pt x="2302" y="5270"/>
                    </a:cubicBezTo>
                    <a:cubicBezTo>
                      <a:pt x="2669" y="5203"/>
                      <a:pt x="2969" y="4769"/>
                      <a:pt x="2836" y="4369"/>
                    </a:cubicBezTo>
                    <a:cubicBezTo>
                      <a:pt x="2435" y="3101"/>
                      <a:pt x="2002" y="1834"/>
                      <a:pt x="1602" y="566"/>
                    </a:cubicBezTo>
                    <a:cubicBezTo>
                      <a:pt x="1490" y="260"/>
                      <a:pt x="1170" y="0"/>
                      <a:pt x="85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4" name="Google Shape;2734;p50"/>
              <p:cNvSpPr/>
              <p:nvPr/>
            </p:nvSpPr>
            <p:spPr>
              <a:xfrm>
                <a:off x="5289075" y="2809775"/>
                <a:ext cx="109275" cy="121075"/>
              </a:xfrm>
              <a:custGeom>
                <a:avLst/>
                <a:gdLst/>
                <a:ahLst/>
                <a:cxnLst/>
                <a:rect l="l" t="t" r="r" b="b"/>
                <a:pathLst>
                  <a:path w="4371" h="4843" extrusionOk="0">
                    <a:moveTo>
                      <a:pt x="898" y="0"/>
                    </a:moveTo>
                    <a:cubicBezTo>
                      <a:pt x="773" y="0"/>
                      <a:pt x="640" y="24"/>
                      <a:pt x="534" y="87"/>
                    </a:cubicBezTo>
                    <a:cubicBezTo>
                      <a:pt x="234" y="321"/>
                      <a:pt x="1" y="821"/>
                      <a:pt x="268" y="1155"/>
                    </a:cubicBezTo>
                    <a:cubicBezTo>
                      <a:pt x="1101" y="2255"/>
                      <a:pt x="2002" y="3356"/>
                      <a:pt x="2836" y="4490"/>
                    </a:cubicBezTo>
                    <a:cubicBezTo>
                      <a:pt x="2936" y="4657"/>
                      <a:pt x="3070" y="4757"/>
                      <a:pt x="3270" y="4824"/>
                    </a:cubicBezTo>
                    <a:cubicBezTo>
                      <a:pt x="3325" y="4835"/>
                      <a:pt x="3392" y="4842"/>
                      <a:pt x="3462" y="4842"/>
                    </a:cubicBezTo>
                    <a:cubicBezTo>
                      <a:pt x="3603" y="4842"/>
                      <a:pt x="3759" y="4813"/>
                      <a:pt x="3870" y="4724"/>
                    </a:cubicBezTo>
                    <a:cubicBezTo>
                      <a:pt x="4170" y="4524"/>
                      <a:pt x="4370" y="4023"/>
                      <a:pt x="4104" y="3690"/>
                    </a:cubicBezTo>
                    <a:cubicBezTo>
                      <a:pt x="3270" y="2556"/>
                      <a:pt x="2402" y="1488"/>
                      <a:pt x="1568" y="354"/>
                    </a:cubicBezTo>
                    <a:cubicBezTo>
                      <a:pt x="1435" y="187"/>
                      <a:pt x="1335" y="54"/>
                      <a:pt x="1101" y="20"/>
                    </a:cubicBezTo>
                    <a:cubicBezTo>
                      <a:pt x="1040" y="8"/>
                      <a:pt x="970" y="0"/>
                      <a:pt x="8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5" name="Google Shape;2735;p50"/>
              <p:cNvSpPr/>
              <p:nvPr/>
            </p:nvSpPr>
            <p:spPr>
              <a:xfrm>
                <a:off x="5101450" y="2991375"/>
                <a:ext cx="125950" cy="94800"/>
              </a:xfrm>
              <a:custGeom>
                <a:avLst/>
                <a:gdLst/>
                <a:ahLst/>
                <a:cxnLst/>
                <a:rect l="l" t="t" r="r" b="b"/>
                <a:pathLst>
                  <a:path w="5038" h="3792" extrusionOk="0">
                    <a:moveTo>
                      <a:pt x="878" y="1"/>
                    </a:moveTo>
                    <a:cubicBezTo>
                      <a:pt x="611" y="1"/>
                      <a:pt x="336" y="135"/>
                      <a:pt x="200" y="362"/>
                    </a:cubicBezTo>
                    <a:cubicBezTo>
                      <a:pt x="0" y="729"/>
                      <a:pt x="100" y="1129"/>
                      <a:pt x="434" y="1396"/>
                    </a:cubicBezTo>
                    <a:cubicBezTo>
                      <a:pt x="1568" y="2130"/>
                      <a:pt x="2669" y="2930"/>
                      <a:pt x="3770" y="3698"/>
                    </a:cubicBezTo>
                    <a:cubicBezTo>
                      <a:pt x="3877" y="3762"/>
                      <a:pt x="4001" y="3792"/>
                      <a:pt x="4128" y="3792"/>
                    </a:cubicBezTo>
                    <a:cubicBezTo>
                      <a:pt x="4397" y="3792"/>
                      <a:pt x="4678" y="3657"/>
                      <a:pt x="4837" y="3431"/>
                    </a:cubicBezTo>
                    <a:cubicBezTo>
                      <a:pt x="5037" y="3064"/>
                      <a:pt x="4904" y="2630"/>
                      <a:pt x="4570" y="2397"/>
                    </a:cubicBezTo>
                    <a:cubicBezTo>
                      <a:pt x="3436" y="1629"/>
                      <a:pt x="2369" y="862"/>
                      <a:pt x="1235" y="95"/>
                    </a:cubicBezTo>
                    <a:cubicBezTo>
                      <a:pt x="1128" y="31"/>
                      <a:pt x="1004" y="1"/>
                      <a:pt x="87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6" name="Google Shape;2736;p50"/>
              <p:cNvSpPr/>
              <p:nvPr/>
            </p:nvSpPr>
            <p:spPr>
              <a:xfrm>
                <a:off x="4993875" y="3242225"/>
                <a:ext cx="128450" cy="65125"/>
              </a:xfrm>
              <a:custGeom>
                <a:avLst/>
                <a:gdLst/>
                <a:ahLst/>
                <a:cxnLst/>
                <a:rect l="l" t="t" r="r" b="b"/>
                <a:pathLst>
                  <a:path w="5138" h="2605" extrusionOk="0">
                    <a:moveTo>
                      <a:pt x="799" y="0"/>
                    </a:moveTo>
                    <a:cubicBezTo>
                      <a:pt x="480" y="0"/>
                      <a:pt x="149" y="239"/>
                      <a:pt x="67" y="569"/>
                    </a:cubicBezTo>
                    <a:cubicBezTo>
                      <a:pt x="0" y="1002"/>
                      <a:pt x="200" y="1369"/>
                      <a:pt x="634" y="1469"/>
                    </a:cubicBezTo>
                    <a:cubicBezTo>
                      <a:pt x="1802" y="1869"/>
                      <a:pt x="2969" y="2203"/>
                      <a:pt x="4170" y="2570"/>
                    </a:cubicBezTo>
                    <a:cubicBezTo>
                      <a:pt x="4235" y="2594"/>
                      <a:pt x="4303" y="2605"/>
                      <a:pt x="4371" y="2605"/>
                    </a:cubicBezTo>
                    <a:cubicBezTo>
                      <a:pt x="4690" y="2605"/>
                      <a:pt x="5016" y="2366"/>
                      <a:pt x="5071" y="2036"/>
                    </a:cubicBezTo>
                    <a:cubicBezTo>
                      <a:pt x="5137" y="1669"/>
                      <a:pt x="4904" y="1236"/>
                      <a:pt x="4537" y="1102"/>
                    </a:cubicBezTo>
                    <a:cubicBezTo>
                      <a:pt x="3369" y="735"/>
                      <a:pt x="2202" y="402"/>
                      <a:pt x="1001" y="35"/>
                    </a:cubicBezTo>
                    <a:cubicBezTo>
                      <a:pt x="936" y="11"/>
                      <a:pt x="868" y="0"/>
                      <a:pt x="7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7" name="Google Shape;2737;p50"/>
              <p:cNvSpPr/>
              <p:nvPr/>
            </p:nvSpPr>
            <p:spPr>
              <a:xfrm>
                <a:off x="4963850" y="3464025"/>
                <a:ext cx="121775" cy="70950"/>
              </a:xfrm>
              <a:custGeom>
                <a:avLst/>
                <a:gdLst/>
                <a:ahLst/>
                <a:cxnLst/>
                <a:rect l="l" t="t" r="r" b="b"/>
                <a:pathLst>
                  <a:path w="4871" h="2838" extrusionOk="0">
                    <a:moveTo>
                      <a:pt x="4050" y="1"/>
                    </a:moveTo>
                    <a:cubicBezTo>
                      <a:pt x="4035" y="1"/>
                      <a:pt x="4019" y="1"/>
                      <a:pt x="4003" y="2"/>
                    </a:cubicBezTo>
                    <a:cubicBezTo>
                      <a:pt x="2602" y="136"/>
                      <a:pt x="1335" y="670"/>
                      <a:pt x="267" y="1570"/>
                    </a:cubicBezTo>
                    <a:cubicBezTo>
                      <a:pt x="0" y="1837"/>
                      <a:pt x="0" y="2371"/>
                      <a:pt x="267" y="2638"/>
                    </a:cubicBezTo>
                    <a:cubicBezTo>
                      <a:pt x="434" y="2771"/>
                      <a:pt x="626" y="2838"/>
                      <a:pt x="813" y="2838"/>
                    </a:cubicBezTo>
                    <a:cubicBezTo>
                      <a:pt x="1001" y="2838"/>
                      <a:pt x="1185" y="2771"/>
                      <a:pt x="1335" y="2638"/>
                    </a:cubicBezTo>
                    <a:cubicBezTo>
                      <a:pt x="1368" y="2571"/>
                      <a:pt x="1435" y="2538"/>
                      <a:pt x="1501" y="2504"/>
                    </a:cubicBezTo>
                    <a:cubicBezTo>
                      <a:pt x="1535" y="2504"/>
                      <a:pt x="1535" y="2471"/>
                      <a:pt x="1568" y="2471"/>
                    </a:cubicBezTo>
                    <a:lnTo>
                      <a:pt x="1935" y="2204"/>
                    </a:lnTo>
                    <a:cubicBezTo>
                      <a:pt x="2069" y="2137"/>
                      <a:pt x="2202" y="2071"/>
                      <a:pt x="2335" y="2004"/>
                    </a:cubicBezTo>
                    <a:cubicBezTo>
                      <a:pt x="2402" y="1937"/>
                      <a:pt x="2435" y="1904"/>
                      <a:pt x="2536" y="1904"/>
                    </a:cubicBezTo>
                    <a:cubicBezTo>
                      <a:pt x="2536" y="1904"/>
                      <a:pt x="2615" y="1877"/>
                      <a:pt x="2657" y="1866"/>
                    </a:cubicBezTo>
                    <a:lnTo>
                      <a:pt x="2657" y="1866"/>
                    </a:lnTo>
                    <a:cubicBezTo>
                      <a:pt x="2634" y="1874"/>
                      <a:pt x="2619" y="1880"/>
                      <a:pt x="2625" y="1880"/>
                    </a:cubicBezTo>
                    <a:cubicBezTo>
                      <a:pt x="2629" y="1880"/>
                      <a:pt x="2642" y="1877"/>
                      <a:pt x="2669" y="1870"/>
                    </a:cubicBezTo>
                    <a:cubicBezTo>
                      <a:pt x="2682" y="1864"/>
                      <a:pt x="2685" y="1861"/>
                      <a:pt x="2681" y="1861"/>
                    </a:cubicBezTo>
                    <a:cubicBezTo>
                      <a:pt x="2677" y="1861"/>
                      <a:pt x="2668" y="1863"/>
                      <a:pt x="2657" y="1866"/>
                    </a:cubicBezTo>
                    <a:lnTo>
                      <a:pt x="2657" y="1866"/>
                    </a:lnTo>
                    <a:cubicBezTo>
                      <a:pt x="2695" y="1854"/>
                      <a:pt x="2752" y="1837"/>
                      <a:pt x="2769" y="1837"/>
                    </a:cubicBezTo>
                    <a:cubicBezTo>
                      <a:pt x="2869" y="1770"/>
                      <a:pt x="2902" y="1770"/>
                      <a:pt x="3003" y="1737"/>
                    </a:cubicBezTo>
                    <a:cubicBezTo>
                      <a:pt x="3103" y="1704"/>
                      <a:pt x="3269" y="1670"/>
                      <a:pt x="3403" y="1604"/>
                    </a:cubicBezTo>
                    <a:cubicBezTo>
                      <a:pt x="3536" y="1570"/>
                      <a:pt x="3703" y="1537"/>
                      <a:pt x="3836" y="1537"/>
                    </a:cubicBezTo>
                    <a:cubicBezTo>
                      <a:pt x="3903" y="1537"/>
                      <a:pt x="3937" y="1504"/>
                      <a:pt x="4037" y="1504"/>
                    </a:cubicBezTo>
                    <a:lnTo>
                      <a:pt x="4103" y="1504"/>
                    </a:lnTo>
                    <a:cubicBezTo>
                      <a:pt x="4337" y="1504"/>
                      <a:pt x="4504" y="1403"/>
                      <a:pt x="4670" y="1270"/>
                    </a:cubicBezTo>
                    <a:cubicBezTo>
                      <a:pt x="4770" y="1170"/>
                      <a:pt x="4871" y="936"/>
                      <a:pt x="4871" y="736"/>
                    </a:cubicBezTo>
                    <a:cubicBezTo>
                      <a:pt x="4742" y="384"/>
                      <a:pt x="4429" y="1"/>
                      <a:pt x="4050" y="1"/>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8" name="Google Shape;2738;p50"/>
              <p:cNvSpPr/>
              <p:nvPr/>
            </p:nvSpPr>
            <p:spPr>
              <a:xfrm>
                <a:off x="6053800" y="2662025"/>
                <a:ext cx="59225" cy="138075"/>
              </a:xfrm>
              <a:custGeom>
                <a:avLst/>
                <a:gdLst/>
                <a:ahLst/>
                <a:cxnLst/>
                <a:rect l="l" t="t" r="r" b="b"/>
                <a:pathLst>
                  <a:path w="2369" h="5523" extrusionOk="0">
                    <a:moveTo>
                      <a:pt x="1608" y="1"/>
                    </a:moveTo>
                    <a:cubicBezTo>
                      <a:pt x="1286" y="1"/>
                      <a:pt x="951" y="200"/>
                      <a:pt x="867" y="560"/>
                    </a:cubicBezTo>
                    <a:cubicBezTo>
                      <a:pt x="634" y="1894"/>
                      <a:pt x="334" y="3228"/>
                      <a:pt x="100" y="4596"/>
                    </a:cubicBezTo>
                    <a:cubicBezTo>
                      <a:pt x="0" y="4963"/>
                      <a:pt x="200" y="5430"/>
                      <a:pt x="634" y="5497"/>
                    </a:cubicBezTo>
                    <a:cubicBezTo>
                      <a:pt x="696" y="5514"/>
                      <a:pt x="762" y="5522"/>
                      <a:pt x="827" y="5522"/>
                    </a:cubicBezTo>
                    <a:cubicBezTo>
                      <a:pt x="1148" y="5522"/>
                      <a:pt x="1479" y="5323"/>
                      <a:pt x="1535" y="4963"/>
                    </a:cubicBezTo>
                    <a:cubicBezTo>
                      <a:pt x="1801" y="3629"/>
                      <a:pt x="2102" y="2294"/>
                      <a:pt x="2335" y="927"/>
                    </a:cubicBezTo>
                    <a:cubicBezTo>
                      <a:pt x="2369" y="527"/>
                      <a:pt x="2202" y="93"/>
                      <a:pt x="1801" y="26"/>
                    </a:cubicBezTo>
                    <a:cubicBezTo>
                      <a:pt x="1739" y="9"/>
                      <a:pt x="1674" y="1"/>
                      <a:pt x="160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9" name="Google Shape;2739;p50"/>
              <p:cNvSpPr/>
              <p:nvPr/>
            </p:nvSpPr>
            <p:spPr>
              <a:xfrm>
                <a:off x="6287300" y="2739900"/>
                <a:ext cx="84250" cy="146875"/>
              </a:xfrm>
              <a:custGeom>
                <a:avLst/>
                <a:gdLst/>
                <a:ahLst/>
                <a:cxnLst/>
                <a:rect l="l" t="t" r="r" b="b"/>
                <a:pathLst>
                  <a:path w="3370" h="5875" extrusionOk="0">
                    <a:moveTo>
                      <a:pt x="2554" y="1"/>
                    </a:moveTo>
                    <a:cubicBezTo>
                      <a:pt x="2220" y="1"/>
                      <a:pt x="1947" y="201"/>
                      <a:pt x="1801" y="580"/>
                    </a:cubicBezTo>
                    <a:cubicBezTo>
                      <a:pt x="1268" y="2015"/>
                      <a:pt x="667" y="3483"/>
                      <a:pt x="134" y="4950"/>
                    </a:cubicBezTo>
                    <a:cubicBezTo>
                      <a:pt x="0" y="5317"/>
                      <a:pt x="300" y="5784"/>
                      <a:pt x="667" y="5851"/>
                    </a:cubicBezTo>
                    <a:cubicBezTo>
                      <a:pt x="735" y="5867"/>
                      <a:pt x="800" y="5874"/>
                      <a:pt x="863" y="5874"/>
                    </a:cubicBezTo>
                    <a:cubicBezTo>
                      <a:pt x="1201" y="5874"/>
                      <a:pt x="1461" y="5655"/>
                      <a:pt x="1601" y="5317"/>
                    </a:cubicBezTo>
                    <a:cubicBezTo>
                      <a:pt x="2135" y="3849"/>
                      <a:pt x="2702" y="2382"/>
                      <a:pt x="3269" y="947"/>
                    </a:cubicBezTo>
                    <a:cubicBezTo>
                      <a:pt x="3369" y="580"/>
                      <a:pt x="3102" y="113"/>
                      <a:pt x="2702" y="13"/>
                    </a:cubicBezTo>
                    <a:cubicBezTo>
                      <a:pt x="2652" y="5"/>
                      <a:pt x="2602" y="1"/>
                      <a:pt x="25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50"/>
              <p:cNvSpPr/>
              <p:nvPr/>
            </p:nvSpPr>
            <p:spPr>
              <a:xfrm>
                <a:off x="6445750" y="2882200"/>
                <a:ext cx="123425" cy="119075"/>
              </a:xfrm>
              <a:custGeom>
                <a:avLst/>
                <a:gdLst/>
                <a:ahLst/>
                <a:cxnLst/>
                <a:rect l="l" t="t" r="r" b="b"/>
                <a:pathLst>
                  <a:path w="4937" h="4763" extrusionOk="0">
                    <a:moveTo>
                      <a:pt x="4107" y="0"/>
                    </a:moveTo>
                    <a:cubicBezTo>
                      <a:pt x="3920" y="0"/>
                      <a:pt x="3736" y="76"/>
                      <a:pt x="3603" y="226"/>
                    </a:cubicBezTo>
                    <a:cubicBezTo>
                      <a:pt x="2502" y="1293"/>
                      <a:pt x="1434" y="2427"/>
                      <a:pt x="300" y="3495"/>
                    </a:cubicBezTo>
                    <a:cubicBezTo>
                      <a:pt x="0" y="3795"/>
                      <a:pt x="0" y="4295"/>
                      <a:pt x="300" y="4562"/>
                    </a:cubicBezTo>
                    <a:cubicBezTo>
                      <a:pt x="450" y="4696"/>
                      <a:pt x="634" y="4762"/>
                      <a:pt x="817" y="4762"/>
                    </a:cubicBezTo>
                    <a:cubicBezTo>
                      <a:pt x="1001" y="4762"/>
                      <a:pt x="1184" y="4696"/>
                      <a:pt x="1334" y="4562"/>
                    </a:cubicBezTo>
                    <a:cubicBezTo>
                      <a:pt x="2435" y="3461"/>
                      <a:pt x="3503" y="2327"/>
                      <a:pt x="4637" y="1260"/>
                    </a:cubicBezTo>
                    <a:cubicBezTo>
                      <a:pt x="4937" y="993"/>
                      <a:pt x="4937" y="493"/>
                      <a:pt x="4637" y="226"/>
                    </a:cubicBezTo>
                    <a:cubicBezTo>
                      <a:pt x="4487" y="76"/>
                      <a:pt x="4295" y="0"/>
                      <a:pt x="410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1" name="Google Shape;2741;p50"/>
              <p:cNvSpPr/>
              <p:nvPr/>
            </p:nvSpPr>
            <p:spPr>
              <a:xfrm>
                <a:off x="6575000" y="3105500"/>
                <a:ext cx="152625" cy="77550"/>
              </a:xfrm>
              <a:custGeom>
                <a:avLst/>
                <a:gdLst/>
                <a:ahLst/>
                <a:cxnLst/>
                <a:rect l="l" t="t" r="r" b="b"/>
                <a:pathLst>
                  <a:path w="6105" h="3102" extrusionOk="0">
                    <a:moveTo>
                      <a:pt x="5235" y="1"/>
                    </a:moveTo>
                    <a:cubicBezTo>
                      <a:pt x="5170" y="1"/>
                      <a:pt x="5104" y="11"/>
                      <a:pt x="5037" y="33"/>
                    </a:cubicBezTo>
                    <a:cubicBezTo>
                      <a:pt x="3603" y="567"/>
                      <a:pt x="2135" y="1134"/>
                      <a:pt x="668" y="1634"/>
                    </a:cubicBezTo>
                    <a:cubicBezTo>
                      <a:pt x="301" y="1734"/>
                      <a:pt x="0" y="2135"/>
                      <a:pt x="134" y="2535"/>
                    </a:cubicBezTo>
                    <a:cubicBezTo>
                      <a:pt x="245" y="2841"/>
                      <a:pt x="542" y="3101"/>
                      <a:pt x="851" y="3101"/>
                    </a:cubicBezTo>
                    <a:cubicBezTo>
                      <a:pt x="912" y="3101"/>
                      <a:pt x="974" y="3091"/>
                      <a:pt x="1034" y="3069"/>
                    </a:cubicBezTo>
                    <a:cubicBezTo>
                      <a:pt x="2502" y="2535"/>
                      <a:pt x="3970" y="2001"/>
                      <a:pt x="5438" y="1501"/>
                    </a:cubicBezTo>
                    <a:cubicBezTo>
                      <a:pt x="5838" y="1368"/>
                      <a:pt x="6105" y="1001"/>
                      <a:pt x="5971" y="567"/>
                    </a:cubicBezTo>
                    <a:cubicBezTo>
                      <a:pt x="5860" y="261"/>
                      <a:pt x="5563" y="1"/>
                      <a:pt x="523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2" name="Google Shape;2742;p50"/>
              <p:cNvSpPr/>
              <p:nvPr/>
            </p:nvSpPr>
            <p:spPr>
              <a:xfrm>
                <a:off x="6653375" y="3357275"/>
                <a:ext cx="137625" cy="44325"/>
              </a:xfrm>
              <a:custGeom>
                <a:avLst/>
                <a:gdLst/>
                <a:ahLst/>
                <a:cxnLst/>
                <a:rect l="l" t="t" r="r" b="b"/>
                <a:pathLst>
                  <a:path w="5505" h="1773" extrusionOk="0">
                    <a:moveTo>
                      <a:pt x="4785" y="1"/>
                    </a:moveTo>
                    <a:cubicBezTo>
                      <a:pt x="4769" y="1"/>
                      <a:pt x="4754" y="2"/>
                      <a:pt x="4738" y="3"/>
                    </a:cubicBezTo>
                    <a:lnTo>
                      <a:pt x="735" y="270"/>
                    </a:lnTo>
                    <a:cubicBezTo>
                      <a:pt x="368" y="303"/>
                      <a:pt x="1" y="603"/>
                      <a:pt x="1" y="1003"/>
                    </a:cubicBezTo>
                    <a:cubicBezTo>
                      <a:pt x="1" y="1388"/>
                      <a:pt x="309" y="1773"/>
                      <a:pt x="688" y="1773"/>
                    </a:cubicBezTo>
                    <a:cubicBezTo>
                      <a:pt x="704" y="1773"/>
                      <a:pt x="719" y="1772"/>
                      <a:pt x="735" y="1771"/>
                    </a:cubicBezTo>
                    <a:lnTo>
                      <a:pt x="4738" y="1504"/>
                    </a:lnTo>
                    <a:cubicBezTo>
                      <a:pt x="5138" y="1470"/>
                      <a:pt x="5505" y="1170"/>
                      <a:pt x="5505" y="770"/>
                    </a:cubicBezTo>
                    <a:cubicBezTo>
                      <a:pt x="5505" y="416"/>
                      <a:pt x="5195" y="1"/>
                      <a:pt x="478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50"/>
              <p:cNvSpPr/>
              <p:nvPr/>
            </p:nvSpPr>
            <p:spPr>
              <a:xfrm>
                <a:off x="6441575" y="3504925"/>
                <a:ext cx="48375" cy="37575"/>
              </a:xfrm>
              <a:custGeom>
                <a:avLst/>
                <a:gdLst/>
                <a:ahLst/>
                <a:cxnLst/>
                <a:rect l="l" t="t" r="r" b="b"/>
                <a:pathLst>
                  <a:path w="1935" h="1503" extrusionOk="0">
                    <a:moveTo>
                      <a:pt x="968" y="1"/>
                    </a:moveTo>
                    <a:cubicBezTo>
                      <a:pt x="0" y="1"/>
                      <a:pt x="0" y="1502"/>
                      <a:pt x="968" y="1502"/>
                    </a:cubicBezTo>
                    <a:cubicBezTo>
                      <a:pt x="1935" y="1502"/>
                      <a:pt x="1935" y="1"/>
                      <a:pt x="968" y="1"/>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4" name="Google Shape;2744;p50"/>
              <p:cNvSpPr/>
              <p:nvPr/>
            </p:nvSpPr>
            <p:spPr>
              <a:xfrm>
                <a:off x="6512450" y="3482425"/>
                <a:ext cx="47550" cy="37550"/>
              </a:xfrm>
              <a:custGeom>
                <a:avLst/>
                <a:gdLst/>
                <a:ahLst/>
                <a:cxnLst/>
                <a:rect l="l" t="t" r="r" b="b"/>
                <a:pathLst>
                  <a:path w="1902" h="1502" extrusionOk="0">
                    <a:moveTo>
                      <a:pt x="968" y="0"/>
                    </a:moveTo>
                    <a:cubicBezTo>
                      <a:pt x="1" y="0"/>
                      <a:pt x="1" y="1501"/>
                      <a:pt x="968" y="1501"/>
                    </a:cubicBezTo>
                    <a:cubicBezTo>
                      <a:pt x="1902" y="1501"/>
                      <a:pt x="1902" y="0"/>
                      <a:pt x="968" y="0"/>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5" name="Google Shape;2745;p50"/>
              <p:cNvSpPr/>
              <p:nvPr/>
            </p:nvSpPr>
            <p:spPr>
              <a:xfrm>
                <a:off x="6479925" y="3430725"/>
                <a:ext cx="48400" cy="37550"/>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6" name="Google Shape;2746;p50"/>
              <p:cNvSpPr/>
              <p:nvPr/>
            </p:nvSpPr>
            <p:spPr>
              <a:xfrm>
                <a:off x="5183175" y="3355675"/>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7" name="Google Shape;2747;p50"/>
              <p:cNvSpPr/>
              <p:nvPr/>
            </p:nvSpPr>
            <p:spPr>
              <a:xfrm>
                <a:off x="5162325" y="3456575"/>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8" name="Google Shape;2748;p50"/>
              <p:cNvSpPr/>
              <p:nvPr/>
            </p:nvSpPr>
            <p:spPr>
              <a:xfrm>
                <a:off x="5259900" y="3498275"/>
                <a:ext cx="47550" cy="37550"/>
              </a:xfrm>
              <a:custGeom>
                <a:avLst/>
                <a:gdLst/>
                <a:ahLst/>
                <a:cxnLst/>
                <a:rect l="l" t="t" r="r" b="b"/>
                <a:pathLst>
                  <a:path w="1902" h="1502" extrusionOk="0">
                    <a:moveTo>
                      <a:pt x="934" y="0"/>
                    </a:moveTo>
                    <a:cubicBezTo>
                      <a:pt x="0" y="0"/>
                      <a:pt x="0" y="1501"/>
                      <a:pt x="934" y="1501"/>
                    </a:cubicBezTo>
                    <a:cubicBezTo>
                      <a:pt x="1902" y="1468"/>
                      <a:pt x="1902" y="0"/>
                      <a:pt x="9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9" name="Google Shape;2749;p50"/>
              <p:cNvSpPr/>
              <p:nvPr/>
            </p:nvSpPr>
            <p:spPr>
              <a:xfrm>
                <a:off x="5266575" y="3396525"/>
                <a:ext cx="48375" cy="37550"/>
              </a:xfrm>
              <a:custGeom>
                <a:avLst/>
                <a:gdLst/>
                <a:ahLst/>
                <a:cxnLst/>
                <a:rect l="l" t="t" r="r" b="b"/>
                <a:pathLst>
                  <a:path w="1935" h="1502" extrusionOk="0">
                    <a:moveTo>
                      <a:pt x="967" y="1"/>
                    </a:moveTo>
                    <a:cubicBezTo>
                      <a:pt x="0" y="1"/>
                      <a:pt x="0" y="1502"/>
                      <a:pt x="967" y="1502"/>
                    </a:cubicBezTo>
                    <a:cubicBezTo>
                      <a:pt x="1935" y="1435"/>
                      <a:pt x="1935" y="1"/>
                      <a:pt x="96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0" name="Google Shape;2750;p50"/>
              <p:cNvSpPr/>
              <p:nvPr/>
            </p:nvSpPr>
            <p:spPr>
              <a:xfrm>
                <a:off x="5520075" y="2926200"/>
                <a:ext cx="48400" cy="37550"/>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1" name="Google Shape;2751;p50"/>
              <p:cNvSpPr/>
              <p:nvPr/>
            </p:nvSpPr>
            <p:spPr>
              <a:xfrm>
                <a:off x="5620150" y="2877825"/>
                <a:ext cx="48400" cy="37550"/>
              </a:xfrm>
              <a:custGeom>
                <a:avLst/>
                <a:gdLst/>
                <a:ahLst/>
                <a:cxnLst/>
                <a:rect l="l" t="t" r="r" b="b"/>
                <a:pathLst>
                  <a:path w="1936" h="1502" extrusionOk="0">
                    <a:moveTo>
                      <a:pt x="968" y="0"/>
                    </a:moveTo>
                    <a:cubicBezTo>
                      <a:pt x="0" y="0"/>
                      <a:pt x="0" y="1501"/>
                      <a:pt x="968" y="1501"/>
                    </a:cubicBezTo>
                    <a:cubicBezTo>
                      <a:pt x="1935" y="1468"/>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2" name="Google Shape;2752;p50"/>
              <p:cNvSpPr/>
              <p:nvPr/>
            </p:nvSpPr>
            <p:spPr>
              <a:xfrm>
                <a:off x="5606800" y="2954550"/>
                <a:ext cx="47575" cy="37550"/>
              </a:xfrm>
              <a:custGeom>
                <a:avLst/>
                <a:gdLst/>
                <a:ahLst/>
                <a:cxnLst/>
                <a:rect l="l" t="t" r="r" b="b"/>
                <a:pathLst>
                  <a:path w="1903" h="1502" extrusionOk="0">
                    <a:moveTo>
                      <a:pt x="968" y="0"/>
                    </a:moveTo>
                    <a:cubicBezTo>
                      <a:pt x="1" y="0"/>
                      <a:pt x="1" y="1501"/>
                      <a:pt x="968" y="1501"/>
                    </a:cubicBezTo>
                    <a:cubicBezTo>
                      <a:pt x="1902" y="1501"/>
                      <a:pt x="1902"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3" name="Google Shape;2753;p50"/>
              <p:cNvSpPr/>
              <p:nvPr/>
            </p:nvSpPr>
            <p:spPr>
              <a:xfrm>
                <a:off x="5502575" y="3062950"/>
                <a:ext cx="47550" cy="37550"/>
              </a:xfrm>
              <a:custGeom>
                <a:avLst/>
                <a:gdLst/>
                <a:ahLst/>
                <a:cxnLst/>
                <a:rect l="l" t="t" r="r" b="b"/>
                <a:pathLst>
                  <a:path w="1902" h="1502" extrusionOk="0">
                    <a:moveTo>
                      <a:pt x="967" y="1"/>
                    </a:moveTo>
                    <a:cubicBezTo>
                      <a:pt x="0" y="1"/>
                      <a:pt x="0" y="1502"/>
                      <a:pt x="967" y="1502"/>
                    </a:cubicBezTo>
                    <a:cubicBezTo>
                      <a:pt x="1901" y="1502"/>
                      <a:pt x="1901" y="1"/>
                      <a:pt x="967"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4" name="Google Shape;2754;p50"/>
              <p:cNvSpPr/>
              <p:nvPr/>
            </p:nvSpPr>
            <p:spPr>
              <a:xfrm>
                <a:off x="5495050" y="3150525"/>
                <a:ext cx="49225" cy="37550"/>
              </a:xfrm>
              <a:custGeom>
                <a:avLst/>
                <a:gdLst/>
                <a:ahLst/>
                <a:cxnLst/>
                <a:rect l="l" t="t" r="r" b="b"/>
                <a:pathLst>
                  <a:path w="1969" h="1502" extrusionOk="0">
                    <a:moveTo>
                      <a:pt x="968" y="0"/>
                    </a:moveTo>
                    <a:cubicBezTo>
                      <a:pt x="1" y="0"/>
                      <a:pt x="1" y="1501"/>
                      <a:pt x="968" y="1501"/>
                    </a:cubicBezTo>
                    <a:cubicBezTo>
                      <a:pt x="1969" y="1435"/>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5" name="Google Shape;2755;p50"/>
              <p:cNvSpPr/>
              <p:nvPr/>
            </p:nvSpPr>
            <p:spPr>
              <a:xfrm>
                <a:off x="5554275" y="3173875"/>
                <a:ext cx="48375" cy="37550"/>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6" name="Google Shape;2756;p50"/>
              <p:cNvSpPr/>
              <p:nvPr/>
            </p:nvSpPr>
            <p:spPr>
              <a:xfrm>
                <a:off x="5556775" y="3102975"/>
                <a:ext cx="47550" cy="37550"/>
              </a:xfrm>
              <a:custGeom>
                <a:avLst/>
                <a:gdLst/>
                <a:ahLst/>
                <a:cxnLst/>
                <a:rect l="l" t="t" r="r" b="b"/>
                <a:pathLst>
                  <a:path w="1902" h="1502" extrusionOk="0">
                    <a:moveTo>
                      <a:pt x="968" y="1"/>
                    </a:moveTo>
                    <a:cubicBezTo>
                      <a:pt x="0" y="1"/>
                      <a:pt x="0" y="1502"/>
                      <a:pt x="968" y="1502"/>
                    </a:cubicBezTo>
                    <a:cubicBezTo>
                      <a:pt x="1902" y="1469"/>
                      <a:pt x="1902"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7" name="Google Shape;2757;p50"/>
              <p:cNvSpPr/>
              <p:nvPr/>
            </p:nvSpPr>
            <p:spPr>
              <a:xfrm>
                <a:off x="5538425" y="3255600"/>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8" name="Google Shape;2758;p50"/>
              <p:cNvSpPr/>
              <p:nvPr/>
            </p:nvSpPr>
            <p:spPr>
              <a:xfrm>
                <a:off x="5812775" y="3237250"/>
                <a:ext cx="48400" cy="38375"/>
              </a:xfrm>
              <a:custGeom>
                <a:avLst/>
                <a:gdLst/>
                <a:ahLst/>
                <a:cxnLst/>
                <a:rect l="l" t="t" r="r" b="b"/>
                <a:pathLst>
                  <a:path w="1936" h="1535" extrusionOk="0">
                    <a:moveTo>
                      <a:pt x="968" y="0"/>
                    </a:moveTo>
                    <a:cubicBezTo>
                      <a:pt x="1" y="0"/>
                      <a:pt x="1" y="1535"/>
                      <a:pt x="968" y="1535"/>
                    </a:cubicBezTo>
                    <a:cubicBezTo>
                      <a:pt x="1936" y="1535"/>
                      <a:pt x="1936"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9" name="Google Shape;2759;p50"/>
              <p:cNvSpPr/>
              <p:nvPr/>
            </p:nvSpPr>
            <p:spPr>
              <a:xfrm>
                <a:off x="5782775" y="3143000"/>
                <a:ext cx="48375" cy="37575"/>
              </a:xfrm>
              <a:custGeom>
                <a:avLst/>
                <a:gdLst/>
                <a:ahLst/>
                <a:cxnLst/>
                <a:rect l="l" t="t" r="r" b="b"/>
                <a:pathLst>
                  <a:path w="1935" h="1503" extrusionOk="0">
                    <a:moveTo>
                      <a:pt x="967" y="1"/>
                    </a:moveTo>
                    <a:cubicBezTo>
                      <a:pt x="0" y="1"/>
                      <a:pt x="0" y="1502"/>
                      <a:pt x="967" y="1502"/>
                    </a:cubicBezTo>
                    <a:cubicBezTo>
                      <a:pt x="1935" y="1502"/>
                      <a:pt x="1935" y="1"/>
                      <a:pt x="967"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0" name="Google Shape;2760;p50"/>
              <p:cNvSpPr/>
              <p:nvPr/>
            </p:nvSpPr>
            <p:spPr>
              <a:xfrm>
                <a:off x="5869500" y="3098825"/>
                <a:ext cx="49225" cy="37550"/>
              </a:xfrm>
              <a:custGeom>
                <a:avLst/>
                <a:gdLst/>
                <a:ahLst/>
                <a:cxnLst/>
                <a:rect l="l" t="t" r="r" b="b"/>
                <a:pathLst>
                  <a:path w="1969" h="1502" extrusionOk="0">
                    <a:moveTo>
                      <a:pt x="968" y="0"/>
                    </a:moveTo>
                    <a:cubicBezTo>
                      <a:pt x="0" y="0"/>
                      <a:pt x="0" y="1501"/>
                      <a:pt x="968" y="1501"/>
                    </a:cubicBezTo>
                    <a:cubicBezTo>
                      <a:pt x="1968" y="1501"/>
                      <a:pt x="1968"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1" name="Google Shape;2761;p50"/>
              <p:cNvSpPr/>
              <p:nvPr/>
            </p:nvSpPr>
            <p:spPr>
              <a:xfrm>
                <a:off x="5858650" y="3180550"/>
                <a:ext cx="49225" cy="37550"/>
              </a:xfrm>
              <a:custGeom>
                <a:avLst/>
                <a:gdLst/>
                <a:ahLst/>
                <a:cxnLst/>
                <a:rect l="l" t="t" r="r" b="b"/>
                <a:pathLst>
                  <a:path w="1969" h="1502" extrusionOk="0">
                    <a:moveTo>
                      <a:pt x="968" y="0"/>
                    </a:moveTo>
                    <a:cubicBezTo>
                      <a:pt x="1" y="0"/>
                      <a:pt x="1" y="1501"/>
                      <a:pt x="968" y="1501"/>
                    </a:cubicBezTo>
                    <a:cubicBezTo>
                      <a:pt x="1969" y="1501"/>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2" name="Google Shape;2762;p50"/>
              <p:cNvSpPr/>
              <p:nvPr/>
            </p:nvSpPr>
            <p:spPr>
              <a:xfrm>
                <a:off x="6120500" y="3339825"/>
                <a:ext cx="49225" cy="37550"/>
              </a:xfrm>
              <a:custGeom>
                <a:avLst/>
                <a:gdLst/>
                <a:ahLst/>
                <a:cxnLst/>
                <a:rect l="l" t="t" r="r" b="b"/>
                <a:pathLst>
                  <a:path w="1969" h="1502" extrusionOk="0">
                    <a:moveTo>
                      <a:pt x="968" y="0"/>
                    </a:moveTo>
                    <a:cubicBezTo>
                      <a:pt x="1" y="0"/>
                      <a:pt x="1" y="1501"/>
                      <a:pt x="968" y="1501"/>
                    </a:cubicBezTo>
                    <a:cubicBezTo>
                      <a:pt x="1969" y="1501"/>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3" name="Google Shape;2763;p50"/>
              <p:cNvSpPr/>
              <p:nvPr/>
            </p:nvSpPr>
            <p:spPr>
              <a:xfrm>
                <a:off x="6211400" y="3278950"/>
                <a:ext cx="47575" cy="38375"/>
              </a:xfrm>
              <a:custGeom>
                <a:avLst/>
                <a:gdLst/>
                <a:ahLst/>
                <a:cxnLst/>
                <a:rect l="l" t="t" r="r" b="b"/>
                <a:pathLst>
                  <a:path w="1903" h="1535" extrusionOk="0">
                    <a:moveTo>
                      <a:pt x="968" y="0"/>
                    </a:moveTo>
                    <a:cubicBezTo>
                      <a:pt x="1" y="0"/>
                      <a:pt x="1" y="1535"/>
                      <a:pt x="968" y="1535"/>
                    </a:cubicBezTo>
                    <a:cubicBezTo>
                      <a:pt x="1902" y="1535"/>
                      <a:pt x="1902"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4" name="Google Shape;2764;p50"/>
              <p:cNvSpPr/>
              <p:nvPr/>
            </p:nvSpPr>
            <p:spPr>
              <a:xfrm>
                <a:off x="6150525" y="3257250"/>
                <a:ext cx="48400" cy="37550"/>
              </a:xfrm>
              <a:custGeom>
                <a:avLst/>
                <a:gdLst/>
                <a:ahLst/>
                <a:cxnLst/>
                <a:rect l="l" t="t" r="r" b="b"/>
                <a:pathLst>
                  <a:path w="1936" h="1502" extrusionOk="0">
                    <a:moveTo>
                      <a:pt x="968" y="1"/>
                    </a:moveTo>
                    <a:cubicBezTo>
                      <a:pt x="1" y="1"/>
                      <a:pt x="1" y="1502"/>
                      <a:pt x="968" y="1502"/>
                    </a:cubicBezTo>
                    <a:cubicBezTo>
                      <a:pt x="1935" y="1469"/>
                      <a:pt x="1935"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5" name="Google Shape;2765;p50"/>
              <p:cNvSpPr/>
              <p:nvPr/>
            </p:nvSpPr>
            <p:spPr>
              <a:xfrm>
                <a:off x="6161375" y="3077975"/>
                <a:ext cx="47550" cy="37550"/>
              </a:xfrm>
              <a:custGeom>
                <a:avLst/>
                <a:gdLst/>
                <a:ahLst/>
                <a:cxnLst/>
                <a:rect l="l" t="t" r="r" b="b"/>
                <a:pathLst>
                  <a:path w="1902" h="1502" extrusionOk="0">
                    <a:moveTo>
                      <a:pt x="934" y="0"/>
                    </a:moveTo>
                    <a:cubicBezTo>
                      <a:pt x="0" y="0"/>
                      <a:pt x="0" y="1501"/>
                      <a:pt x="934" y="1501"/>
                    </a:cubicBezTo>
                    <a:cubicBezTo>
                      <a:pt x="1902" y="1501"/>
                      <a:pt x="1902" y="0"/>
                      <a:pt x="934"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6" name="Google Shape;2766;p50"/>
              <p:cNvSpPr/>
              <p:nvPr/>
            </p:nvSpPr>
            <p:spPr>
              <a:xfrm>
                <a:off x="6253100" y="3048775"/>
                <a:ext cx="47550" cy="37550"/>
              </a:xfrm>
              <a:custGeom>
                <a:avLst/>
                <a:gdLst/>
                <a:ahLst/>
                <a:cxnLst/>
                <a:rect l="l" t="t" r="r" b="b"/>
                <a:pathLst>
                  <a:path w="1902" h="1502" extrusionOk="0">
                    <a:moveTo>
                      <a:pt x="968" y="1"/>
                    </a:moveTo>
                    <a:cubicBezTo>
                      <a:pt x="1" y="1"/>
                      <a:pt x="1" y="1502"/>
                      <a:pt x="968" y="1502"/>
                    </a:cubicBezTo>
                    <a:cubicBezTo>
                      <a:pt x="1902" y="1502"/>
                      <a:pt x="1902"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7" name="Google Shape;2767;p50"/>
              <p:cNvSpPr/>
              <p:nvPr/>
            </p:nvSpPr>
            <p:spPr>
              <a:xfrm>
                <a:off x="5204025" y="3213375"/>
                <a:ext cx="83400" cy="61950"/>
              </a:xfrm>
              <a:custGeom>
                <a:avLst/>
                <a:gdLst/>
                <a:ahLst/>
                <a:cxnLst/>
                <a:rect l="l" t="t" r="r" b="b"/>
                <a:pathLst>
                  <a:path w="3336" h="2478" extrusionOk="0">
                    <a:moveTo>
                      <a:pt x="2819" y="0"/>
                    </a:moveTo>
                    <a:cubicBezTo>
                      <a:pt x="2755" y="0"/>
                      <a:pt x="2693" y="17"/>
                      <a:pt x="2635" y="55"/>
                    </a:cubicBezTo>
                    <a:cubicBezTo>
                      <a:pt x="1835" y="588"/>
                      <a:pt x="1101" y="1155"/>
                      <a:pt x="300" y="1689"/>
                    </a:cubicBezTo>
                    <a:cubicBezTo>
                      <a:pt x="134" y="1823"/>
                      <a:pt x="0" y="2056"/>
                      <a:pt x="134" y="2256"/>
                    </a:cubicBezTo>
                    <a:cubicBezTo>
                      <a:pt x="229" y="2375"/>
                      <a:pt x="375" y="2477"/>
                      <a:pt x="536" y="2477"/>
                    </a:cubicBezTo>
                    <a:cubicBezTo>
                      <a:pt x="601" y="2477"/>
                      <a:pt x="667" y="2461"/>
                      <a:pt x="734" y="2423"/>
                    </a:cubicBezTo>
                    <a:cubicBezTo>
                      <a:pt x="1501" y="1889"/>
                      <a:pt x="2269" y="1356"/>
                      <a:pt x="3069" y="822"/>
                    </a:cubicBezTo>
                    <a:cubicBezTo>
                      <a:pt x="3236" y="688"/>
                      <a:pt x="3336" y="422"/>
                      <a:pt x="3236" y="221"/>
                    </a:cubicBezTo>
                    <a:cubicBezTo>
                      <a:pt x="3141" y="102"/>
                      <a:pt x="2977" y="0"/>
                      <a:pt x="281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8" name="Google Shape;2768;p50"/>
              <p:cNvSpPr/>
              <p:nvPr/>
            </p:nvSpPr>
            <p:spPr>
              <a:xfrm>
                <a:off x="5277400" y="3148775"/>
                <a:ext cx="82600" cy="60000"/>
              </a:xfrm>
              <a:custGeom>
                <a:avLst/>
                <a:gdLst/>
                <a:ahLst/>
                <a:cxnLst/>
                <a:rect l="l" t="t" r="r" b="b"/>
                <a:pathLst>
                  <a:path w="3304" h="2400" extrusionOk="0">
                    <a:moveTo>
                      <a:pt x="489" y="1"/>
                    </a:moveTo>
                    <a:cubicBezTo>
                      <a:pt x="347" y="1"/>
                      <a:pt x="199" y="74"/>
                      <a:pt x="134" y="204"/>
                    </a:cubicBezTo>
                    <a:cubicBezTo>
                      <a:pt x="1" y="437"/>
                      <a:pt x="67" y="671"/>
                      <a:pt x="301" y="804"/>
                    </a:cubicBezTo>
                    <a:cubicBezTo>
                      <a:pt x="1068" y="1304"/>
                      <a:pt x="1835" y="1838"/>
                      <a:pt x="2636" y="2338"/>
                    </a:cubicBezTo>
                    <a:cubicBezTo>
                      <a:pt x="2688" y="2380"/>
                      <a:pt x="2750" y="2399"/>
                      <a:pt x="2815" y="2399"/>
                    </a:cubicBezTo>
                    <a:cubicBezTo>
                      <a:pt x="2957" y="2399"/>
                      <a:pt x="3111" y="2309"/>
                      <a:pt x="3203" y="2172"/>
                    </a:cubicBezTo>
                    <a:cubicBezTo>
                      <a:pt x="3303" y="1972"/>
                      <a:pt x="3236" y="1738"/>
                      <a:pt x="3036" y="1605"/>
                    </a:cubicBezTo>
                    <a:cubicBezTo>
                      <a:pt x="2236" y="1104"/>
                      <a:pt x="1502" y="571"/>
                      <a:pt x="701" y="70"/>
                    </a:cubicBezTo>
                    <a:cubicBezTo>
                      <a:pt x="642" y="23"/>
                      <a:pt x="566" y="1"/>
                      <a:pt x="48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9" name="Google Shape;2769;p50"/>
              <p:cNvSpPr/>
              <p:nvPr/>
            </p:nvSpPr>
            <p:spPr>
              <a:xfrm>
                <a:off x="5306600" y="3240575"/>
                <a:ext cx="30050" cy="80100"/>
              </a:xfrm>
              <a:custGeom>
                <a:avLst/>
                <a:gdLst/>
                <a:ahLst/>
                <a:cxnLst/>
                <a:rect l="l" t="t" r="r" b="b"/>
                <a:pathLst>
                  <a:path w="1202" h="3204" extrusionOk="0">
                    <a:moveTo>
                      <a:pt x="734" y="1"/>
                    </a:moveTo>
                    <a:cubicBezTo>
                      <a:pt x="501" y="1"/>
                      <a:pt x="367" y="168"/>
                      <a:pt x="334" y="434"/>
                    </a:cubicBezTo>
                    <a:cubicBezTo>
                      <a:pt x="234" y="1202"/>
                      <a:pt x="134" y="2002"/>
                      <a:pt x="34" y="2803"/>
                    </a:cubicBezTo>
                    <a:cubicBezTo>
                      <a:pt x="0" y="3003"/>
                      <a:pt x="234" y="3203"/>
                      <a:pt x="467" y="3203"/>
                    </a:cubicBezTo>
                    <a:cubicBezTo>
                      <a:pt x="701" y="3203"/>
                      <a:pt x="834" y="3070"/>
                      <a:pt x="867" y="2803"/>
                    </a:cubicBezTo>
                    <a:cubicBezTo>
                      <a:pt x="968" y="2002"/>
                      <a:pt x="1068" y="1202"/>
                      <a:pt x="1168" y="434"/>
                    </a:cubicBezTo>
                    <a:cubicBezTo>
                      <a:pt x="1201" y="234"/>
                      <a:pt x="968" y="1"/>
                      <a:pt x="7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0" name="Google Shape;2770;p50"/>
              <p:cNvSpPr/>
              <p:nvPr/>
            </p:nvSpPr>
            <p:spPr>
              <a:xfrm>
                <a:off x="5826975" y="2866975"/>
                <a:ext cx="92575" cy="22550"/>
              </a:xfrm>
              <a:custGeom>
                <a:avLst/>
                <a:gdLst/>
                <a:ahLst/>
                <a:cxnLst/>
                <a:rect l="l" t="t" r="r" b="b"/>
                <a:pathLst>
                  <a:path w="3703" h="902" extrusionOk="0">
                    <a:moveTo>
                      <a:pt x="400" y="1"/>
                    </a:moveTo>
                    <a:cubicBezTo>
                      <a:pt x="200" y="1"/>
                      <a:pt x="0" y="201"/>
                      <a:pt x="0" y="401"/>
                    </a:cubicBezTo>
                    <a:cubicBezTo>
                      <a:pt x="0" y="668"/>
                      <a:pt x="200" y="835"/>
                      <a:pt x="400" y="835"/>
                    </a:cubicBezTo>
                    <a:cubicBezTo>
                      <a:pt x="1368" y="868"/>
                      <a:pt x="2335" y="868"/>
                      <a:pt x="3269" y="901"/>
                    </a:cubicBezTo>
                    <a:cubicBezTo>
                      <a:pt x="3503" y="901"/>
                      <a:pt x="3703" y="701"/>
                      <a:pt x="3703" y="501"/>
                    </a:cubicBezTo>
                    <a:cubicBezTo>
                      <a:pt x="3703" y="234"/>
                      <a:pt x="3503" y="67"/>
                      <a:pt x="3269" y="67"/>
                    </a:cubicBezTo>
                    <a:cubicBezTo>
                      <a:pt x="2335" y="34"/>
                      <a:pt x="1368" y="34"/>
                      <a:pt x="40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1" name="Google Shape;2771;p50"/>
              <p:cNvSpPr/>
              <p:nvPr/>
            </p:nvSpPr>
            <p:spPr>
              <a:xfrm>
                <a:off x="5941200" y="2878150"/>
                <a:ext cx="85925" cy="50050"/>
              </a:xfrm>
              <a:custGeom>
                <a:avLst/>
                <a:gdLst/>
                <a:ahLst/>
                <a:cxnLst/>
                <a:rect l="l" t="t" r="r" b="b"/>
                <a:pathLst>
                  <a:path w="3437" h="2002" extrusionOk="0">
                    <a:moveTo>
                      <a:pt x="2941" y="1"/>
                    </a:moveTo>
                    <a:cubicBezTo>
                      <a:pt x="2864" y="1"/>
                      <a:pt x="2784" y="20"/>
                      <a:pt x="2703" y="54"/>
                    </a:cubicBezTo>
                    <a:cubicBezTo>
                      <a:pt x="1869" y="421"/>
                      <a:pt x="1035" y="821"/>
                      <a:pt x="268" y="1222"/>
                    </a:cubicBezTo>
                    <a:cubicBezTo>
                      <a:pt x="34" y="1288"/>
                      <a:pt x="1" y="1589"/>
                      <a:pt x="101" y="1789"/>
                    </a:cubicBezTo>
                    <a:cubicBezTo>
                      <a:pt x="170" y="1927"/>
                      <a:pt x="319" y="2001"/>
                      <a:pt x="470" y="2001"/>
                    </a:cubicBezTo>
                    <a:cubicBezTo>
                      <a:pt x="538" y="2001"/>
                      <a:pt x="606" y="1986"/>
                      <a:pt x="668" y="1955"/>
                    </a:cubicBezTo>
                    <a:cubicBezTo>
                      <a:pt x="1502" y="1589"/>
                      <a:pt x="2336" y="1155"/>
                      <a:pt x="3137" y="788"/>
                    </a:cubicBezTo>
                    <a:cubicBezTo>
                      <a:pt x="3337" y="655"/>
                      <a:pt x="3437" y="388"/>
                      <a:pt x="3303" y="221"/>
                    </a:cubicBezTo>
                    <a:cubicBezTo>
                      <a:pt x="3216" y="68"/>
                      <a:pt x="3086" y="1"/>
                      <a:pt x="294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2" name="Google Shape;2772;p50"/>
              <p:cNvSpPr/>
              <p:nvPr/>
            </p:nvSpPr>
            <p:spPr>
              <a:xfrm>
                <a:off x="6000425" y="2930575"/>
                <a:ext cx="59225" cy="66325"/>
              </a:xfrm>
              <a:custGeom>
                <a:avLst/>
                <a:gdLst/>
                <a:ahLst/>
                <a:cxnLst/>
                <a:rect l="l" t="t" r="r" b="b"/>
                <a:pathLst>
                  <a:path w="2369" h="2653" extrusionOk="0">
                    <a:moveTo>
                      <a:pt x="467" y="0"/>
                    </a:moveTo>
                    <a:cubicBezTo>
                      <a:pt x="351" y="0"/>
                      <a:pt x="234" y="42"/>
                      <a:pt x="167" y="125"/>
                    </a:cubicBezTo>
                    <a:cubicBezTo>
                      <a:pt x="0" y="292"/>
                      <a:pt x="67" y="526"/>
                      <a:pt x="167" y="692"/>
                    </a:cubicBezTo>
                    <a:cubicBezTo>
                      <a:pt x="667" y="1326"/>
                      <a:pt x="1168" y="1960"/>
                      <a:pt x="1635" y="2527"/>
                    </a:cubicBezTo>
                    <a:cubicBezTo>
                      <a:pt x="1702" y="2610"/>
                      <a:pt x="1818" y="2652"/>
                      <a:pt x="1935" y="2652"/>
                    </a:cubicBezTo>
                    <a:cubicBezTo>
                      <a:pt x="2052" y="2652"/>
                      <a:pt x="2169" y="2610"/>
                      <a:pt x="2235" y="2527"/>
                    </a:cubicBezTo>
                    <a:cubicBezTo>
                      <a:pt x="2369" y="2360"/>
                      <a:pt x="2335" y="2127"/>
                      <a:pt x="2235" y="1960"/>
                    </a:cubicBezTo>
                    <a:cubicBezTo>
                      <a:pt x="1735" y="1326"/>
                      <a:pt x="1235" y="692"/>
                      <a:pt x="768" y="125"/>
                    </a:cubicBezTo>
                    <a:cubicBezTo>
                      <a:pt x="701" y="42"/>
                      <a:pt x="584" y="0"/>
                      <a:pt x="4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3" name="Google Shape;2773;p50"/>
              <p:cNvSpPr/>
              <p:nvPr/>
            </p:nvSpPr>
            <p:spPr>
              <a:xfrm>
                <a:off x="6424900" y="3099325"/>
                <a:ext cx="69225" cy="60700"/>
              </a:xfrm>
              <a:custGeom>
                <a:avLst/>
                <a:gdLst/>
                <a:ahLst/>
                <a:cxnLst/>
                <a:rect l="l" t="t" r="r" b="b"/>
                <a:pathLst>
                  <a:path w="2769" h="2428" extrusionOk="0">
                    <a:moveTo>
                      <a:pt x="449" y="1"/>
                    </a:moveTo>
                    <a:cubicBezTo>
                      <a:pt x="347" y="1"/>
                      <a:pt x="246" y="35"/>
                      <a:pt x="167" y="113"/>
                    </a:cubicBezTo>
                    <a:cubicBezTo>
                      <a:pt x="33" y="280"/>
                      <a:pt x="0" y="547"/>
                      <a:pt x="167" y="714"/>
                    </a:cubicBezTo>
                    <a:cubicBezTo>
                      <a:pt x="801" y="1248"/>
                      <a:pt x="1434" y="1781"/>
                      <a:pt x="2002" y="2315"/>
                    </a:cubicBezTo>
                    <a:cubicBezTo>
                      <a:pt x="2090" y="2385"/>
                      <a:pt x="2205" y="2428"/>
                      <a:pt x="2320" y="2428"/>
                    </a:cubicBezTo>
                    <a:cubicBezTo>
                      <a:pt x="2422" y="2428"/>
                      <a:pt x="2523" y="2394"/>
                      <a:pt x="2602" y="2315"/>
                    </a:cubicBezTo>
                    <a:cubicBezTo>
                      <a:pt x="2702" y="2148"/>
                      <a:pt x="2769" y="1881"/>
                      <a:pt x="2602" y="1748"/>
                    </a:cubicBezTo>
                    <a:cubicBezTo>
                      <a:pt x="1968" y="1214"/>
                      <a:pt x="1334" y="647"/>
                      <a:pt x="767" y="113"/>
                    </a:cubicBezTo>
                    <a:cubicBezTo>
                      <a:pt x="679" y="43"/>
                      <a:pt x="564" y="1"/>
                      <a:pt x="44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4" name="Google Shape;2774;p50"/>
              <p:cNvSpPr/>
              <p:nvPr/>
            </p:nvSpPr>
            <p:spPr>
              <a:xfrm>
                <a:off x="6400700" y="3179275"/>
                <a:ext cx="35900" cy="67300"/>
              </a:xfrm>
              <a:custGeom>
                <a:avLst/>
                <a:gdLst/>
                <a:ahLst/>
                <a:cxnLst/>
                <a:rect l="l" t="t" r="r" b="b"/>
                <a:pathLst>
                  <a:path w="1436" h="2692" extrusionOk="0">
                    <a:moveTo>
                      <a:pt x="991" y="0"/>
                    </a:moveTo>
                    <a:cubicBezTo>
                      <a:pt x="814" y="0"/>
                      <a:pt x="629" y="120"/>
                      <a:pt x="601" y="285"/>
                    </a:cubicBezTo>
                    <a:cubicBezTo>
                      <a:pt x="434" y="918"/>
                      <a:pt x="268" y="1552"/>
                      <a:pt x="67" y="2186"/>
                    </a:cubicBezTo>
                    <a:cubicBezTo>
                      <a:pt x="1" y="2386"/>
                      <a:pt x="134" y="2620"/>
                      <a:pt x="334" y="2686"/>
                    </a:cubicBezTo>
                    <a:cubicBezTo>
                      <a:pt x="355" y="2690"/>
                      <a:pt x="376" y="2691"/>
                      <a:pt x="398" y="2691"/>
                    </a:cubicBezTo>
                    <a:cubicBezTo>
                      <a:pt x="587" y="2691"/>
                      <a:pt x="805" y="2566"/>
                      <a:pt x="835" y="2386"/>
                    </a:cubicBezTo>
                    <a:cubicBezTo>
                      <a:pt x="1001" y="1752"/>
                      <a:pt x="1168" y="1118"/>
                      <a:pt x="1368" y="518"/>
                    </a:cubicBezTo>
                    <a:cubicBezTo>
                      <a:pt x="1435" y="351"/>
                      <a:pt x="1302" y="84"/>
                      <a:pt x="1102" y="18"/>
                    </a:cubicBezTo>
                    <a:cubicBezTo>
                      <a:pt x="1066" y="6"/>
                      <a:pt x="1029" y="0"/>
                      <a:pt x="99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5" name="Google Shape;2775;p50"/>
              <p:cNvSpPr/>
              <p:nvPr/>
            </p:nvSpPr>
            <p:spPr>
              <a:xfrm>
                <a:off x="6454075" y="3214100"/>
                <a:ext cx="67575" cy="64025"/>
              </a:xfrm>
              <a:custGeom>
                <a:avLst/>
                <a:gdLst/>
                <a:ahLst/>
                <a:cxnLst/>
                <a:rect l="l" t="t" r="r" b="b"/>
                <a:pathLst>
                  <a:path w="2703" h="2561" extrusionOk="0">
                    <a:moveTo>
                      <a:pt x="468" y="1"/>
                    </a:moveTo>
                    <a:cubicBezTo>
                      <a:pt x="359" y="1"/>
                      <a:pt x="251" y="42"/>
                      <a:pt x="167" y="126"/>
                    </a:cubicBezTo>
                    <a:cubicBezTo>
                      <a:pt x="1" y="293"/>
                      <a:pt x="1" y="526"/>
                      <a:pt x="167" y="693"/>
                    </a:cubicBezTo>
                    <a:cubicBezTo>
                      <a:pt x="768" y="1293"/>
                      <a:pt x="1368" y="1860"/>
                      <a:pt x="1969" y="2461"/>
                    </a:cubicBezTo>
                    <a:cubicBezTo>
                      <a:pt x="2052" y="2527"/>
                      <a:pt x="2152" y="2561"/>
                      <a:pt x="2252" y="2561"/>
                    </a:cubicBezTo>
                    <a:cubicBezTo>
                      <a:pt x="2352" y="2561"/>
                      <a:pt x="2452" y="2527"/>
                      <a:pt x="2536" y="2461"/>
                    </a:cubicBezTo>
                    <a:cubicBezTo>
                      <a:pt x="2703" y="2294"/>
                      <a:pt x="2703" y="2027"/>
                      <a:pt x="2536" y="1860"/>
                    </a:cubicBezTo>
                    <a:cubicBezTo>
                      <a:pt x="1969" y="1293"/>
                      <a:pt x="1335" y="693"/>
                      <a:pt x="768" y="126"/>
                    </a:cubicBezTo>
                    <a:cubicBezTo>
                      <a:pt x="684" y="42"/>
                      <a:pt x="576" y="1"/>
                      <a:pt x="46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6" name="Google Shape;2776;p50"/>
              <p:cNvSpPr/>
              <p:nvPr/>
            </p:nvSpPr>
            <p:spPr>
              <a:xfrm>
                <a:off x="6092975" y="2926100"/>
                <a:ext cx="86775" cy="26800"/>
              </a:xfrm>
              <a:custGeom>
                <a:avLst/>
                <a:gdLst/>
                <a:ahLst/>
                <a:cxnLst/>
                <a:rect l="l" t="t" r="r" b="b"/>
                <a:pathLst>
                  <a:path w="3471" h="1072" extrusionOk="0">
                    <a:moveTo>
                      <a:pt x="3114" y="1"/>
                    </a:moveTo>
                    <a:cubicBezTo>
                      <a:pt x="3100" y="1"/>
                      <a:pt x="3085" y="2"/>
                      <a:pt x="3070" y="4"/>
                    </a:cubicBezTo>
                    <a:lnTo>
                      <a:pt x="435" y="238"/>
                    </a:lnTo>
                    <a:cubicBezTo>
                      <a:pt x="234" y="238"/>
                      <a:pt x="1" y="404"/>
                      <a:pt x="1" y="671"/>
                    </a:cubicBezTo>
                    <a:cubicBezTo>
                      <a:pt x="1" y="871"/>
                      <a:pt x="168" y="1072"/>
                      <a:pt x="435" y="1072"/>
                    </a:cubicBezTo>
                    <a:lnTo>
                      <a:pt x="3070" y="838"/>
                    </a:lnTo>
                    <a:cubicBezTo>
                      <a:pt x="3270" y="838"/>
                      <a:pt x="3470" y="671"/>
                      <a:pt x="3470" y="404"/>
                    </a:cubicBezTo>
                    <a:cubicBezTo>
                      <a:pt x="3470" y="217"/>
                      <a:pt x="3324" y="1"/>
                      <a:pt x="311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7" name="Google Shape;2777;p50"/>
              <p:cNvSpPr/>
              <p:nvPr/>
            </p:nvSpPr>
            <p:spPr>
              <a:xfrm>
                <a:off x="6047950" y="3007300"/>
                <a:ext cx="65075" cy="66300"/>
              </a:xfrm>
              <a:custGeom>
                <a:avLst/>
                <a:gdLst/>
                <a:ahLst/>
                <a:cxnLst/>
                <a:rect l="l" t="t" r="r" b="b"/>
                <a:pathLst>
                  <a:path w="2603" h="2652" extrusionOk="0">
                    <a:moveTo>
                      <a:pt x="2152" y="0"/>
                    </a:moveTo>
                    <a:cubicBezTo>
                      <a:pt x="2052" y="0"/>
                      <a:pt x="1952" y="42"/>
                      <a:pt x="1869" y="125"/>
                    </a:cubicBezTo>
                    <a:cubicBezTo>
                      <a:pt x="1268" y="759"/>
                      <a:pt x="735" y="1393"/>
                      <a:pt x="167" y="1960"/>
                    </a:cubicBezTo>
                    <a:cubicBezTo>
                      <a:pt x="1" y="2127"/>
                      <a:pt x="1" y="2393"/>
                      <a:pt x="167" y="2527"/>
                    </a:cubicBezTo>
                    <a:cubicBezTo>
                      <a:pt x="251" y="2610"/>
                      <a:pt x="351" y="2652"/>
                      <a:pt x="451" y="2652"/>
                    </a:cubicBezTo>
                    <a:cubicBezTo>
                      <a:pt x="551" y="2652"/>
                      <a:pt x="651" y="2610"/>
                      <a:pt x="735" y="2527"/>
                    </a:cubicBezTo>
                    <a:cubicBezTo>
                      <a:pt x="1302" y="1926"/>
                      <a:pt x="1869" y="1293"/>
                      <a:pt x="2436" y="726"/>
                    </a:cubicBezTo>
                    <a:cubicBezTo>
                      <a:pt x="2603" y="559"/>
                      <a:pt x="2603" y="292"/>
                      <a:pt x="2436" y="125"/>
                    </a:cubicBezTo>
                    <a:cubicBezTo>
                      <a:pt x="2352" y="42"/>
                      <a:pt x="2252" y="0"/>
                      <a:pt x="215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8" name="Google Shape;2778;p50"/>
              <p:cNvSpPr/>
              <p:nvPr/>
            </p:nvSpPr>
            <p:spPr>
              <a:xfrm>
                <a:off x="5693525" y="3006950"/>
                <a:ext cx="43400" cy="83975"/>
              </a:xfrm>
              <a:custGeom>
                <a:avLst/>
                <a:gdLst/>
                <a:ahLst/>
                <a:cxnLst/>
                <a:rect l="l" t="t" r="r" b="b"/>
                <a:pathLst>
                  <a:path w="1736" h="3359" extrusionOk="0">
                    <a:moveTo>
                      <a:pt x="1330" y="1"/>
                    </a:moveTo>
                    <a:cubicBezTo>
                      <a:pt x="1122" y="1"/>
                      <a:pt x="931" y="126"/>
                      <a:pt x="902" y="306"/>
                    </a:cubicBezTo>
                    <a:cubicBezTo>
                      <a:pt x="601" y="1140"/>
                      <a:pt x="334" y="2007"/>
                      <a:pt x="68" y="2841"/>
                    </a:cubicBezTo>
                    <a:cubicBezTo>
                      <a:pt x="1" y="3075"/>
                      <a:pt x="168" y="3308"/>
                      <a:pt x="368" y="3341"/>
                    </a:cubicBezTo>
                    <a:cubicBezTo>
                      <a:pt x="409" y="3353"/>
                      <a:pt x="451" y="3359"/>
                      <a:pt x="491" y="3359"/>
                    </a:cubicBezTo>
                    <a:cubicBezTo>
                      <a:pt x="678" y="3359"/>
                      <a:pt x="841" y="3239"/>
                      <a:pt x="868" y="3075"/>
                    </a:cubicBezTo>
                    <a:cubicBezTo>
                      <a:pt x="1135" y="2241"/>
                      <a:pt x="1435" y="1340"/>
                      <a:pt x="1702" y="506"/>
                    </a:cubicBezTo>
                    <a:cubicBezTo>
                      <a:pt x="1735" y="306"/>
                      <a:pt x="1602" y="39"/>
                      <a:pt x="1402" y="6"/>
                    </a:cubicBezTo>
                    <a:cubicBezTo>
                      <a:pt x="1378" y="2"/>
                      <a:pt x="1354" y="1"/>
                      <a:pt x="133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9" name="Google Shape;2779;p50"/>
              <p:cNvSpPr/>
              <p:nvPr/>
            </p:nvSpPr>
            <p:spPr>
              <a:xfrm>
                <a:off x="5661850" y="3095675"/>
                <a:ext cx="70900" cy="67175"/>
              </a:xfrm>
              <a:custGeom>
                <a:avLst/>
                <a:gdLst/>
                <a:ahLst/>
                <a:cxnLst/>
                <a:rect l="l" t="t" r="r" b="b"/>
                <a:pathLst>
                  <a:path w="2836" h="2687" extrusionOk="0">
                    <a:moveTo>
                      <a:pt x="467" y="1"/>
                    </a:moveTo>
                    <a:cubicBezTo>
                      <a:pt x="359" y="1"/>
                      <a:pt x="251" y="43"/>
                      <a:pt x="167" y="126"/>
                    </a:cubicBezTo>
                    <a:cubicBezTo>
                      <a:pt x="0" y="293"/>
                      <a:pt x="0" y="560"/>
                      <a:pt x="167" y="726"/>
                    </a:cubicBezTo>
                    <a:cubicBezTo>
                      <a:pt x="801" y="1360"/>
                      <a:pt x="1468" y="1961"/>
                      <a:pt x="2102" y="2561"/>
                    </a:cubicBezTo>
                    <a:cubicBezTo>
                      <a:pt x="2185" y="2644"/>
                      <a:pt x="2285" y="2686"/>
                      <a:pt x="2385" y="2686"/>
                    </a:cubicBezTo>
                    <a:cubicBezTo>
                      <a:pt x="2485" y="2686"/>
                      <a:pt x="2586" y="2644"/>
                      <a:pt x="2669" y="2561"/>
                    </a:cubicBezTo>
                    <a:cubicBezTo>
                      <a:pt x="2802" y="2394"/>
                      <a:pt x="2836" y="2127"/>
                      <a:pt x="2669" y="1961"/>
                    </a:cubicBezTo>
                    <a:lnTo>
                      <a:pt x="768" y="126"/>
                    </a:lnTo>
                    <a:cubicBezTo>
                      <a:pt x="684" y="43"/>
                      <a:pt x="576" y="1"/>
                      <a:pt x="4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0" name="Google Shape;2780;p50"/>
            <p:cNvSpPr/>
            <p:nvPr/>
          </p:nvSpPr>
          <p:spPr>
            <a:xfrm>
              <a:off x="1331425" y="3291600"/>
              <a:ext cx="2134456" cy="217571"/>
            </a:xfrm>
            <a:custGeom>
              <a:avLst/>
              <a:gdLst/>
              <a:ahLst/>
              <a:cxnLst/>
              <a:rect l="l" t="t" r="r" b="b"/>
              <a:pathLst>
                <a:path w="143904" h="13889" extrusionOk="0">
                  <a:moveTo>
                    <a:pt x="142411" y="1"/>
                  </a:moveTo>
                  <a:cubicBezTo>
                    <a:pt x="142353" y="1"/>
                    <a:pt x="142294" y="4"/>
                    <a:pt x="142235" y="11"/>
                  </a:cubicBezTo>
                  <a:cubicBezTo>
                    <a:pt x="141535" y="78"/>
                    <a:pt x="141001" y="679"/>
                    <a:pt x="140968" y="1379"/>
                  </a:cubicBezTo>
                  <a:cubicBezTo>
                    <a:pt x="140701" y="1946"/>
                    <a:pt x="135964" y="10419"/>
                    <a:pt x="71918" y="10919"/>
                  </a:cubicBezTo>
                  <a:cubicBezTo>
                    <a:pt x="70268" y="10932"/>
                    <a:pt x="68657" y="10939"/>
                    <a:pt x="67084" y="10939"/>
                  </a:cubicBezTo>
                  <a:cubicBezTo>
                    <a:pt x="8328" y="10939"/>
                    <a:pt x="3196" y="2067"/>
                    <a:pt x="2936" y="1613"/>
                  </a:cubicBezTo>
                  <a:cubicBezTo>
                    <a:pt x="2783" y="972"/>
                    <a:pt x="2213" y="499"/>
                    <a:pt x="1530" y="499"/>
                  </a:cubicBezTo>
                  <a:cubicBezTo>
                    <a:pt x="1466" y="499"/>
                    <a:pt x="1400" y="503"/>
                    <a:pt x="1335" y="512"/>
                  </a:cubicBezTo>
                  <a:cubicBezTo>
                    <a:pt x="567" y="579"/>
                    <a:pt x="0" y="1346"/>
                    <a:pt x="100" y="2113"/>
                  </a:cubicBezTo>
                  <a:cubicBezTo>
                    <a:pt x="334" y="4114"/>
                    <a:pt x="4770" y="13888"/>
                    <a:pt x="66982" y="13888"/>
                  </a:cubicBezTo>
                  <a:cubicBezTo>
                    <a:pt x="68071" y="13888"/>
                    <a:pt x="69161" y="13873"/>
                    <a:pt x="70270" y="13873"/>
                  </a:cubicBezTo>
                  <a:cubicBezTo>
                    <a:pt x="70825" y="13873"/>
                    <a:pt x="71385" y="13877"/>
                    <a:pt x="71952" y="13888"/>
                  </a:cubicBezTo>
                  <a:cubicBezTo>
                    <a:pt x="126224" y="13421"/>
                    <a:pt x="139667" y="7383"/>
                    <a:pt x="142836" y="3781"/>
                  </a:cubicBezTo>
                  <a:cubicBezTo>
                    <a:pt x="143903" y="2580"/>
                    <a:pt x="143903" y="1613"/>
                    <a:pt x="143870" y="1279"/>
                  </a:cubicBezTo>
                  <a:cubicBezTo>
                    <a:pt x="143808" y="568"/>
                    <a:pt x="143145" y="1"/>
                    <a:pt x="1424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81" name="Google Shape;2781;p50"/>
            <p:cNvGrpSpPr/>
            <p:nvPr/>
          </p:nvGrpSpPr>
          <p:grpSpPr>
            <a:xfrm rot="197232">
              <a:off x="2504154" y="-245931"/>
              <a:ext cx="1405383" cy="2600295"/>
              <a:chOff x="3396775" y="720950"/>
              <a:chExt cx="2082325" cy="3852800"/>
            </a:xfrm>
          </p:grpSpPr>
          <p:sp>
            <p:nvSpPr>
              <p:cNvPr id="2782" name="Google Shape;2782;p50"/>
              <p:cNvSpPr/>
              <p:nvPr/>
            </p:nvSpPr>
            <p:spPr>
              <a:xfrm>
                <a:off x="3396775" y="720950"/>
                <a:ext cx="2082325" cy="3852800"/>
              </a:xfrm>
              <a:custGeom>
                <a:avLst/>
                <a:gdLst/>
                <a:ahLst/>
                <a:cxnLst/>
                <a:rect l="l" t="t" r="r" b="b"/>
                <a:pathLst>
                  <a:path w="83293" h="154112" extrusionOk="0">
                    <a:moveTo>
                      <a:pt x="73653" y="1"/>
                    </a:moveTo>
                    <a:lnTo>
                      <a:pt x="0" y="152176"/>
                    </a:lnTo>
                    <a:lnTo>
                      <a:pt x="2168" y="154111"/>
                    </a:lnTo>
                    <a:lnTo>
                      <a:pt x="83293" y="4571"/>
                    </a:lnTo>
                    <a:lnTo>
                      <a:pt x="7365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3" name="Google Shape;2783;p50"/>
              <p:cNvSpPr/>
              <p:nvPr/>
            </p:nvSpPr>
            <p:spPr>
              <a:xfrm>
                <a:off x="5238075" y="720950"/>
                <a:ext cx="241025" cy="143875"/>
              </a:xfrm>
              <a:custGeom>
                <a:avLst/>
                <a:gdLst/>
                <a:ahLst/>
                <a:cxnLst/>
                <a:rect l="l" t="t" r="r" b="b"/>
                <a:pathLst>
                  <a:path w="9641" h="5755" extrusionOk="0">
                    <a:moveTo>
                      <a:pt x="1" y="1"/>
                    </a:moveTo>
                    <a:cubicBezTo>
                      <a:pt x="1" y="1"/>
                      <a:pt x="168" y="3537"/>
                      <a:pt x="2869" y="5171"/>
                    </a:cubicBezTo>
                    <a:cubicBezTo>
                      <a:pt x="3590" y="5598"/>
                      <a:pt x="4408" y="5755"/>
                      <a:pt x="5220" y="5755"/>
                    </a:cubicBezTo>
                    <a:cubicBezTo>
                      <a:pt x="7452" y="5755"/>
                      <a:pt x="9641" y="4571"/>
                      <a:pt x="9641" y="4571"/>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4" name="Google Shape;2784;p50"/>
              <p:cNvSpPr/>
              <p:nvPr/>
            </p:nvSpPr>
            <p:spPr>
              <a:xfrm>
                <a:off x="3425125" y="835200"/>
                <a:ext cx="2053975" cy="3738550"/>
              </a:xfrm>
              <a:custGeom>
                <a:avLst/>
                <a:gdLst/>
                <a:ahLst/>
                <a:cxnLst/>
                <a:rect l="l" t="t" r="r" b="b"/>
                <a:pathLst>
                  <a:path w="82159" h="149542" extrusionOk="0">
                    <a:moveTo>
                      <a:pt x="82159" y="1"/>
                    </a:moveTo>
                    <a:lnTo>
                      <a:pt x="82159" y="1"/>
                    </a:lnTo>
                    <a:cubicBezTo>
                      <a:pt x="80248" y="930"/>
                      <a:pt x="78776" y="1206"/>
                      <a:pt x="77701" y="1206"/>
                    </a:cubicBezTo>
                    <a:cubicBezTo>
                      <a:pt x="76111" y="1206"/>
                      <a:pt x="75387" y="601"/>
                      <a:pt x="75387" y="601"/>
                    </a:cubicBezTo>
                    <a:lnTo>
                      <a:pt x="0" y="148607"/>
                    </a:lnTo>
                    <a:lnTo>
                      <a:pt x="1034" y="149541"/>
                    </a:lnTo>
                    <a:lnTo>
                      <a:pt x="8215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5" name="Google Shape;2785;p50"/>
            <p:cNvSpPr/>
            <p:nvPr/>
          </p:nvSpPr>
          <p:spPr>
            <a:xfrm>
              <a:off x="1336407" y="3327646"/>
              <a:ext cx="2120661" cy="307211"/>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7" name="Rectangle 4">
            <a:extLst>
              <a:ext uri="{FF2B5EF4-FFF2-40B4-BE49-F238E27FC236}">
                <a16:creationId xmlns:a16="http://schemas.microsoft.com/office/drawing/2014/main" id="{1FF0AA2E-D3AA-9446-8DD2-9562459A6192}"/>
              </a:ext>
            </a:extLst>
          </p:cNvPr>
          <p:cNvSpPr>
            <a:spLocks noChangeArrowheads="1"/>
          </p:cNvSpPr>
          <p:nvPr/>
        </p:nvSpPr>
        <p:spPr bwMode="auto">
          <a:xfrm>
            <a:off x="423333" y="944033"/>
            <a:ext cx="2508643" cy="1524000"/>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cấp</a:t>
            </a: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a:p>
            <a:pPr algn="ctr" defTabSz="1219170" eaLnBrk="1" hangingPunct="1">
              <a:buClr>
                <a:srgbClr val="000000"/>
              </a:buClr>
            </a:pP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278" name="Line 5">
            <a:extLst>
              <a:ext uri="{FF2B5EF4-FFF2-40B4-BE49-F238E27FC236}">
                <a16:creationId xmlns:a16="http://schemas.microsoft.com/office/drawing/2014/main" id="{0D7E73BB-1872-F945-8088-8C7BC3092307}"/>
              </a:ext>
            </a:extLst>
          </p:cNvPr>
          <p:cNvSpPr>
            <a:spLocks noChangeShapeType="1"/>
          </p:cNvSpPr>
          <p:nvPr/>
        </p:nvSpPr>
        <p:spPr bwMode="auto">
          <a:xfrm flipV="1">
            <a:off x="2931978" y="639233"/>
            <a:ext cx="1185293" cy="11176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9" name="Rectangle 6">
            <a:extLst>
              <a:ext uri="{FF2B5EF4-FFF2-40B4-BE49-F238E27FC236}">
                <a16:creationId xmlns:a16="http://schemas.microsoft.com/office/drawing/2014/main" id="{9B160C69-3B13-7846-B794-3FBDDF2623BD}"/>
              </a:ext>
            </a:extLst>
          </p:cNvPr>
          <p:cNvSpPr>
            <a:spLocks noChangeArrowheads="1"/>
          </p:cNvSpPr>
          <p:nvPr/>
        </p:nvSpPr>
        <p:spPr bwMode="auto">
          <a:xfrm>
            <a:off x="4183846" y="122767"/>
            <a:ext cx="4016263" cy="9144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0" name="Line 7">
            <a:extLst>
              <a:ext uri="{FF2B5EF4-FFF2-40B4-BE49-F238E27FC236}">
                <a16:creationId xmlns:a16="http://schemas.microsoft.com/office/drawing/2014/main" id="{341E474F-A88C-7047-828B-39DEA7088503}"/>
              </a:ext>
            </a:extLst>
          </p:cNvPr>
          <p:cNvSpPr>
            <a:spLocks noChangeShapeType="1"/>
          </p:cNvSpPr>
          <p:nvPr/>
        </p:nvSpPr>
        <p:spPr bwMode="auto">
          <a:xfrm>
            <a:off x="2931977" y="1756833"/>
            <a:ext cx="1128889" cy="1016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1" name="Rectangle 8">
            <a:extLst>
              <a:ext uri="{FF2B5EF4-FFF2-40B4-BE49-F238E27FC236}">
                <a16:creationId xmlns:a16="http://schemas.microsoft.com/office/drawing/2014/main" id="{D4F98EAB-3ADD-A345-914E-4BDD39BE69E0}"/>
              </a:ext>
            </a:extLst>
          </p:cNvPr>
          <p:cNvSpPr>
            <a:spLocks noChangeArrowheads="1"/>
          </p:cNvSpPr>
          <p:nvPr/>
        </p:nvSpPr>
        <p:spPr bwMode="auto">
          <a:xfrm>
            <a:off x="4186296" y="1452033"/>
            <a:ext cx="4013824" cy="8128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2" name="Line 9">
            <a:extLst>
              <a:ext uri="{FF2B5EF4-FFF2-40B4-BE49-F238E27FC236}">
                <a16:creationId xmlns:a16="http://schemas.microsoft.com/office/drawing/2014/main" id="{B920CBBB-E72B-D74A-8C45-41153E868103}"/>
              </a:ext>
            </a:extLst>
          </p:cNvPr>
          <p:cNvSpPr>
            <a:spLocks noChangeShapeType="1"/>
          </p:cNvSpPr>
          <p:nvPr/>
        </p:nvSpPr>
        <p:spPr bwMode="auto">
          <a:xfrm>
            <a:off x="2931977" y="1756833"/>
            <a:ext cx="1254321" cy="13208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3" name="Rectangle 10">
            <a:extLst>
              <a:ext uri="{FF2B5EF4-FFF2-40B4-BE49-F238E27FC236}">
                <a16:creationId xmlns:a16="http://schemas.microsoft.com/office/drawing/2014/main" id="{DDD10FF5-4784-ED4E-B4B4-D59C8AF3E931}"/>
              </a:ext>
            </a:extLst>
          </p:cNvPr>
          <p:cNvSpPr>
            <a:spLocks noChangeArrowheads="1"/>
          </p:cNvSpPr>
          <p:nvPr/>
        </p:nvSpPr>
        <p:spPr bwMode="auto">
          <a:xfrm>
            <a:off x="4186297" y="2671233"/>
            <a:ext cx="4013828" cy="7112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4" name="Line 11">
            <a:extLst>
              <a:ext uri="{FF2B5EF4-FFF2-40B4-BE49-F238E27FC236}">
                <a16:creationId xmlns:a16="http://schemas.microsoft.com/office/drawing/2014/main" id="{5C0A7C4C-53EA-9840-A965-DA0C269E6B5E}"/>
              </a:ext>
            </a:extLst>
          </p:cNvPr>
          <p:cNvSpPr>
            <a:spLocks noChangeShapeType="1"/>
          </p:cNvSpPr>
          <p:nvPr/>
        </p:nvSpPr>
        <p:spPr bwMode="auto">
          <a:xfrm>
            <a:off x="6096000" y="1037167"/>
            <a:ext cx="0" cy="4064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C00000"/>
              </a:solidFill>
              <a:latin typeface="Times New Roman" panose="02020603050405020304" pitchFamily="18" charset="0"/>
              <a:cs typeface="Times New Roman" panose="02020603050405020304" pitchFamily="18" charset="0"/>
              <a:sym typeface="Arial"/>
            </a:endParaRPr>
          </a:p>
        </p:txBody>
      </p:sp>
      <p:sp>
        <p:nvSpPr>
          <p:cNvPr id="285" name="Line 12">
            <a:extLst>
              <a:ext uri="{FF2B5EF4-FFF2-40B4-BE49-F238E27FC236}">
                <a16:creationId xmlns:a16="http://schemas.microsoft.com/office/drawing/2014/main" id="{1D9E4F96-ED44-454A-89C2-4E5E73D60399}"/>
              </a:ext>
            </a:extLst>
          </p:cNvPr>
          <p:cNvSpPr>
            <a:spLocks noChangeShapeType="1"/>
          </p:cNvSpPr>
          <p:nvPr/>
        </p:nvSpPr>
        <p:spPr bwMode="auto">
          <a:xfrm>
            <a:off x="6087847" y="2264833"/>
            <a:ext cx="0" cy="4064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C00000"/>
              </a:solidFill>
              <a:latin typeface="Times New Roman" panose="02020603050405020304" pitchFamily="18" charset="0"/>
              <a:cs typeface="Times New Roman" panose="02020603050405020304" pitchFamily="18" charset="0"/>
              <a:sym typeface="Arial"/>
            </a:endParaRPr>
          </a:p>
        </p:txBody>
      </p:sp>
      <p:sp>
        <p:nvSpPr>
          <p:cNvPr id="286" name="Line 13">
            <a:extLst>
              <a:ext uri="{FF2B5EF4-FFF2-40B4-BE49-F238E27FC236}">
                <a16:creationId xmlns:a16="http://schemas.microsoft.com/office/drawing/2014/main" id="{95A1D9B2-8181-854A-8E02-9A8070B3154F}"/>
              </a:ext>
            </a:extLst>
          </p:cNvPr>
          <p:cNvSpPr>
            <a:spLocks noChangeShapeType="1"/>
          </p:cNvSpPr>
          <p:nvPr/>
        </p:nvSpPr>
        <p:spPr bwMode="auto">
          <a:xfrm flipH="1">
            <a:off x="1677655" y="2468033"/>
            <a:ext cx="0" cy="24384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287" name="Rectangle 14">
            <a:extLst>
              <a:ext uri="{FF2B5EF4-FFF2-40B4-BE49-F238E27FC236}">
                <a16:creationId xmlns:a16="http://schemas.microsoft.com/office/drawing/2014/main" id="{8B27D38E-87EF-1348-BD53-C7308332F210}"/>
              </a:ext>
            </a:extLst>
          </p:cNvPr>
          <p:cNvSpPr>
            <a:spLocks noChangeArrowheads="1"/>
          </p:cNvSpPr>
          <p:nvPr/>
        </p:nvSpPr>
        <p:spPr bwMode="auto">
          <a:xfrm>
            <a:off x="548765" y="4906433"/>
            <a:ext cx="2506191" cy="1320800"/>
          </a:xfrm>
          <a:prstGeom prst="rect">
            <a:avLst/>
          </a:prstGeom>
          <a:solidFill>
            <a:schemeClr val="bg1">
              <a:lumMod val="95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cấp</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p>
          <a:p>
            <a:pPr algn="ctr" defTabSz="1219170" eaLnBrk="1" hangingPunct="1">
              <a:buClr>
                <a:srgbClr val="000000"/>
              </a:buClr>
            </a:pP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290" name="Line 17">
            <a:extLst>
              <a:ext uri="{FF2B5EF4-FFF2-40B4-BE49-F238E27FC236}">
                <a16:creationId xmlns:a16="http://schemas.microsoft.com/office/drawing/2014/main" id="{9121C49D-F033-1744-A03E-26C4993C0644}"/>
              </a:ext>
            </a:extLst>
          </p:cNvPr>
          <p:cNvSpPr>
            <a:spLocks noChangeShapeType="1"/>
          </p:cNvSpPr>
          <p:nvPr/>
        </p:nvSpPr>
        <p:spPr bwMode="auto">
          <a:xfrm flipV="1">
            <a:off x="3057409" y="5376672"/>
            <a:ext cx="1057423" cy="139361"/>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1" name="Rectangle 18">
            <a:extLst>
              <a:ext uri="{FF2B5EF4-FFF2-40B4-BE49-F238E27FC236}">
                <a16:creationId xmlns:a16="http://schemas.microsoft.com/office/drawing/2014/main" id="{5044D9CB-83C5-3F4E-9BFD-D75A438BA145}"/>
              </a:ext>
            </a:extLst>
          </p:cNvPr>
          <p:cNvSpPr>
            <a:spLocks noChangeArrowheads="1"/>
          </p:cNvSpPr>
          <p:nvPr/>
        </p:nvSpPr>
        <p:spPr bwMode="auto">
          <a:xfrm>
            <a:off x="4217684" y="4306747"/>
            <a:ext cx="4013828" cy="1615451"/>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2" name="Rectangle 19">
            <a:extLst>
              <a:ext uri="{FF2B5EF4-FFF2-40B4-BE49-F238E27FC236}">
                <a16:creationId xmlns:a16="http://schemas.microsoft.com/office/drawing/2014/main" id="{20ACD964-A527-5F4B-A831-514BD66D02A6}"/>
              </a:ext>
            </a:extLst>
          </p:cNvPr>
          <p:cNvSpPr>
            <a:spLocks noChangeArrowheads="1"/>
          </p:cNvSpPr>
          <p:nvPr/>
        </p:nvSpPr>
        <p:spPr bwMode="auto">
          <a:xfrm>
            <a:off x="4204106" y="6158662"/>
            <a:ext cx="4013828" cy="711200"/>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3" name="Line 20">
            <a:extLst>
              <a:ext uri="{FF2B5EF4-FFF2-40B4-BE49-F238E27FC236}">
                <a16:creationId xmlns:a16="http://schemas.microsoft.com/office/drawing/2014/main" id="{3A56FC1D-9AC5-AD42-8988-00366E6A4E58}"/>
              </a:ext>
            </a:extLst>
          </p:cNvPr>
          <p:cNvSpPr>
            <a:spLocks noChangeShapeType="1"/>
          </p:cNvSpPr>
          <p:nvPr/>
        </p:nvSpPr>
        <p:spPr bwMode="auto">
          <a:xfrm>
            <a:off x="3057409" y="5516033"/>
            <a:ext cx="1003457" cy="10160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422C80AA-567F-1E49-8C82-5F214EE2ED2F}"/>
              </a:ext>
            </a:extLst>
          </p:cNvPr>
          <p:cNvSpPr/>
          <p:nvPr/>
        </p:nvSpPr>
        <p:spPr>
          <a:xfrm>
            <a:off x="4089088" y="270894"/>
            <a:ext cx="4013824" cy="584775"/>
          </a:xfrm>
          <a:prstGeom prst="rect">
            <a:avLst/>
          </a:prstGeom>
        </p:spPr>
        <p:txBody>
          <a:bodyPr wrap="square">
            <a:spAutoFit/>
          </a:bodyPr>
          <a:lstStyle/>
          <a:p>
            <a:pPr algn="ctr" defTabSz="1219170" fontAlgn="base">
              <a:spcBef>
                <a:spcPct val="20000"/>
              </a:spcBef>
              <a:spcAft>
                <a:spcPct val="0"/>
              </a:spcAft>
              <a:buClr>
                <a:srgbClr val="F76E97"/>
              </a:buClr>
            </a:pPr>
            <a:r>
              <a:rPr lang="en-US" sz="3200" b="1" kern="0" dirty="0" err="1">
                <a:solidFill>
                  <a:srgbClr val="C00000"/>
                </a:solidFill>
                <a:latin typeface="Times New Roman" pitchFamily="18" charset="0"/>
                <a:cs typeface="Times New Roman" pitchFamily="18" charset="0"/>
                <a:sym typeface="Arial"/>
              </a:rPr>
              <a:t>Vua</a:t>
            </a:r>
            <a:r>
              <a:rPr lang="en-US" sz="3200" b="1" kern="0" dirty="0">
                <a:solidFill>
                  <a:srgbClr val="C00000"/>
                </a:solidFill>
                <a:latin typeface="Times New Roman" pitchFamily="18" charset="0"/>
                <a:cs typeface="Times New Roman" pitchFamily="18" charset="0"/>
                <a:sym typeface="Arial"/>
              </a:rPr>
              <a:t> </a:t>
            </a:r>
          </a:p>
        </p:txBody>
      </p:sp>
      <p:sp>
        <p:nvSpPr>
          <p:cNvPr id="9" name="Rectangle 8">
            <a:extLst>
              <a:ext uri="{FF2B5EF4-FFF2-40B4-BE49-F238E27FC236}">
                <a16:creationId xmlns:a16="http://schemas.microsoft.com/office/drawing/2014/main" id="{D5E69430-D9F2-D842-A333-D4AC2FFA74E7}"/>
              </a:ext>
            </a:extLst>
          </p:cNvPr>
          <p:cNvSpPr/>
          <p:nvPr/>
        </p:nvSpPr>
        <p:spPr>
          <a:xfrm>
            <a:off x="4332623" y="1616142"/>
            <a:ext cx="3735318" cy="584775"/>
          </a:xfrm>
          <a:prstGeom prst="rect">
            <a:avLst/>
          </a:prstGeom>
        </p:spPr>
        <p:txBody>
          <a:bodyPr wrap="none">
            <a:spAutoFit/>
          </a:bodyPr>
          <a:lstStyle/>
          <a:p>
            <a:pPr defTabSz="1219170">
              <a:buClr>
                <a:srgbClr val="000000"/>
              </a:buClr>
            </a:pPr>
            <a:r>
              <a:rPr lang="en-US" sz="3200" b="1" kern="0" dirty="0" err="1">
                <a:solidFill>
                  <a:srgbClr val="C00000"/>
                </a:solidFill>
                <a:latin typeface="Times New Roman" pitchFamily="18" charset="0"/>
                <a:cs typeface="Times New Roman" pitchFamily="18" charset="0"/>
                <a:sym typeface="Arial"/>
              </a:rPr>
              <a:t>Vương</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hầu</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Quý</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tộc</a:t>
            </a:r>
            <a:endParaRPr lang="en-VN" sz="2133" b="1" kern="0" dirty="0">
              <a:solidFill>
                <a:srgbClr val="C00000"/>
              </a:solidFill>
              <a:latin typeface="Arial"/>
              <a:cs typeface="Arial"/>
              <a:sym typeface="Arial"/>
            </a:endParaRPr>
          </a:p>
        </p:txBody>
      </p:sp>
      <p:sp>
        <p:nvSpPr>
          <p:cNvPr id="11" name="Rectangle 10">
            <a:extLst>
              <a:ext uri="{FF2B5EF4-FFF2-40B4-BE49-F238E27FC236}">
                <a16:creationId xmlns:a16="http://schemas.microsoft.com/office/drawing/2014/main" id="{E35E822E-C69A-F74C-8AAD-62D8583DDC76}"/>
              </a:ext>
            </a:extLst>
          </p:cNvPr>
          <p:cNvSpPr/>
          <p:nvPr/>
        </p:nvSpPr>
        <p:spPr>
          <a:xfrm>
            <a:off x="5440617" y="2760094"/>
            <a:ext cx="1540806"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C00000"/>
                </a:solidFill>
                <a:latin typeface="Times New Roman" panose="02020603050405020304" pitchFamily="18" charset="0"/>
                <a:cs typeface="Arial" panose="020B0604020202020204" pitchFamily="34" charset="0"/>
                <a:sym typeface="Arial"/>
              </a:rPr>
              <a:t>Địa</a:t>
            </a:r>
            <a:r>
              <a:rPr lang="en-US" altLang="en-VN" sz="3200" b="1" dirty="0">
                <a:solidFill>
                  <a:srgbClr val="C00000"/>
                </a:solidFill>
                <a:latin typeface="Times New Roman" panose="02020603050405020304" pitchFamily="18" charset="0"/>
                <a:cs typeface="Arial" panose="020B0604020202020204" pitchFamily="34" charset="0"/>
                <a:sym typeface="Arial"/>
              </a:rPr>
              <a:t> </a:t>
            </a:r>
            <a:r>
              <a:rPr lang="en-US" altLang="en-VN" sz="3200" b="1" dirty="0" err="1">
                <a:solidFill>
                  <a:srgbClr val="C00000"/>
                </a:solidFill>
                <a:latin typeface="Times New Roman" panose="02020603050405020304" pitchFamily="18" charset="0"/>
                <a:cs typeface="Arial" panose="020B0604020202020204" pitchFamily="34" charset="0"/>
                <a:sym typeface="Arial"/>
              </a:rPr>
              <a:t>chủ</a:t>
            </a:r>
            <a:endParaRPr lang="en-US" altLang="en-VN" sz="3200" b="1" dirty="0">
              <a:solidFill>
                <a:srgbClr val="C00000"/>
              </a:solidFill>
              <a:latin typeface="Times New Roman" panose="02020603050405020304" pitchFamily="18" charset="0"/>
              <a:cs typeface="Arial" panose="020B0604020202020204" pitchFamily="34" charset="0"/>
              <a:sym typeface="Arial"/>
            </a:endParaRPr>
          </a:p>
        </p:txBody>
      </p:sp>
      <p:sp>
        <p:nvSpPr>
          <p:cNvPr id="13" name="Rectangle 12">
            <a:extLst>
              <a:ext uri="{FF2B5EF4-FFF2-40B4-BE49-F238E27FC236}">
                <a16:creationId xmlns:a16="http://schemas.microsoft.com/office/drawing/2014/main" id="{CD42DD2B-7284-C84C-827C-2BEEE865DC6C}"/>
              </a:ext>
            </a:extLst>
          </p:cNvPr>
          <p:cNvSpPr/>
          <p:nvPr/>
        </p:nvSpPr>
        <p:spPr>
          <a:xfrm>
            <a:off x="4414596" y="4532775"/>
            <a:ext cx="3724690" cy="1077218"/>
          </a:xfrm>
          <a:prstGeom prst="rect">
            <a:avLst/>
          </a:prstGeom>
        </p:spPr>
        <p:txBody>
          <a:bodyPr wrap="square">
            <a:spAutoFit/>
          </a:bodyPr>
          <a:lstStyle/>
          <a:p>
            <a:pPr algn="just" defTabSz="1219170" fontAlgn="base">
              <a:spcBef>
                <a:spcPct val="50000"/>
              </a:spcBef>
              <a:spcAft>
                <a:spcPct val="0"/>
              </a:spcAft>
            </a:pPr>
            <a:r>
              <a:rPr lang="en-US" altLang="en-VN" sz="3200" b="1" dirty="0" err="1" smtClean="0">
                <a:solidFill>
                  <a:srgbClr val="282848"/>
                </a:solidFill>
                <a:latin typeface="Times New Roman" panose="02020603050405020304" pitchFamily="18" charset="0"/>
                <a:cs typeface="Arial" panose="020B0604020202020204" pitchFamily="34" charset="0"/>
                <a:sym typeface="Arial"/>
              </a:rPr>
              <a:t>Nông</a:t>
            </a:r>
            <a:r>
              <a:rPr lang="en-US" altLang="en-VN" sz="3200" b="1" dirty="0" smtClean="0">
                <a:solidFill>
                  <a:srgbClr val="282848"/>
                </a:solidFill>
                <a:latin typeface="Times New Roman" panose="02020603050405020304" pitchFamily="18" charset="0"/>
                <a:cs typeface="Arial" panose="020B0604020202020204" pitchFamily="34" charset="0"/>
                <a:sym typeface="Arial"/>
              </a:rPr>
              <a:t> </a:t>
            </a:r>
            <a:r>
              <a:rPr lang="en-US" altLang="en-VN" sz="3200" b="1" dirty="0" err="1" smtClean="0">
                <a:solidFill>
                  <a:srgbClr val="282848"/>
                </a:solidFill>
                <a:latin typeface="Times New Roman" panose="02020603050405020304" pitchFamily="18" charset="0"/>
                <a:cs typeface="Arial" panose="020B0604020202020204" pitchFamily="34" charset="0"/>
                <a:sym typeface="Arial"/>
              </a:rPr>
              <a:t>dân</a:t>
            </a:r>
            <a:r>
              <a:rPr lang="en-US" altLang="en-VN" sz="3200" b="1" dirty="0" smtClean="0">
                <a:solidFill>
                  <a:srgbClr val="282848"/>
                </a:solidFill>
                <a:latin typeface="Times New Roman" panose="02020603050405020304" pitchFamily="18" charset="0"/>
                <a:cs typeface="Arial" panose="020B0604020202020204" pitchFamily="34" charset="0"/>
                <a:sym typeface="Arial"/>
              </a:rPr>
              <a:t>, </a:t>
            </a:r>
            <a:r>
              <a:rPr lang="en-US" altLang="en-VN" sz="3200" b="1" dirty="0" err="1" smtClean="0">
                <a:solidFill>
                  <a:srgbClr val="282848"/>
                </a:solidFill>
                <a:latin typeface="Times New Roman" panose="02020603050405020304" pitchFamily="18" charset="0"/>
                <a:cs typeface="Arial" panose="020B0604020202020204" pitchFamily="34" charset="0"/>
                <a:sym typeface="Arial"/>
              </a:rPr>
              <a:t>thợ</a:t>
            </a:r>
            <a:r>
              <a:rPr lang="en-US" altLang="en-VN" sz="3200" b="1" dirty="0" smtClean="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thủ</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smtClean="0">
                <a:solidFill>
                  <a:srgbClr val="282848"/>
                </a:solidFill>
                <a:latin typeface="Times New Roman" panose="02020603050405020304" pitchFamily="18" charset="0"/>
                <a:cs typeface="Arial" panose="020B0604020202020204" pitchFamily="34" charset="0"/>
                <a:sym typeface="Arial"/>
              </a:rPr>
              <a:t>công</a:t>
            </a:r>
            <a:r>
              <a:rPr lang="en-US" altLang="en-VN" sz="3200" b="1" dirty="0" smtClean="0">
                <a:solidFill>
                  <a:srgbClr val="282848"/>
                </a:solidFill>
                <a:latin typeface="Times New Roman" panose="02020603050405020304" pitchFamily="18" charset="0"/>
                <a:cs typeface="Arial" panose="020B0604020202020204" pitchFamily="34" charset="0"/>
                <a:sym typeface="Arial"/>
              </a:rPr>
              <a:t>, </a:t>
            </a:r>
            <a:r>
              <a:rPr lang="en-US" altLang="en-VN" sz="3200" b="1" dirty="0" err="1" smtClean="0">
                <a:solidFill>
                  <a:srgbClr val="282848"/>
                </a:solidFill>
                <a:latin typeface="Times New Roman" panose="02020603050405020304" pitchFamily="18" charset="0"/>
                <a:cs typeface="Arial" panose="020B0604020202020204" pitchFamily="34" charset="0"/>
                <a:sym typeface="Arial"/>
              </a:rPr>
              <a:t>thương</a:t>
            </a:r>
            <a:r>
              <a:rPr lang="en-US" altLang="en-VN" sz="3200" b="1" dirty="0" smtClean="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nhân</a:t>
            </a:r>
            <a:endParaRPr lang="en-US" altLang="en-VN" sz="3200" b="1" dirty="0">
              <a:solidFill>
                <a:srgbClr val="282848"/>
              </a:solidFill>
              <a:latin typeface="Times New Roman" panose="02020603050405020304" pitchFamily="18"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EE65E91B-E5C0-1645-85D6-E674DB68663E}"/>
              </a:ext>
            </a:extLst>
          </p:cNvPr>
          <p:cNvSpPr/>
          <p:nvPr/>
        </p:nvSpPr>
        <p:spPr>
          <a:xfrm>
            <a:off x="5568313" y="6267032"/>
            <a:ext cx="1039067" cy="584775"/>
          </a:xfrm>
          <a:prstGeom prst="rect">
            <a:avLst/>
          </a:prstGeom>
        </p:spPr>
        <p:txBody>
          <a:bodyPr wrap="none">
            <a:spAutoFit/>
          </a:bodyPr>
          <a:lstStyle/>
          <a:p>
            <a:pPr defTabSz="1219170" fontAlgn="base">
              <a:spcBef>
                <a:spcPct val="50000"/>
              </a:spcBef>
              <a:spcAft>
                <a:spcPct val="0"/>
              </a:spcAft>
            </a:pPr>
            <a:r>
              <a:rPr lang="en-US" altLang="en-VN" sz="3200" b="1" dirty="0" err="1" smtClean="0">
                <a:solidFill>
                  <a:srgbClr val="282848"/>
                </a:solidFill>
                <a:latin typeface="Times New Roman" panose="02020603050405020304" pitchFamily="18" charset="0"/>
                <a:cs typeface="Arial" panose="020B0604020202020204" pitchFamily="34" charset="0"/>
                <a:sym typeface="Arial"/>
              </a:rPr>
              <a:t>Nô</a:t>
            </a:r>
            <a:r>
              <a:rPr lang="en-US" altLang="en-VN" sz="3200" b="1" dirty="0" smtClean="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tì</a:t>
            </a:r>
            <a:endParaRPr lang="en-US" altLang="en-VN" sz="3200" b="1" dirty="0">
              <a:solidFill>
                <a:srgbClr val="282848"/>
              </a:solidFill>
              <a:latin typeface="Times New Roman" panose="02020603050405020304" pitchFamily="18" charset="0"/>
              <a:cs typeface="Arial" panose="020B0604020202020204" pitchFamily="34" charset="0"/>
              <a:sym typeface="Arial"/>
            </a:endParaRPr>
          </a:p>
        </p:txBody>
      </p:sp>
      <p:sp>
        <p:nvSpPr>
          <p:cNvPr id="15" name="Rectangle 14">
            <a:extLst>
              <a:ext uri="{FF2B5EF4-FFF2-40B4-BE49-F238E27FC236}">
                <a16:creationId xmlns:a16="http://schemas.microsoft.com/office/drawing/2014/main" id="{DFD50CC8-AC1E-DD49-9D58-D38C38F0B1A0}"/>
              </a:ext>
            </a:extLst>
          </p:cNvPr>
          <p:cNvSpPr/>
          <p:nvPr/>
        </p:nvSpPr>
        <p:spPr>
          <a:xfrm>
            <a:off x="590373" y="1807633"/>
            <a:ext cx="2138727" cy="666786"/>
          </a:xfrm>
          <a:prstGeom prst="rect">
            <a:avLst/>
          </a:prstGeom>
        </p:spPr>
        <p:txBody>
          <a:bodyPr wrap="none">
            <a:spAutoFit/>
          </a:bodyPr>
          <a:lstStyle/>
          <a:p>
            <a:pPr defTabSz="1219170">
              <a:buClr>
                <a:srgbClr val="000000"/>
              </a:buClr>
            </a:pPr>
            <a:r>
              <a:rPr lang="en-US" altLang="en-VN" sz="3733" b="1" dirty="0" err="1">
                <a:solidFill>
                  <a:srgbClr val="FF0000"/>
                </a:solidFill>
                <a:latin typeface="Times New Roman" panose="02020603050405020304" pitchFamily="18" charset="0"/>
                <a:cs typeface="Times New Roman" panose="02020603050405020304" pitchFamily="18" charset="0"/>
                <a:sym typeface="Arial"/>
              </a:rPr>
              <a:t>Thống</a:t>
            </a:r>
            <a:r>
              <a:rPr lang="en-US" altLang="en-VN" sz="3733" b="1"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dirty="0" err="1">
                <a:solidFill>
                  <a:srgbClr val="FF0000"/>
                </a:solidFill>
                <a:latin typeface="Times New Roman" panose="02020603050405020304" pitchFamily="18" charset="0"/>
                <a:cs typeface="Times New Roman" panose="02020603050405020304" pitchFamily="18" charset="0"/>
                <a:sym typeface="Arial"/>
              </a:rPr>
              <a:t>trị</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6" name="Rectangle 15">
            <a:extLst>
              <a:ext uri="{FF2B5EF4-FFF2-40B4-BE49-F238E27FC236}">
                <a16:creationId xmlns:a16="http://schemas.microsoft.com/office/drawing/2014/main" id="{755A078A-0A04-9C4C-BF15-8F1DB7934A44}"/>
              </a:ext>
            </a:extLst>
          </p:cNvPr>
          <p:cNvSpPr/>
          <p:nvPr/>
        </p:nvSpPr>
        <p:spPr>
          <a:xfrm>
            <a:off x="1038580" y="5566833"/>
            <a:ext cx="1261884" cy="666786"/>
          </a:xfrm>
          <a:prstGeom prst="rect">
            <a:avLst/>
          </a:prstGeom>
        </p:spPr>
        <p:txBody>
          <a:bodyPr wrap="none">
            <a:spAutoFit/>
          </a:bodyPr>
          <a:lstStyle/>
          <a:p>
            <a:pPr defTabSz="1219170">
              <a:buClr>
                <a:srgbClr val="000000"/>
              </a:buClr>
            </a:pPr>
            <a:r>
              <a:rPr lang="en-US" altLang="en-VN" sz="3733" b="1" dirty="0" err="1">
                <a:solidFill>
                  <a:prstClr val="black"/>
                </a:solidFill>
                <a:latin typeface="Times New Roman" panose="02020603050405020304" pitchFamily="18" charset="0"/>
                <a:cs typeface="Times New Roman" panose="02020603050405020304" pitchFamily="18" charset="0"/>
                <a:sym typeface="Arial"/>
              </a:rPr>
              <a:t>Bị</a:t>
            </a:r>
            <a:r>
              <a:rPr lang="en-US" altLang="en-VN" sz="3733" b="1" dirty="0">
                <a:solidFill>
                  <a:prstClr val="black"/>
                </a:solidFill>
                <a:latin typeface="Times New Roman" panose="02020603050405020304" pitchFamily="18" charset="0"/>
                <a:cs typeface="Times New Roman" panose="02020603050405020304" pitchFamily="18" charset="0"/>
                <a:sym typeface="Arial"/>
              </a:rPr>
              <a:t> </a:t>
            </a:r>
            <a:r>
              <a:rPr lang="en-US" altLang="en-VN" sz="3733" b="1" dirty="0" err="1">
                <a:solidFill>
                  <a:prstClr val="black"/>
                </a:solidFill>
                <a:latin typeface="Times New Roman" panose="02020603050405020304" pitchFamily="18" charset="0"/>
                <a:cs typeface="Times New Roman" panose="02020603050405020304" pitchFamily="18" charset="0"/>
                <a:sym typeface="Arial"/>
              </a:rPr>
              <a:t>trị</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 name="TextBox 1"/>
          <p:cNvSpPr txBox="1"/>
          <p:nvPr/>
        </p:nvSpPr>
        <p:spPr>
          <a:xfrm>
            <a:off x="8475107" y="107958"/>
            <a:ext cx="3581925" cy="618630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Symbol" panose="05050102010706020507" pitchFamily="18" charset="2"/>
              <a:buChar char="Þ"/>
            </a:pPr>
            <a:r>
              <a:rPr lang="en-GB" sz="3600" dirty="0" err="1" smtClean="0">
                <a:latin typeface="Times New Roman" panose="02020603050405020304" pitchFamily="18" charset="0"/>
                <a:cs typeface="Times New Roman" panose="02020603050405020304" pitchFamily="18" charset="0"/>
              </a:rPr>
              <a:t>Nhận</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xét</a:t>
            </a:r>
            <a:r>
              <a:rPr lang="en-GB" sz="3600" dirty="0" smtClean="0">
                <a:latin typeface="Times New Roman" panose="02020603050405020304" pitchFamily="18" charset="0"/>
                <a:cs typeface="Times New Roman" panose="02020603050405020304" pitchFamily="18" charset="0"/>
              </a:rPr>
              <a:t>: </a:t>
            </a:r>
          </a:p>
          <a:p>
            <a:pPr algn="just"/>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Xã</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hội</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bắt</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đầu</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có</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sự</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phân</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hóa</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sâu</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sắc</a:t>
            </a:r>
            <a:r>
              <a:rPr lang="en-GB" sz="3600" dirty="0" smtClean="0">
                <a:latin typeface="Times New Roman" panose="02020603050405020304" pitchFamily="18" charset="0"/>
                <a:cs typeface="Times New Roman" panose="02020603050405020304" pitchFamily="18" charset="0"/>
              </a:rPr>
              <a:t>.</a:t>
            </a:r>
          </a:p>
          <a:p>
            <a:pPr algn="just"/>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Mâu</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thuẫn</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giữa</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nông</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dân</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nghèo</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tá</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điền</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địa</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chủ</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quý</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tộc</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ngày</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càng</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tăng</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dẫn</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đến</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các</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cuộc</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khởi</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nghĩa</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nổ</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ra</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nhiều</a:t>
            </a:r>
            <a:r>
              <a:rPr lang="en-GB" sz="3600" dirty="0" smtClean="0">
                <a:latin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cs typeface="Times New Roman" panose="02020603050405020304" pitchFamily="18" charset="0"/>
              </a:rPr>
              <a:t>nơi</a:t>
            </a:r>
            <a:r>
              <a:rPr lang="en-GB" sz="360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out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out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out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9119" y="629920"/>
            <a:ext cx="3901439" cy="2032000"/>
            <a:chOff x="2407920" y="2310852"/>
            <a:chExt cx="6502400" cy="4108026"/>
          </a:xfrm>
          <a:noFill/>
        </p:grpSpPr>
        <p:sp>
          <p:nvSpPr>
            <p:cNvPr id="5"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4074161" y="4338320"/>
            <a:ext cx="3901439" cy="2032000"/>
            <a:chOff x="2407920" y="2310852"/>
            <a:chExt cx="6502400" cy="4108026"/>
          </a:xfrm>
          <a:noFill/>
        </p:grpSpPr>
        <p:sp>
          <p:nvSpPr>
            <p:cNvPr id="8"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p:cNvGrpSpPr/>
          <p:nvPr/>
        </p:nvGrpSpPr>
        <p:grpSpPr>
          <a:xfrm>
            <a:off x="9736945" y="1610569"/>
            <a:ext cx="1310640" cy="904240"/>
            <a:chOff x="2407920" y="2310852"/>
            <a:chExt cx="6502400" cy="4108026"/>
          </a:xfrm>
          <a:noFill/>
        </p:grpSpPr>
        <p:sp>
          <p:nvSpPr>
            <p:cNvPr id="11"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ounded Rectangle 12"/>
          <p:cNvSpPr/>
          <p:nvPr/>
        </p:nvSpPr>
        <p:spPr>
          <a:xfrm>
            <a:off x="2067721" y="822960"/>
            <a:ext cx="8148155"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2067722" y="1724025"/>
            <a:ext cx="8148158"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2067722" y="2625090"/>
            <a:ext cx="8148158" cy="77216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tầng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lớp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thấp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hội</a:t>
            </a:r>
            <a:endParaRPr kumimoji="0" lang="vi-VN" sz="24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6" name="Rounded Rectangle 15"/>
          <p:cNvSpPr/>
          <p:nvPr/>
        </p:nvSpPr>
        <p:spPr>
          <a:xfrm>
            <a:off x="2067722" y="4930140"/>
            <a:ext cx="8148158"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phân biệt giữa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trở nên sâu sắc.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2067722" y="3739516"/>
            <a:ext cx="8148158" cy="84836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2199993" y="9376"/>
            <a:ext cx="84719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ý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Đúng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Sai:</a:t>
            </a:r>
          </a:p>
        </p:txBody>
      </p:sp>
      <p:sp>
        <p:nvSpPr>
          <p:cNvPr id="19" name="Freeform 434"/>
          <p:cNvSpPr/>
          <p:nvPr/>
        </p:nvSpPr>
        <p:spPr>
          <a:xfrm>
            <a:off x="10410498" y="4968031"/>
            <a:ext cx="605750" cy="558800"/>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435"/>
          <p:cNvSpPr/>
          <p:nvPr/>
        </p:nvSpPr>
        <p:spPr>
          <a:xfrm>
            <a:off x="10379163" y="2743618"/>
            <a:ext cx="668421" cy="654941"/>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434"/>
          <p:cNvSpPr/>
          <p:nvPr/>
        </p:nvSpPr>
        <p:spPr>
          <a:xfrm>
            <a:off x="1342536" y="1724025"/>
            <a:ext cx="655320" cy="672256"/>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435"/>
          <p:cNvSpPr/>
          <p:nvPr/>
        </p:nvSpPr>
        <p:spPr>
          <a:xfrm>
            <a:off x="1377698" y="3756026"/>
            <a:ext cx="598422" cy="648738"/>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435"/>
          <p:cNvSpPr/>
          <p:nvPr/>
        </p:nvSpPr>
        <p:spPr>
          <a:xfrm>
            <a:off x="10379163" y="822960"/>
            <a:ext cx="618852" cy="634198"/>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13">
            <a:extLst>
              <a:ext uri="{FF2B5EF4-FFF2-40B4-BE49-F238E27FC236}">
                <a16:creationId xmlns:a16="http://schemas.microsoft.com/office/drawing/2014/main" id="{4D2D4311-6DD3-8DF3-2FAC-F6E6A48BE31D}"/>
              </a:ext>
            </a:extLst>
          </p:cNvPr>
          <p:cNvSpPr/>
          <p:nvPr/>
        </p:nvSpPr>
        <p:spPr>
          <a:xfrm>
            <a:off x="2067720" y="5948680"/>
            <a:ext cx="8148157"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435">
            <a:extLst>
              <a:ext uri="{FF2B5EF4-FFF2-40B4-BE49-F238E27FC236}">
                <a16:creationId xmlns:a16="http://schemas.microsoft.com/office/drawing/2014/main" id="{E7544DBD-1D38-E01F-809D-34AED3A4DCF6}"/>
              </a:ext>
            </a:extLst>
          </p:cNvPr>
          <p:cNvSpPr/>
          <p:nvPr/>
        </p:nvSpPr>
        <p:spPr>
          <a:xfrm>
            <a:off x="1378929" y="5858743"/>
            <a:ext cx="598422" cy="648737"/>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10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2"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ED5E9-8102-778F-B5FE-16F65C8C1F9B}"/>
              </a:ext>
            </a:extLst>
          </p:cNvPr>
          <p:cNvSpPr/>
          <p:nvPr/>
        </p:nvSpPr>
        <p:spPr>
          <a:xfrm>
            <a:off x="2728411" y="3639356"/>
            <a:ext cx="6735177"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spTree>
    <p:extLst>
      <p:ext uri="{BB962C8B-B14F-4D97-AF65-F5344CB8AC3E}">
        <p14:creationId xmlns:p14="http://schemas.microsoft.com/office/powerpoint/2010/main" val="53500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5ECE3E-0505-AF82-9A4A-FE14AFE5445E}"/>
              </a:ext>
            </a:extLst>
          </p:cNvPr>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3216276" y="692150"/>
            <a:ext cx="561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214" name="Google Shape;214;p28"/>
          <p:cNvSpPr txBox="1">
            <a:spLocks noGrp="1"/>
          </p:cNvSpPr>
          <p:nvPr>
            <p:ph type="ctrTitle"/>
          </p:nvPr>
        </p:nvSpPr>
        <p:spPr>
          <a:xfrm>
            <a:off x="1308178" y="1502667"/>
            <a:ext cx="9925395" cy="1573090"/>
          </a:xfrm>
          <a:prstGeom prst="rect">
            <a:avLst/>
          </a:prstGeom>
        </p:spPr>
        <p:txBody>
          <a:bodyPr spcFirstLastPara="1" wrap="square" lIns="121900" tIns="121900" rIns="121900" bIns="121900" anchor="b" anchorCtr="0">
            <a:noAutofit/>
          </a:bodyPr>
          <a:lstStyle/>
          <a:p>
            <a:r>
              <a:rPr lang="en-US" sz="4400">
                <a:latin typeface="Times New Roman" panose="02020603050405020304" pitchFamily="18" charset="0"/>
                <a:cs typeface="Times New Roman" panose="02020603050405020304" pitchFamily="18" charset="0"/>
              </a:rPr>
              <a:t>CÔNG CUỘC XÂY DỰNG ĐẤT NƯỚC </a:t>
            </a:r>
            <a:r>
              <a:rPr lang="vi-VN" sz="4400">
                <a:latin typeface="Times New Roman" panose="02020603050405020304" pitchFamily="18" charset="0"/>
                <a:cs typeface="Times New Roman" panose="02020603050405020304" pitchFamily="18" charset="0"/>
              </a:rPr>
              <a:t>THỜI </a:t>
            </a:r>
            <a:r>
              <a:rPr lang="vi-VN" sz="4400" dirty="0">
                <a:latin typeface="Times New Roman" panose="02020603050405020304" pitchFamily="18" charset="0"/>
                <a:cs typeface="Times New Roman" panose="02020603050405020304" pitchFamily="18" charset="0"/>
              </a:rPr>
              <a:t>TRẦN  (1226 – 1400) </a:t>
            </a:r>
            <a:r>
              <a:rPr lang="vi-VN" sz="4400">
                <a:latin typeface="Times New Roman" panose="02020603050405020304" pitchFamily="18" charset="0"/>
                <a:cs typeface="Times New Roman" panose="02020603050405020304" pitchFamily="18" charset="0"/>
              </a:rPr>
              <a:t>(t</a:t>
            </a:r>
            <a:r>
              <a:rPr lang="en-US" sz="4400">
                <a:latin typeface="Times New Roman" panose="02020603050405020304" pitchFamily="18" charset="0"/>
                <a:cs typeface="Times New Roman" panose="02020603050405020304" pitchFamily="18" charset="0"/>
              </a:rPr>
              <a:t>2</a:t>
            </a:r>
            <a:r>
              <a:rPr lang="vi-VN" sz="440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grpSp>
        <p:nvGrpSpPr>
          <p:cNvPr id="216" name="Google Shape;216;p28"/>
          <p:cNvGrpSpPr/>
          <p:nvPr/>
        </p:nvGrpSpPr>
        <p:grpSpPr>
          <a:xfrm rot="21448694">
            <a:off x="4291708" y="3114719"/>
            <a:ext cx="3515780" cy="292333"/>
            <a:chOff x="3445893" y="4053330"/>
            <a:chExt cx="2252199" cy="93989"/>
          </a:xfrm>
        </p:grpSpPr>
        <p:sp>
          <p:nvSpPr>
            <p:cNvPr id="217" name="Google Shape;217;p28"/>
            <p:cNvSpPr/>
            <p:nvPr/>
          </p:nvSpPr>
          <p:spPr>
            <a:xfrm>
              <a:off x="3445893" y="4088755"/>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28"/>
            <p:cNvSpPr/>
            <p:nvPr/>
          </p:nvSpPr>
          <p:spPr>
            <a:xfrm>
              <a:off x="3445893" y="4053330"/>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 name="Google Shape;219;p28"/>
          <p:cNvGrpSpPr/>
          <p:nvPr/>
        </p:nvGrpSpPr>
        <p:grpSpPr>
          <a:xfrm>
            <a:off x="4549063" y="1329825"/>
            <a:ext cx="3002932" cy="125319"/>
            <a:chOff x="3445893" y="996180"/>
            <a:chExt cx="2252199" cy="93989"/>
          </a:xfrm>
        </p:grpSpPr>
        <p:sp>
          <p:nvSpPr>
            <p:cNvPr id="220" name="Google Shape;220;p28"/>
            <p:cNvSpPr/>
            <p:nvPr/>
          </p:nvSpPr>
          <p:spPr>
            <a:xfrm rot="10800000" flipH="1">
              <a:off x="3445893" y="996180"/>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28"/>
            <p:cNvSpPr/>
            <p:nvPr/>
          </p:nvSpPr>
          <p:spPr>
            <a:xfrm rot="10800000" flipH="1">
              <a:off x="3445893" y="1031605"/>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B93A2449-2B65-E847-BC4F-3164D94CA443}"/>
              </a:ext>
            </a:extLst>
          </p:cNvPr>
          <p:cNvSpPr/>
          <p:nvPr/>
        </p:nvSpPr>
        <p:spPr>
          <a:xfrm>
            <a:off x="4542553" y="71524"/>
            <a:ext cx="3438762" cy="120032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7200" b="1" i="0" u="none" strike="noStrike" kern="0" cap="none" spc="0" normalizeH="0" baseline="0" noProof="0">
                <a:ln>
                  <a:noFill/>
                </a:ln>
                <a:solidFill>
                  <a:srgbClr val="FF0000"/>
                </a:solidFill>
                <a:effectLst/>
                <a:uLnTx/>
                <a:uFillTx/>
                <a:latin typeface="Merriweather"/>
                <a:ea typeface="+mn-ea"/>
                <a:cs typeface="Arial"/>
                <a:sym typeface="Merriweather"/>
              </a:rPr>
              <a:t>BÀI 1</a:t>
            </a:r>
            <a:r>
              <a:rPr kumimoji="0" lang="en-US" sz="7200" b="1" i="0" u="none" strike="noStrike" kern="0" cap="none" spc="0" normalizeH="0" baseline="0" noProof="0">
                <a:ln>
                  <a:noFill/>
                </a:ln>
                <a:solidFill>
                  <a:srgbClr val="FF0000"/>
                </a:solidFill>
                <a:effectLst/>
                <a:uLnTx/>
                <a:uFillTx/>
                <a:latin typeface="Merriweather"/>
                <a:ea typeface="+mn-ea"/>
                <a:cs typeface="Arial"/>
                <a:sym typeface="Merriweather"/>
              </a:rPr>
              <a:t>6</a:t>
            </a:r>
            <a:r>
              <a:rPr kumimoji="0" lang="vi-VN" sz="7200" b="1" i="0" u="none" strike="noStrike" kern="0" cap="none" spc="0" normalizeH="0" baseline="0" noProof="0">
                <a:ln>
                  <a:noFill/>
                </a:ln>
                <a:solidFill>
                  <a:srgbClr val="FF0000"/>
                </a:solidFill>
                <a:effectLst/>
                <a:uLnTx/>
                <a:uFillTx/>
                <a:latin typeface="Merriweather"/>
                <a:ea typeface="+mn-ea"/>
                <a:cs typeface="Arial"/>
                <a:sym typeface="Merriweather"/>
              </a:rPr>
              <a:t>:</a:t>
            </a:r>
            <a:endParaRPr kumimoji="0" lang="en-VN" sz="2400" b="0" i="0" u="none" strike="noStrike" kern="0" cap="none" spc="0" normalizeH="0" baseline="0" noProof="0" dirty="0">
              <a:ln>
                <a:noFill/>
              </a:ln>
              <a:solidFill>
                <a:srgbClr val="FF0000"/>
              </a:solidFill>
              <a:effectLst/>
              <a:uLnTx/>
              <a:uFillTx/>
              <a:latin typeface="Arial"/>
              <a:ea typeface="+mn-ea"/>
              <a:cs typeface="Arial"/>
              <a:sym typeface="Arial"/>
            </a:endParaRPr>
          </a:p>
        </p:txBody>
      </p:sp>
      <p:grpSp>
        <p:nvGrpSpPr>
          <p:cNvPr id="9" name="Group 8">
            <a:extLst>
              <a:ext uri="{FF2B5EF4-FFF2-40B4-BE49-F238E27FC236}">
                <a16:creationId xmlns:a16="http://schemas.microsoft.com/office/drawing/2014/main" id="{9378D11A-BF45-E949-909C-B16A423FF1A7}"/>
              </a:ext>
            </a:extLst>
          </p:cNvPr>
          <p:cNvGrpSpPr/>
          <p:nvPr/>
        </p:nvGrpSpPr>
        <p:grpSpPr>
          <a:xfrm>
            <a:off x="-222132" y="3384914"/>
            <a:ext cx="12480079" cy="3459833"/>
            <a:chOff x="-166599" y="2965231"/>
            <a:chExt cx="9360059" cy="2168329"/>
          </a:xfrm>
        </p:grpSpPr>
        <p:pic>
          <p:nvPicPr>
            <p:cNvPr id="6" name="Picture 5">
              <a:extLst>
                <a:ext uri="{FF2B5EF4-FFF2-40B4-BE49-F238E27FC236}">
                  <a16:creationId xmlns:a16="http://schemas.microsoft.com/office/drawing/2014/main" id="{4DADE250-DE14-6F49-8CA7-D7FE44907815}"/>
                </a:ext>
              </a:extLst>
            </p:cNvPr>
            <p:cNvPicPr>
              <a:picLocks noChangeAspect="1"/>
            </p:cNvPicPr>
            <p:nvPr/>
          </p:nvPicPr>
          <p:blipFill rotWithShape="1">
            <a:blip r:embed="rId4"/>
            <a:srcRect l="54407" t="17856" r="-336" b="13194"/>
            <a:stretch/>
          </p:blipFill>
          <p:spPr>
            <a:xfrm>
              <a:off x="2960726" y="3387163"/>
              <a:ext cx="3033674" cy="1655548"/>
            </a:xfrm>
            <a:prstGeom prst="rect">
              <a:avLst/>
            </a:prstGeom>
          </p:spPr>
        </p:pic>
        <p:pic>
          <p:nvPicPr>
            <p:cNvPr id="8" name="Picture 7">
              <a:extLst>
                <a:ext uri="{FF2B5EF4-FFF2-40B4-BE49-F238E27FC236}">
                  <a16:creationId xmlns:a16="http://schemas.microsoft.com/office/drawing/2014/main" id="{5B733BD9-EB85-F841-A00E-BEE8C16B2685}"/>
                </a:ext>
              </a:extLst>
            </p:cNvPr>
            <p:cNvPicPr>
              <a:picLocks noChangeAspect="1"/>
            </p:cNvPicPr>
            <p:nvPr/>
          </p:nvPicPr>
          <p:blipFill rotWithShape="1">
            <a:blip r:embed="rId4"/>
            <a:srcRect l="1" t="20901" r="65567" b="13942"/>
            <a:stretch/>
          </p:blipFill>
          <p:spPr>
            <a:xfrm>
              <a:off x="-166599" y="2967685"/>
              <a:ext cx="3148451" cy="2165875"/>
            </a:xfrm>
            <a:prstGeom prst="rect">
              <a:avLst/>
            </a:prstGeom>
          </p:spPr>
        </p:pic>
        <p:pic>
          <p:nvPicPr>
            <p:cNvPr id="215" name="Picture 214">
              <a:extLst>
                <a:ext uri="{FF2B5EF4-FFF2-40B4-BE49-F238E27FC236}">
                  <a16:creationId xmlns:a16="http://schemas.microsoft.com/office/drawing/2014/main" id="{CB50403A-00A1-D543-95FE-863BDCA49383}"/>
                </a:ext>
              </a:extLst>
            </p:cNvPr>
            <p:cNvPicPr>
              <a:picLocks noChangeAspect="1"/>
            </p:cNvPicPr>
            <p:nvPr/>
          </p:nvPicPr>
          <p:blipFill rotWithShape="1">
            <a:blip r:embed="rId4"/>
            <a:srcRect l="13996" t="74785" r="60560" b="14735"/>
            <a:stretch/>
          </p:blipFill>
          <p:spPr>
            <a:xfrm>
              <a:off x="2981852" y="4752734"/>
              <a:ext cx="2857474" cy="348386"/>
            </a:xfrm>
            <a:prstGeom prst="rect">
              <a:avLst/>
            </a:prstGeom>
          </p:spPr>
        </p:pic>
        <p:pic>
          <p:nvPicPr>
            <p:cNvPr id="312" name="Picture 311">
              <a:extLst>
                <a:ext uri="{FF2B5EF4-FFF2-40B4-BE49-F238E27FC236}">
                  <a16:creationId xmlns:a16="http://schemas.microsoft.com/office/drawing/2014/main" id="{FD10B532-D1B1-C841-914F-1A3E916AEF07}"/>
                </a:ext>
              </a:extLst>
            </p:cNvPr>
            <p:cNvPicPr>
              <a:picLocks noChangeAspect="1"/>
            </p:cNvPicPr>
            <p:nvPr/>
          </p:nvPicPr>
          <p:blipFill rotWithShape="1">
            <a:blip r:embed="rId4"/>
            <a:srcRect l="1" t="20901" r="65567" b="13942"/>
            <a:stretch/>
          </p:blipFill>
          <p:spPr>
            <a:xfrm flipH="1">
              <a:off x="5839326" y="2965231"/>
              <a:ext cx="3354134" cy="2165875"/>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9" fill="hold" grpId="0" nodeType="withEffect" p14:presetBounceEnd="50000">
                                      <p:stCondLst>
                                        <p:cond delay="0"/>
                                      </p:stCondLst>
                                      <p:iterate type="lt">
                                        <p:tmPct val="0"/>
                                      </p:iterate>
                                      <p:childTnLst>
                                        <p:set>
                                          <p:cBhvr>
                                            <p:cTn id="9" dur="1" fill="hold">
                                              <p:stCondLst>
                                                <p:cond delay="0"/>
                                              </p:stCondLst>
                                            </p:cTn>
                                            <p:tgtEl>
                                              <p:spTgt spid="214"/>
                                            </p:tgtEl>
                                            <p:attrNameLst>
                                              <p:attrName>style.visibility</p:attrName>
                                            </p:attrNameLst>
                                          </p:cBhvr>
                                          <p:to>
                                            <p:strVal val="visible"/>
                                          </p:to>
                                        </p:set>
                                        <p:anim calcmode="lin" valueType="num" p14:bounceEnd="50000">
                                          <p:cBhvr additive="base">
                                            <p:cTn id="10" dur="500" fill="hold"/>
                                            <p:tgtEl>
                                              <p:spTgt spid="214"/>
                                            </p:tgtEl>
                                            <p:attrNameLst>
                                              <p:attrName>ppt_x</p:attrName>
                                            </p:attrNameLst>
                                          </p:cBhvr>
                                          <p:tavLst>
                                            <p:tav tm="0">
                                              <p:val>
                                                <p:strVal val="0-#ppt_w/2"/>
                                              </p:val>
                                            </p:tav>
                                            <p:tav tm="100000">
                                              <p:val>
                                                <p:strVal val="#ppt_x"/>
                                              </p:val>
                                            </p:tav>
                                          </p:tavLst>
                                        </p:anim>
                                        <p:anim calcmode="lin" valueType="num" p14:bounceEnd="50000">
                                          <p:cBhvr additive="base">
                                            <p:cTn id="11" dur="500" fill="hold"/>
                                            <p:tgtEl>
                                              <p:spTgt spid="214"/>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14:presetBounceEnd="50000">
                                      <p:stCondLst>
                                        <p:cond delay="0"/>
                                      </p:stCondLst>
                                      <p:childTnLst>
                                        <p:set>
                                          <p:cBhvr>
                                            <p:cTn id="13" dur="1" fill="hold">
                                              <p:stCondLst>
                                                <p:cond delay="0"/>
                                              </p:stCondLst>
                                            </p:cTn>
                                            <p:tgtEl>
                                              <p:spTgt spid="216"/>
                                            </p:tgtEl>
                                            <p:attrNameLst>
                                              <p:attrName>style.visibility</p:attrName>
                                            </p:attrNameLst>
                                          </p:cBhvr>
                                          <p:to>
                                            <p:strVal val="visible"/>
                                          </p:to>
                                        </p:set>
                                        <p:anim calcmode="lin" valueType="num" p14:bounceEnd="50000">
                                          <p:cBhvr additive="base">
                                            <p:cTn id="14" dur="500" fill="hold"/>
                                            <p:tgtEl>
                                              <p:spTgt spid="216"/>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216"/>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50000">
                                      <p:stCondLst>
                                        <p:cond delay="0"/>
                                      </p:stCondLst>
                                      <p:childTnLst>
                                        <p:set>
                                          <p:cBhvr>
                                            <p:cTn id="17" dur="1" fill="hold">
                                              <p:stCondLst>
                                                <p:cond delay="0"/>
                                              </p:stCondLst>
                                            </p:cTn>
                                            <p:tgtEl>
                                              <p:spTgt spid="219"/>
                                            </p:tgtEl>
                                            <p:attrNameLst>
                                              <p:attrName>style.visibility</p:attrName>
                                            </p:attrNameLst>
                                          </p:cBhvr>
                                          <p:to>
                                            <p:strVal val="visible"/>
                                          </p:to>
                                        </p:set>
                                        <p:anim calcmode="lin" valueType="num" p14:bounceEnd="50000">
                                          <p:cBhvr additive="base">
                                            <p:cTn id="18" dur="500" fill="hold"/>
                                            <p:tgtEl>
                                              <p:spTgt spid="219"/>
                                            </p:tgtEl>
                                            <p:attrNameLst>
                                              <p:attrName>ppt_x</p:attrName>
                                            </p:attrNameLst>
                                          </p:cBhvr>
                                          <p:tavLst>
                                            <p:tav tm="0">
                                              <p:val>
                                                <p:strVal val="0-#ppt_w/2"/>
                                              </p:val>
                                            </p:tav>
                                            <p:tav tm="100000">
                                              <p:val>
                                                <p:strVal val="#ppt_x"/>
                                              </p:val>
                                            </p:tav>
                                          </p:tavLst>
                                        </p:anim>
                                        <p:anim calcmode="lin" valueType="num" p14:bounceEnd="50000">
                                          <p:cBhvr additive="base">
                                            <p:cTn id="19" dur="500" fill="hold"/>
                                            <p:tgtEl>
                                              <p:spTgt spid="219"/>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14:presetBounceEnd="50000">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 calcmode="lin" valueType="num" p14:bounceEnd="50000">
                                          <p:cBhvr additive="base">
                                            <p:cTn id="2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34" presetClass="emph" presetSubtype="0" repeatCount="2000" fill="hold" grpId="1" nodeType="afterEffect">
                                      <p:stCondLst>
                                        <p:cond delay="0"/>
                                      </p:stCondLst>
                                      <p:iterate type="lt">
                                        <p:tmPct val="10000"/>
                                      </p:iterate>
                                      <p:childTnLst>
                                        <p:animMotion origin="layout" path="M -1.66667E-6 3.33333E-6 L -1.66667E-6 -0.07223 " pathEditMode="relative" rAng="0" ptsTypes="AA">
                                          <p:cBhvr>
                                            <p:cTn id="26" dur="250" accel="50000" decel="50000" autoRev="1" fill="hold">
                                              <p:stCondLst>
                                                <p:cond delay="0"/>
                                              </p:stCondLst>
                                            </p:cTn>
                                            <p:tgtEl>
                                              <p:spTgt spid="2"/>
                                            </p:tgtEl>
                                            <p:attrNameLst>
                                              <p:attrName>ppt_x</p:attrName>
                                              <p:attrName>ppt_y</p:attrName>
                                            </p:attrNameLst>
                                          </p:cBhvr>
                                          <p:rCtr x="0" y="-3611"/>
                                        </p:animMotion>
                                        <p:animRot by="1500000">
                                          <p:cBhvr>
                                            <p:cTn id="27" dur="125" fill="hold">
                                              <p:stCondLst>
                                                <p:cond delay="0"/>
                                              </p:stCondLst>
                                            </p:cTn>
                                            <p:tgtEl>
                                              <p:spTgt spid="2"/>
                                            </p:tgtEl>
                                            <p:attrNameLst>
                                              <p:attrName>r</p:attrName>
                                            </p:attrNameLst>
                                          </p:cBhvr>
                                        </p:animRot>
                                        <p:animRot by="-1500000">
                                          <p:cBhvr>
                                            <p:cTn id="28" dur="125" fill="hold">
                                              <p:stCondLst>
                                                <p:cond delay="125"/>
                                              </p:stCondLst>
                                            </p:cTn>
                                            <p:tgtEl>
                                              <p:spTgt spid="2"/>
                                            </p:tgtEl>
                                            <p:attrNameLst>
                                              <p:attrName>r</p:attrName>
                                            </p:attrNameLst>
                                          </p:cBhvr>
                                        </p:animRot>
                                        <p:animRot by="-1500000">
                                          <p:cBhvr>
                                            <p:cTn id="29" dur="125" fill="hold">
                                              <p:stCondLst>
                                                <p:cond delay="250"/>
                                              </p:stCondLst>
                                            </p:cTn>
                                            <p:tgtEl>
                                              <p:spTgt spid="2"/>
                                            </p:tgtEl>
                                            <p:attrNameLst>
                                              <p:attrName>r</p:attrName>
                                            </p:attrNameLst>
                                          </p:cBhvr>
                                        </p:animRot>
                                        <p:animRot by="1500000">
                                          <p:cBhvr>
                                            <p:cTn id="30" dur="125" fill="hold">
                                              <p:stCondLst>
                                                <p:cond delay="375"/>
                                              </p:stCondLst>
                                            </p:cTn>
                                            <p:tgtEl>
                                              <p:spTgt spid="2"/>
                                            </p:tgtEl>
                                            <p:attrNameLst>
                                              <p:attrName>r</p:attrName>
                                            </p:attrNameLst>
                                          </p:cBhvr>
                                        </p:animRot>
                                      </p:childTnLst>
                                    </p:cTn>
                                  </p:par>
                                  <p:par>
                                    <p:cTn id="31" presetID="34" presetClass="emph" presetSubtype="0" repeatCount="2000" fill="hold" grpId="1" nodeType="withEffect">
                                      <p:stCondLst>
                                        <p:cond delay="0"/>
                                      </p:stCondLst>
                                      <p:iterate type="lt">
                                        <p:tmPct val="10000"/>
                                      </p:iterate>
                                      <p:childTnLst>
                                        <p:animMotion origin="layout" path="M -2.91667E-6 3.7037E-6 L -2.91667E-6 -0.07223 " pathEditMode="relative" rAng="0" ptsTypes="AA">
                                          <p:cBhvr>
                                            <p:cTn id="32" dur="250" accel="50000" decel="50000" autoRev="1" fill="hold">
                                              <p:stCondLst>
                                                <p:cond delay="0"/>
                                              </p:stCondLst>
                                            </p:cTn>
                                            <p:tgtEl>
                                              <p:spTgt spid="214"/>
                                            </p:tgtEl>
                                            <p:attrNameLst>
                                              <p:attrName>ppt_x</p:attrName>
                                              <p:attrName>ppt_y</p:attrName>
                                            </p:attrNameLst>
                                          </p:cBhvr>
                                          <p:rCtr x="0" y="-3611"/>
                                        </p:animMotion>
                                        <p:animRot by="1500000">
                                          <p:cBhvr>
                                            <p:cTn id="33" dur="125" fill="hold">
                                              <p:stCondLst>
                                                <p:cond delay="0"/>
                                              </p:stCondLst>
                                            </p:cTn>
                                            <p:tgtEl>
                                              <p:spTgt spid="214"/>
                                            </p:tgtEl>
                                            <p:attrNameLst>
                                              <p:attrName>r</p:attrName>
                                            </p:attrNameLst>
                                          </p:cBhvr>
                                        </p:animRot>
                                        <p:animRot by="-1500000">
                                          <p:cBhvr>
                                            <p:cTn id="34" dur="125" fill="hold">
                                              <p:stCondLst>
                                                <p:cond delay="125"/>
                                              </p:stCondLst>
                                            </p:cTn>
                                            <p:tgtEl>
                                              <p:spTgt spid="214"/>
                                            </p:tgtEl>
                                            <p:attrNameLst>
                                              <p:attrName>r</p:attrName>
                                            </p:attrNameLst>
                                          </p:cBhvr>
                                        </p:animRot>
                                        <p:animRot by="-1500000">
                                          <p:cBhvr>
                                            <p:cTn id="35" dur="125" fill="hold">
                                              <p:stCondLst>
                                                <p:cond delay="250"/>
                                              </p:stCondLst>
                                            </p:cTn>
                                            <p:tgtEl>
                                              <p:spTgt spid="214"/>
                                            </p:tgtEl>
                                            <p:attrNameLst>
                                              <p:attrName>r</p:attrName>
                                            </p:attrNameLst>
                                          </p:cBhvr>
                                        </p:animRot>
                                        <p:animRot by="1500000">
                                          <p:cBhvr>
                                            <p:cTn id="36" dur="125" fill="hold">
                                              <p:stCondLst>
                                                <p:cond delay="375"/>
                                              </p:stCondLst>
                                            </p:cTn>
                                            <p:tgtEl>
                                              <p:spTgt spid="2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9" fill="hold" grpId="0" nodeType="withEffect">
                                      <p:stCondLst>
                                        <p:cond delay="0"/>
                                      </p:stCondLst>
                                      <p:iterate type="lt">
                                        <p:tmPct val="0"/>
                                      </p:iterate>
                                      <p:childTnLst>
                                        <p:set>
                                          <p:cBhvr>
                                            <p:cTn id="9" dur="1" fill="hold">
                                              <p:stCondLst>
                                                <p:cond delay="0"/>
                                              </p:stCondLst>
                                            </p:cTn>
                                            <p:tgtEl>
                                              <p:spTgt spid="214"/>
                                            </p:tgtEl>
                                            <p:attrNameLst>
                                              <p:attrName>style.visibility</p:attrName>
                                            </p:attrNameLst>
                                          </p:cBhvr>
                                          <p:to>
                                            <p:strVal val="visible"/>
                                          </p:to>
                                        </p:set>
                                        <p:anim calcmode="lin" valueType="num">
                                          <p:cBhvr additive="base">
                                            <p:cTn id="10" dur="500" fill="hold"/>
                                            <p:tgtEl>
                                              <p:spTgt spid="214"/>
                                            </p:tgtEl>
                                            <p:attrNameLst>
                                              <p:attrName>ppt_x</p:attrName>
                                            </p:attrNameLst>
                                          </p:cBhvr>
                                          <p:tavLst>
                                            <p:tav tm="0">
                                              <p:val>
                                                <p:strVal val="0-#ppt_w/2"/>
                                              </p:val>
                                            </p:tav>
                                            <p:tav tm="100000">
                                              <p:val>
                                                <p:strVal val="#ppt_x"/>
                                              </p:val>
                                            </p:tav>
                                          </p:tavLst>
                                        </p:anim>
                                        <p:anim calcmode="lin" valueType="num">
                                          <p:cBhvr additive="base">
                                            <p:cTn id="11" dur="500" fill="hold"/>
                                            <p:tgtEl>
                                              <p:spTgt spid="214"/>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216"/>
                                            </p:tgtEl>
                                            <p:attrNameLst>
                                              <p:attrName>style.visibility</p:attrName>
                                            </p:attrNameLst>
                                          </p:cBhvr>
                                          <p:to>
                                            <p:strVal val="visible"/>
                                          </p:to>
                                        </p:set>
                                        <p:anim calcmode="lin" valueType="num">
                                          <p:cBhvr additive="base">
                                            <p:cTn id="14" dur="500" fill="hold"/>
                                            <p:tgtEl>
                                              <p:spTgt spid="216"/>
                                            </p:tgtEl>
                                            <p:attrNameLst>
                                              <p:attrName>ppt_x</p:attrName>
                                            </p:attrNameLst>
                                          </p:cBhvr>
                                          <p:tavLst>
                                            <p:tav tm="0">
                                              <p:val>
                                                <p:strVal val="0-#ppt_w/2"/>
                                              </p:val>
                                            </p:tav>
                                            <p:tav tm="100000">
                                              <p:val>
                                                <p:strVal val="#ppt_x"/>
                                              </p:val>
                                            </p:tav>
                                          </p:tavLst>
                                        </p:anim>
                                        <p:anim calcmode="lin" valueType="num">
                                          <p:cBhvr additive="base">
                                            <p:cTn id="15" dur="500" fill="hold"/>
                                            <p:tgtEl>
                                              <p:spTgt spid="216"/>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219"/>
                                            </p:tgtEl>
                                            <p:attrNameLst>
                                              <p:attrName>style.visibility</p:attrName>
                                            </p:attrNameLst>
                                          </p:cBhvr>
                                          <p:to>
                                            <p:strVal val="visible"/>
                                          </p:to>
                                        </p:set>
                                        <p:anim calcmode="lin" valueType="num">
                                          <p:cBhvr additive="base">
                                            <p:cTn id="18" dur="500" fill="hold"/>
                                            <p:tgtEl>
                                              <p:spTgt spid="219"/>
                                            </p:tgtEl>
                                            <p:attrNameLst>
                                              <p:attrName>ppt_x</p:attrName>
                                            </p:attrNameLst>
                                          </p:cBhvr>
                                          <p:tavLst>
                                            <p:tav tm="0">
                                              <p:val>
                                                <p:strVal val="0-#ppt_w/2"/>
                                              </p:val>
                                            </p:tav>
                                            <p:tav tm="100000">
                                              <p:val>
                                                <p:strVal val="#ppt_x"/>
                                              </p:val>
                                            </p:tav>
                                          </p:tavLst>
                                        </p:anim>
                                        <p:anim calcmode="lin" valueType="num">
                                          <p:cBhvr additive="base">
                                            <p:cTn id="19" dur="500" fill="hold"/>
                                            <p:tgtEl>
                                              <p:spTgt spid="219"/>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34" presetClass="emph" presetSubtype="0" repeatCount="2000" fill="hold" grpId="1" nodeType="afterEffect">
                                      <p:stCondLst>
                                        <p:cond delay="0"/>
                                      </p:stCondLst>
                                      <p:iterate type="lt">
                                        <p:tmPct val="10000"/>
                                      </p:iterate>
                                      <p:childTnLst>
                                        <p:animMotion origin="layout" path="M -1.66667E-6 3.33333E-6 L -1.66667E-6 -0.07223 " pathEditMode="relative" rAng="0" ptsTypes="AA">
                                          <p:cBhvr>
                                            <p:cTn id="26" dur="250" accel="50000" decel="50000" autoRev="1" fill="hold">
                                              <p:stCondLst>
                                                <p:cond delay="0"/>
                                              </p:stCondLst>
                                            </p:cTn>
                                            <p:tgtEl>
                                              <p:spTgt spid="2"/>
                                            </p:tgtEl>
                                            <p:attrNameLst>
                                              <p:attrName>ppt_x</p:attrName>
                                              <p:attrName>ppt_y</p:attrName>
                                            </p:attrNameLst>
                                          </p:cBhvr>
                                          <p:rCtr x="0" y="-3611"/>
                                        </p:animMotion>
                                        <p:animRot by="1500000">
                                          <p:cBhvr>
                                            <p:cTn id="27" dur="125" fill="hold">
                                              <p:stCondLst>
                                                <p:cond delay="0"/>
                                              </p:stCondLst>
                                            </p:cTn>
                                            <p:tgtEl>
                                              <p:spTgt spid="2"/>
                                            </p:tgtEl>
                                            <p:attrNameLst>
                                              <p:attrName>r</p:attrName>
                                            </p:attrNameLst>
                                          </p:cBhvr>
                                        </p:animRot>
                                        <p:animRot by="-1500000">
                                          <p:cBhvr>
                                            <p:cTn id="28" dur="125" fill="hold">
                                              <p:stCondLst>
                                                <p:cond delay="125"/>
                                              </p:stCondLst>
                                            </p:cTn>
                                            <p:tgtEl>
                                              <p:spTgt spid="2"/>
                                            </p:tgtEl>
                                            <p:attrNameLst>
                                              <p:attrName>r</p:attrName>
                                            </p:attrNameLst>
                                          </p:cBhvr>
                                        </p:animRot>
                                        <p:animRot by="-1500000">
                                          <p:cBhvr>
                                            <p:cTn id="29" dur="125" fill="hold">
                                              <p:stCondLst>
                                                <p:cond delay="250"/>
                                              </p:stCondLst>
                                            </p:cTn>
                                            <p:tgtEl>
                                              <p:spTgt spid="2"/>
                                            </p:tgtEl>
                                            <p:attrNameLst>
                                              <p:attrName>r</p:attrName>
                                            </p:attrNameLst>
                                          </p:cBhvr>
                                        </p:animRot>
                                        <p:animRot by="1500000">
                                          <p:cBhvr>
                                            <p:cTn id="30" dur="125" fill="hold">
                                              <p:stCondLst>
                                                <p:cond delay="375"/>
                                              </p:stCondLst>
                                            </p:cTn>
                                            <p:tgtEl>
                                              <p:spTgt spid="2"/>
                                            </p:tgtEl>
                                            <p:attrNameLst>
                                              <p:attrName>r</p:attrName>
                                            </p:attrNameLst>
                                          </p:cBhvr>
                                        </p:animRot>
                                      </p:childTnLst>
                                    </p:cTn>
                                  </p:par>
                                  <p:par>
                                    <p:cTn id="31" presetID="34" presetClass="emph" presetSubtype="0" repeatCount="2000" fill="hold" grpId="1" nodeType="withEffect">
                                      <p:stCondLst>
                                        <p:cond delay="0"/>
                                      </p:stCondLst>
                                      <p:iterate type="lt">
                                        <p:tmPct val="10000"/>
                                      </p:iterate>
                                      <p:childTnLst>
                                        <p:animMotion origin="layout" path="M -2.91667E-6 3.7037E-6 L -2.91667E-6 -0.07223 " pathEditMode="relative" rAng="0" ptsTypes="AA">
                                          <p:cBhvr>
                                            <p:cTn id="32" dur="250" accel="50000" decel="50000" autoRev="1" fill="hold">
                                              <p:stCondLst>
                                                <p:cond delay="0"/>
                                              </p:stCondLst>
                                            </p:cTn>
                                            <p:tgtEl>
                                              <p:spTgt spid="214"/>
                                            </p:tgtEl>
                                            <p:attrNameLst>
                                              <p:attrName>ppt_x</p:attrName>
                                              <p:attrName>ppt_y</p:attrName>
                                            </p:attrNameLst>
                                          </p:cBhvr>
                                          <p:rCtr x="0" y="-3611"/>
                                        </p:animMotion>
                                        <p:animRot by="1500000">
                                          <p:cBhvr>
                                            <p:cTn id="33" dur="125" fill="hold">
                                              <p:stCondLst>
                                                <p:cond delay="0"/>
                                              </p:stCondLst>
                                            </p:cTn>
                                            <p:tgtEl>
                                              <p:spTgt spid="214"/>
                                            </p:tgtEl>
                                            <p:attrNameLst>
                                              <p:attrName>r</p:attrName>
                                            </p:attrNameLst>
                                          </p:cBhvr>
                                        </p:animRot>
                                        <p:animRot by="-1500000">
                                          <p:cBhvr>
                                            <p:cTn id="34" dur="125" fill="hold">
                                              <p:stCondLst>
                                                <p:cond delay="125"/>
                                              </p:stCondLst>
                                            </p:cTn>
                                            <p:tgtEl>
                                              <p:spTgt spid="214"/>
                                            </p:tgtEl>
                                            <p:attrNameLst>
                                              <p:attrName>r</p:attrName>
                                            </p:attrNameLst>
                                          </p:cBhvr>
                                        </p:animRot>
                                        <p:animRot by="-1500000">
                                          <p:cBhvr>
                                            <p:cTn id="35" dur="125" fill="hold">
                                              <p:stCondLst>
                                                <p:cond delay="250"/>
                                              </p:stCondLst>
                                            </p:cTn>
                                            <p:tgtEl>
                                              <p:spTgt spid="214"/>
                                            </p:tgtEl>
                                            <p:attrNameLst>
                                              <p:attrName>r</p:attrName>
                                            </p:attrNameLst>
                                          </p:cBhvr>
                                        </p:animRot>
                                        <p:animRot by="1500000">
                                          <p:cBhvr>
                                            <p:cTn id="36" dur="125" fill="hold">
                                              <p:stCondLst>
                                                <p:cond delay="375"/>
                                              </p:stCondLst>
                                            </p:cTn>
                                            <p:tgtEl>
                                              <p:spTgt spid="2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D6320235-A82A-A743-BFD9-9ECE3F654A00}"/>
              </a:ext>
            </a:extLst>
          </p:cNvPr>
          <p:cNvSpPr>
            <a:spLocks noChangeArrowheads="1"/>
          </p:cNvSpPr>
          <p:nvPr/>
        </p:nvSpPr>
        <p:spPr bwMode="auto">
          <a:xfrm>
            <a:off x="2208214" y="5373688"/>
            <a:ext cx="7920037"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vi-VN" altLang="en-US" b="1">
                <a:solidFill>
                  <a:srgbClr val="000000"/>
                </a:solidFill>
                <a:latin typeface="Times New Roman" panose="02020603050405020304" pitchFamily="18" charset="0"/>
                <a:cs typeface="Times New Roman" panose="02020603050405020304" pitchFamily="18" charset="0"/>
              </a:rPr>
              <a:t>Tên phù thủy độc ác, nham hiểm đã bắt cóc hết sinh vật biển</a:t>
            </a:r>
            <a:endParaRPr lang="en-US" altLang="en-US"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40586586-B2F0-4D76-3FF5-F4ABF81960A1}"/>
              </a:ext>
            </a:extLst>
          </p:cNvPr>
          <p:cNvSpPr>
            <a:spLocks noChangeArrowheads="1"/>
          </p:cNvSpPr>
          <p:nvPr/>
        </p:nvSpPr>
        <p:spPr bwMode="auto">
          <a:xfrm>
            <a:off x="2208213" y="5373688"/>
            <a:ext cx="36004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sz="2400" b="1">
                <a:solidFill>
                  <a:srgbClr val="000000"/>
                </a:solidFill>
              </a:rPr>
              <a:t>Em hãy giúp các nàng tiên cá giải cứu các sinh vật biển nhé!</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147" name="Picture 8">
            <a:hlinkClick r:id="rId3" action="ppaction://hlinksldjump"/>
            <a:extLst>
              <a:ext uri="{FF2B5EF4-FFF2-40B4-BE49-F238E27FC236}">
                <a16:creationId xmlns:a16="http://schemas.microsoft.com/office/drawing/2014/main" id="{339580E0-E162-6FDB-B765-78CF5D9A49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4550" y="4027489"/>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5" action="ppaction://hlinksldjump"/>
            <a:extLst>
              <a:ext uri="{FF2B5EF4-FFF2-40B4-BE49-F238E27FC236}">
                <a16:creationId xmlns:a16="http://schemas.microsoft.com/office/drawing/2014/main" id="{7CA4DEEE-1F6F-18B0-95D2-9184CF716C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333812">
            <a:off x="8361363" y="2913063"/>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7" action="ppaction://hlinksldjump"/>
            <a:extLst>
              <a:ext uri="{FF2B5EF4-FFF2-40B4-BE49-F238E27FC236}">
                <a16:creationId xmlns:a16="http://schemas.microsoft.com/office/drawing/2014/main" id="{F7BC6070-F504-1B8B-3C3E-B1AEAF80782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4989" y="2684463"/>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a:hlinkClick r:id="rId5" action="ppaction://hlinksldjump"/>
            <a:extLst>
              <a:ext uri="{FF2B5EF4-FFF2-40B4-BE49-F238E27FC236}">
                <a16:creationId xmlns:a16="http://schemas.microsoft.com/office/drawing/2014/main" id="{45F0D024-E3A2-1382-4B27-1ED84FD6335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23225" y="1041401"/>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10" action="ppaction://hlinksldjump"/>
            <a:extLst>
              <a:ext uri="{FF2B5EF4-FFF2-40B4-BE49-F238E27FC236}">
                <a16:creationId xmlns:a16="http://schemas.microsoft.com/office/drawing/2014/main" id="{EB82EA42-39DE-A338-8420-1CF207129E4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03801" y="1065214"/>
            <a:ext cx="218122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a:hlinkClick r:id="rId12" action="ppaction://hlinksldjump"/>
            <a:extLst>
              <a:ext uri="{FF2B5EF4-FFF2-40B4-BE49-F238E27FC236}">
                <a16:creationId xmlns:a16="http://schemas.microsoft.com/office/drawing/2014/main" id="{C6CDCECA-02D3-D816-2F4F-9050EF4DAF3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33638" y="5484814"/>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14" action="ppaction://hlinksldjump"/>
            <a:extLst>
              <a:ext uri="{FF2B5EF4-FFF2-40B4-BE49-F238E27FC236}">
                <a16:creationId xmlns:a16="http://schemas.microsoft.com/office/drawing/2014/main" id="{3FB47DED-87AA-E8AC-8BD5-DF2701DBB56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649664" y="2254250"/>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a:hlinkClick r:id="rId16" action="ppaction://hlinksldjump"/>
            <a:extLst>
              <a:ext uri="{FF2B5EF4-FFF2-40B4-BE49-F238E27FC236}">
                <a16:creationId xmlns:a16="http://schemas.microsoft.com/office/drawing/2014/main" id="{60F6DD61-5892-AE09-2754-C74BB2A80CF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475664" y="4189413"/>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hlinkClick r:id="rId5" action="ppaction://hlinksldjump"/>
            <a:extLst>
              <a:ext uri="{FF2B5EF4-FFF2-40B4-BE49-F238E27FC236}">
                <a16:creationId xmlns:a16="http://schemas.microsoft.com/office/drawing/2014/main" id="{75F52F1E-B8FE-4EBC-886F-524654815D25}"/>
              </a:ext>
            </a:extLst>
          </p:cNvPr>
          <p:cNvSpPr/>
          <p:nvPr/>
        </p:nvSpPr>
        <p:spPr>
          <a:xfrm>
            <a:off x="8975726" y="6021388"/>
            <a:ext cx="1692275" cy="836612"/>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200">
                <a:solidFill>
                  <a:srgbClr val="FFFFFF"/>
                </a:solidFill>
                <a:latin typeface="Arial"/>
                <a:cs typeface="Arial"/>
              </a:rPr>
              <a:t>VỀ NHÀ THÔI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4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49"/>
                                        </p:tgtEl>
                                        <p:attrNameLst>
                                          <p:attrName>ppt_x</p:attrName>
                                          <p:attrName>ppt_y</p:attrName>
                                        </p:attrNameLst>
                                      </p:cBhvr>
                                    </p:animMotion>
                                    <p:animEffect transition="out" filter="fade">
                                      <p:cBhvr>
                                        <p:cTn id="24" dur="1000"/>
                                        <p:tgtEl>
                                          <p:spTgt spid="6149"/>
                                        </p:tgtEl>
                                      </p:cBhvr>
                                    </p:animEffect>
                                    <p:set>
                                      <p:cBhvr>
                                        <p:cTn id="25"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6" restart="whenNotActive" fill="hold" evtFilter="cancelBubble" nodeType="interactiveSeq">
                <p:stCondLst>
                  <p:cond evt="onClick" delay="0">
                    <p:tgtEl>
                      <p:spTgt spid="615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0"/>
                                        </p:tgtEl>
                                        <p:attrNameLst>
                                          <p:attrName>ppt_x</p:attrName>
                                          <p:attrName>ppt_y</p:attrName>
                                        </p:attrNameLst>
                                      </p:cBhvr>
                                    </p:animMotion>
                                    <p:animEffect transition="out" filter="fade">
                                      <p:cBhvr>
                                        <p:cTn id="32" dur="1000"/>
                                        <p:tgtEl>
                                          <p:spTgt spid="6150"/>
                                        </p:tgtEl>
                                      </p:cBhvr>
                                    </p:animEffect>
                                    <p:set>
                                      <p:cBhvr>
                                        <p:cTn id="33" dur="1" fill="hold">
                                          <p:stCondLst>
                                            <p:cond delay="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34" restart="whenNotActive" fill="hold" evtFilter="cancelBubble" nodeType="interactiveSeq">
                <p:stCondLst>
                  <p:cond evt="onClick" delay="0">
                    <p:tgtEl>
                      <p:spTgt spid="615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2" presetClass="exit" presetSubtype="0" fill="hold" nodeType="clickEffect">
                                  <p:stCondLst>
                                    <p:cond delay="0"/>
                                  </p:stCondLst>
                                  <p:childTnLst>
                                    <p:animScale>
                                      <p:cBhvr>
                                        <p:cTn id="38"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 dur="1000" accel="50000">
                                          <p:stCondLst>
                                            <p:cond delay="0"/>
                                          </p:stCondLst>
                                        </p:cTn>
                                        <p:tgtEl>
                                          <p:spTgt spid="6151"/>
                                        </p:tgtEl>
                                        <p:attrNameLst>
                                          <p:attrName>ppt_x</p:attrName>
                                          <p:attrName>ppt_y</p:attrName>
                                        </p:attrNameLst>
                                      </p:cBhvr>
                                    </p:animMotion>
                                    <p:animEffect transition="out" filter="fade">
                                      <p:cBhvr>
                                        <p:cTn id="40" dur="1000"/>
                                        <p:tgtEl>
                                          <p:spTgt spid="6151"/>
                                        </p:tgtEl>
                                      </p:cBhvr>
                                    </p:animEffect>
                                    <p:set>
                                      <p:cBhvr>
                                        <p:cTn id="41"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42" restart="whenNotActive" fill="hold" evtFilter="cancelBubble" nodeType="interactiveSeq">
                <p:stCondLst>
                  <p:cond evt="onClick" delay="0">
                    <p:tgtEl>
                      <p:spTgt spid="615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2" presetClass="exit" presetSubtype="0" fill="hold" nodeType="clickEffect">
                                  <p:stCondLst>
                                    <p:cond delay="0"/>
                                  </p:stCondLst>
                                  <p:childTnLst>
                                    <p:animScale>
                                      <p:cBhvr>
                                        <p:cTn id="46" dur="1000" accel="50000">
                                          <p:stCondLst>
                                            <p:cond delay="0"/>
                                          </p:stCondLst>
                                        </p:cTn>
                                        <p:tgtEl>
                                          <p:spTgt spid="61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 dur="1000" accel="50000">
                                          <p:stCondLst>
                                            <p:cond delay="0"/>
                                          </p:stCondLst>
                                        </p:cTn>
                                        <p:tgtEl>
                                          <p:spTgt spid="6152"/>
                                        </p:tgtEl>
                                        <p:attrNameLst>
                                          <p:attrName>ppt_x</p:attrName>
                                          <p:attrName>ppt_y</p:attrName>
                                        </p:attrNameLst>
                                      </p:cBhvr>
                                    </p:animMotion>
                                    <p:animEffect transition="out" filter="fade">
                                      <p:cBhvr>
                                        <p:cTn id="48" dur="1000"/>
                                        <p:tgtEl>
                                          <p:spTgt spid="6152"/>
                                        </p:tgtEl>
                                      </p:cBhvr>
                                    </p:animEffect>
                                    <p:set>
                                      <p:cBhvr>
                                        <p:cTn id="49" dur="1" fill="hold">
                                          <p:stCondLst>
                                            <p:cond delay="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50" restart="whenNotActive" fill="hold" evtFilter="cancelBubble" nodeType="interactiveSeq">
                <p:stCondLst>
                  <p:cond evt="onClick" delay="0">
                    <p:tgtEl>
                      <p:spTgt spid="615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2" presetClass="exit" presetSubtype="0" fill="hold" nodeType="clickEffect">
                                  <p:stCondLst>
                                    <p:cond delay="0"/>
                                  </p:stCondLst>
                                  <p:childTnLst>
                                    <p:animScale>
                                      <p:cBhvr>
                                        <p:cTn id="54"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6153"/>
                                        </p:tgtEl>
                                        <p:attrNameLst>
                                          <p:attrName>ppt_x</p:attrName>
                                          <p:attrName>ppt_y</p:attrName>
                                        </p:attrNameLst>
                                      </p:cBhvr>
                                    </p:animMotion>
                                    <p:animEffect transition="out" filter="fade">
                                      <p:cBhvr>
                                        <p:cTn id="56" dur="1000"/>
                                        <p:tgtEl>
                                          <p:spTgt spid="6153"/>
                                        </p:tgtEl>
                                      </p:cBhvr>
                                    </p:animEffect>
                                    <p:set>
                                      <p:cBhvr>
                                        <p:cTn id="57"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58" restart="whenNotActive" fill="hold" evtFilter="cancelBubble" nodeType="interactiveSeq">
                <p:stCondLst>
                  <p:cond evt="onClick" delay="0">
                    <p:tgtEl>
                      <p:spTgt spid="61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2" presetClass="exit" presetSubtype="0" fill="hold" nodeType="clickEffect">
                                  <p:stCondLst>
                                    <p:cond delay="0"/>
                                  </p:stCondLst>
                                  <p:childTnLst>
                                    <p:animScale>
                                      <p:cBhvr>
                                        <p:cTn id="62" dur="1000" accel="50000">
                                          <p:stCondLst>
                                            <p:cond delay="0"/>
                                          </p:stCondLst>
                                        </p:cTn>
                                        <p:tgtEl>
                                          <p:spTgt spid="61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3" dur="1000" accel="50000">
                                          <p:stCondLst>
                                            <p:cond delay="0"/>
                                          </p:stCondLst>
                                        </p:cTn>
                                        <p:tgtEl>
                                          <p:spTgt spid="6154"/>
                                        </p:tgtEl>
                                        <p:attrNameLst>
                                          <p:attrName>ppt_x</p:attrName>
                                          <p:attrName>ppt_y</p:attrName>
                                        </p:attrNameLst>
                                      </p:cBhvr>
                                    </p:animMotion>
                                    <p:animEffect transition="out" filter="fade">
                                      <p:cBhvr>
                                        <p:cTn id="64" dur="1000"/>
                                        <p:tgtEl>
                                          <p:spTgt spid="6154"/>
                                        </p:tgtEl>
                                      </p:cBhvr>
                                    </p:animEffect>
                                    <p:set>
                                      <p:cBhvr>
                                        <p:cTn id="65" dur="1" fill="hold">
                                          <p:stCondLst>
                                            <p:cond delay="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960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042925-D078-2A0E-B318-6EF41C5D47FB}"/>
              </a:ext>
            </a:extLst>
          </p:cNvPr>
          <p:cNvSpPr/>
          <p:nvPr/>
        </p:nvSpPr>
        <p:spPr>
          <a:xfrm>
            <a:off x="4213825" y="210356"/>
            <a:ext cx="4373953"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
        <p:nvSpPr>
          <p:cNvPr id="4" name="AutoShape 2">
            <a:extLst>
              <a:ext uri="{FF2B5EF4-FFF2-40B4-BE49-F238E27FC236}">
                <a16:creationId xmlns:a16="http://schemas.microsoft.com/office/drawing/2014/main" id="{A31084C5-AF40-A944-63FB-2F54D3A999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89F164C-5349-F14D-719D-93A9C7845A0E}"/>
              </a:ext>
            </a:extLst>
          </p:cNvPr>
          <p:cNvPicPr>
            <a:picLocks noChangeAspect="1"/>
          </p:cNvPicPr>
          <p:nvPr/>
        </p:nvPicPr>
        <p:blipFill>
          <a:blip r:embed="rId3"/>
          <a:stretch>
            <a:fillRect/>
          </a:stretch>
        </p:blipFill>
        <p:spPr>
          <a:xfrm>
            <a:off x="6134100" y="800100"/>
            <a:ext cx="6057900" cy="6057900"/>
          </a:xfrm>
          <a:prstGeom prst="rect">
            <a:avLst/>
          </a:prstGeom>
        </p:spPr>
      </p:pic>
      <p:sp>
        <p:nvSpPr>
          <p:cNvPr id="6" name="Rectangle: Rounded Corners 5">
            <a:extLst>
              <a:ext uri="{FF2B5EF4-FFF2-40B4-BE49-F238E27FC236}">
                <a16:creationId xmlns:a16="http://schemas.microsoft.com/office/drawing/2014/main" id="{3E40C941-CF43-D93F-8CB3-F90F52DF3A6F}"/>
              </a:ext>
            </a:extLst>
          </p:cNvPr>
          <p:cNvSpPr/>
          <p:nvPr/>
        </p:nvSpPr>
        <p:spPr>
          <a:xfrm>
            <a:off x="0" y="1676400"/>
            <a:ext cx="6057900" cy="4724400"/>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err="1">
                <a:solidFill>
                  <a:prstClr val="black"/>
                </a:solidFill>
                <a:latin typeface="Times New Roman" panose="02020603050405020304" pitchFamily="18" charset="0"/>
                <a:cs typeface="Times New Roman" panose="02020603050405020304" pitchFamily="18" charset="0"/>
              </a:rPr>
              <a:t>Đóng vai là hướng dẫn viên du lịch, em hãy giới thiệu về thương cảng Vân Đồn qua 1 bài viết ngắn (khoảng 10-15 dòng).</a:t>
            </a:r>
          </a:p>
        </p:txBody>
      </p:sp>
    </p:spTree>
    <p:extLst>
      <p:ext uri="{BB962C8B-B14F-4D97-AF65-F5344CB8AC3E}">
        <p14:creationId xmlns:p14="http://schemas.microsoft.com/office/powerpoint/2010/main" val="292478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ext Box 3">
            <a:extLst>
              <a:ext uri="{FF2B5EF4-FFF2-40B4-BE49-F238E27FC236}">
                <a16:creationId xmlns:a16="http://schemas.microsoft.com/office/drawing/2014/main" id="{684CB18B-9ED4-BBF8-CACB-958720329058}"/>
              </a:ext>
            </a:extLst>
          </p:cNvPr>
          <p:cNvSpPr txBox="1">
            <a:spLocks noChangeArrowheads="1"/>
          </p:cNvSpPr>
          <p:nvPr/>
        </p:nvSpPr>
        <p:spPr bwMode="auto">
          <a:xfrm>
            <a:off x="3432176" y="914401"/>
            <a:ext cx="54340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7171" name="AutoShape 10">
            <a:hlinkClick r:id="rId3" action="ppaction://hlinksldjump" highlightClick="1"/>
            <a:extLst>
              <a:ext uri="{FF2B5EF4-FFF2-40B4-BE49-F238E27FC236}">
                <a16:creationId xmlns:a16="http://schemas.microsoft.com/office/drawing/2014/main" id="{B338956C-E3FB-5225-2D54-A6D7EB3D0158}"/>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18CF49CB-847E-41E3-A201-23C8EE181E6E}"/>
              </a:ext>
            </a:extLst>
          </p:cNvPr>
          <p:cNvSpPr/>
          <p:nvPr/>
        </p:nvSpPr>
        <p:spPr>
          <a:xfrm>
            <a:off x="8685214" y="461964"/>
            <a:ext cx="1152525"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195B5AB-0181-4110-B657-B21ECC88F0E6}"/>
              </a:ext>
            </a:extLst>
          </p:cNvPr>
          <p:cNvSpPr/>
          <p:nvPr/>
        </p:nvSpPr>
        <p:spPr>
          <a:xfrm>
            <a:off x="8615363" y="1830388"/>
            <a:ext cx="785812" cy="7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pic>
        <p:nvPicPr>
          <p:cNvPr id="7174" name="Picture 10">
            <a:extLst>
              <a:ext uri="{FF2B5EF4-FFF2-40B4-BE49-F238E27FC236}">
                <a16:creationId xmlns:a16="http://schemas.microsoft.com/office/drawing/2014/main" id="{B590AF0B-BFF2-5347-836A-CF14B91DA0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4222751"/>
            <a:ext cx="151923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EBEB8EB9-488D-437D-905F-5C2FBA14AEDD}"/>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2800" b="1">
                <a:solidFill>
                  <a:srgbClr val="333399">
                    <a:lumMod val="50000"/>
                  </a:srgbClr>
                </a:solidFill>
                <a:latin typeface="Times New Roman" panose="02020603050405020304" pitchFamily="18" charset="0"/>
                <a:cs typeface="Times New Roman" panose="02020603050405020304" pitchFamily="18" charset="0"/>
              </a:rPr>
              <a:t>Nhà Trần chú trọng và phát triển nghành kinh tế nào?</a:t>
            </a:r>
            <a:endParaRPr lang="en-US" sz="28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10" name="Oval Callout 9">
            <a:extLst>
              <a:ext uri="{FF2B5EF4-FFF2-40B4-BE49-F238E27FC236}">
                <a16:creationId xmlns:a16="http://schemas.microsoft.com/office/drawing/2014/main" id="{125C8F7A-ED96-4BA9-94A7-A0622600DF1E}"/>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sz="2800">
                <a:solidFill>
                  <a:srgbClr val="C00000"/>
                </a:solidFill>
                <a:latin typeface="Times New Roman" panose="02020603050405020304" pitchFamily="18" charset="0"/>
                <a:cs typeface="Times New Roman" panose="02020603050405020304" pitchFamily="18" charset="0"/>
              </a:rPr>
              <a:t>Nông nghiệp</a:t>
            </a:r>
            <a:endParaRPr lang="en-US" sz="2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B1BC2173-81BF-4B92-AE64-B7B2F48D0E6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2800" b="1">
                <a:solidFill>
                  <a:srgbClr val="333399">
                    <a:lumMod val="50000"/>
                  </a:srgbClr>
                </a:solidFill>
                <a:latin typeface="Times New Roman" panose="02020603050405020304" pitchFamily="18" charset="0"/>
                <a:cs typeface="Times New Roman" panose="02020603050405020304" pitchFamily="18" charset="0"/>
              </a:rPr>
              <a:t>Một trong những thương cảng nổi tiếng thời nhà Trần</a:t>
            </a:r>
            <a:endParaRPr lang="en-US" sz="28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4" name="Oval Callout 3">
            <a:extLst>
              <a:ext uri="{FF2B5EF4-FFF2-40B4-BE49-F238E27FC236}">
                <a16:creationId xmlns:a16="http://schemas.microsoft.com/office/drawing/2014/main" id="{AD32D0EA-88BA-4688-B88A-C72025DA85B3}"/>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Vân Đồn (hoặc Hội Thống)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8196" name="AutoShape 10">
            <a:hlinkClick r:id="rId3" action="ppaction://hlinksldjump" highlightClick="1"/>
            <a:extLst>
              <a:ext uri="{FF2B5EF4-FFF2-40B4-BE49-F238E27FC236}">
                <a16:creationId xmlns:a16="http://schemas.microsoft.com/office/drawing/2014/main" id="{F71E482F-9965-C6E6-A303-BF4A53C50405}"/>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pic>
        <p:nvPicPr>
          <p:cNvPr id="8197" name="Picture 15">
            <a:extLst>
              <a:ext uri="{FF2B5EF4-FFF2-40B4-BE49-F238E27FC236}">
                <a16:creationId xmlns:a16="http://schemas.microsoft.com/office/drawing/2014/main" id="{7772645E-5B49-F6B8-0FBF-3B72237634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3989388"/>
            <a:ext cx="2001837"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AutoShape 10">
            <a:hlinkClick r:id="rId3" action="ppaction://hlinksldjump" highlightClick="1"/>
            <a:extLst>
              <a:ext uri="{FF2B5EF4-FFF2-40B4-BE49-F238E27FC236}">
                <a16:creationId xmlns:a16="http://schemas.microsoft.com/office/drawing/2014/main" id="{DA934030-AA59-1650-345B-4ED801C4D203}"/>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9219" name="Picture 8">
            <a:extLst>
              <a:ext uri="{FF2B5EF4-FFF2-40B4-BE49-F238E27FC236}">
                <a16:creationId xmlns:a16="http://schemas.microsoft.com/office/drawing/2014/main" id="{FD49A603-7DE3-631E-8EA3-4B69D49A64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4460876"/>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662BA505-4C25-440C-A63C-CDD6647BE1B1}"/>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vi-VN" sz="3200" b="1">
                <a:solidFill>
                  <a:srgbClr val="3F3742"/>
                </a:solidFill>
                <a:latin typeface="Times New Roman" panose="02020603050405020304" pitchFamily="18" charset="0"/>
                <a:cs typeface="Times New Roman" panose="02020603050405020304" pitchFamily="18" charset="0"/>
              </a:rPr>
              <a:t>Tầng lớp  nào có nhiều đặc quyền nắm giữ các chức vụ chủ chốt trong bộ máy chính quyền.</a:t>
            </a:r>
            <a:endParaRPr lang="en-VN" sz="3200" b="1">
              <a:solidFill>
                <a:srgbClr val="3F3742"/>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15056E9A-1AAD-4791-9EF3-A40B443C254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vi-VN" sz="2400">
                <a:solidFill>
                  <a:srgbClr val="3F3742"/>
                </a:solidFill>
                <a:latin typeface="Times New Roman" panose="02020603050405020304" pitchFamily="18" charset="0"/>
                <a:cs typeface="Times New Roman" panose="02020603050405020304" pitchFamily="18" charset="0"/>
              </a:rPr>
              <a:t>+ Tầng lớp quý tộc (vua, quan lại)</a:t>
            </a:r>
            <a:endParaRPr lang="en-US" sz="2400" dirty="0">
              <a:solidFill>
                <a:srgbClr val="C00000"/>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AutoShape 10">
            <a:hlinkClick r:id="rId3" action="ppaction://hlinksldjump" highlightClick="1"/>
            <a:extLst>
              <a:ext uri="{FF2B5EF4-FFF2-40B4-BE49-F238E27FC236}">
                <a16:creationId xmlns:a16="http://schemas.microsoft.com/office/drawing/2014/main" id="{C72994FE-028B-9DC7-DFB0-2B24805124D6}"/>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10243" name="Picture 16">
            <a:extLst>
              <a:ext uri="{FF2B5EF4-FFF2-40B4-BE49-F238E27FC236}">
                <a16:creationId xmlns:a16="http://schemas.microsoft.com/office/drawing/2014/main" id="{3053FCFE-21BD-DD5F-0E26-7360ACC281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63750" y="4941888"/>
            <a:ext cx="181768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5DC70EEB-55C7-48AD-B5C8-8C42BFEEA6BE}"/>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333399">
                    <a:lumMod val="50000"/>
                  </a:srgbClr>
                </a:solidFill>
                <a:latin typeface="Times New Roman" panose="02020603050405020304" pitchFamily="18" charset="0"/>
                <a:cs typeface="Times New Roman" panose="02020603050405020304" pitchFamily="18" charset="0"/>
              </a:rPr>
              <a:t>Tầng lớp nào có số lượng khá đông đảo phục vụ trong các gia đình quý tộc.</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7" name="Oval Callout 6">
            <a:extLst>
              <a:ext uri="{FF2B5EF4-FFF2-40B4-BE49-F238E27FC236}">
                <a16:creationId xmlns:a16="http://schemas.microsoft.com/office/drawing/2014/main" id="{BD0C35FF-4484-4CCC-AE46-ABDE1B3506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FF0000"/>
                </a:solidFill>
                <a:latin typeface="Times New Roman" panose="02020603050405020304" pitchFamily="18" charset="0"/>
                <a:cs typeface="Times New Roman" panose="02020603050405020304" pitchFamily="18" charset="0"/>
              </a:rPr>
              <a:t>Tầng lớp nông nô, nô tì</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AutoShape 10">
            <a:hlinkClick r:id="rId3" action="ppaction://hlinksldjump" highlightClick="1"/>
            <a:extLst>
              <a:ext uri="{FF2B5EF4-FFF2-40B4-BE49-F238E27FC236}">
                <a16:creationId xmlns:a16="http://schemas.microsoft.com/office/drawing/2014/main" id="{D6E4D8FC-EAE0-F7FC-9520-707F0340F5F7}"/>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11267" name="Picture 12">
            <a:extLst>
              <a:ext uri="{FF2B5EF4-FFF2-40B4-BE49-F238E27FC236}">
                <a16:creationId xmlns:a16="http://schemas.microsoft.com/office/drawing/2014/main" id="{57978ED1-A059-E296-F5C7-C729EF4FDA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08101" y="4168775"/>
            <a:ext cx="2828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71B552BF-7438-465F-A791-0C1E4B55D35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3200" b="1">
                <a:solidFill>
                  <a:srgbClr val="333399">
                    <a:lumMod val="50000"/>
                  </a:srgbClr>
                </a:solidFill>
                <a:latin typeface="Times New Roman" panose="02020603050405020304" pitchFamily="18" charset="0"/>
                <a:cs typeface="Times New Roman" panose="02020603050405020304" pitchFamily="18" charset="0"/>
              </a:rPr>
              <a:t>Lực lượng nào đông đảo nhất và giữ vai trò quan trọng trong xã hội?</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7" name="Oval Callout 6">
            <a:extLst>
              <a:ext uri="{FF2B5EF4-FFF2-40B4-BE49-F238E27FC236}">
                <a16:creationId xmlns:a16="http://schemas.microsoft.com/office/drawing/2014/main" id="{C2A61748-226F-4E23-BA1E-8DBD44F6AE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4000" b="1">
                <a:solidFill>
                  <a:srgbClr val="C00000"/>
                </a:solidFill>
                <a:latin typeface="Times New Roman" panose="02020603050405020304" pitchFamily="18" charset="0"/>
                <a:cs typeface="Times New Roman" panose="02020603050405020304" pitchFamily="18" charset="0"/>
              </a:rPr>
              <a:t>Nông dân</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8">
            <a:extLst>
              <a:ext uri="{FF2B5EF4-FFF2-40B4-BE49-F238E27FC236}">
                <a16:creationId xmlns:a16="http://schemas.microsoft.com/office/drawing/2014/main" id="{AE5659E1-4A06-3F08-A877-6F53851DF256}"/>
              </a:ext>
            </a:extLst>
          </p:cNvPr>
          <p:cNvSpPr txBox="1"/>
          <p:nvPr/>
        </p:nvSpPr>
        <p:spPr>
          <a:xfrm>
            <a:off x="-4669582" y="1766638"/>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1">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Tình hình chính trị</a:t>
            </a:r>
          </a:p>
        </p:txBody>
      </p:sp>
      <p:sp>
        <p:nvSpPr>
          <p:cNvPr id="24" name="TextBox 21">
            <a:extLst>
              <a:ext uri="{FF2B5EF4-FFF2-40B4-BE49-F238E27FC236}">
                <a16:creationId xmlns:a16="http://schemas.microsoft.com/office/drawing/2014/main" id="{F3404906-0D09-D550-169D-30F540ADED61}"/>
              </a:ext>
            </a:extLst>
          </p:cNvPr>
          <p:cNvSpPr txBox="1"/>
          <p:nvPr/>
        </p:nvSpPr>
        <p:spPr>
          <a:xfrm>
            <a:off x="-4611419" y="3126545"/>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1">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2" name="TextBox 15">
            <a:extLst>
              <a:ext uri="{FF2B5EF4-FFF2-40B4-BE49-F238E27FC236}">
                <a16:creationId xmlns:a16="http://schemas.microsoft.com/office/drawing/2014/main" id="{879C7214-AB26-1F36-021C-93253888C146}"/>
              </a:ext>
            </a:extLst>
          </p:cNvPr>
          <p:cNvSpPr txBox="1"/>
          <p:nvPr/>
        </p:nvSpPr>
        <p:spPr>
          <a:xfrm>
            <a:off x="-5613075" y="336710"/>
            <a:ext cx="5684595"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VN" sz="3733" b="1" i="0" u="none" strike="noStrike" kern="0" cap="none" spc="0" normalizeH="0" baseline="0" noProof="0" dirty="0">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Sự </a:t>
            </a:r>
            <a:r>
              <a:rPr kumimoji="0" lang="en-VN" sz="3733" b="1" i="0" u="none" strike="noStrike" kern="0" cap="none" spc="0" normalizeH="0" baseline="0" noProof="0">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thành lập</a:t>
            </a:r>
            <a:r>
              <a:rPr kumimoji="0" lang="en-US" sz="3733" b="1" i="0" u="none" strike="noStrike" kern="0" cap="none" spc="0" normalizeH="0" baseline="0" noProof="0">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 của</a:t>
            </a:r>
            <a:r>
              <a:rPr kumimoji="0" lang="en-VN" sz="3733" b="1" i="0" u="none" strike="noStrike" kern="0" cap="none" spc="0" normalizeH="0" baseline="0" noProof="0">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VN" sz="3733" b="1" i="0" u="none" strike="noStrike" kern="0" cap="none" spc="0" normalizeH="0" baseline="0" noProof="0" dirty="0">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nhà Trần</a:t>
            </a:r>
            <a:endParaRPr kumimoji="0" lang="en-US" sz="3733" b="1" i="0" u="none" strike="noStrike" kern="1200" cap="none" spc="0" normalizeH="0" baseline="0" noProof="1">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TextBox 24">
            <a:extLst>
              <a:ext uri="{FF2B5EF4-FFF2-40B4-BE49-F238E27FC236}">
                <a16:creationId xmlns:a16="http://schemas.microsoft.com/office/drawing/2014/main" id="{B1E456EA-80A6-4757-6BB5-64F049B2BCF3}"/>
              </a:ext>
            </a:extLst>
          </p:cNvPr>
          <p:cNvSpPr txBox="1"/>
          <p:nvPr/>
        </p:nvSpPr>
        <p:spPr>
          <a:xfrm>
            <a:off x="-4876108" y="4367059"/>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1">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sp>
        <p:nvSpPr>
          <p:cNvPr id="28" name="Rectangle 27">
            <a:extLst>
              <a:ext uri="{FF2B5EF4-FFF2-40B4-BE49-F238E27FC236}">
                <a16:creationId xmlns:a16="http://schemas.microsoft.com/office/drawing/2014/main" id="{0C294C43-29C2-70DC-39D1-95F54A2A5C29}"/>
              </a:ext>
            </a:extLst>
          </p:cNvPr>
          <p:cNvSpPr/>
          <p:nvPr/>
        </p:nvSpPr>
        <p:spPr>
          <a:xfrm>
            <a:off x="0" y="0"/>
            <a:ext cx="4305643"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3F3742"/>
              </a:solidFill>
              <a:effectLst/>
              <a:uLnTx/>
              <a:uFillTx/>
              <a:latin typeface="Arial"/>
              <a:ea typeface="+mn-ea"/>
              <a:cs typeface="+mn-cs"/>
              <a:sym typeface="Arial"/>
            </a:endParaRPr>
          </a:p>
        </p:txBody>
      </p:sp>
      <p:sp>
        <p:nvSpPr>
          <p:cNvPr id="4" name="Shape">
            <a:extLst>
              <a:ext uri="{FF2B5EF4-FFF2-40B4-BE49-F238E27FC236}">
                <a16:creationId xmlns:a16="http://schemas.microsoft.com/office/drawing/2014/main" id="{FFDDD617-C6E3-3EB6-80D2-5283F9869670}"/>
              </a:ext>
            </a:extLst>
          </p:cNvPr>
          <p:cNvSpPr/>
          <p:nvPr/>
        </p:nvSpPr>
        <p:spPr>
          <a:xfrm>
            <a:off x="962343" y="1293328"/>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F7931F"/>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40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F4646AF2-BD51-50DB-3ADC-BC6227296458}"/>
              </a:ext>
            </a:extLst>
          </p:cNvPr>
          <p:cNvSpPr txBox="1"/>
          <p:nvPr/>
        </p:nvSpPr>
        <p:spPr>
          <a:xfrm>
            <a:off x="1310633" y="1867160"/>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rPr>
              <a:t>02</a:t>
            </a:r>
          </a:p>
        </p:txBody>
      </p:sp>
      <p:pic>
        <p:nvPicPr>
          <p:cNvPr id="7" name="Graphic 28" descr="Board Of Directors with solid fill">
            <a:extLst>
              <a:ext uri="{FF2B5EF4-FFF2-40B4-BE49-F238E27FC236}">
                <a16:creationId xmlns:a16="http://schemas.microsoft.com/office/drawing/2014/main" id="{416A6D3C-C0FC-1A89-FF46-E3DE25ADE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376432" y="1647864"/>
            <a:ext cx="628949" cy="628949"/>
          </a:xfrm>
          <a:prstGeom prst="rect">
            <a:avLst/>
          </a:prstGeom>
        </p:spPr>
      </p:pic>
      <p:sp>
        <p:nvSpPr>
          <p:cNvPr id="8" name="Shape">
            <a:extLst>
              <a:ext uri="{FF2B5EF4-FFF2-40B4-BE49-F238E27FC236}">
                <a16:creationId xmlns:a16="http://schemas.microsoft.com/office/drawing/2014/main" id="{59D4103B-CE6A-8377-8C0B-8754A5B2AB0D}"/>
              </a:ext>
            </a:extLst>
          </p:cNvPr>
          <p:cNvSpPr/>
          <p:nvPr/>
        </p:nvSpPr>
        <p:spPr>
          <a:xfrm>
            <a:off x="962343" y="2468486"/>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99"/>
                  <a:pt x="21191" y="0"/>
                  <a:pt x="20686" y="0"/>
                </a:cubicBezTo>
                <a:close/>
              </a:path>
            </a:pathLst>
          </a:custGeom>
          <a:solidFill>
            <a:srgbClr val="A2B969"/>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40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9" name="TextBox 12">
            <a:extLst>
              <a:ext uri="{FF2B5EF4-FFF2-40B4-BE49-F238E27FC236}">
                <a16:creationId xmlns:a16="http://schemas.microsoft.com/office/drawing/2014/main" id="{C1CDFA69-8D5C-CE9E-5214-3DF6B121780A}"/>
              </a:ext>
            </a:extLst>
          </p:cNvPr>
          <p:cNvSpPr txBox="1"/>
          <p:nvPr/>
        </p:nvSpPr>
        <p:spPr>
          <a:xfrm>
            <a:off x="1310633" y="3136649"/>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rPr>
              <a:t>03</a:t>
            </a:r>
          </a:p>
        </p:txBody>
      </p:sp>
      <p:pic>
        <p:nvPicPr>
          <p:cNvPr id="11" name="Graphic 29" descr="Briefcase with solid fill">
            <a:extLst>
              <a:ext uri="{FF2B5EF4-FFF2-40B4-BE49-F238E27FC236}">
                <a16:creationId xmlns:a16="http://schemas.microsoft.com/office/drawing/2014/main" id="{3DAAF46A-0664-A74F-D72A-FE785BF0E5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376432" y="4071503"/>
            <a:ext cx="628949" cy="628949"/>
          </a:xfrm>
          <a:prstGeom prst="rect">
            <a:avLst/>
          </a:prstGeom>
        </p:spPr>
      </p:pic>
      <p:sp>
        <p:nvSpPr>
          <p:cNvPr id="12" name="Shape">
            <a:extLst>
              <a:ext uri="{FF2B5EF4-FFF2-40B4-BE49-F238E27FC236}">
                <a16:creationId xmlns:a16="http://schemas.microsoft.com/office/drawing/2014/main" id="{9D6CA473-BB8A-054C-F192-EE34FAF77980}"/>
              </a:ext>
            </a:extLst>
          </p:cNvPr>
          <p:cNvSpPr/>
          <p:nvPr/>
        </p:nvSpPr>
        <p:spPr>
          <a:xfrm>
            <a:off x="946153" y="104016"/>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4CC1EF"/>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40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3" name="TextBox 2">
            <a:extLst>
              <a:ext uri="{FF2B5EF4-FFF2-40B4-BE49-F238E27FC236}">
                <a16:creationId xmlns:a16="http://schemas.microsoft.com/office/drawing/2014/main" id="{BF3B58F4-A8F3-8CB5-AC21-67B40FD38933}"/>
              </a:ext>
            </a:extLst>
          </p:cNvPr>
          <p:cNvSpPr txBox="1"/>
          <p:nvPr/>
        </p:nvSpPr>
        <p:spPr>
          <a:xfrm>
            <a:off x="1228075" y="822273"/>
            <a:ext cx="877163" cy="913007"/>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rPr>
              <a:t>01</a:t>
            </a:r>
          </a:p>
        </p:txBody>
      </p:sp>
      <p:pic>
        <p:nvPicPr>
          <p:cNvPr id="15" name="Graphic 30" descr="Customer review with solid fill">
            <a:extLst>
              <a:ext uri="{FF2B5EF4-FFF2-40B4-BE49-F238E27FC236}">
                <a16:creationId xmlns:a16="http://schemas.microsoft.com/office/drawing/2014/main" id="{11791674-0F3B-751C-EDFB-EF01B2798F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376432" y="439682"/>
            <a:ext cx="628949" cy="628949"/>
          </a:xfrm>
          <a:prstGeom prst="rect">
            <a:avLst/>
          </a:prstGeom>
        </p:spPr>
      </p:pic>
      <p:sp>
        <p:nvSpPr>
          <p:cNvPr id="16" name="Shape">
            <a:extLst>
              <a:ext uri="{FF2B5EF4-FFF2-40B4-BE49-F238E27FC236}">
                <a16:creationId xmlns:a16="http://schemas.microsoft.com/office/drawing/2014/main" id="{ECFC383E-2655-4498-E63E-B8F006359701}"/>
              </a:ext>
            </a:extLst>
          </p:cNvPr>
          <p:cNvSpPr/>
          <p:nvPr/>
        </p:nvSpPr>
        <p:spPr>
          <a:xfrm>
            <a:off x="1089719" y="3691033"/>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C13018"/>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40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7" name="TextBox 13">
            <a:extLst>
              <a:ext uri="{FF2B5EF4-FFF2-40B4-BE49-F238E27FC236}">
                <a16:creationId xmlns:a16="http://schemas.microsoft.com/office/drawing/2014/main" id="{1954EB9D-2FC7-4984-EB0F-F56123598BE8}"/>
              </a:ext>
            </a:extLst>
          </p:cNvPr>
          <p:cNvSpPr txBox="1"/>
          <p:nvPr/>
        </p:nvSpPr>
        <p:spPr>
          <a:xfrm>
            <a:off x="1402419" y="4296720"/>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rPr>
              <a:t>04</a:t>
            </a:r>
          </a:p>
        </p:txBody>
      </p:sp>
      <p:pic>
        <p:nvPicPr>
          <p:cNvPr id="19" name="Graphic 33" descr="Target Audience with solid fill">
            <a:extLst>
              <a:ext uri="{FF2B5EF4-FFF2-40B4-BE49-F238E27FC236}">
                <a16:creationId xmlns:a16="http://schemas.microsoft.com/office/drawing/2014/main" id="{CB99464D-79AC-953A-026B-587E7704AF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376432" y="2952604"/>
            <a:ext cx="628949" cy="628949"/>
          </a:xfrm>
          <a:prstGeom prst="rect">
            <a:avLst/>
          </a:prstGeom>
        </p:spPr>
      </p:pic>
      <p:sp>
        <p:nvSpPr>
          <p:cNvPr id="2" name="Shape">
            <a:extLst>
              <a:ext uri="{FF2B5EF4-FFF2-40B4-BE49-F238E27FC236}">
                <a16:creationId xmlns:a16="http://schemas.microsoft.com/office/drawing/2014/main" id="{FFC14013-2E8A-9343-1030-3BEB760198C0}"/>
              </a:ext>
            </a:extLst>
          </p:cNvPr>
          <p:cNvSpPr/>
          <p:nvPr/>
        </p:nvSpPr>
        <p:spPr>
          <a:xfrm>
            <a:off x="1114519" y="5062978"/>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99"/>
                  <a:pt x="21191" y="0"/>
                  <a:pt x="20686" y="0"/>
                </a:cubicBezTo>
                <a:close/>
              </a:path>
            </a:pathLst>
          </a:custGeom>
          <a:solidFill>
            <a:srgbClr val="A2B969"/>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40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3" name="TextBox 13">
            <a:extLst>
              <a:ext uri="{FF2B5EF4-FFF2-40B4-BE49-F238E27FC236}">
                <a16:creationId xmlns:a16="http://schemas.microsoft.com/office/drawing/2014/main" id="{B61BDACE-D915-6680-01DD-3B373B585A9F}"/>
              </a:ext>
            </a:extLst>
          </p:cNvPr>
          <p:cNvSpPr txBox="1"/>
          <p:nvPr/>
        </p:nvSpPr>
        <p:spPr>
          <a:xfrm>
            <a:off x="1419086" y="5664125"/>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rPr>
              <a:t>05</a:t>
            </a:r>
            <a:endParaRPr kumimoji="0" lang="en-US" sz="53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endParaRPr>
          </a:p>
        </p:txBody>
      </p:sp>
      <p:sp>
        <p:nvSpPr>
          <p:cNvPr id="6" name="TextBox 24">
            <a:extLst>
              <a:ext uri="{FF2B5EF4-FFF2-40B4-BE49-F238E27FC236}">
                <a16:creationId xmlns:a16="http://schemas.microsoft.com/office/drawing/2014/main" id="{A1E1DC60-C435-3A35-3690-EE64DE32E929}"/>
              </a:ext>
            </a:extLst>
          </p:cNvPr>
          <p:cNvSpPr txBox="1"/>
          <p:nvPr/>
        </p:nvSpPr>
        <p:spPr>
          <a:xfrm>
            <a:off x="-4948037" y="5854504"/>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1">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Tình hình văn hóa</a:t>
            </a:r>
          </a:p>
        </p:txBody>
      </p:sp>
      <p:pic>
        <p:nvPicPr>
          <p:cNvPr id="10" name="Graphic 33" descr="Target Audience with solid fill">
            <a:extLst>
              <a:ext uri="{FF2B5EF4-FFF2-40B4-BE49-F238E27FC236}">
                <a16:creationId xmlns:a16="http://schemas.microsoft.com/office/drawing/2014/main" id="{EA18AFDB-6836-B7FE-7066-47E65FBBBB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376432" y="5474894"/>
            <a:ext cx="628949" cy="628949"/>
          </a:xfrm>
          <a:prstGeom prst="rect">
            <a:avLst/>
          </a:prstGeom>
        </p:spPr>
      </p:pic>
    </p:spTree>
    <p:extLst>
      <p:ext uri="{BB962C8B-B14F-4D97-AF65-F5344CB8AC3E}">
        <p14:creationId xmlns:p14="http://schemas.microsoft.com/office/powerpoint/2010/main" val="400227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3.54167E-6 4.81481E-6 L 0.83672 4.81481E-6 " pathEditMode="relative" rAng="0" ptsTypes="AA">
                                      <p:cBhvr>
                                        <p:cTn id="6" dur="2000" fill="hold"/>
                                        <p:tgtEl>
                                          <p:spTgt spid="22"/>
                                        </p:tgtEl>
                                        <p:attrNameLst>
                                          <p:attrName>ppt_x</p:attrName>
                                          <p:attrName>ppt_y</p:attrName>
                                        </p:attrNameLst>
                                      </p:cBhvr>
                                      <p:rCtr x="41836" y="0"/>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grpId="0" nodeType="clickEffect">
                                  <p:stCondLst>
                                    <p:cond delay="0"/>
                                  </p:stCondLst>
                                  <p:childTnLst>
                                    <p:animMotion origin="layout" path="M -5E-6 0 L 0.77501 -0.02384 " pathEditMode="relative" rAng="0" ptsTypes="AA">
                                      <p:cBhvr>
                                        <p:cTn id="10" dur="2000" fill="hold"/>
                                        <p:tgtEl>
                                          <p:spTgt spid="26"/>
                                        </p:tgtEl>
                                        <p:attrNameLst>
                                          <p:attrName>ppt_x</p:attrName>
                                          <p:attrName>ppt_y</p:attrName>
                                        </p:attrNameLst>
                                      </p:cBhvr>
                                      <p:rCtr x="38750" y="-1204"/>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grpId="0" nodeType="clickEffect">
                                  <p:stCondLst>
                                    <p:cond delay="0"/>
                                  </p:stCondLst>
                                  <p:childTnLst>
                                    <p:animMotion origin="layout" path="M -2.70833E-6 1.85185E-6 L 0.77578 -0.04584 " pathEditMode="relative" rAng="0" ptsTypes="AA">
                                      <p:cBhvr>
                                        <p:cTn id="14" dur="2000" fill="hold"/>
                                        <p:tgtEl>
                                          <p:spTgt spid="24"/>
                                        </p:tgtEl>
                                        <p:attrNameLst>
                                          <p:attrName>ppt_x</p:attrName>
                                          <p:attrName>ppt_y</p:attrName>
                                        </p:attrNameLst>
                                      </p:cBhvr>
                                      <p:rCtr x="38789" y="-2292"/>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0" nodeType="clickEffect">
                                  <p:stCondLst>
                                    <p:cond delay="0"/>
                                  </p:stCondLst>
                                  <p:childTnLst>
                                    <p:animMotion origin="layout" path="M 2.08333E-6 3.33333E-6 L 0.80651 -0.04653 " pathEditMode="relative" rAng="0" ptsTypes="AA">
                                      <p:cBhvr>
                                        <p:cTn id="18" dur="2000" fill="hold"/>
                                        <p:tgtEl>
                                          <p:spTgt spid="20"/>
                                        </p:tgtEl>
                                        <p:attrNameLst>
                                          <p:attrName>ppt_x</p:attrName>
                                          <p:attrName>ppt_y</p:attrName>
                                        </p:attrNameLst>
                                      </p:cBhvr>
                                      <p:rCtr x="40326" y="-2338"/>
                                    </p:animMotion>
                                  </p:childTnLst>
                                </p:cTn>
                              </p:par>
                            </p:childTnLst>
                          </p:cTn>
                        </p:par>
                      </p:childTnLst>
                    </p:cTn>
                  </p:par>
                  <p:par>
                    <p:cTn id="19" fill="hold">
                      <p:stCondLst>
                        <p:cond delay="indefinite"/>
                      </p:stCondLst>
                      <p:childTnLst>
                        <p:par>
                          <p:cTn id="20" fill="hold">
                            <p:stCondLst>
                              <p:cond delay="0"/>
                            </p:stCondLst>
                            <p:childTnLst>
                              <p:par>
                                <p:cTn id="21" presetID="49" presetClass="path" presetSubtype="0" accel="50000" decel="50000" fill="hold" grpId="0" nodeType="clickEffect">
                                  <p:stCondLst>
                                    <p:cond delay="0"/>
                                  </p:stCondLst>
                                  <p:childTnLst>
                                    <p:animMotion origin="layout" path="M 1.45833E-6 -4.81481E-6 L 0.81393 -0.0199 " pathEditMode="relative" rAng="0" ptsTypes="AA">
                                      <p:cBhvr>
                                        <p:cTn id="22" dur="2000" fill="hold"/>
                                        <p:tgtEl>
                                          <p:spTgt spid="6"/>
                                        </p:tgtEl>
                                        <p:attrNameLst>
                                          <p:attrName>ppt_x</p:attrName>
                                          <p:attrName>ppt_y</p:attrName>
                                        </p:attrNameLst>
                                      </p:cBhvr>
                                      <p:rCtr x="40690" y="-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22" grpId="0"/>
      <p:bldP spid="20"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AutoShape 10">
            <a:hlinkClick r:id="rId3" action="ppaction://hlinksldjump" highlightClick="1"/>
            <a:extLst>
              <a:ext uri="{FF2B5EF4-FFF2-40B4-BE49-F238E27FC236}">
                <a16:creationId xmlns:a16="http://schemas.microsoft.com/office/drawing/2014/main" id="{4EF4E694-DAC2-C387-06D2-80DB83915309}"/>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12291" name="Picture 14">
            <a:extLst>
              <a:ext uri="{FF2B5EF4-FFF2-40B4-BE49-F238E27FC236}">
                <a16:creationId xmlns:a16="http://schemas.microsoft.com/office/drawing/2014/main" id="{65C225FF-FCD4-06B6-8C6E-57C09FDF97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4810125"/>
            <a:ext cx="2159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4E835AA8-2FC7-47DD-9A72-E546B4E65542}"/>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333399">
                    <a:lumMod val="50000"/>
                  </a:srgbClr>
                </a:solidFill>
                <a:latin typeface="Times New Roman" panose="02020603050405020304" pitchFamily="18" charset="0"/>
                <a:cs typeface="Times New Roman" panose="02020603050405020304" pitchFamily="18" charset="0"/>
              </a:rPr>
              <a:t>Các xưởng thủ công nghiệp của nhà nước chuyên làm những gì?</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96ACF266-0737-4629-8D42-FBB48F4E3BD9}"/>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a:solidFill>
                  <a:srgbClr val="C00000"/>
                </a:solidFill>
                <a:latin typeface="Times New Roman" panose="02020603050405020304" pitchFamily="18" charset="0"/>
                <a:cs typeface="Times New Roman" panose="02020603050405020304" pitchFamily="18" charset="0"/>
              </a:rPr>
              <a:t>Đúc tiền, chế tạo vũ khí, đóng thuyền chiến…</a:t>
            </a:r>
            <a:endParaRPr lang="en-US" sz="32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WordArt 6">
            <a:extLst>
              <a:ext uri="{FF2B5EF4-FFF2-40B4-BE49-F238E27FC236}">
                <a16:creationId xmlns:a16="http://schemas.microsoft.com/office/drawing/2014/main" id="{A7160E7C-C3BA-D5F9-1768-3B5F7C47D1C7}"/>
              </a:ext>
            </a:extLst>
          </p:cNvPr>
          <p:cNvSpPr>
            <a:spLocks noChangeArrowheads="1" noChangeShapeType="1" noTextEdit="1"/>
          </p:cNvSpPr>
          <p:nvPr/>
        </p:nvSpPr>
        <p:spPr bwMode="auto">
          <a:xfrm>
            <a:off x="3276600" y="762000"/>
            <a:ext cx="5715000"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VN" sz="4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3315" name="AutoShape 7">
            <a:hlinkClick r:id="rId4" action="ppaction://hlinksldjump" highlightClick="1"/>
            <a:extLst>
              <a:ext uri="{FF2B5EF4-FFF2-40B4-BE49-F238E27FC236}">
                <a16:creationId xmlns:a16="http://schemas.microsoft.com/office/drawing/2014/main" id="{6390D5C1-E0CC-F36B-AF7C-FB653EA0D9A0}"/>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2" name="Picture 1">
            <a:extLst>
              <a:ext uri="{FF2B5EF4-FFF2-40B4-BE49-F238E27FC236}">
                <a16:creationId xmlns:a16="http://schemas.microsoft.com/office/drawing/2014/main" id="{5E2C5887-69A7-3313-8FBE-3ED5DC5E3F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3878263"/>
            <a:ext cx="4402138"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2CBCCEDD-2671-41DD-9AC9-B986360A0E02}"/>
              </a:ext>
            </a:extLst>
          </p:cNvPr>
          <p:cNvSpPr/>
          <p:nvPr/>
        </p:nvSpPr>
        <p:spPr>
          <a:xfrm>
            <a:off x="3575051" y="762001"/>
            <a:ext cx="3960813" cy="2811463"/>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b="1" dirty="0">
              <a:solidFill>
                <a:srgbClr val="333399">
                  <a:lumMod val="50000"/>
                </a:srgbClr>
              </a:solidFill>
              <a:latin typeface="Arial"/>
              <a:cs typeface="Arial"/>
            </a:endParaRPr>
          </a:p>
          <a:p>
            <a:pPr algn="ctr" eaLnBrk="0" fontAlgn="base" hangingPunct="0">
              <a:spcBef>
                <a:spcPct val="0"/>
              </a:spcBef>
              <a:spcAft>
                <a:spcPct val="0"/>
              </a:spcAft>
              <a:defRPr/>
            </a:pPr>
            <a:r>
              <a:rPr lang="en-US" sz="2400" b="1" dirty="0">
                <a:solidFill>
                  <a:srgbClr val="333399">
                    <a:lumMod val="50000"/>
                  </a:srgbClr>
                </a:solidFill>
                <a:latin typeface="Arial"/>
                <a:cs typeface="Arial"/>
              </a:rPr>
              <a:t>C</a:t>
            </a:r>
            <a:r>
              <a:rPr lang="vi-VN" sz="2400" b="1" dirty="0">
                <a:solidFill>
                  <a:srgbClr val="333399">
                    <a:lumMod val="50000"/>
                  </a:srgbClr>
                </a:solidFill>
                <a:latin typeface="Arial"/>
                <a:cs typeface="Arial"/>
              </a:rPr>
              <a:t>ảm ơn bạn vì đã giúp chúng mình. Tặng bạn viên ngọc trai tuyệt đẹp</a:t>
            </a:r>
            <a:r>
              <a:rPr lang="en-US" sz="2400" b="1" dirty="0">
                <a:solidFill>
                  <a:srgbClr val="333399">
                    <a:lumMod val="50000"/>
                  </a:srgbClr>
                </a:solidFill>
                <a:latin typeface="Arial"/>
                <a:cs typeface="Arial"/>
              </a:rPr>
              <a:t> </a:t>
            </a:r>
            <a:r>
              <a:rPr lang="en-US" sz="2400" b="1" dirty="0" err="1">
                <a:solidFill>
                  <a:srgbClr val="333399">
                    <a:lumMod val="50000"/>
                  </a:srgbClr>
                </a:solidFill>
                <a:latin typeface="Arial"/>
                <a:cs typeface="Arial"/>
              </a:rPr>
              <a:t>này</a:t>
            </a:r>
            <a:endParaRPr lang="en-US" sz="2400" dirty="0">
              <a:solidFill>
                <a:srgbClr val="FFFFFF"/>
              </a:solidFill>
              <a:latin typeface="Arial"/>
              <a:cs typeface="Arial"/>
            </a:endParaRPr>
          </a:p>
          <a:p>
            <a:pPr algn="ctr" eaLnBrk="0" fontAlgn="base" hangingPunct="0">
              <a:spcBef>
                <a:spcPct val="0"/>
              </a:spcBef>
              <a:spcAft>
                <a:spcPct val="0"/>
              </a:spcAft>
              <a:defRPr/>
            </a:pPr>
            <a:endParaRPr lang="en-US" sz="2400" dirty="0">
              <a:solidFill>
                <a:srgbClr val="FFFFFF"/>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sp>
        <p:nvSpPr>
          <p:cNvPr id="576" name="TextBox 575">
            <a:extLst>
              <a:ext uri="{FF2B5EF4-FFF2-40B4-BE49-F238E27FC236}">
                <a16:creationId xmlns:a16="http://schemas.microsoft.com/office/drawing/2014/main" id="{21FB945B-5B76-9D45-9F63-E2107705FAFD}"/>
              </a:ext>
            </a:extLst>
          </p:cNvPr>
          <p:cNvSpPr txBox="1"/>
          <p:nvPr/>
        </p:nvSpPr>
        <p:spPr>
          <a:xfrm>
            <a:off x="292968" y="1583092"/>
            <a:ext cx="5956594" cy="1200329"/>
          </a:xfrm>
          <a:prstGeom prst="rect">
            <a:avLst/>
          </a:prstGeom>
          <a:noFill/>
        </p:spPr>
        <p:txBody>
          <a:bodyPr wrap="square" rtlCol="0">
            <a:spAutoFit/>
          </a:bodyPr>
          <a:lstStyle/>
          <a:p>
            <a:pPr defTabSz="1219170">
              <a:buClr>
                <a:srgbClr val="000000"/>
              </a:buClr>
            </a:pPr>
            <a:r>
              <a:rPr lang="en-VN" sz="36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3600" b="1" kern="0" dirty="0">
                <a:solidFill>
                  <a:srgbClr val="FF0000"/>
                </a:solidFill>
                <a:latin typeface="Times New Roman" panose="02020603050405020304" pitchFamily="18" charset="0"/>
                <a:cs typeface="Times New Roman" panose="02020603050405020304" pitchFamily="18" charset="0"/>
                <a:sym typeface="Arial"/>
              </a:rPr>
              <a:t>Tình hình </a:t>
            </a:r>
            <a:r>
              <a:rPr lang="en-US" sz="3600" b="1" kern="0" dirty="0" err="1">
                <a:solidFill>
                  <a:srgbClr val="FF0000"/>
                </a:solidFill>
                <a:latin typeface="Times New Roman" panose="02020603050405020304" pitchFamily="18" charset="0"/>
                <a:cs typeface="Times New Roman" panose="02020603050405020304" pitchFamily="18" charset="0"/>
                <a:sym typeface="Arial"/>
              </a:rPr>
              <a:t>kinh</a:t>
            </a:r>
            <a:r>
              <a:rPr lang="en-US" sz="3600" b="1" kern="0" dirty="0">
                <a:solidFill>
                  <a:srgbClr val="FF0000"/>
                </a:solidFill>
                <a:latin typeface="Times New Roman" panose="02020603050405020304" pitchFamily="18" charset="0"/>
                <a:cs typeface="Times New Roman" panose="02020603050405020304" pitchFamily="18" charset="0"/>
                <a:sym typeface="Arial"/>
              </a:rPr>
              <a:t> </a:t>
            </a:r>
            <a:r>
              <a:rPr lang="en-US" sz="3600" b="1" kern="0" dirty="0" err="1">
                <a:solidFill>
                  <a:srgbClr val="FF0000"/>
                </a:solidFill>
                <a:latin typeface="Times New Roman" panose="02020603050405020304" pitchFamily="18" charset="0"/>
                <a:cs typeface="Times New Roman" panose="02020603050405020304" pitchFamily="18" charset="0"/>
                <a:sym typeface="Arial"/>
              </a:rPr>
              <a:t>tế</a:t>
            </a:r>
            <a:r>
              <a:rPr lang="en-US" sz="3600" b="1" kern="0" dirty="0" smtClean="0">
                <a:solidFill>
                  <a:srgbClr val="FF0000"/>
                </a:solidFill>
                <a:latin typeface="Times New Roman" panose="02020603050405020304" pitchFamily="18" charset="0"/>
                <a:cs typeface="Times New Roman" panose="02020603050405020304" pitchFamily="18" charset="0"/>
                <a:sym typeface="Arial"/>
              </a:rPr>
              <a:t>.</a:t>
            </a:r>
          </a:p>
          <a:p>
            <a:pPr defTabSz="1219170">
              <a:buClr>
                <a:srgbClr val="000000"/>
              </a:buClr>
            </a:pPr>
            <a:r>
              <a:rPr lang="en-GB" sz="3600" b="1" kern="0" dirty="0" smtClean="0">
                <a:solidFill>
                  <a:srgbClr val="FF0000"/>
                </a:solidFill>
                <a:latin typeface="Times New Roman" panose="02020603050405020304" pitchFamily="18" charset="0"/>
                <a:cs typeface="Times New Roman" panose="02020603050405020304" pitchFamily="18" charset="0"/>
                <a:sym typeface="Arial"/>
              </a:rPr>
              <a:t>* </a:t>
            </a:r>
            <a:r>
              <a:rPr lang="en-GB" sz="3600" b="1" kern="0" dirty="0" err="1" smtClean="0">
                <a:solidFill>
                  <a:srgbClr val="FF0000"/>
                </a:solidFill>
                <a:latin typeface="Times New Roman" panose="02020603050405020304" pitchFamily="18" charset="0"/>
                <a:cs typeface="Times New Roman" panose="02020603050405020304" pitchFamily="18" charset="0"/>
                <a:sym typeface="Arial"/>
              </a:rPr>
              <a:t>Nông</a:t>
            </a:r>
            <a:r>
              <a:rPr lang="en-GB" sz="3600" b="1" kern="0" dirty="0" smtClean="0">
                <a:solidFill>
                  <a:srgbClr val="FF0000"/>
                </a:solidFill>
                <a:latin typeface="Times New Roman" panose="02020603050405020304" pitchFamily="18" charset="0"/>
                <a:cs typeface="Times New Roman" panose="02020603050405020304" pitchFamily="18" charset="0"/>
                <a:sym typeface="Arial"/>
              </a:rPr>
              <a:t> </a:t>
            </a:r>
            <a:r>
              <a:rPr lang="en-GB" sz="3600" b="1" kern="0" dirty="0" err="1" smtClean="0">
                <a:solidFill>
                  <a:srgbClr val="FF0000"/>
                </a:solidFill>
                <a:latin typeface="Times New Roman" panose="02020603050405020304" pitchFamily="18" charset="0"/>
                <a:cs typeface="Times New Roman" panose="02020603050405020304" pitchFamily="18" charset="0"/>
                <a:sym typeface="Arial"/>
              </a:rPr>
              <a:t>nghiệp</a:t>
            </a:r>
            <a:r>
              <a:rPr lang="en-GB" sz="3600" b="1" kern="0" dirty="0" smtClean="0">
                <a:solidFill>
                  <a:srgbClr val="FF0000"/>
                </a:solidFill>
                <a:latin typeface="Times New Roman" panose="02020603050405020304" pitchFamily="18" charset="0"/>
                <a:cs typeface="Times New Roman" panose="02020603050405020304" pitchFamily="18" charset="0"/>
                <a:sym typeface="Arial"/>
              </a:rPr>
              <a:t>: </a:t>
            </a:r>
            <a:endParaRPr lang="en-US" sz="36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B200000E-046B-5B39-9BEF-960483C407B3}"/>
              </a:ext>
            </a:extLst>
          </p:cNvPr>
          <p:cNvSpPr/>
          <p:nvPr/>
        </p:nvSpPr>
        <p:spPr>
          <a:xfrm>
            <a:off x="804153" y="253551"/>
            <a:ext cx="10583694" cy="1200329"/>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vi-VN" altLang="en-US"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16: CÔNG CUỘC XÂY DỰNG ĐẤT NƯỚC THỜI TRẦN  (1226 – 1400)</a:t>
            </a:r>
          </a:p>
        </p:txBody>
      </p:sp>
    </p:spTree>
    <p:extLst>
      <p:ext uri="{BB962C8B-B14F-4D97-AF65-F5344CB8AC3E}">
        <p14:creationId xmlns:p14="http://schemas.microsoft.com/office/powerpoint/2010/main" val="2748551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59DA2B0-2FFB-BD78-61B0-C7B7DD72B39C}"/>
              </a:ext>
            </a:extLst>
          </p:cNvPr>
          <p:cNvSpPr txBox="1"/>
          <p:nvPr/>
        </p:nvSpPr>
        <p:spPr>
          <a:xfrm>
            <a:off x="1079921" y="1853306"/>
            <a:ext cx="42672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Khai khẩn đất hoang</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12D21449-A82C-5995-0A64-D1D82DDBB1DC}"/>
              </a:ext>
            </a:extLst>
          </p:cNvPr>
          <p:cNvSpPr txBox="1"/>
          <p:nvPr/>
        </p:nvSpPr>
        <p:spPr>
          <a:xfrm>
            <a:off x="1323623" y="3213507"/>
            <a:ext cx="40950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Cho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tiến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xâm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lược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mở</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rộng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sản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xuất</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29E81B65-12BF-A6B5-5264-D3890E179BE6}"/>
              </a:ext>
            </a:extLst>
          </p:cNvPr>
          <p:cNvSpPr txBox="1"/>
          <p:nvPr/>
        </p:nvSpPr>
        <p:spPr>
          <a:xfrm>
            <a:off x="1323623" y="5288340"/>
            <a:ext cx="37449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Đắp đê phòng lụt, xây dựng các công trình thuỷ lợi</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7CDAB63E-9CDB-53B1-1882-7D395461DF90}"/>
              </a:ext>
            </a:extLst>
          </p:cNvPr>
          <p:cNvSpPr txBox="1"/>
          <p:nvPr/>
        </p:nvSpPr>
        <p:spPr>
          <a:xfrm>
            <a:off x="6962268" y="1703825"/>
            <a:ext cx="54543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Giao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ruộng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quý</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tộc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quan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lại</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7D82B662-B0ED-DA5B-1248-6B1939A2D741}"/>
              </a:ext>
            </a:extLst>
          </p:cNvPr>
          <p:cNvSpPr txBox="1"/>
          <p:nvPr/>
        </p:nvSpPr>
        <p:spPr>
          <a:xfrm>
            <a:off x="7253699" y="3623630"/>
            <a:ext cx="47253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Miễn giảm tô thuế</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FB95EDA8-B4C2-74F1-F6E6-4723EA7EC154}"/>
              </a:ext>
            </a:extLst>
          </p:cNvPr>
          <p:cNvSpPr txBox="1"/>
          <p:nvPr/>
        </p:nvSpPr>
        <p:spPr>
          <a:xfrm>
            <a:off x="7354388" y="5574663"/>
            <a:ext cx="452402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 phép tôn thất lập điền trang</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5" name="mmprod_answer_input10277">
            <a:extLst>
              <a:ext uri="{FF2B5EF4-FFF2-40B4-BE49-F238E27FC236}">
                <a16:creationId xmlns:a16="http://schemas.microsoft.com/office/drawing/2014/main" id="{359EBECF-B86A-16B0-490C-6BE4CDD6497C}"/>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135703" y="1794549"/>
            <a:ext cx="920430" cy="915402"/>
          </a:xfrm>
          <a:prstGeom prst="rect">
            <a:avLst/>
          </a:prstGeom>
        </p:spPr>
      </p:pic>
      <p:pic>
        <p:nvPicPr>
          <p:cNvPr id="26" name="mmprod_answer_input10279">
            <a:extLst>
              <a:ext uri="{FF2B5EF4-FFF2-40B4-BE49-F238E27FC236}">
                <a16:creationId xmlns:a16="http://schemas.microsoft.com/office/drawing/2014/main" id="{F8D2901E-6AAF-EE75-4737-1C417F41F28A}"/>
              </a:ext>
            </a:extLst>
          </p:cNvPr>
          <p:cNvPicPr>
            <a:picLocks noChangeAspect="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112212" y="3575504"/>
            <a:ext cx="850314" cy="845667"/>
          </a:xfrm>
          <a:prstGeom prst="rect">
            <a:avLst/>
          </a:prstGeom>
        </p:spPr>
      </p:pic>
      <p:pic>
        <p:nvPicPr>
          <p:cNvPr id="27" name="4">
            <a:extLst>
              <a:ext uri="{FF2B5EF4-FFF2-40B4-BE49-F238E27FC236}">
                <a16:creationId xmlns:a16="http://schemas.microsoft.com/office/drawing/2014/main" id="{A36CC42D-5245-F430-28BE-801540012036}"/>
              </a:ext>
            </a:extLst>
          </p:cNvPr>
          <p:cNvPicPr>
            <a:picLocks noChangeAspect="1"/>
          </p:cNvPicPr>
          <p:nvPr>
            <p:custDataLst>
              <p:tags r:id="rId3"/>
            </p:custDataLst>
          </p:nvPr>
        </p:nvPicPr>
        <p:blipFill>
          <a:blip r:embed="rId16">
            <a:extLst>
              <a:ext uri="{28A0092B-C50C-407E-A947-70E740481C1C}">
                <a14:useLocalDpi xmlns:a14="http://schemas.microsoft.com/office/drawing/2010/main" val="0"/>
              </a:ext>
            </a:extLst>
          </a:blip>
          <a:stretch>
            <a:fillRect/>
          </a:stretch>
        </p:blipFill>
        <p:spPr>
          <a:xfrm>
            <a:off x="211333" y="1862933"/>
            <a:ext cx="763173" cy="759001"/>
          </a:xfrm>
          <a:prstGeom prst="rect">
            <a:avLst/>
          </a:prstGeom>
          <a:ln>
            <a:solidFill>
              <a:srgbClr val="FF0000"/>
            </a:solidFill>
          </a:ln>
        </p:spPr>
      </p:pic>
      <p:pic>
        <p:nvPicPr>
          <p:cNvPr id="28" name="2">
            <a:extLst>
              <a:ext uri="{FF2B5EF4-FFF2-40B4-BE49-F238E27FC236}">
                <a16:creationId xmlns:a16="http://schemas.microsoft.com/office/drawing/2014/main" id="{97606D9D-82E5-DF08-1DD8-E49607F580B7}"/>
              </a:ext>
            </a:extLst>
          </p:cNvPr>
          <p:cNvPicPr>
            <a:picLocks noChangeAspect="1"/>
          </p:cNvPicPr>
          <p:nvPr>
            <p:custDataLst>
              <p:tags r:id="rId4"/>
            </p:custDataLst>
          </p:nvPr>
        </p:nvPicPr>
        <p:blipFill>
          <a:blip r:embed="rId16">
            <a:extLst>
              <a:ext uri="{28A0092B-C50C-407E-A947-70E740481C1C}">
                <a14:useLocalDpi xmlns:a14="http://schemas.microsoft.com/office/drawing/2010/main" val="0"/>
              </a:ext>
            </a:extLst>
          </a:blip>
          <a:stretch>
            <a:fillRect/>
          </a:stretch>
        </p:blipFill>
        <p:spPr>
          <a:xfrm>
            <a:off x="135703" y="3609930"/>
            <a:ext cx="850314" cy="845667"/>
          </a:xfrm>
          <a:prstGeom prst="rect">
            <a:avLst/>
          </a:prstGeom>
          <a:ln>
            <a:solidFill>
              <a:srgbClr val="FF0000"/>
            </a:solidFill>
          </a:ln>
        </p:spPr>
      </p:pic>
      <p:pic>
        <p:nvPicPr>
          <p:cNvPr id="37" name="mmprod_answer_input10277">
            <a:extLst>
              <a:ext uri="{FF2B5EF4-FFF2-40B4-BE49-F238E27FC236}">
                <a16:creationId xmlns:a16="http://schemas.microsoft.com/office/drawing/2014/main" id="{644B6EFE-C3A9-4478-A35B-AD8B9C93EC6B}"/>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135703" y="5645757"/>
            <a:ext cx="920430" cy="915402"/>
          </a:xfrm>
          <a:prstGeom prst="rect">
            <a:avLst/>
          </a:prstGeom>
        </p:spPr>
      </p:pic>
      <p:pic>
        <p:nvPicPr>
          <p:cNvPr id="38" name="4">
            <a:extLst>
              <a:ext uri="{FF2B5EF4-FFF2-40B4-BE49-F238E27FC236}">
                <a16:creationId xmlns:a16="http://schemas.microsoft.com/office/drawing/2014/main" id="{F0DCFD38-74DB-D0F4-CACE-07145D0CEBE9}"/>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211333" y="5714141"/>
            <a:ext cx="763173" cy="759001"/>
          </a:xfrm>
          <a:prstGeom prst="rect">
            <a:avLst/>
          </a:prstGeom>
          <a:ln>
            <a:solidFill>
              <a:srgbClr val="FF0000"/>
            </a:solidFill>
          </a:ln>
        </p:spPr>
      </p:pic>
      <p:pic>
        <p:nvPicPr>
          <p:cNvPr id="39" name="mmprod_answer_input10277">
            <a:extLst>
              <a:ext uri="{FF2B5EF4-FFF2-40B4-BE49-F238E27FC236}">
                <a16:creationId xmlns:a16="http://schemas.microsoft.com/office/drawing/2014/main" id="{180F4578-01E4-7CFA-8381-C8C14AD4EE01}"/>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6146681" y="3616298"/>
            <a:ext cx="920430" cy="915402"/>
          </a:xfrm>
          <a:prstGeom prst="rect">
            <a:avLst/>
          </a:prstGeom>
        </p:spPr>
      </p:pic>
      <p:pic>
        <p:nvPicPr>
          <p:cNvPr id="40" name="4">
            <a:extLst>
              <a:ext uri="{FF2B5EF4-FFF2-40B4-BE49-F238E27FC236}">
                <a16:creationId xmlns:a16="http://schemas.microsoft.com/office/drawing/2014/main" id="{0D8D40A7-48D6-12A9-7435-92ECB6D6C09E}"/>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6200496" y="3662170"/>
            <a:ext cx="763173" cy="759001"/>
          </a:xfrm>
          <a:prstGeom prst="rect">
            <a:avLst/>
          </a:prstGeom>
          <a:ln>
            <a:solidFill>
              <a:srgbClr val="FF0000"/>
            </a:solidFill>
          </a:ln>
        </p:spPr>
      </p:pic>
      <p:pic>
        <p:nvPicPr>
          <p:cNvPr id="41" name="mmprod_answer_input10277">
            <a:extLst>
              <a:ext uri="{FF2B5EF4-FFF2-40B4-BE49-F238E27FC236}">
                <a16:creationId xmlns:a16="http://schemas.microsoft.com/office/drawing/2014/main" id="{9A45A98C-BBB8-3CF7-E96B-319ADE5334F6}"/>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a:xfrm>
            <a:off x="6020370" y="5736479"/>
            <a:ext cx="920430" cy="915402"/>
          </a:xfrm>
          <a:prstGeom prst="rect">
            <a:avLst/>
          </a:prstGeom>
        </p:spPr>
      </p:pic>
      <p:pic>
        <p:nvPicPr>
          <p:cNvPr id="42" name="4">
            <a:extLst>
              <a:ext uri="{FF2B5EF4-FFF2-40B4-BE49-F238E27FC236}">
                <a16:creationId xmlns:a16="http://schemas.microsoft.com/office/drawing/2014/main" id="{E9298F46-F389-5072-FB02-35D6EEDD18AA}"/>
              </a:ext>
            </a:extLst>
          </p:cNvPr>
          <p:cNvPicPr>
            <a:picLocks noChangeAspect="1"/>
          </p:cNvPicPr>
          <p:nvPr>
            <p:custDataLst>
              <p:tags r:id="rId10"/>
            </p:custDataLst>
          </p:nvPr>
        </p:nvPicPr>
        <p:blipFill>
          <a:blip r:embed="rId16">
            <a:extLst>
              <a:ext uri="{28A0092B-C50C-407E-A947-70E740481C1C}">
                <a14:useLocalDpi xmlns:a14="http://schemas.microsoft.com/office/drawing/2010/main" val="0"/>
              </a:ext>
            </a:extLst>
          </a:blip>
          <a:stretch>
            <a:fillRect/>
          </a:stretch>
        </p:blipFill>
        <p:spPr>
          <a:xfrm>
            <a:off x="6107511" y="5804863"/>
            <a:ext cx="763173" cy="759001"/>
          </a:xfrm>
          <a:prstGeom prst="rect">
            <a:avLst/>
          </a:prstGeom>
          <a:ln>
            <a:solidFill>
              <a:srgbClr val="FF0000"/>
            </a:solidFill>
          </a:ln>
        </p:spPr>
      </p:pic>
      <p:pic>
        <p:nvPicPr>
          <p:cNvPr id="43" name="mmprod_answer_input10279">
            <a:extLst>
              <a:ext uri="{FF2B5EF4-FFF2-40B4-BE49-F238E27FC236}">
                <a16:creationId xmlns:a16="http://schemas.microsoft.com/office/drawing/2014/main" id="{EAC59466-0463-D3BD-516E-0C80BE6EDA12}"/>
              </a:ext>
            </a:extLst>
          </p:cNvPr>
          <p:cNvPicPr>
            <a:picLocks noChangeAspect="1"/>
          </p:cNvPicPr>
          <p:nvPr>
            <p:custDataLst>
              <p:tags r:id="rId11"/>
            </p:custDataLst>
          </p:nvPr>
        </p:nvPicPr>
        <p:blipFill>
          <a:blip r:embed="rId16">
            <a:extLst>
              <a:ext uri="{28A0092B-C50C-407E-A947-70E740481C1C}">
                <a14:useLocalDpi xmlns:a14="http://schemas.microsoft.com/office/drawing/2010/main" val="0"/>
              </a:ext>
            </a:extLst>
          </a:blip>
          <a:stretch>
            <a:fillRect/>
          </a:stretch>
        </p:blipFill>
        <p:spPr>
          <a:xfrm>
            <a:off x="6113355" y="1741841"/>
            <a:ext cx="850314" cy="845667"/>
          </a:xfrm>
          <a:prstGeom prst="rect">
            <a:avLst/>
          </a:prstGeom>
        </p:spPr>
      </p:pic>
      <p:pic>
        <p:nvPicPr>
          <p:cNvPr id="44" name="2">
            <a:extLst>
              <a:ext uri="{FF2B5EF4-FFF2-40B4-BE49-F238E27FC236}">
                <a16:creationId xmlns:a16="http://schemas.microsoft.com/office/drawing/2014/main" id="{C17DE16D-3DBA-8938-FE24-081E80720A24}"/>
              </a:ext>
            </a:extLst>
          </p:cNvPr>
          <p:cNvPicPr>
            <a:picLocks noChangeAspect="1"/>
          </p:cNvPicPr>
          <p:nvPr>
            <p:custDataLst>
              <p:tags r:id="rId12"/>
            </p:custDataLst>
          </p:nvPr>
        </p:nvPicPr>
        <p:blipFill>
          <a:blip r:embed="rId16">
            <a:extLst>
              <a:ext uri="{28A0092B-C50C-407E-A947-70E740481C1C}">
                <a14:useLocalDpi xmlns:a14="http://schemas.microsoft.com/office/drawing/2010/main" val="0"/>
              </a:ext>
            </a:extLst>
          </a:blip>
          <a:stretch>
            <a:fillRect/>
          </a:stretch>
        </p:blipFill>
        <p:spPr>
          <a:xfrm>
            <a:off x="6113355" y="1776267"/>
            <a:ext cx="850314" cy="845667"/>
          </a:xfrm>
          <a:prstGeom prst="rect">
            <a:avLst/>
          </a:prstGeom>
          <a:ln>
            <a:solidFill>
              <a:srgbClr val="FF0000"/>
            </a:solidFill>
          </a:ln>
        </p:spPr>
      </p:pic>
      <p:sp>
        <p:nvSpPr>
          <p:cNvPr id="45" name="Rectangle: Rounded Corners 44">
            <a:extLst>
              <a:ext uri="{FF2B5EF4-FFF2-40B4-BE49-F238E27FC236}">
                <a16:creationId xmlns:a16="http://schemas.microsoft.com/office/drawing/2014/main" id="{CAE8E464-17DA-E102-71BA-6012F81D2566}"/>
              </a:ext>
            </a:extLst>
          </p:cNvPr>
          <p:cNvSpPr/>
          <p:nvPr/>
        </p:nvSpPr>
        <p:spPr>
          <a:xfrm>
            <a:off x="135703" y="-1"/>
            <a:ext cx="12056297" cy="1230047"/>
          </a:xfrm>
          <a:prstGeom prst="roundRect">
            <a:avLst/>
          </a:prstGeom>
          <a:solidFill>
            <a:schemeClr val="bg1"/>
          </a:solidFill>
          <a:ln w="3810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nêu</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biện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Trần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tiến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hành</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nhằm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khôi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phục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triển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46" name="Rectangle: Rounded Corners 45">
            <a:extLst>
              <a:ext uri="{FF2B5EF4-FFF2-40B4-BE49-F238E27FC236}">
                <a16:creationId xmlns:a16="http://schemas.microsoft.com/office/drawing/2014/main" id="{3FE80333-60F3-7FDA-A07E-1BBD6ECBF504}"/>
              </a:ext>
            </a:extLst>
          </p:cNvPr>
          <p:cNvSpPr/>
          <p:nvPr/>
        </p:nvSpPr>
        <p:spPr>
          <a:xfrm>
            <a:off x="-7779" y="-42609"/>
            <a:ext cx="12199779" cy="1293996"/>
          </a:xfrm>
          <a:prstGeom prst="roundRect">
            <a:avLst/>
          </a:prstGeom>
          <a:solidFill>
            <a:schemeClr val="bg1"/>
          </a:solidFill>
          <a:ln w="3810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Những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biện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mang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lại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triển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8753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outVertical)">
                                      <p:cBhvr>
                                        <p:cTn id="10" dur="500"/>
                                        <p:tgtEl>
                                          <p:spTgt spid="20"/>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500"/>
                                        <p:tgtEl>
                                          <p:spTgt spid="21"/>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Vertical)">
                                      <p:cBhvr>
                                        <p:cTn id="16" dur="500"/>
                                        <p:tgtEl>
                                          <p:spTgt spid="22"/>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outVertical)">
                                      <p:cBhvr>
                                        <p:cTn id="19" dur="500"/>
                                        <p:tgtEl>
                                          <p:spTgt spid="23"/>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outVertical)">
                                      <p:cBhvr>
                                        <p:cTn id="25" dur="500"/>
                                        <p:tgtEl>
                                          <p:spTgt spid="27"/>
                                        </p:tgtEl>
                                      </p:cBhvr>
                                    </p:animEffect>
                                  </p:childTnLst>
                                </p:cTn>
                              </p:par>
                              <p:par>
                                <p:cTn id="26" presetID="16" presetClass="entr" presetSubtype="37"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outVertical)">
                                      <p:cBhvr>
                                        <p:cTn id="28" dur="500"/>
                                        <p:tgtEl>
                                          <p:spTgt spid="28"/>
                                        </p:tgtEl>
                                      </p:cBhvr>
                                    </p:animEffect>
                                  </p:childTnLst>
                                </p:cTn>
                              </p:par>
                              <p:par>
                                <p:cTn id="29" presetID="16" presetClass="entr" presetSubtype="37"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arn(outVertical)">
                                      <p:cBhvr>
                                        <p:cTn id="31" dur="500"/>
                                        <p:tgtEl>
                                          <p:spTgt spid="38"/>
                                        </p:tgtEl>
                                      </p:cBhvr>
                                    </p:animEffect>
                                  </p:childTnLst>
                                </p:cTn>
                              </p:par>
                              <p:par>
                                <p:cTn id="32" presetID="16" presetClass="entr" presetSubtype="37"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outVertical)">
                                      <p:cBhvr>
                                        <p:cTn id="34" dur="500"/>
                                        <p:tgtEl>
                                          <p:spTgt spid="40"/>
                                        </p:tgtEl>
                                      </p:cBhvr>
                                    </p:animEffect>
                                  </p:childTnLst>
                                </p:cTn>
                              </p:par>
                              <p:par>
                                <p:cTn id="35" presetID="16" presetClass="entr" presetSubtype="37"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outVertical)">
                                      <p:cBhvr>
                                        <p:cTn id="37" dur="500"/>
                                        <p:tgtEl>
                                          <p:spTgt spid="42"/>
                                        </p:tgtEl>
                                      </p:cBhvr>
                                    </p:animEffect>
                                  </p:childTnLst>
                                </p:cTn>
                              </p:par>
                              <p:par>
                                <p:cTn id="38" presetID="16" presetClass="entr" presetSubtype="37"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barn(outVertical)">
                                      <p:cBhvr>
                                        <p:cTn id="40" dur="500"/>
                                        <p:tgtEl>
                                          <p:spTgt spid="44"/>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outVertical)">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arn(outVertical)">
                                      <p:cBhvr>
                                        <p:cTn id="4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subTnLst>
                                    <p:audio>
                                      <p:cMediaNode>
                                        <p:cTn display="0" masterRel="sameClick">
                                          <p:stCondLst>
                                            <p:cond evt="begin" delay="0">
                                              <p:tn val="52"/>
                                            </p:cond>
                                          </p:stCondLst>
                                          <p:endCondLst>
                                            <p:cond evt="onStopAudio" delay="0">
                                              <p:tgtEl>
                                                <p:sldTgt/>
                                              </p:tgtEl>
                                            </p:cond>
                                          </p:endCondLst>
                                        </p:cTn>
                                        <p:tgtEl>
                                          <p:sndTgt r:embed="rId14" name="click.wav"/>
                                        </p:tgtEl>
                                      </p:cMediaNode>
                                    </p:audio>
                                  </p:subTnLst>
                                </p:cTn>
                              </p:par>
                              <p:par>
                                <p:cTn id="55" presetID="16" presetClass="exit" presetSubtype="21" fill="hold" nodeType="withEffect">
                                  <p:stCondLst>
                                    <p:cond delay="0"/>
                                  </p:stCondLst>
                                  <p:childTnLst>
                                    <p:animEffect transition="out" filter="barn(inVertical)">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8" restart="whenNotActive" fill="hold" evtFilter="cancelBubble" nodeType="interactiveSeq">
                <p:stCondLst>
                  <p:cond evt="onClick" delay="0">
                    <p:tgtEl>
                      <p:spTgt spid="27"/>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subTnLst>
                                    <p:audio>
                                      <p:cMediaNode>
                                        <p:cTn display="0" masterRel="sameClick">
                                          <p:stCondLst>
                                            <p:cond evt="begin" delay="0">
                                              <p:tn val="61"/>
                                            </p:cond>
                                          </p:stCondLst>
                                          <p:endCondLst>
                                            <p:cond evt="onStopAudio" delay="0">
                                              <p:tgtEl>
                                                <p:sldTgt/>
                                              </p:tgtEl>
                                            </p:cond>
                                          </p:endCondLst>
                                        </p:cTn>
                                        <p:tgtEl>
                                          <p:sndTgt r:embed="rId14" name="click.wav"/>
                                        </p:tgtEl>
                                      </p:cMediaNode>
                                    </p:audio>
                                  </p:subTnLst>
                                </p:cTn>
                              </p:par>
                              <p:par>
                                <p:cTn id="64" presetID="16" presetClass="exit" presetSubtype="21" fill="hold" nodeType="withEffect">
                                  <p:stCondLst>
                                    <p:cond delay="0"/>
                                  </p:stCondLst>
                                  <p:childTnLst>
                                    <p:animEffect transition="out" filter="barn(inVertical)">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subTnLst>
                                    <p:audio>
                                      <p:cMediaNode>
                                        <p:cTn display="0" masterRel="sameClick">
                                          <p:stCondLst>
                                            <p:cond evt="begin" delay="0">
                                              <p:tn val="70"/>
                                            </p:cond>
                                          </p:stCondLst>
                                          <p:endCondLst>
                                            <p:cond evt="onStopAudio" delay="0">
                                              <p:tgtEl>
                                                <p:sldTgt/>
                                              </p:tgtEl>
                                            </p:cond>
                                          </p:endCondLst>
                                        </p:cTn>
                                        <p:tgtEl>
                                          <p:sndTgt r:embed="rId14" name="click.wav"/>
                                        </p:tgtEl>
                                      </p:cMediaNode>
                                    </p:audio>
                                  </p:subTnLst>
                                </p:cTn>
                              </p:par>
                              <p:par>
                                <p:cTn id="73" presetID="16" presetClass="exit" presetSubtype="21" fill="hold" nodeType="withEffect">
                                  <p:stCondLst>
                                    <p:cond delay="0"/>
                                  </p:stCondLst>
                                  <p:childTnLst>
                                    <p:animEffect transition="out" filter="barn(inVertical)">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6" restart="whenNotActive" fill="hold" evtFilter="cancelBubble" nodeType="interactiveSeq">
                <p:stCondLst>
                  <p:cond evt="onClick" delay="0">
                    <p:tgtEl>
                      <p:spTgt spid="40"/>
                    </p:tgtEl>
                  </p:cond>
                </p:stCondLst>
                <p:endSync evt="end" delay="0">
                  <p:rtn val="all"/>
                </p:endSync>
                <p:childTnLst>
                  <p:par>
                    <p:cTn id="77" fill="hold">
                      <p:stCondLst>
                        <p:cond delay="0"/>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barn(inVertical)">
                                      <p:cBhvr>
                                        <p:cTn id="81" dur="500"/>
                                        <p:tgtEl>
                                          <p:spTgt spid="39"/>
                                        </p:tgtEl>
                                      </p:cBhvr>
                                    </p:animEffect>
                                  </p:childTnLst>
                                  <p:subTnLst>
                                    <p:audio>
                                      <p:cMediaNode>
                                        <p:cTn display="0" masterRel="sameClick">
                                          <p:stCondLst>
                                            <p:cond evt="begin" delay="0">
                                              <p:tn val="79"/>
                                            </p:cond>
                                          </p:stCondLst>
                                          <p:endCondLst>
                                            <p:cond evt="onStopAudio" delay="0">
                                              <p:tgtEl>
                                                <p:sldTgt/>
                                              </p:tgtEl>
                                            </p:cond>
                                          </p:endCondLst>
                                        </p:cTn>
                                        <p:tgtEl>
                                          <p:sndTgt r:embed="rId14" name="click.wav"/>
                                        </p:tgtEl>
                                      </p:cMediaNode>
                                    </p:audio>
                                  </p:subTnLst>
                                </p:cTn>
                              </p:par>
                              <p:par>
                                <p:cTn id="82" presetID="16" presetClass="exit" presetSubtype="21" fill="hold" nodeType="withEffect">
                                  <p:stCondLst>
                                    <p:cond delay="0"/>
                                  </p:stCondLst>
                                  <p:childTnLst>
                                    <p:animEffect transition="out" filter="barn(inVertical)">
                                      <p:cBhvr>
                                        <p:cTn id="83" dur="500"/>
                                        <p:tgtEl>
                                          <p:spTgt spid="40"/>
                                        </p:tgtEl>
                                      </p:cBhvr>
                                    </p:animEffect>
                                    <p:set>
                                      <p:cBhvr>
                                        <p:cTn id="8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5" restart="whenNotActive" fill="hold" evtFilter="cancelBubble" nodeType="interactiveSeq">
                <p:stCondLst>
                  <p:cond evt="onClick" delay="0">
                    <p:tgtEl>
                      <p:spTgt spid="42"/>
                    </p:tgtEl>
                  </p:cond>
                </p:stCondLst>
                <p:endSync evt="end" delay="0">
                  <p:rtn val="all"/>
                </p:endSync>
                <p:childTnLst>
                  <p:par>
                    <p:cTn id="86" fill="hold">
                      <p:stCondLst>
                        <p:cond delay="0"/>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barn(inVertical)">
                                      <p:cBhvr>
                                        <p:cTn id="90" dur="500"/>
                                        <p:tgtEl>
                                          <p:spTgt spid="41"/>
                                        </p:tgtEl>
                                      </p:cBhvr>
                                    </p:animEffect>
                                  </p:childTnLst>
                                  <p:subTnLst>
                                    <p:audio>
                                      <p:cMediaNode>
                                        <p:cTn display="0" masterRel="sameClick">
                                          <p:stCondLst>
                                            <p:cond evt="begin" delay="0">
                                              <p:tn val="88"/>
                                            </p:cond>
                                          </p:stCondLst>
                                          <p:endCondLst>
                                            <p:cond evt="onStopAudio" delay="0">
                                              <p:tgtEl>
                                                <p:sldTgt/>
                                              </p:tgtEl>
                                            </p:cond>
                                          </p:endCondLst>
                                        </p:cTn>
                                        <p:tgtEl>
                                          <p:sndTgt r:embed="rId14" name="click.wav"/>
                                        </p:tgtEl>
                                      </p:cMediaNode>
                                    </p:audio>
                                  </p:subTnLst>
                                </p:cTn>
                              </p:par>
                              <p:par>
                                <p:cTn id="91" presetID="16" presetClass="exit" presetSubtype="21" fill="hold" nodeType="withEffect">
                                  <p:stCondLst>
                                    <p:cond delay="0"/>
                                  </p:stCondLst>
                                  <p:childTnLst>
                                    <p:animEffect transition="out" filter="barn(inVertical)">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barn(inVertical)">
                                      <p:cBhvr>
                                        <p:cTn id="99" dur="500"/>
                                        <p:tgtEl>
                                          <p:spTgt spid="43"/>
                                        </p:tgtEl>
                                      </p:cBhvr>
                                    </p:animEffect>
                                  </p:childTnLst>
                                  <p:subTnLst>
                                    <p:audio>
                                      <p:cMediaNode>
                                        <p:cTn display="0" masterRel="sameClick">
                                          <p:stCondLst>
                                            <p:cond evt="begin" delay="0">
                                              <p:tn val="97"/>
                                            </p:cond>
                                          </p:stCondLst>
                                          <p:endCondLst>
                                            <p:cond evt="onStopAudio" delay="0">
                                              <p:tgtEl>
                                                <p:sldTgt/>
                                              </p:tgtEl>
                                            </p:cond>
                                          </p:endCondLst>
                                        </p:cTn>
                                        <p:tgtEl>
                                          <p:sndTgt r:embed="rId14" name="click.wav"/>
                                        </p:tgtEl>
                                      </p:cMediaNode>
                                    </p:audio>
                                  </p:subTnLst>
                                </p:cTn>
                              </p:par>
                              <p:par>
                                <p:cTn id="100" presetID="16" presetClass="exit" presetSubtype="21" fill="hold" nodeType="withEffect">
                                  <p:stCondLst>
                                    <p:cond delay="0"/>
                                  </p:stCondLst>
                                  <p:childTnLst>
                                    <p:animEffect transition="out" filter="barn(inVertical)">
                                      <p:cBhvr>
                                        <p:cTn id="101" dur="500"/>
                                        <p:tgtEl>
                                          <p:spTgt spid="44"/>
                                        </p:tgtEl>
                                      </p:cBhvr>
                                    </p:animEffect>
                                    <p:set>
                                      <p:cBhvr>
                                        <p:cTn id="10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19" grpId="0"/>
      <p:bldP spid="20" grpId="0"/>
      <p:bldP spid="21" grpId="0"/>
      <p:bldP spid="22" grpId="0"/>
      <p:bldP spid="23" grpId="0"/>
      <p:bldP spid="24" grpId="0"/>
      <p:bldP spid="45"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177278"/>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2" y="70054"/>
            <a:ext cx="3954215"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733" b="1" dirty="0">
                <a:solidFill>
                  <a:srgbClr val="0070C0"/>
                </a:solidFill>
                <a:latin typeface="Times New Roman" panose="02020603050405020304" pitchFamily="18" charset="0"/>
                <a:cs typeface="Times New Roman" panose="02020603050405020304" pitchFamily="18" charset="0"/>
              </a:rPr>
              <a:t>NÔNG NGHIỆP</a:t>
            </a:r>
          </a:p>
        </p:txBody>
      </p:sp>
      <p:sp>
        <p:nvSpPr>
          <p:cNvPr id="9" name="Rectangle 8">
            <a:extLst>
              <a:ext uri="{FF2B5EF4-FFF2-40B4-BE49-F238E27FC236}">
                <a16:creationId xmlns:a16="http://schemas.microsoft.com/office/drawing/2014/main" id="{963DE9AC-528E-4444-8FB1-FACF41A160CC}"/>
              </a:ext>
            </a:extLst>
          </p:cNvPr>
          <p:cNvSpPr/>
          <p:nvPr/>
        </p:nvSpPr>
        <p:spPr>
          <a:xfrm>
            <a:off x="119871" y="1949595"/>
            <a:ext cx="3048000"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hoang</a:t>
            </a:r>
            <a:endParaRPr lang="en-VN" sz="3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C021614-3568-7147-AE07-85ECCCF7D65C}"/>
              </a:ext>
            </a:extLst>
          </p:cNvPr>
          <p:cNvSpPr/>
          <p:nvPr/>
        </p:nvSpPr>
        <p:spPr>
          <a:xfrm>
            <a:off x="239666" y="4025200"/>
            <a:ext cx="2916719" cy="2062103"/>
          </a:xfrm>
          <a:prstGeom prst="rect">
            <a:avLst/>
          </a:prstGeom>
        </p:spPr>
        <p:txBody>
          <a:bodyPr wrap="square">
            <a:spAutoFit/>
          </a:bodyPr>
          <a:lstStyle/>
          <a:p>
            <a:pPr algn="ctr"/>
            <a:r>
              <a:rPr lang="vi-VN" sz="3200" dirty="0">
                <a:latin typeface="Times New Roman" panose="02020603050405020304" pitchFamily="18" charset="0"/>
                <a:cs typeface="Times New Roman" panose="02020603050405020304" pitchFamily="18" charset="0"/>
              </a:rPr>
              <a:t>Thành lập làng, xã được mở rộng, đê điều được củng cố.</a:t>
            </a:r>
            <a:endParaRPr lang="en-VN" sz="32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5E5EC26-FE88-2346-A75B-468A6BB916E2}"/>
              </a:ext>
            </a:extLst>
          </p:cNvPr>
          <p:cNvSpPr/>
          <p:nvPr/>
        </p:nvSpPr>
        <p:spPr>
          <a:xfrm>
            <a:off x="6220919" y="803981"/>
            <a:ext cx="3048000" cy="2554545"/>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Các vương hầu, quý tộc chiêu tập dân nghèo đi khai hoang lập điền trang</a:t>
            </a:r>
            <a:endParaRPr lang="en-VN" sz="32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0097D56-9879-7E4B-B041-314BCE98EC4B}"/>
              </a:ext>
            </a:extLst>
          </p:cNvPr>
          <p:cNvSpPr/>
          <p:nvPr/>
        </p:nvSpPr>
        <p:spPr>
          <a:xfrm>
            <a:off x="6287874" y="4476729"/>
            <a:ext cx="2566737" cy="1569660"/>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Trần</a:t>
            </a:r>
            <a:r>
              <a:rPr lang="en-US" sz="3200" dirty="0">
                <a:latin typeface="Times New Roman" panose="02020603050405020304" pitchFamily="18" charset="0"/>
                <a:cs typeface="Times New Roman" panose="02020603050405020304" pitchFamily="18" charset="0"/>
              </a:rPr>
              <a:t> ban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6D04F7D2-EFB1-DB44-9D73-3BB36C1EA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90875" y="1462475"/>
            <a:ext cx="1499576" cy="1574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DFCFD0F-E5C3-8B4D-B1BA-7092C1BE78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68" t="23203" r="5554" b="20987"/>
          <a:stretch/>
        </p:blipFill>
        <p:spPr bwMode="auto">
          <a:xfrm>
            <a:off x="3201887" y="1752454"/>
            <a:ext cx="2702243" cy="13051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263C11A-F979-A845-BF64-B870CB1D9A78}"/>
              </a:ext>
            </a:extLst>
          </p:cNvPr>
          <p:cNvPicPr>
            <a:picLocks noChangeAspect="1"/>
          </p:cNvPicPr>
          <p:nvPr/>
        </p:nvPicPr>
        <p:blipFill rotWithShape="1">
          <a:blip r:embed="rId5"/>
          <a:srcRect l="3827" t="20741" r="40062" b="46667"/>
          <a:stretch/>
        </p:blipFill>
        <p:spPr>
          <a:xfrm>
            <a:off x="3179282" y="3731135"/>
            <a:ext cx="2916719" cy="2235200"/>
          </a:xfrm>
          <a:prstGeom prst="rect">
            <a:avLst/>
          </a:prstGeom>
        </p:spPr>
      </p:pic>
      <p:pic>
        <p:nvPicPr>
          <p:cNvPr id="1030" name="Picture 6">
            <a:extLst>
              <a:ext uri="{FF2B5EF4-FFF2-40B4-BE49-F238E27FC236}">
                <a16:creationId xmlns:a16="http://schemas.microsoft.com/office/drawing/2014/main" id="{4501DABF-6E46-7A42-A059-9EFCF21A49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100" b="28222"/>
          <a:stretch/>
        </p:blipFill>
        <p:spPr bwMode="auto">
          <a:xfrm>
            <a:off x="9061101" y="3939285"/>
            <a:ext cx="2830056" cy="19501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7B51C6E-FB35-E347-B19F-941427012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391581" y="1474514"/>
            <a:ext cx="1499576" cy="1574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outVertical)">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6" presetClass="entr" presetSubtype="37"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out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6" presetClass="entr" presetSubtype="37" fill="hold" nodeType="after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barn(outVertical)">
                                      <p:cBhvr>
                                        <p:cTn id="40" dur="500"/>
                                        <p:tgtEl>
                                          <p:spTgt spid="102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par>
                          <p:cTn id="48" fill="hold">
                            <p:stCondLst>
                              <p:cond delay="2500"/>
                            </p:stCondLst>
                            <p:childTnLst>
                              <p:par>
                                <p:cTn id="49" presetID="16" presetClass="entr" presetSubtype="37"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Effect transition="in" filter="barn(outVertical)">
                                      <p:cBhvr>
                                        <p:cTn id="5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200329"/>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Khai hoang mở rộng đất canh tác.</a:t>
            </a:r>
          </a:p>
        </p:txBody>
      </p:sp>
      <p:pic>
        <p:nvPicPr>
          <p:cNvPr id="2" name="Picture 1">
            <a:extLst>
              <a:ext uri="{FF2B5EF4-FFF2-40B4-BE49-F238E27FC236}">
                <a16:creationId xmlns:a16="http://schemas.microsoft.com/office/drawing/2014/main" id="{592ED046-E07B-EA63-3243-2FE0697D2B7E}"/>
              </a:ext>
            </a:extLst>
          </p:cNvPr>
          <p:cNvPicPr>
            <a:picLocks noChangeAspect="1"/>
          </p:cNvPicPr>
          <p:nvPr/>
        </p:nvPicPr>
        <p:blipFill>
          <a:blip r:embed="rId3"/>
          <a:stretch>
            <a:fillRect/>
          </a:stretch>
        </p:blipFill>
        <p:spPr>
          <a:xfrm>
            <a:off x="6095999" y="406400"/>
            <a:ext cx="5452269" cy="6051550"/>
          </a:xfrm>
          <a:prstGeom prst="rect">
            <a:avLst/>
          </a:prstGeom>
        </p:spPr>
      </p:pic>
    </p:spTree>
    <p:extLst>
      <p:ext uri="{BB962C8B-B14F-4D97-AF65-F5344CB8AC3E}">
        <p14:creationId xmlns:p14="http://schemas.microsoft.com/office/powerpoint/2010/main" val="159708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75432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Đắp đê phòng lụt, xây dựng các công trình thuỷ lợi.</a:t>
            </a:r>
          </a:p>
        </p:txBody>
      </p:sp>
      <p:pic>
        <p:nvPicPr>
          <p:cNvPr id="16" name="Picture 3" descr="C:\Users\Ech Con\Downloads\7544c4df0e6672.img.jpg">
            <a:extLst>
              <a:ext uri="{FF2B5EF4-FFF2-40B4-BE49-F238E27FC236}">
                <a16:creationId xmlns:a16="http://schemas.microsoft.com/office/drawing/2014/main" id="{070CD2EB-BFE5-6E49-9427-12CD5E4A3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662" y="517775"/>
            <a:ext cx="5612838" cy="5822450"/>
          </a:xfrm>
          <a:prstGeom prst="roundRect">
            <a:avLst>
              <a:gd name="adj" fmla="val 8378"/>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620F2E-8F20-CF9A-4176-761E54B19D25}"/>
              </a:ext>
            </a:extLst>
          </p:cNvPr>
          <p:cNvPicPr>
            <a:picLocks noChangeAspect="1"/>
          </p:cNvPicPr>
          <p:nvPr/>
        </p:nvPicPr>
        <p:blipFill rotWithShape="1">
          <a:blip r:embed="rId4"/>
          <a:srcRect t="1592"/>
          <a:stretch/>
        </p:blipFill>
        <p:spPr>
          <a:xfrm>
            <a:off x="417093" y="4014255"/>
            <a:ext cx="11266907" cy="2765570"/>
          </a:xfrm>
          <a:prstGeom prst="rect">
            <a:avLst/>
          </a:prstGeom>
        </p:spPr>
      </p:pic>
    </p:spTree>
    <p:extLst>
      <p:ext uri="{BB962C8B-B14F-4D97-AF65-F5344CB8AC3E}">
        <p14:creationId xmlns:p14="http://schemas.microsoft.com/office/powerpoint/2010/main" val="215598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10.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1.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3.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4.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5.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6.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7.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8.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9.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heme/theme1.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Writing History Thesis by Slidesgo">
  <a:themeElements>
    <a:clrScheme name="Simple Light">
      <a:dk1>
        <a:srgbClr val="3F3742"/>
      </a:dk1>
      <a:lt1>
        <a:srgbClr val="FFFFFF"/>
      </a:lt1>
      <a:dk2>
        <a:srgbClr val="007D85"/>
      </a:dk2>
      <a:lt2>
        <a:srgbClr val="3F3742"/>
      </a:lt2>
      <a:accent1>
        <a:srgbClr val="FFF6E0"/>
      </a:accent1>
      <a:accent2>
        <a:srgbClr val="EC8686"/>
      </a:accent2>
      <a:accent3>
        <a:srgbClr val="007D85"/>
      </a:accent3>
      <a:accent4>
        <a:srgbClr val="37313A"/>
      </a:accent4>
      <a:accent5>
        <a:srgbClr val="FFF6E0"/>
      </a:accent5>
      <a:accent6>
        <a:srgbClr val="FFFFFF"/>
      </a:accent6>
      <a:hlink>
        <a:srgbClr val="373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Writing History Thesis by Slidesgo">
  <a:themeElements>
    <a:clrScheme name="Simple Light">
      <a:dk1>
        <a:srgbClr val="3F3742"/>
      </a:dk1>
      <a:lt1>
        <a:srgbClr val="FFFFFF"/>
      </a:lt1>
      <a:dk2>
        <a:srgbClr val="007D85"/>
      </a:dk2>
      <a:lt2>
        <a:srgbClr val="3F3742"/>
      </a:lt2>
      <a:accent1>
        <a:srgbClr val="FFF6E0"/>
      </a:accent1>
      <a:accent2>
        <a:srgbClr val="EC8686"/>
      </a:accent2>
      <a:accent3>
        <a:srgbClr val="007D85"/>
      </a:accent3>
      <a:accent4>
        <a:srgbClr val="37313A"/>
      </a:accent4>
      <a:accent5>
        <a:srgbClr val="FFF6E0"/>
      </a:accent5>
      <a:accent6>
        <a:srgbClr val="FFFFFF"/>
      </a:accent6>
      <a:hlink>
        <a:srgbClr val="373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1414</TotalTime>
  <Words>1160</Words>
  <Application>Microsoft Office PowerPoint</Application>
  <PresentationFormat>Widescreen</PresentationFormat>
  <Paragraphs>126</Paragraphs>
  <Slides>41</Slides>
  <Notes>9</Notes>
  <HiddenSlides>0</HiddenSlides>
  <MMClips>2</MMClips>
  <ScaleCrop>false</ScaleCrop>
  <HeadingPairs>
    <vt:vector size="6" baseType="variant">
      <vt:variant>
        <vt:lpstr>Fonts Used</vt:lpstr>
      </vt:variant>
      <vt:variant>
        <vt:i4>31</vt:i4>
      </vt:variant>
      <vt:variant>
        <vt:lpstr>Theme</vt:lpstr>
      </vt:variant>
      <vt:variant>
        <vt:i4>12</vt:i4>
      </vt:variant>
      <vt:variant>
        <vt:lpstr>Slide Titles</vt:lpstr>
      </vt:variant>
      <vt:variant>
        <vt:i4>41</vt:i4>
      </vt:variant>
    </vt:vector>
  </HeadingPairs>
  <TitlesOfParts>
    <vt:vector size="84" baseType="lpstr">
      <vt:lpstr>微软雅黑</vt:lpstr>
      <vt:lpstr>.VnTime</vt:lpstr>
      <vt:lpstr>Anaheim</vt:lpstr>
      <vt:lpstr>Antic</vt:lpstr>
      <vt:lpstr>Arial</vt:lpstr>
      <vt:lpstr>Avenir Next Regular</vt:lpstr>
      <vt:lpstr>Berkshire Swash</vt:lpstr>
      <vt:lpstr>Calibri</vt:lpstr>
      <vt:lpstr>Calibri Light</vt:lpstr>
      <vt:lpstr>Century Gothic</vt:lpstr>
      <vt:lpstr>等线 Light</vt:lpstr>
      <vt:lpstr>Georgia</vt:lpstr>
      <vt:lpstr>Helvetica</vt:lpstr>
      <vt:lpstr>Impact</vt:lpstr>
      <vt:lpstr>Livvic</vt:lpstr>
      <vt:lpstr>Merriweather</vt:lpstr>
      <vt:lpstr>Muli</vt:lpstr>
      <vt:lpstr>Neucha</vt:lpstr>
      <vt:lpstr>Nunito Light</vt:lpstr>
      <vt:lpstr>Patrick Hand</vt:lpstr>
      <vt:lpstr>Patrick Hand SC</vt:lpstr>
      <vt:lpstr>Poppins</vt:lpstr>
      <vt:lpstr>Rajdhani</vt:lpstr>
      <vt:lpstr>Roboto</vt:lpstr>
      <vt:lpstr>Roboto Condensed</vt:lpstr>
      <vt:lpstr>Rubik</vt:lpstr>
      <vt:lpstr>Symbol</vt:lpstr>
      <vt:lpstr>Tahoma</vt:lpstr>
      <vt:lpstr>Times New Roman</vt:lpstr>
      <vt:lpstr>Wingdings</vt:lpstr>
      <vt:lpstr>字魂59号-创粗黑</vt:lpstr>
      <vt:lpstr>自定义设计方案</vt:lpstr>
      <vt:lpstr>2_Office Theme</vt:lpstr>
      <vt:lpstr>English Language Grammar Rules by Slidesgo</vt:lpstr>
      <vt:lpstr>1_Writing History Thesis by Slidesgo</vt:lpstr>
      <vt:lpstr>tinyPPT.com</vt:lpstr>
      <vt:lpstr>3_Office Theme</vt:lpstr>
      <vt:lpstr>Office 主题​​</vt:lpstr>
      <vt:lpstr>Lawn and Garden Month by Slidesgo</vt:lpstr>
      <vt:lpstr>Office Theme</vt:lpstr>
      <vt:lpstr>Default Design</vt:lpstr>
      <vt:lpstr>Dongzhi Festival by Slidesgo</vt:lpstr>
      <vt:lpstr>2_Writing History Thesis by Slidesgo</vt:lpstr>
      <vt:lpstr>PowerPoint Presentation</vt:lpstr>
      <vt:lpstr>PowerPoint Presentation</vt:lpstr>
      <vt:lpstr>CÔNG CUỘC XÂY DỰNG ĐẤT NƯỚC THỜI TRẦN  (1226 – 1400) (t2)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NỘI DUNG</dc:title>
  <dc:creator>Nguyễn hướng đức</dc:creator>
  <cp:lastModifiedBy>Dell</cp:lastModifiedBy>
  <cp:revision>31</cp:revision>
  <dcterms:created xsi:type="dcterms:W3CDTF">2022-08-10T08:36:58Z</dcterms:created>
  <dcterms:modified xsi:type="dcterms:W3CDTF">2025-05-17T07:31:30Z</dcterms:modified>
</cp:coreProperties>
</file>