
<file path=[Content_Types].xml><?xml version="1.0" encoding="utf-8"?>
<Types xmlns="http://schemas.openxmlformats.org/package/2006/content-types">
  <Default Extension="png" ContentType="image/png"/>
  <Default Extension="jfif" ContentType="image/j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  <p:sldMasterId id="2147483684" r:id="rId2"/>
  </p:sldMasterIdLst>
  <p:notesMasterIdLst>
    <p:notesMasterId r:id="rId40"/>
  </p:notesMasterIdLst>
  <p:sldIdLst>
    <p:sldId id="256" r:id="rId3"/>
    <p:sldId id="257" r:id="rId4"/>
    <p:sldId id="396" r:id="rId5"/>
    <p:sldId id="392" r:id="rId6"/>
    <p:sldId id="393" r:id="rId7"/>
    <p:sldId id="394" r:id="rId8"/>
    <p:sldId id="381" r:id="rId9"/>
    <p:sldId id="379" r:id="rId10"/>
    <p:sldId id="258" r:id="rId11"/>
    <p:sldId id="259" r:id="rId12"/>
    <p:sldId id="261" r:id="rId13"/>
    <p:sldId id="262" r:id="rId14"/>
    <p:sldId id="389" r:id="rId15"/>
    <p:sldId id="327" r:id="rId16"/>
    <p:sldId id="263" r:id="rId17"/>
    <p:sldId id="391" r:id="rId18"/>
    <p:sldId id="266" r:id="rId19"/>
    <p:sldId id="388" r:id="rId20"/>
    <p:sldId id="342" r:id="rId21"/>
    <p:sldId id="395" r:id="rId22"/>
    <p:sldId id="407" r:id="rId23"/>
    <p:sldId id="341" r:id="rId24"/>
    <p:sldId id="268" r:id="rId25"/>
    <p:sldId id="330" r:id="rId26"/>
    <p:sldId id="405" r:id="rId27"/>
    <p:sldId id="406" r:id="rId28"/>
    <p:sldId id="374" r:id="rId29"/>
    <p:sldId id="404" r:id="rId30"/>
    <p:sldId id="399" r:id="rId31"/>
    <p:sldId id="400" r:id="rId32"/>
    <p:sldId id="401" r:id="rId33"/>
    <p:sldId id="402" r:id="rId34"/>
    <p:sldId id="403" r:id="rId35"/>
    <p:sldId id="378" r:id="rId36"/>
    <p:sldId id="264" r:id="rId37"/>
    <p:sldId id="272" r:id="rId38"/>
    <p:sldId id="279" r:id="rId39"/>
  </p:sldIdLst>
  <p:sldSz cx="18288000" cy="10287000"/>
  <p:notesSz cx="6858000" cy="9144000"/>
  <p:embeddedFontLst>
    <p:embeddedFont>
      <p:font typeface="Calibri Light" panose="020F0302020204030204" pitchFamily="34" charset="0"/>
      <p:regular r:id="rId41"/>
      <p:italic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Tahoma" panose="020B0604030504040204" pitchFamily="34" charset="0"/>
      <p:regular r:id="rId47"/>
      <p:bold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6B04"/>
    <a:srgbClr val="418B32"/>
    <a:srgbClr val="FED3AC"/>
    <a:srgbClr val="E1FFC5"/>
    <a:srgbClr val="FCDDCF"/>
    <a:srgbClr val="FDEFE9"/>
    <a:srgbClr val="D1FFA7"/>
    <a:srgbClr val="FDB97B"/>
    <a:srgbClr val="9DD791"/>
    <a:srgbClr val="C0E5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56" autoAdjust="0"/>
    <p:restoredTop sz="94622" autoAdjust="0"/>
  </p:normalViewPr>
  <p:slideViewPr>
    <p:cSldViewPr>
      <p:cViewPr varScale="1">
        <p:scale>
          <a:sx n="45" d="100"/>
          <a:sy n="45" d="100"/>
        </p:scale>
        <p:origin x="632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4.fntdata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6.fntdata"/><Relationship Id="rId20" Type="http://schemas.openxmlformats.org/officeDocument/2006/relationships/slide" Target="slides/slide18.xml"/><Relationship Id="rId41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F9D881-5C05-4F1B-965E-2C681AE87457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E7648E-CD57-4B6A-9FF3-D532F9ED9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550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2C472-DEB6-4449-8F2F-AA5285D5D6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F7057A-697F-44D6-AA24-4C5E419B8F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F859F4-E04E-4673-8814-DB2A551E4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9782DF30-34D4-4D58-84EE-E79C213EE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171EA0-54C5-478E-9C40-3C5F36659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8475C2-E107-4AEC-B3C0-468683650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E88D2A71-5B06-4FB4-A537-D8F05F20B8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470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BD042-9613-4A83-A89E-B739D85FF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6E71B7-2AB0-4B55-87CA-9EFFD320A3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B7F7C9-F4A9-47F8-86B1-F7B3323A5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9782DF30-34D4-4D58-84EE-E79C213EE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5F269B-6285-4326-8066-77FA74F78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898CF-1837-4F89-8299-E82260060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E88D2A71-5B06-4FB4-A537-D8F05F20B8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172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71B6E24-2DDD-4D81-8206-9E3D78972B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EAC2FD-7237-4AF9-AE2D-BBA5241D9A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7BEC1E-2E4D-47A3-B1C2-5C00F1925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9782DF30-34D4-4D58-84EE-E79C213EE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CA426B-9EE3-47F7-9F0C-11CDF9504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3C3344-8DC9-4ACD-9301-C71090E5F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E88D2A71-5B06-4FB4-A537-D8F05F20B8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3652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250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8279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2163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3219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8961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8491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3797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6355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2262D-3C64-49FF-821D-1AB3E8919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3DC9FC-8E90-43B3-BE5F-5B54D258AE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D41A0C-7712-408F-B778-531AF17AA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9782DF30-34D4-4D58-84EE-E79C213EE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6F0377-BA09-428F-845F-D79A73033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CA36A6-9BAF-41DE-B223-291DFA33C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E88D2A71-5B06-4FB4-A537-D8F05F20B8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9230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0351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7570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1600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A15B8-C257-4CCC-A5FA-6B5DA0EB1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522919-A1B3-4BA2-8BCE-2B5617CB4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ECBEAB-C3F3-42B1-8A7E-9A851893E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9782DF30-34D4-4D58-84EE-E79C213EE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2A7546-01CB-4C60-AF54-54C04F38F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833B32-0AB3-41D7-9C4B-8C19EAB97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E88D2A71-5B06-4FB4-A537-D8F05F20B8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074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43B9D-3AC1-4C3D-B189-BEE9151AD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5E460D-1C53-4657-A1F0-C83D64B9A9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0A135E-008F-4AF7-A7EA-74D3279E32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EB894E-C438-462D-8081-6A540106C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9782DF30-34D4-4D58-84EE-E79C213EE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E3D22E-5CAC-4F27-B90F-57AA70BB3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B83E80-B43B-4D95-807D-F73F506CC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E88D2A71-5B06-4FB4-A537-D8F05F20B8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155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B53A1-053C-4328-A2AD-070628957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8FC7C9-C283-450E-823F-7D2BD433E5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AFDD79-750E-41D3-94CA-3FD0DC6B1D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E09D85-97FF-4A09-9E98-E522050258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82BFDE-FD48-4A1D-BE56-3B2E086EEF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1A9EA2-102D-474B-A1AD-77C00CFC1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9782DF30-34D4-4D58-84EE-E79C213EE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933CB2-3668-410C-AF3D-94AF48F0A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07B87EE-75FC-4394-AFAA-CD9112576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E88D2A71-5B06-4FB4-A537-D8F05F20B8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631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71598-6792-459D-8502-46011584D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32ADD9-D6DF-4A47-BD03-8D18AB425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9782DF30-34D4-4D58-84EE-E79C213EE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88A054-95FA-4FDD-824E-DD098C687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423FF7-3506-4A0C-AE3F-0C5F4528A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E88D2A71-5B06-4FB4-A537-D8F05F20B8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486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0B6F33-6653-416B-A179-51271CA53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9782DF30-34D4-4D58-84EE-E79C213EE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1ADA78-9A37-4E41-A748-5F148C101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59D583-4F53-4521-B099-8B2BC26B8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E88D2A71-5B06-4FB4-A537-D8F05F20B8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416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DF522-329D-49AC-95A3-2DE242C44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594A4A-8EEE-4EFF-A83B-6FCB2848FB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A2D30E-42A5-4FE5-85A9-AF6AEE8F89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C89FDA-BED9-45FD-B224-860533F4D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9782DF30-34D4-4D58-84EE-E79C213EE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11F640-71BD-4580-940C-555980793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F8E075-D460-4B31-9A92-F37E03640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E88D2A71-5B06-4FB4-A537-D8F05F20B8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967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9D92B-2DA5-4B80-BA2A-3A7C56218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CD6F25-4520-48C9-B1A8-15AA89DA67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AEFFB1-A959-461D-B0A9-4CF6F11B55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94A55B-34E0-45F2-A080-C298F253B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9782DF30-34D4-4D58-84EE-E79C213EE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0ED53C-A485-40D3-A4CB-157E22961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C79E08-95EB-477B-ADE9-79CF466F2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E88D2A71-5B06-4FB4-A537-D8F05F20B8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914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2BDAE9-194C-48F4-A454-2E8A1E05E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7B2D55-289B-473E-B272-5248DAEFD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DD3A29-064F-46E6-A422-DF24F14D70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9782DF30-34D4-4D58-84EE-E79C213EE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04958E-13DA-490C-B665-AFE9C2440F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0D1DEE-3D13-42E7-BE97-2023A00B85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E88D2A71-5B06-4FB4-A537-D8F05F20B8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26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232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.sv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7" Type="http://schemas.openxmlformats.org/officeDocument/2006/relationships/image" Target="../media/image8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11" Type="http://schemas.openxmlformats.org/officeDocument/2006/relationships/image" Target="../media/image23.svg"/><Relationship Id="rId10" Type="http://schemas.openxmlformats.org/officeDocument/2006/relationships/image" Target="../media/image17.png"/><Relationship Id="rId9" Type="http://schemas.openxmlformats.org/officeDocument/2006/relationships/image" Target="../media/image21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12" Type="http://schemas.openxmlformats.org/officeDocument/2006/relationships/image" Target="../media/image390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34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31.svg"/><Relationship Id="rId9" Type="http://schemas.openxmlformats.org/officeDocument/2006/relationships/image" Target="../media/image36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fif"/><Relationship Id="rId3" Type="http://schemas.openxmlformats.org/officeDocument/2006/relationships/image" Target="../media/image41.svg"/><Relationship Id="rId7" Type="http://schemas.openxmlformats.org/officeDocument/2006/relationships/image" Target="../media/image29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jpg"/><Relationship Id="rId5" Type="http://schemas.openxmlformats.org/officeDocument/2006/relationships/image" Target="../media/image8.sv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7" Type="http://schemas.openxmlformats.org/officeDocument/2006/relationships/image" Target="../media/image8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11" Type="http://schemas.openxmlformats.org/officeDocument/2006/relationships/image" Target="../media/image23.svg"/><Relationship Id="rId10" Type="http://schemas.openxmlformats.org/officeDocument/2006/relationships/image" Target="../media/image17.png"/><Relationship Id="rId9" Type="http://schemas.openxmlformats.org/officeDocument/2006/relationships/image" Target="../media/image21.sv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image" Target="../media/image50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6.png"/><Relationship Id="rId12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11" Type="http://schemas.openxmlformats.org/officeDocument/2006/relationships/image" Target="../media/image34.png"/><Relationship Id="rId10" Type="http://schemas.openxmlformats.org/officeDocument/2006/relationships/image" Target="../media/image33.png"/><Relationship Id="rId9" Type="http://schemas.openxmlformats.org/officeDocument/2006/relationships/image" Target="../media/image45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image" Target="../media/image41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4.sv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0.png"/><Relationship Id="rId5" Type="http://schemas.openxmlformats.org/officeDocument/2006/relationships/image" Target="../media/image8.svg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7" Type="http://schemas.openxmlformats.org/officeDocument/2006/relationships/image" Target="../media/image8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11" Type="http://schemas.openxmlformats.org/officeDocument/2006/relationships/image" Target="../media/image83.sv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18" Type="http://schemas.openxmlformats.org/officeDocument/2006/relationships/image" Target="../media/image62.png"/><Relationship Id="rId3" Type="http://schemas.openxmlformats.org/officeDocument/2006/relationships/slideLayout" Target="../slideLayouts/slideLayout13.xml"/><Relationship Id="rId21" Type="http://schemas.openxmlformats.org/officeDocument/2006/relationships/image" Target="../media/image65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17" Type="http://schemas.openxmlformats.org/officeDocument/2006/relationships/image" Target="../media/image61.png"/><Relationship Id="rId25" Type="http://schemas.openxmlformats.org/officeDocument/2006/relationships/image" Target="../media/image69.png"/><Relationship Id="rId2" Type="http://schemas.openxmlformats.org/officeDocument/2006/relationships/audio" Target="../media/media4.wav"/><Relationship Id="rId16" Type="http://schemas.openxmlformats.org/officeDocument/2006/relationships/image" Target="../media/image60.png"/><Relationship Id="rId20" Type="http://schemas.openxmlformats.org/officeDocument/2006/relationships/image" Target="../media/image64.png"/><Relationship Id="rId1" Type="http://schemas.microsoft.com/office/2007/relationships/media" Target="../media/media4.wav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24" Type="http://schemas.openxmlformats.org/officeDocument/2006/relationships/image" Target="../media/image68.pn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23" Type="http://schemas.openxmlformats.org/officeDocument/2006/relationships/image" Target="../media/image67.png"/><Relationship Id="rId10" Type="http://schemas.openxmlformats.org/officeDocument/2006/relationships/image" Target="../media/image54.png"/><Relationship Id="rId19" Type="http://schemas.openxmlformats.org/officeDocument/2006/relationships/image" Target="../media/image63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Relationship Id="rId22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8.png"/><Relationship Id="rId18" Type="http://schemas.openxmlformats.org/officeDocument/2006/relationships/image" Target="../media/image72.png"/><Relationship Id="rId3" Type="http://schemas.microsoft.com/office/2007/relationships/media" Target="../media/media6.wav"/><Relationship Id="rId21" Type="http://schemas.openxmlformats.org/officeDocument/2006/relationships/image" Target="../media/image65.png"/><Relationship Id="rId7" Type="http://schemas.openxmlformats.org/officeDocument/2006/relationships/image" Target="../media/image71.png"/><Relationship Id="rId12" Type="http://schemas.openxmlformats.org/officeDocument/2006/relationships/image" Target="../media/image54.png"/><Relationship Id="rId17" Type="http://schemas.openxmlformats.org/officeDocument/2006/relationships/image" Target="../media/image62.png"/><Relationship Id="rId25" Type="http://schemas.openxmlformats.org/officeDocument/2006/relationships/image" Target="../media/image66.png"/><Relationship Id="rId2" Type="http://schemas.openxmlformats.org/officeDocument/2006/relationships/audio" Target="../media/media5.wav"/><Relationship Id="rId16" Type="http://schemas.openxmlformats.org/officeDocument/2006/relationships/image" Target="../media/image60.png"/><Relationship Id="rId20" Type="http://schemas.openxmlformats.org/officeDocument/2006/relationships/image" Target="../media/image64.png"/><Relationship Id="rId1" Type="http://schemas.microsoft.com/office/2007/relationships/media" Target="../media/media5.wav"/><Relationship Id="rId6" Type="http://schemas.openxmlformats.org/officeDocument/2006/relationships/image" Target="../media/image70.png"/><Relationship Id="rId11" Type="http://schemas.openxmlformats.org/officeDocument/2006/relationships/image" Target="../media/image53.png"/><Relationship Id="rId24" Type="http://schemas.openxmlformats.org/officeDocument/2006/relationships/image" Target="../media/image61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59.png"/><Relationship Id="rId23" Type="http://schemas.openxmlformats.org/officeDocument/2006/relationships/image" Target="../media/image73.png"/><Relationship Id="rId10" Type="http://schemas.openxmlformats.org/officeDocument/2006/relationships/image" Target="../media/image52.png"/><Relationship Id="rId19" Type="http://schemas.openxmlformats.org/officeDocument/2006/relationships/image" Target="../media/image63.png"/><Relationship Id="rId4" Type="http://schemas.openxmlformats.org/officeDocument/2006/relationships/audio" Target="../media/media6.wav"/><Relationship Id="rId9" Type="http://schemas.openxmlformats.org/officeDocument/2006/relationships/image" Target="../media/image50.png"/><Relationship Id="rId14" Type="http://schemas.openxmlformats.org/officeDocument/2006/relationships/image" Target="../media/image69.png"/><Relationship Id="rId22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8.png"/><Relationship Id="rId18" Type="http://schemas.openxmlformats.org/officeDocument/2006/relationships/image" Target="../media/image72.png"/><Relationship Id="rId3" Type="http://schemas.microsoft.com/office/2007/relationships/media" Target="../media/media6.wav"/><Relationship Id="rId21" Type="http://schemas.openxmlformats.org/officeDocument/2006/relationships/image" Target="../media/image65.png"/><Relationship Id="rId7" Type="http://schemas.openxmlformats.org/officeDocument/2006/relationships/image" Target="../media/image71.png"/><Relationship Id="rId12" Type="http://schemas.openxmlformats.org/officeDocument/2006/relationships/image" Target="../media/image54.png"/><Relationship Id="rId17" Type="http://schemas.openxmlformats.org/officeDocument/2006/relationships/image" Target="../media/image62.png"/><Relationship Id="rId25" Type="http://schemas.openxmlformats.org/officeDocument/2006/relationships/image" Target="../media/image66.png"/><Relationship Id="rId2" Type="http://schemas.openxmlformats.org/officeDocument/2006/relationships/audio" Target="../media/media5.wav"/><Relationship Id="rId16" Type="http://schemas.openxmlformats.org/officeDocument/2006/relationships/image" Target="../media/image60.png"/><Relationship Id="rId20" Type="http://schemas.openxmlformats.org/officeDocument/2006/relationships/image" Target="../media/image64.png"/><Relationship Id="rId1" Type="http://schemas.microsoft.com/office/2007/relationships/media" Target="../media/media5.wav"/><Relationship Id="rId6" Type="http://schemas.openxmlformats.org/officeDocument/2006/relationships/image" Target="../media/image70.png"/><Relationship Id="rId11" Type="http://schemas.openxmlformats.org/officeDocument/2006/relationships/image" Target="../media/image53.png"/><Relationship Id="rId24" Type="http://schemas.openxmlformats.org/officeDocument/2006/relationships/image" Target="../media/image61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59.png"/><Relationship Id="rId23" Type="http://schemas.openxmlformats.org/officeDocument/2006/relationships/image" Target="../media/image73.png"/><Relationship Id="rId10" Type="http://schemas.openxmlformats.org/officeDocument/2006/relationships/image" Target="../media/image52.png"/><Relationship Id="rId19" Type="http://schemas.openxmlformats.org/officeDocument/2006/relationships/image" Target="../media/image63.png"/><Relationship Id="rId4" Type="http://schemas.openxmlformats.org/officeDocument/2006/relationships/audio" Target="../media/media6.wav"/><Relationship Id="rId9" Type="http://schemas.openxmlformats.org/officeDocument/2006/relationships/image" Target="../media/image50.png"/><Relationship Id="rId14" Type="http://schemas.openxmlformats.org/officeDocument/2006/relationships/image" Target="../media/image74.png"/><Relationship Id="rId22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8.png"/><Relationship Id="rId18" Type="http://schemas.openxmlformats.org/officeDocument/2006/relationships/image" Target="../media/image72.png"/><Relationship Id="rId3" Type="http://schemas.microsoft.com/office/2007/relationships/media" Target="../media/media6.wav"/><Relationship Id="rId21" Type="http://schemas.openxmlformats.org/officeDocument/2006/relationships/image" Target="../media/image65.png"/><Relationship Id="rId7" Type="http://schemas.openxmlformats.org/officeDocument/2006/relationships/image" Target="../media/image71.png"/><Relationship Id="rId12" Type="http://schemas.openxmlformats.org/officeDocument/2006/relationships/image" Target="../media/image54.png"/><Relationship Id="rId17" Type="http://schemas.openxmlformats.org/officeDocument/2006/relationships/image" Target="../media/image62.png"/><Relationship Id="rId25" Type="http://schemas.openxmlformats.org/officeDocument/2006/relationships/image" Target="../media/image66.png"/><Relationship Id="rId2" Type="http://schemas.openxmlformats.org/officeDocument/2006/relationships/audio" Target="../media/media5.wav"/><Relationship Id="rId16" Type="http://schemas.openxmlformats.org/officeDocument/2006/relationships/image" Target="../media/image60.png"/><Relationship Id="rId20" Type="http://schemas.openxmlformats.org/officeDocument/2006/relationships/image" Target="../media/image64.png"/><Relationship Id="rId1" Type="http://schemas.microsoft.com/office/2007/relationships/media" Target="../media/media5.wav"/><Relationship Id="rId6" Type="http://schemas.openxmlformats.org/officeDocument/2006/relationships/image" Target="../media/image70.png"/><Relationship Id="rId11" Type="http://schemas.openxmlformats.org/officeDocument/2006/relationships/image" Target="../media/image53.png"/><Relationship Id="rId24" Type="http://schemas.openxmlformats.org/officeDocument/2006/relationships/image" Target="../media/image61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59.png"/><Relationship Id="rId23" Type="http://schemas.openxmlformats.org/officeDocument/2006/relationships/image" Target="../media/image73.png"/><Relationship Id="rId10" Type="http://schemas.openxmlformats.org/officeDocument/2006/relationships/image" Target="../media/image52.png"/><Relationship Id="rId19" Type="http://schemas.openxmlformats.org/officeDocument/2006/relationships/image" Target="../media/image63.png"/><Relationship Id="rId4" Type="http://schemas.openxmlformats.org/officeDocument/2006/relationships/audio" Target="../media/media6.wav"/><Relationship Id="rId9" Type="http://schemas.openxmlformats.org/officeDocument/2006/relationships/image" Target="../media/image50.png"/><Relationship Id="rId14" Type="http://schemas.openxmlformats.org/officeDocument/2006/relationships/image" Target="../media/image75.png"/><Relationship Id="rId22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8.png"/><Relationship Id="rId18" Type="http://schemas.openxmlformats.org/officeDocument/2006/relationships/image" Target="../media/image72.png"/><Relationship Id="rId3" Type="http://schemas.microsoft.com/office/2007/relationships/media" Target="../media/media6.wav"/><Relationship Id="rId21" Type="http://schemas.openxmlformats.org/officeDocument/2006/relationships/image" Target="../media/image65.png"/><Relationship Id="rId7" Type="http://schemas.openxmlformats.org/officeDocument/2006/relationships/image" Target="../media/image71.png"/><Relationship Id="rId12" Type="http://schemas.openxmlformats.org/officeDocument/2006/relationships/image" Target="../media/image54.png"/><Relationship Id="rId17" Type="http://schemas.openxmlformats.org/officeDocument/2006/relationships/image" Target="../media/image62.png"/><Relationship Id="rId25" Type="http://schemas.openxmlformats.org/officeDocument/2006/relationships/image" Target="../media/image66.png"/><Relationship Id="rId2" Type="http://schemas.openxmlformats.org/officeDocument/2006/relationships/audio" Target="../media/media5.wav"/><Relationship Id="rId16" Type="http://schemas.openxmlformats.org/officeDocument/2006/relationships/image" Target="../media/image60.png"/><Relationship Id="rId20" Type="http://schemas.openxmlformats.org/officeDocument/2006/relationships/image" Target="../media/image64.png"/><Relationship Id="rId1" Type="http://schemas.microsoft.com/office/2007/relationships/media" Target="../media/media5.wav"/><Relationship Id="rId6" Type="http://schemas.openxmlformats.org/officeDocument/2006/relationships/image" Target="../media/image70.png"/><Relationship Id="rId11" Type="http://schemas.openxmlformats.org/officeDocument/2006/relationships/image" Target="../media/image53.png"/><Relationship Id="rId24" Type="http://schemas.openxmlformats.org/officeDocument/2006/relationships/image" Target="../media/image61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59.png"/><Relationship Id="rId23" Type="http://schemas.openxmlformats.org/officeDocument/2006/relationships/image" Target="../media/image73.png"/><Relationship Id="rId10" Type="http://schemas.openxmlformats.org/officeDocument/2006/relationships/image" Target="../media/image52.png"/><Relationship Id="rId19" Type="http://schemas.openxmlformats.org/officeDocument/2006/relationships/image" Target="../media/image63.png"/><Relationship Id="rId4" Type="http://schemas.openxmlformats.org/officeDocument/2006/relationships/audio" Target="../media/media6.wav"/><Relationship Id="rId9" Type="http://schemas.openxmlformats.org/officeDocument/2006/relationships/image" Target="../media/image50.png"/><Relationship Id="rId14" Type="http://schemas.openxmlformats.org/officeDocument/2006/relationships/image" Target="../media/image76.png"/><Relationship Id="rId22" Type="http://schemas.openxmlformats.org/officeDocument/2006/relationships/image" Target="../media/image6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7" Type="http://schemas.openxmlformats.org/officeDocument/2006/relationships/image" Target="../media/image8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11" Type="http://schemas.openxmlformats.org/officeDocument/2006/relationships/image" Target="../media/image83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85.svg"/><Relationship Id="rId7" Type="http://schemas.openxmlformats.org/officeDocument/2006/relationships/image" Target="../media/image8.sv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5" Type="http://schemas.openxmlformats.org/officeDocument/2006/relationships/image" Target="../media/image50.svg"/><Relationship Id="rId4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sv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0.jpg"/><Relationship Id="rId5" Type="http://schemas.openxmlformats.org/officeDocument/2006/relationships/image" Target="../media/image8.svg"/><Relationship Id="rId4" Type="http://schemas.openxmlformats.org/officeDocument/2006/relationships/image" Target="../media/image1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sv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2">
            <a:extLst>
              <a:ext uri="{FF2B5EF4-FFF2-40B4-BE49-F238E27FC236}">
                <a16:creationId xmlns:a16="http://schemas.microsoft.com/office/drawing/2014/main" id="{AF7BF8C5-B192-5300-FA27-6671C74D5CF4}"/>
              </a:ext>
            </a:extLst>
          </p:cNvPr>
          <p:cNvSpPr txBox="1"/>
          <p:nvPr/>
        </p:nvSpPr>
        <p:spPr>
          <a:xfrm>
            <a:off x="381001" y="2008042"/>
            <a:ext cx="17526000" cy="33033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 MỪNG </a:t>
            </a:r>
            <a:r>
              <a:rPr lang="en-US" sz="8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 CÔ VÀ </a:t>
            </a:r>
            <a:r>
              <a:rPr kumimoji="0" lang="en-US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 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 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ĐẾN VỚI TIẾT HỌC LỊCH SỬ HÔM NAY!</a:t>
            </a:r>
          </a:p>
        </p:txBody>
      </p:sp>
      <p:pic>
        <p:nvPicPr>
          <p:cNvPr id="19" name="Picture 15">
            <a:extLst>
              <a:ext uri="{FF2B5EF4-FFF2-40B4-BE49-F238E27FC236}">
                <a16:creationId xmlns:a16="http://schemas.microsoft.com/office/drawing/2014/main" id="{F8C227A2-B501-9F80-C955-8C8335AA96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4877" y="6725510"/>
            <a:ext cx="18292877" cy="3567111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718342" y="-392670"/>
            <a:ext cx="5858546" cy="5858546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9146342" y="0"/>
            <a:ext cx="9144000" cy="10287000"/>
            <a:chOff x="0" y="0"/>
            <a:chExt cx="3093156" cy="3479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93156" cy="3479800"/>
            </a:xfrm>
            <a:custGeom>
              <a:avLst/>
              <a:gdLst/>
              <a:ahLst/>
              <a:cxnLst/>
              <a:rect l="l" t="t" r="r" b="b"/>
              <a:pathLst>
                <a:path w="3093156" h="3479800">
                  <a:moveTo>
                    <a:pt x="0" y="0"/>
                  </a:moveTo>
                  <a:lnTo>
                    <a:pt x="3093156" y="0"/>
                  </a:lnTo>
                  <a:lnTo>
                    <a:pt x="3093156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FFF6E4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alphaModFix amt="61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770643" y="5465875"/>
            <a:ext cx="5858546" cy="585854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61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192045" y="-732214"/>
            <a:ext cx="5858546" cy="5858546"/>
          </a:xfrm>
          <a:prstGeom prst="rect">
            <a:avLst/>
          </a:prstGeom>
        </p:spPr>
      </p:pic>
      <p:sp>
        <p:nvSpPr>
          <p:cNvPr id="19" name="TextBox 15">
            <a:extLst>
              <a:ext uri="{FF2B5EF4-FFF2-40B4-BE49-F238E27FC236}">
                <a16:creationId xmlns:a16="http://schemas.microsoft.com/office/drawing/2014/main" id="{75028F31-2C5E-07F5-4137-E68B0FC3B2CB}"/>
              </a:ext>
            </a:extLst>
          </p:cNvPr>
          <p:cNvSpPr txBox="1"/>
          <p:nvPr/>
        </p:nvSpPr>
        <p:spPr>
          <a:xfrm>
            <a:off x="3777819" y="571500"/>
            <a:ext cx="10727680" cy="1066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30"/>
              </a:lnSpc>
            </a:pPr>
            <a:r>
              <a:rPr lang="en-US" sz="6600" b="1" spc="-313">
                <a:solidFill>
                  <a:srgbClr val="DF6B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</a:t>
            </a:r>
            <a:r>
              <a:rPr lang="en-US" sz="6600" b="1" spc="-313">
                <a:solidFill>
                  <a:srgbClr val="418B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HỌC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1A3C2C6-997B-65A0-5F9C-867975E4E65D}"/>
              </a:ext>
            </a:extLst>
          </p:cNvPr>
          <p:cNvSpPr/>
          <p:nvPr/>
        </p:nvSpPr>
        <p:spPr>
          <a:xfrm>
            <a:off x="1714963" y="1924479"/>
            <a:ext cx="6093108" cy="3541396"/>
          </a:xfrm>
          <a:prstGeom prst="roundRect">
            <a:avLst>
              <a:gd name="adj" fmla="val 8322"/>
            </a:avLst>
          </a:prstGeom>
          <a:solidFill>
            <a:srgbClr val="FED3A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Điều kiện tự nhiên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41DCA1CF-1627-B9D9-2BA3-6A983FB2546F}"/>
              </a:ext>
            </a:extLst>
          </p:cNvPr>
          <p:cNvSpPr/>
          <p:nvPr/>
        </p:nvSpPr>
        <p:spPr>
          <a:xfrm>
            <a:off x="1714963" y="5869304"/>
            <a:ext cx="6093108" cy="3541396"/>
          </a:xfrm>
          <a:prstGeom prst="roundRect">
            <a:avLst>
              <a:gd name="adj" fmla="val 8322"/>
            </a:avLst>
          </a:prstGeom>
          <a:solidFill>
            <a:srgbClr val="FED3A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Sự ra đời của các vương triều: Gúp-ta, Hồi giáo Đê-li, Mô-gôn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E6E36B7F-5AB9-88D2-3619-36B1304AEB2A}"/>
              </a:ext>
            </a:extLst>
          </p:cNvPr>
          <p:cNvSpPr/>
          <p:nvPr/>
        </p:nvSpPr>
        <p:spPr>
          <a:xfrm>
            <a:off x="10174078" y="1924478"/>
            <a:ext cx="6093108" cy="2339915"/>
          </a:xfrm>
          <a:prstGeom prst="roundRect">
            <a:avLst>
              <a:gd name="adj" fmla="val 8322"/>
            </a:avLst>
          </a:prstGeom>
          <a:solidFill>
            <a:srgbClr val="E1FFC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Tình hình chính trị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095AAD64-EF3E-6C18-CC02-96D6B77950E2}"/>
              </a:ext>
            </a:extLst>
          </p:cNvPr>
          <p:cNvSpPr/>
          <p:nvPr/>
        </p:nvSpPr>
        <p:spPr>
          <a:xfrm>
            <a:off x="10174078" y="4496462"/>
            <a:ext cx="6093108" cy="2339915"/>
          </a:xfrm>
          <a:prstGeom prst="roundRect">
            <a:avLst>
              <a:gd name="adj" fmla="val 8322"/>
            </a:avLst>
          </a:prstGeom>
          <a:solidFill>
            <a:srgbClr val="E1FFC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Tình hình kinh tế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BD6E36E1-C6DD-4F7E-C689-EB294B06989D}"/>
              </a:ext>
            </a:extLst>
          </p:cNvPr>
          <p:cNvSpPr/>
          <p:nvPr/>
        </p:nvSpPr>
        <p:spPr>
          <a:xfrm>
            <a:off x="10174078" y="7068446"/>
            <a:ext cx="6093108" cy="2339915"/>
          </a:xfrm>
          <a:prstGeom prst="roundRect">
            <a:avLst>
              <a:gd name="adj" fmla="val 8322"/>
            </a:avLst>
          </a:prstGeom>
          <a:solidFill>
            <a:srgbClr val="E1FFC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Tình hình xã hội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0" grpId="0" animBg="1"/>
      <p:bldP spid="43" grpId="0" animBg="1"/>
      <p:bldP spid="45" grpId="0" animBg="1"/>
      <p:bldP spid="46" grpId="0" animBg="1"/>
      <p:bldP spid="4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01DD9CD5-474F-D790-15E7-9F529A3AD884}"/>
              </a:ext>
            </a:extLst>
          </p:cNvPr>
          <p:cNvSpPr txBox="1"/>
          <p:nvPr/>
        </p:nvSpPr>
        <p:spPr>
          <a:xfrm>
            <a:off x="762000" y="4047169"/>
            <a:ext cx="17164049" cy="14275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solidFill>
                  <a:srgbClr val="418B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 KIỆN TỰ NHIÊN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FA49BB8-C2A6-EF99-6B00-00D4E7E81192}"/>
              </a:ext>
            </a:extLst>
          </p:cNvPr>
          <p:cNvGrpSpPr/>
          <p:nvPr/>
        </p:nvGrpSpPr>
        <p:grpSpPr>
          <a:xfrm>
            <a:off x="3780158" y="894911"/>
            <a:ext cx="10727680" cy="2819400"/>
            <a:chOff x="3780157" y="2324100"/>
            <a:chExt cx="10727680" cy="2819400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F876460F-8877-CA4C-92BF-CD8E62F29BA2}"/>
                </a:ext>
              </a:extLst>
            </p:cNvPr>
            <p:cNvGrpSpPr/>
            <p:nvPr/>
          </p:nvGrpSpPr>
          <p:grpSpPr>
            <a:xfrm>
              <a:off x="7204885" y="4044661"/>
              <a:ext cx="3878225" cy="1098839"/>
              <a:chOff x="1810706" y="2626010"/>
              <a:chExt cx="3878225" cy="1098839"/>
            </a:xfrm>
          </p:grpSpPr>
          <p:pic>
            <p:nvPicPr>
              <p:cNvPr id="24" name="Picture 2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810706" y="2626012"/>
                <a:ext cx="1098837" cy="1098837"/>
              </a:xfrm>
              <a:prstGeom prst="rect">
                <a:avLst/>
              </a:prstGeom>
            </p:spPr>
          </p:pic>
          <p:pic>
            <p:nvPicPr>
              <p:cNvPr id="25" name="Picture 25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200400" y="2626011"/>
                <a:ext cx="1098837" cy="1098837"/>
              </a:xfrm>
              <a:prstGeom prst="rect">
                <a:avLst/>
              </a:prstGeom>
            </p:spPr>
          </p:pic>
          <p:pic>
            <p:nvPicPr>
              <p:cNvPr id="26" name="Picture 2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590094" y="2626010"/>
                <a:ext cx="1098837" cy="1098837"/>
              </a:xfrm>
              <a:prstGeom prst="rect">
                <a:avLst/>
              </a:prstGeom>
            </p:spPr>
          </p:pic>
        </p:grpSp>
        <p:sp>
          <p:nvSpPr>
            <p:cNvPr id="38" name="TextBox 15">
              <a:extLst>
                <a:ext uri="{FF2B5EF4-FFF2-40B4-BE49-F238E27FC236}">
                  <a16:creationId xmlns:a16="http://schemas.microsoft.com/office/drawing/2014/main" id="{E19005E1-679E-C233-37F9-9C6A7691568C}"/>
                </a:ext>
              </a:extLst>
            </p:cNvPr>
            <p:cNvSpPr txBox="1"/>
            <p:nvPr/>
          </p:nvSpPr>
          <p:spPr>
            <a:xfrm>
              <a:off x="3780157" y="2324100"/>
              <a:ext cx="10727680" cy="10661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930"/>
                </a:lnSpc>
              </a:pPr>
              <a:r>
                <a:rPr lang="en-US" sz="6600" b="1">
                  <a:solidFill>
                    <a:srgbClr val="DF6B0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PHẦN 1</a:t>
              </a:r>
              <a:endParaRPr lang="en-US" sz="6600" b="1">
                <a:solidFill>
                  <a:srgbClr val="418B3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0" name="Picture 17">
            <a:extLst>
              <a:ext uri="{FF2B5EF4-FFF2-40B4-BE49-F238E27FC236}">
                <a16:creationId xmlns:a16="http://schemas.microsoft.com/office/drawing/2014/main" id="{9F9334D8-B8BA-B5AB-3157-89144706F2D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585054" y="7175563"/>
            <a:ext cx="7284119" cy="3044154"/>
          </a:xfrm>
          <a:prstGeom prst="rect">
            <a:avLst/>
          </a:prstGeom>
        </p:spPr>
      </p:pic>
      <p:pic>
        <p:nvPicPr>
          <p:cNvPr id="41" name="Picture 23">
            <a:extLst>
              <a:ext uri="{FF2B5EF4-FFF2-40B4-BE49-F238E27FC236}">
                <a16:creationId xmlns:a16="http://schemas.microsoft.com/office/drawing/2014/main" id="{599D3784-285D-AE17-03EE-8DCFC13356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098654" y="7194613"/>
            <a:ext cx="5486400" cy="310667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D747F92F-BD7A-24BE-F444-481AD8B625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75" t="4964" r="10765" b="16413"/>
          <a:stretch/>
        </p:blipFill>
        <p:spPr>
          <a:xfrm>
            <a:off x="9448800" y="442376"/>
            <a:ext cx="8728998" cy="9829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4800" y="1571089"/>
            <a:ext cx="8915400" cy="852541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1</a:t>
            </a:r>
          </a:p>
          <a:p>
            <a:pPr algn="just"/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GB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GB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GB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GB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GB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GB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 algn="just">
              <a:buFontTx/>
              <a:buChar char="-"/>
            </a:pPr>
            <a:r>
              <a:rPr lang="en-GB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GB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GB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GB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GB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GB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</a:t>
            </a:r>
          </a:p>
          <a:p>
            <a:pPr marL="285750" indent="-285750" algn="just">
              <a:buFontTx/>
              <a:buChar char="-"/>
            </a:pPr>
            <a:r>
              <a:rPr lang="en-GB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GB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GB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……………………………………………………………………………………………………………………………………………………………………………………………………………………</a:t>
            </a:r>
          </a:p>
          <a:p>
            <a:pPr marL="285750" indent="-285750" algn="just">
              <a:buFontTx/>
              <a:buChar char="-"/>
            </a:pPr>
            <a:r>
              <a:rPr lang="en-GB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GB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GB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GB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……………………………………………………………………………………………………………………………………………………………....</a:t>
            </a:r>
          </a:p>
          <a:p>
            <a:pPr algn="just"/>
            <a:r>
              <a:rPr lang="en-GB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GB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GB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GB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GB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14325" y="413801"/>
            <a:ext cx="800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BÀN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Đồng hồ đếm ngược 3 phút gây sốc 3 Minutes">
            <a:hlinkClick r:id="" action="ppaction://media"/>
            <a:extLst>
              <a:ext uri="{FF2B5EF4-FFF2-40B4-BE49-F238E27FC236}">
                <a16:creationId xmlns:a16="http://schemas.microsoft.com/office/drawing/2014/main" id="{6158D317-5AAF-46B1-9BD8-695C0C8F39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96200" y="562655"/>
            <a:ext cx="1524000" cy="85725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911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EC3FDAE-C8E8-950C-41E3-0BF2F0F59A56}"/>
              </a:ext>
            </a:extLst>
          </p:cNvPr>
          <p:cNvGrpSpPr/>
          <p:nvPr/>
        </p:nvGrpSpPr>
        <p:grpSpPr>
          <a:xfrm>
            <a:off x="838200" y="650771"/>
            <a:ext cx="8991600" cy="8534400"/>
            <a:chOff x="14598386" y="7013203"/>
            <a:chExt cx="2809515" cy="2809515"/>
          </a:xfrm>
        </p:grpSpPr>
        <p:pic>
          <p:nvPicPr>
            <p:cNvPr id="5" name="Picture 4" descr="A picture containing ceramic ware, porcelain&#10;&#10;Description automatically generated">
              <a:extLst>
                <a:ext uri="{FF2B5EF4-FFF2-40B4-BE49-F238E27FC236}">
                  <a16:creationId xmlns:a16="http://schemas.microsoft.com/office/drawing/2014/main" id="{000C3FA4-21A1-D84D-561F-3443D2A582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98386" y="7013203"/>
              <a:ext cx="2809515" cy="2809515"/>
            </a:xfrm>
            <a:prstGeom prst="rect">
              <a:avLst/>
            </a:prstGeom>
          </p:spPr>
        </p:pic>
        <p:pic>
          <p:nvPicPr>
            <p:cNvPr id="6" name="Picture 15">
              <a:extLst>
                <a:ext uri="{FF2B5EF4-FFF2-40B4-BE49-F238E27FC236}">
                  <a16:creationId xmlns:a16="http://schemas.microsoft.com/office/drawing/2014/main" id="{88780593-4F16-7799-60E5-22BEAE1E35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5697200" y="7852084"/>
              <a:ext cx="373990" cy="608357"/>
            </a:xfrm>
            <a:prstGeom prst="rect">
              <a:avLst/>
            </a:prstGeom>
          </p:spPr>
        </p:pic>
      </p:grp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5D08C98-46F8-A649-B27A-530293504C7B}"/>
              </a:ext>
            </a:extLst>
          </p:cNvPr>
          <p:cNvSpPr/>
          <p:nvPr/>
        </p:nvSpPr>
        <p:spPr>
          <a:xfrm>
            <a:off x="10706462" y="3173622"/>
            <a:ext cx="6743338" cy="17443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50800" dir="5400000" algn="ctr" rotWithShape="0">
              <a:srgbClr val="000000">
                <a:alpha val="83573"/>
              </a:srgbClr>
            </a:outerShdw>
            <a:reflection stA="93000" endPos="21799" dist="50800" dir="5400000" sy="-100000" algn="bl" rotWithShape="0"/>
          </a:effectLst>
          <a:scene3d>
            <a:camera prst="orthographicFront"/>
            <a:lightRig rig="threePt" dir="t"/>
          </a:scene3d>
          <a:sp3d>
            <a:bevelT w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D1A024A-0215-9C4F-9F73-BD10479839F9}"/>
              </a:ext>
            </a:extLst>
          </p:cNvPr>
          <p:cNvSpPr/>
          <p:nvPr/>
        </p:nvSpPr>
        <p:spPr>
          <a:xfrm>
            <a:off x="10779768" y="2518402"/>
            <a:ext cx="1821476" cy="82963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glow rad="139700">
              <a:schemeClr val="accent4">
                <a:satMod val="175000"/>
                <a:alpha val="40000"/>
              </a:schemeClr>
            </a:glow>
            <a:reflection blurRad="6350" stA="50000" endA="300" endPos="0" dir="5400000" sy="-100000" algn="bl" rotWithShape="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 trí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385555F-5ECD-064B-9EAE-2DF5EADBDBBE}"/>
              </a:ext>
            </a:extLst>
          </p:cNvPr>
          <p:cNvSpPr/>
          <p:nvPr/>
        </p:nvSpPr>
        <p:spPr>
          <a:xfrm>
            <a:off x="10706462" y="6024026"/>
            <a:ext cx="6743338" cy="1447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50800" dir="5400000" algn="ctr" rotWithShape="0">
              <a:srgbClr val="000000">
                <a:alpha val="83573"/>
              </a:srgbClr>
            </a:outerShdw>
            <a:reflection stA="93000" endPos="21799" dist="50800" dir="5400000" sy="-100000" algn="bl" rotWithShape="0"/>
          </a:effectLst>
          <a:scene3d>
            <a:camera prst="orthographicFront"/>
            <a:lightRig rig="threePt" dir="t"/>
          </a:scene3d>
          <a:sp3d>
            <a:bevelT w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FC27200-97CB-BB44-A86B-79788E597DCA}"/>
              </a:ext>
            </a:extLst>
          </p:cNvPr>
          <p:cNvSpPr/>
          <p:nvPr/>
        </p:nvSpPr>
        <p:spPr>
          <a:xfrm>
            <a:off x="10769227" y="5281248"/>
            <a:ext cx="1821476" cy="82963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A3796DB-BF00-6540-817B-C1EB53800B36}"/>
              </a:ext>
            </a:extLst>
          </p:cNvPr>
          <p:cNvSpPr/>
          <p:nvPr/>
        </p:nvSpPr>
        <p:spPr>
          <a:xfrm>
            <a:off x="11160015" y="3420467"/>
            <a:ext cx="47175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Thuộc khu vực Nam Á.</a:t>
            </a: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F288CEF-9E1D-6048-81C8-D7B29C54BA98}"/>
              </a:ext>
            </a:extLst>
          </p:cNvPr>
          <p:cNvSpPr/>
          <p:nvPr/>
        </p:nvSpPr>
        <p:spPr>
          <a:xfrm>
            <a:off x="10788277" y="6387303"/>
            <a:ext cx="66615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3.280.483  km2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7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30297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>
            <a:extLst>
              <a:ext uri="{FF2B5EF4-FFF2-40B4-BE49-F238E27FC236}">
                <a16:creationId xmlns:a16="http://schemas.microsoft.com/office/drawing/2014/main" id="{27086058-A371-BB14-D33C-DC7E26C84C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678681" y="702585"/>
            <a:ext cx="9144000" cy="888182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2C8CBCF-7CC3-F7AC-EBEC-3F570D7A2040}"/>
              </a:ext>
            </a:extLst>
          </p:cNvPr>
          <p:cNvGrpSpPr/>
          <p:nvPr/>
        </p:nvGrpSpPr>
        <p:grpSpPr>
          <a:xfrm>
            <a:off x="8793481" y="702585"/>
            <a:ext cx="3890010" cy="2151115"/>
            <a:chOff x="9448800" y="702585"/>
            <a:chExt cx="3890010" cy="2151115"/>
          </a:xfrm>
        </p:grpSpPr>
        <p:pic>
          <p:nvPicPr>
            <p:cNvPr id="14" name="Picture 23">
              <a:extLst>
                <a:ext uri="{FF2B5EF4-FFF2-40B4-BE49-F238E27FC236}">
                  <a16:creationId xmlns:a16="http://schemas.microsoft.com/office/drawing/2014/main" id="{3D185569-D944-FD32-2BBB-2CAE9D110C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9677400" y="1257300"/>
              <a:ext cx="2622423" cy="15964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CA19502-A5BB-D359-1B6B-67F968C28DB6}"/>
                </a:ext>
              </a:extLst>
            </p:cNvPr>
            <p:cNvSpPr txBox="1"/>
            <p:nvPr/>
          </p:nvSpPr>
          <p:spPr>
            <a:xfrm>
              <a:off x="9448800" y="702585"/>
              <a:ext cx="389001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</a:t>
              </a:r>
              <a:r>
                <a:rPr lang="vi-VN" sz="36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ãy Hi-ma-lay-a </a:t>
              </a:r>
              <a:endParaRPr lang="en-US" sz="3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463E0A3-C3B3-0B3B-2B4E-1ACC5C4ABB11}"/>
              </a:ext>
            </a:extLst>
          </p:cNvPr>
          <p:cNvGrpSpPr/>
          <p:nvPr/>
        </p:nvGrpSpPr>
        <p:grpSpPr>
          <a:xfrm>
            <a:off x="12222481" y="1079090"/>
            <a:ext cx="4800600" cy="1092610"/>
            <a:chOff x="12877800" y="1079090"/>
            <a:chExt cx="4800600" cy="1092610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F93327F-EDE9-C023-7FE3-4409DE22CC8A}"/>
                </a:ext>
              </a:extLst>
            </p:cNvPr>
            <p:cNvCxnSpPr/>
            <p:nvPr/>
          </p:nvCxnSpPr>
          <p:spPr>
            <a:xfrm>
              <a:off x="12877800" y="1079090"/>
              <a:ext cx="68580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C0C580B-30C5-EDDC-014A-F3CF559B7A1F}"/>
                </a:ext>
              </a:extLst>
            </p:cNvPr>
            <p:cNvCxnSpPr>
              <a:cxnSpLocks/>
            </p:cNvCxnSpPr>
            <p:nvPr/>
          </p:nvCxnSpPr>
          <p:spPr>
            <a:xfrm>
              <a:off x="13563600" y="1079090"/>
              <a:ext cx="0" cy="109261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657FA41-71D2-57FB-AEB6-1852774A4258}"/>
                </a:ext>
              </a:extLst>
            </p:cNvPr>
            <p:cNvCxnSpPr>
              <a:cxnSpLocks/>
            </p:cNvCxnSpPr>
            <p:nvPr/>
          </p:nvCxnSpPr>
          <p:spPr>
            <a:xfrm>
              <a:off x="13563600" y="2171700"/>
              <a:ext cx="411480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45B326DD-30B8-4707-AA8B-D41D32F6B6EE}"/>
              </a:ext>
            </a:extLst>
          </p:cNvPr>
          <p:cNvSpPr txBox="1"/>
          <p:nvPr/>
        </p:nvSpPr>
        <p:spPr>
          <a:xfrm>
            <a:off x="12830942" y="1405697"/>
            <a:ext cx="4536945" cy="1493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Tường thành che chắn phía Bắc</a:t>
            </a: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C5FA66B-F0DD-5F1E-30B6-B91A8EE86315}"/>
              </a:ext>
            </a:extLst>
          </p:cNvPr>
          <p:cNvGrpSpPr/>
          <p:nvPr/>
        </p:nvGrpSpPr>
        <p:grpSpPr>
          <a:xfrm>
            <a:off x="2011543" y="4837384"/>
            <a:ext cx="2630734" cy="2035875"/>
            <a:chOff x="2666862" y="4837384"/>
            <a:chExt cx="2630734" cy="2035875"/>
          </a:xfrm>
        </p:grpSpPr>
        <p:pic>
          <p:nvPicPr>
            <p:cNvPr id="24" name="Picture 25">
              <a:extLst>
                <a:ext uri="{FF2B5EF4-FFF2-40B4-BE49-F238E27FC236}">
                  <a16:creationId xmlns:a16="http://schemas.microsoft.com/office/drawing/2014/main" id="{42CDE644-D6C0-3D8E-EE8D-9FDD1FD2F7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2666862" y="5524500"/>
              <a:ext cx="2067063" cy="1348759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BBD206C-A53B-B328-D86C-75E572E9D4B6}"/>
                </a:ext>
              </a:extLst>
            </p:cNvPr>
            <p:cNvSpPr txBox="1"/>
            <p:nvPr/>
          </p:nvSpPr>
          <p:spPr>
            <a:xfrm>
              <a:off x="2782996" y="4837384"/>
              <a:ext cx="251460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Biển Ả-rập</a:t>
              </a:r>
              <a:endParaRPr lang="en-US" sz="3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F853ACC-7C83-F9B1-17E4-ADC26C8DCD35}"/>
              </a:ext>
            </a:extLst>
          </p:cNvPr>
          <p:cNvGrpSpPr/>
          <p:nvPr/>
        </p:nvGrpSpPr>
        <p:grpSpPr>
          <a:xfrm>
            <a:off x="8488680" y="8082962"/>
            <a:ext cx="3155823" cy="1995090"/>
            <a:chOff x="2666861" y="5524500"/>
            <a:chExt cx="3155823" cy="1995090"/>
          </a:xfrm>
        </p:grpSpPr>
        <p:pic>
          <p:nvPicPr>
            <p:cNvPr id="27" name="Picture 25">
              <a:extLst>
                <a:ext uri="{FF2B5EF4-FFF2-40B4-BE49-F238E27FC236}">
                  <a16:creationId xmlns:a16="http://schemas.microsoft.com/office/drawing/2014/main" id="{3ED67016-A808-8866-B2C9-5BB60AF844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2666862" y="5524500"/>
              <a:ext cx="2067063" cy="1348759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3273C23-9F86-6029-1F93-33F2A23E1269}"/>
                </a:ext>
              </a:extLst>
            </p:cNvPr>
            <p:cNvSpPr txBox="1"/>
            <p:nvPr/>
          </p:nvSpPr>
          <p:spPr>
            <a:xfrm>
              <a:off x="2666861" y="6873259"/>
              <a:ext cx="315582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Ấn Độ Dương</a:t>
              </a:r>
              <a:endParaRPr lang="en-US" sz="3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6223FB9-A09F-A73F-CB6F-B59FD9526E03}"/>
              </a:ext>
            </a:extLst>
          </p:cNvPr>
          <p:cNvGrpSpPr/>
          <p:nvPr/>
        </p:nvGrpSpPr>
        <p:grpSpPr>
          <a:xfrm>
            <a:off x="10091561" y="5758221"/>
            <a:ext cx="3155823" cy="1995090"/>
            <a:chOff x="2666861" y="5524500"/>
            <a:chExt cx="3155823" cy="1995090"/>
          </a:xfrm>
        </p:grpSpPr>
        <p:pic>
          <p:nvPicPr>
            <p:cNvPr id="30" name="Picture 25">
              <a:extLst>
                <a:ext uri="{FF2B5EF4-FFF2-40B4-BE49-F238E27FC236}">
                  <a16:creationId xmlns:a16="http://schemas.microsoft.com/office/drawing/2014/main" id="{7EB8B97D-DC35-1C06-EF3C-4097596870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2666862" y="5524500"/>
              <a:ext cx="2067063" cy="1348759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448167F-9C90-0851-D23D-B6A3E231E2D9}"/>
                </a:ext>
              </a:extLst>
            </p:cNvPr>
            <p:cNvSpPr txBox="1"/>
            <p:nvPr/>
          </p:nvSpPr>
          <p:spPr>
            <a:xfrm>
              <a:off x="2666861" y="6873259"/>
              <a:ext cx="315582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Vịnh Ben-gan</a:t>
              </a:r>
              <a:endParaRPr lang="en-US" sz="3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BBA0B77-77E6-B572-FCEC-FBA3B4B3FA58}"/>
              </a:ext>
            </a:extLst>
          </p:cNvPr>
          <p:cNvGrpSpPr/>
          <p:nvPr/>
        </p:nvGrpSpPr>
        <p:grpSpPr>
          <a:xfrm>
            <a:off x="976504" y="6286500"/>
            <a:ext cx="4114800" cy="2131461"/>
            <a:chOff x="13563600" y="40239"/>
            <a:chExt cx="4114800" cy="2131461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C2655B9-0690-CB75-40B7-B1627239D818}"/>
                </a:ext>
              </a:extLst>
            </p:cNvPr>
            <p:cNvCxnSpPr>
              <a:cxnSpLocks/>
            </p:cNvCxnSpPr>
            <p:nvPr/>
          </p:nvCxnSpPr>
          <p:spPr>
            <a:xfrm>
              <a:off x="13563600" y="40239"/>
              <a:ext cx="882777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7992A18-AD79-97B8-3465-9E181049DBF3}"/>
                </a:ext>
              </a:extLst>
            </p:cNvPr>
            <p:cNvCxnSpPr>
              <a:cxnSpLocks/>
            </p:cNvCxnSpPr>
            <p:nvPr/>
          </p:nvCxnSpPr>
          <p:spPr>
            <a:xfrm>
              <a:off x="13563600" y="40239"/>
              <a:ext cx="0" cy="2131461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6CABA8B3-0C92-E0BD-05DE-1A5B6FE26C35}"/>
                </a:ext>
              </a:extLst>
            </p:cNvPr>
            <p:cNvCxnSpPr>
              <a:cxnSpLocks/>
            </p:cNvCxnSpPr>
            <p:nvPr/>
          </p:nvCxnSpPr>
          <p:spPr>
            <a:xfrm>
              <a:off x="13563600" y="2171700"/>
              <a:ext cx="411480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D700D418-8D5D-6B2D-2132-7EB56A7CCC5F}"/>
              </a:ext>
            </a:extLst>
          </p:cNvPr>
          <p:cNvSpPr txBox="1"/>
          <p:nvPr/>
        </p:nvSpPr>
        <p:spPr>
          <a:xfrm>
            <a:off x="1133475" y="7556685"/>
            <a:ext cx="4241009" cy="147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 kiện tốt cho hoạt động thương mại</a:t>
            </a: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999C7E2-BE7C-DD8B-85EC-5EDC0A10EC3F}"/>
              </a:ext>
            </a:extLst>
          </p:cNvPr>
          <p:cNvGrpSpPr/>
          <p:nvPr/>
        </p:nvGrpSpPr>
        <p:grpSpPr>
          <a:xfrm>
            <a:off x="5374487" y="3221095"/>
            <a:ext cx="5201789" cy="1406008"/>
            <a:chOff x="6457722" y="4222736"/>
            <a:chExt cx="5201789" cy="1406008"/>
          </a:xfrm>
        </p:grpSpPr>
        <p:pic>
          <p:nvPicPr>
            <p:cNvPr id="38" name="Picture 30">
              <a:extLst>
                <a:ext uri="{FF2B5EF4-FFF2-40B4-BE49-F238E27FC236}">
                  <a16:creationId xmlns:a16="http://schemas.microsoft.com/office/drawing/2014/main" id="{91569D58-0874-FD4D-BAB5-BBB0DD672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7110195" y="4222736"/>
              <a:ext cx="3124471" cy="882663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A38F097-BE35-E0CB-3F38-26F97E8AE02F}"/>
                </a:ext>
              </a:extLst>
            </p:cNvPr>
            <p:cNvSpPr txBox="1"/>
            <p:nvPr/>
          </p:nvSpPr>
          <p:spPr>
            <a:xfrm>
              <a:off x="6457722" y="4982413"/>
              <a:ext cx="520178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Đồng bằng Ấn – Hằng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7D84786-2BD9-5A14-391C-CFC712117E87}"/>
              </a:ext>
            </a:extLst>
          </p:cNvPr>
          <p:cNvGrpSpPr/>
          <p:nvPr/>
        </p:nvGrpSpPr>
        <p:grpSpPr>
          <a:xfrm>
            <a:off x="487681" y="1937657"/>
            <a:ext cx="6059595" cy="1605643"/>
            <a:chOff x="11426407" y="-193804"/>
            <a:chExt cx="6059595" cy="1605643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B9A9BF9-CA71-60FB-71DA-C257F7EB18D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26407" y="-193804"/>
              <a:ext cx="4495801" cy="5443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0240B76A-DE8C-F354-21B1-10B32F074AC9}"/>
                </a:ext>
              </a:extLst>
            </p:cNvPr>
            <p:cNvCxnSpPr>
              <a:cxnSpLocks/>
            </p:cNvCxnSpPr>
            <p:nvPr/>
          </p:nvCxnSpPr>
          <p:spPr>
            <a:xfrm>
              <a:off x="15922208" y="-180741"/>
              <a:ext cx="0" cy="159258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CC4F53AC-EBAA-648D-FA32-3736C14D7510}"/>
                </a:ext>
              </a:extLst>
            </p:cNvPr>
            <p:cNvCxnSpPr>
              <a:cxnSpLocks/>
            </p:cNvCxnSpPr>
            <p:nvPr/>
          </p:nvCxnSpPr>
          <p:spPr>
            <a:xfrm>
              <a:off x="15922208" y="1411839"/>
              <a:ext cx="1563794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CFE3840E-F9F4-0524-1C6F-18C004B0A89F}"/>
              </a:ext>
            </a:extLst>
          </p:cNvPr>
          <p:cNvSpPr txBox="1"/>
          <p:nvPr/>
        </p:nvSpPr>
        <p:spPr>
          <a:xfrm>
            <a:off x="-118764" y="1129829"/>
            <a:ext cx="5317038" cy="147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Thuận lợi cho sản xuất nông nghiệp</a:t>
            </a: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5CC846A3-C870-7F10-4620-8E3F735B7C0B}"/>
              </a:ext>
            </a:extLst>
          </p:cNvPr>
          <p:cNvGrpSpPr/>
          <p:nvPr/>
        </p:nvGrpSpPr>
        <p:grpSpPr>
          <a:xfrm>
            <a:off x="5479995" y="5497654"/>
            <a:ext cx="4518786" cy="1497875"/>
            <a:chOff x="6135314" y="5497654"/>
            <a:chExt cx="4518786" cy="1497875"/>
          </a:xfrm>
        </p:grpSpPr>
        <p:pic>
          <p:nvPicPr>
            <p:cNvPr id="46" name="Picture 31">
              <a:extLst>
                <a:ext uri="{FF2B5EF4-FFF2-40B4-BE49-F238E27FC236}">
                  <a16:creationId xmlns:a16="http://schemas.microsoft.com/office/drawing/2014/main" id="{3BB3127B-A075-43C8-F4E4-632EB906E1A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7153071" y="6164947"/>
              <a:ext cx="2067060" cy="830582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BA23BFCF-3B6B-D594-3583-BDFA4C2A3272}"/>
                </a:ext>
              </a:extLst>
            </p:cNvPr>
            <p:cNvSpPr txBox="1"/>
            <p:nvPr/>
          </p:nvSpPr>
          <p:spPr>
            <a:xfrm>
              <a:off x="6135314" y="5497654"/>
              <a:ext cx="451878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Cao nguyên Đê-can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5878A52-6EAE-D752-EA0F-B6D9820BB19C}"/>
              </a:ext>
            </a:extLst>
          </p:cNvPr>
          <p:cNvGrpSpPr/>
          <p:nvPr/>
        </p:nvGrpSpPr>
        <p:grpSpPr>
          <a:xfrm>
            <a:off x="9998781" y="4752589"/>
            <a:ext cx="7024300" cy="1092610"/>
            <a:chOff x="12877800" y="-13520"/>
            <a:chExt cx="7024300" cy="1092610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205292C1-559F-1FEE-9ADC-54B742BDEDB2}"/>
                </a:ext>
              </a:extLst>
            </p:cNvPr>
            <p:cNvCxnSpPr/>
            <p:nvPr/>
          </p:nvCxnSpPr>
          <p:spPr>
            <a:xfrm>
              <a:off x="12877800" y="1079090"/>
              <a:ext cx="68580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393510D7-9B87-DB70-FBAD-A704BB9AF93F}"/>
                </a:ext>
              </a:extLst>
            </p:cNvPr>
            <p:cNvCxnSpPr>
              <a:cxnSpLocks/>
            </p:cNvCxnSpPr>
            <p:nvPr/>
          </p:nvCxnSpPr>
          <p:spPr>
            <a:xfrm>
              <a:off x="13563600" y="-13520"/>
              <a:ext cx="0" cy="109261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B4076CE3-1E5C-90DD-F47F-35A1B97A0087}"/>
                </a:ext>
              </a:extLst>
            </p:cNvPr>
            <p:cNvCxnSpPr>
              <a:cxnSpLocks/>
            </p:cNvCxnSpPr>
            <p:nvPr/>
          </p:nvCxnSpPr>
          <p:spPr>
            <a:xfrm>
              <a:off x="13563600" y="-13520"/>
              <a:ext cx="633850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F567BFFC-1FAD-8A36-CA42-4BAEDFF44EF6}"/>
              </a:ext>
            </a:extLst>
          </p:cNvPr>
          <p:cNvSpPr txBox="1"/>
          <p:nvPr/>
        </p:nvSpPr>
        <p:spPr>
          <a:xfrm>
            <a:off x="13065253" y="3904686"/>
            <a:ext cx="4918709" cy="2217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Nhiều khu rừng nguyên sinh với nguồn lâm sản và hương liệu quý</a:t>
            </a:r>
          </a:p>
        </p:txBody>
      </p:sp>
      <p:sp>
        <p:nvSpPr>
          <p:cNvPr id="58" name="TextBox 6">
            <a:extLst>
              <a:ext uri="{FF2B5EF4-FFF2-40B4-BE49-F238E27FC236}">
                <a16:creationId xmlns:a16="http://schemas.microsoft.com/office/drawing/2014/main" id="{96388E28-0F10-64D1-CABA-AB0DFA886C1F}"/>
              </a:ext>
            </a:extLst>
          </p:cNvPr>
          <p:cNvSpPr txBox="1"/>
          <p:nvPr/>
        </p:nvSpPr>
        <p:spPr>
          <a:xfrm>
            <a:off x="13534886" y="412493"/>
            <a:ext cx="4670060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57250" indent="-857250" algn="ctr">
              <a:lnSpc>
                <a:spcPts val="641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6000" b="1">
                <a:solidFill>
                  <a:srgbClr val="418B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 hình</a:t>
            </a:r>
            <a:endParaRPr lang="en-US" sz="6000" b="1" dirty="0">
              <a:solidFill>
                <a:srgbClr val="418B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9897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6" grpId="0"/>
      <p:bldP spid="44" grpId="0"/>
      <p:bldP spid="52" grpId="0"/>
      <p:bldP spid="5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11">
            <a:extLst>
              <a:ext uri="{FF2B5EF4-FFF2-40B4-BE49-F238E27FC236}">
                <a16:creationId xmlns:a16="http://schemas.microsoft.com/office/drawing/2014/main" id="{CDBFFCEE-ACC8-F219-A19D-7769087C9A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28600" y="3141824"/>
            <a:ext cx="18288000" cy="748145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32411"/>
            <a:ext cx="1098837" cy="1098837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187087" y="9188163"/>
            <a:ext cx="1098837" cy="1098837"/>
          </a:xfrm>
          <a:prstGeom prst="rect">
            <a:avLst/>
          </a:prstGeom>
        </p:spPr>
      </p:pic>
      <p:sp>
        <p:nvSpPr>
          <p:cNvPr id="2" name="TextBox 6">
            <a:extLst>
              <a:ext uri="{FF2B5EF4-FFF2-40B4-BE49-F238E27FC236}">
                <a16:creationId xmlns:a16="http://schemas.microsoft.com/office/drawing/2014/main" id="{D1FDD626-4E1E-BBEA-FACF-74DFE68CF0FB}"/>
              </a:ext>
            </a:extLst>
          </p:cNvPr>
          <p:cNvSpPr txBox="1"/>
          <p:nvPr/>
        </p:nvSpPr>
        <p:spPr>
          <a:xfrm>
            <a:off x="6808970" y="1121928"/>
            <a:ext cx="4670060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57250" indent="-857250" algn="ctr">
              <a:lnSpc>
                <a:spcPts val="641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6000" b="1">
                <a:solidFill>
                  <a:srgbClr val="DF6B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 hậu</a:t>
            </a:r>
            <a:endParaRPr lang="en-US" sz="6000" b="1" dirty="0">
              <a:solidFill>
                <a:srgbClr val="DF6B0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BE335A-66D8-7856-C39B-6C0B69F24CE4}"/>
              </a:ext>
            </a:extLst>
          </p:cNvPr>
          <p:cNvSpPr txBox="1"/>
          <p:nvPr/>
        </p:nvSpPr>
        <p:spPr>
          <a:xfrm>
            <a:off x="381000" y="4043155"/>
            <a:ext cx="92202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Khí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hậu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vi-VN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nhiệt đới gió mùa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vi-VN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ó sự khác biệt giữa các vùng</a:t>
            </a:r>
            <a:r>
              <a:rPr lang="vi-VN" sz="44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4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3EFAB0B-B48E-58F2-00CB-A80472163F42}"/>
              </a:ext>
            </a:extLst>
          </p:cNvPr>
          <p:cNvGrpSpPr/>
          <p:nvPr/>
        </p:nvGrpSpPr>
        <p:grpSpPr>
          <a:xfrm>
            <a:off x="9753600" y="333111"/>
            <a:ext cx="7982904" cy="9562123"/>
            <a:chOff x="9753600" y="333111"/>
            <a:chExt cx="7982904" cy="9562123"/>
          </a:xfrm>
        </p:grpSpPr>
        <p:pic>
          <p:nvPicPr>
            <p:cNvPr id="5" name="Picture 4" descr="A desert landscape with mountains in the distance&#10;&#10;Description automatically generated with medium confidence">
              <a:extLst>
                <a:ext uri="{FF2B5EF4-FFF2-40B4-BE49-F238E27FC236}">
                  <a16:creationId xmlns:a16="http://schemas.microsoft.com/office/drawing/2014/main" id="{67555325-2B87-C9B9-7BFA-AEF535DB7D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32859" y="6667500"/>
              <a:ext cx="4303645" cy="322773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7" name="Picture 6" descr="A picture containing mountain, nature, outdoor, hill&#10;&#10;Description automatically generated">
              <a:extLst>
                <a:ext uri="{FF2B5EF4-FFF2-40B4-BE49-F238E27FC236}">
                  <a16:creationId xmlns:a16="http://schemas.microsoft.com/office/drawing/2014/main" id="{FDDC618C-28C2-CBB3-B50F-7893659C908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56449" y="333111"/>
              <a:ext cx="4680055" cy="312003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9" name="Picture 8" descr="A picture containing outdoor, sky, mountain, grass&#10;&#10;Description automatically generated">
              <a:extLst>
                <a:ext uri="{FF2B5EF4-FFF2-40B4-BE49-F238E27FC236}">
                  <a16:creationId xmlns:a16="http://schemas.microsoft.com/office/drawing/2014/main" id="{304C763C-7D4C-59F8-F6BB-442D0270845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600" y="3419484"/>
              <a:ext cx="4373880" cy="328168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266700"/>
            <a:ext cx="17830800" cy="977190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1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GB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GB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GB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GB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GB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GB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GB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GB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GB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GB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GB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 Á, S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km2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GB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GB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endParaRPr lang="en-GB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Ba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Nam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-&gt;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mại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mỡ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-&gt;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Hi-ma-lay-a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Cao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-can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Gát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Gát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-&gt;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endParaRPr lang="en-GB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GB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GB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GB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endParaRPr lang="en-GB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Þ"/>
            </a:pPr>
            <a:r>
              <a:rPr lang="en-GB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GB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GB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en-GB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endParaRPr lang="en-GB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55959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355A4865-1EA3-F006-2C11-726CAC3DCF19}"/>
              </a:ext>
            </a:extLst>
          </p:cNvPr>
          <p:cNvSpPr txBox="1"/>
          <p:nvPr/>
        </p:nvSpPr>
        <p:spPr>
          <a:xfrm>
            <a:off x="651843" y="3337744"/>
            <a:ext cx="17164049" cy="29510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solidFill>
                  <a:srgbClr val="DF6B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 RA ĐỜI CỦA CÁC VƯƠNG TRIỀU:</a:t>
            </a:r>
          </a:p>
          <a:p>
            <a:pPr algn="ctr">
              <a:lnSpc>
                <a:spcPct val="150000"/>
              </a:lnSpc>
            </a:pPr>
            <a:r>
              <a:rPr lang="en-US" sz="6600" b="1" dirty="0">
                <a:solidFill>
                  <a:srgbClr val="DF6B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GÚP-TA, HỒI GIÁO ĐÊ-LI, MÔ-GÔN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15BA937-5598-E8F6-C600-61A8D7A4021B}"/>
              </a:ext>
            </a:extLst>
          </p:cNvPr>
          <p:cNvGrpSpPr/>
          <p:nvPr/>
        </p:nvGrpSpPr>
        <p:grpSpPr>
          <a:xfrm>
            <a:off x="3870028" y="342900"/>
            <a:ext cx="10727680" cy="2819400"/>
            <a:chOff x="3780157" y="2324100"/>
            <a:chExt cx="10727680" cy="281940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80C4F75-2072-3A93-45FA-868ED1A85D34}"/>
                </a:ext>
              </a:extLst>
            </p:cNvPr>
            <p:cNvGrpSpPr/>
            <p:nvPr/>
          </p:nvGrpSpPr>
          <p:grpSpPr>
            <a:xfrm>
              <a:off x="7204885" y="4044661"/>
              <a:ext cx="3878225" cy="1098839"/>
              <a:chOff x="1810706" y="2626010"/>
              <a:chExt cx="3878225" cy="1098839"/>
            </a:xfrm>
          </p:grpSpPr>
          <p:pic>
            <p:nvPicPr>
              <p:cNvPr id="24" name="Picture 24">
                <a:extLst>
                  <a:ext uri="{FF2B5EF4-FFF2-40B4-BE49-F238E27FC236}">
                    <a16:creationId xmlns:a16="http://schemas.microsoft.com/office/drawing/2014/main" id="{D287D742-2461-AB72-D943-18F8ED5C28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810706" y="2626012"/>
                <a:ext cx="1098837" cy="1098837"/>
              </a:xfrm>
              <a:prstGeom prst="rect">
                <a:avLst/>
              </a:prstGeom>
            </p:spPr>
          </p:pic>
          <p:pic>
            <p:nvPicPr>
              <p:cNvPr id="25" name="Picture 25">
                <a:extLst>
                  <a:ext uri="{FF2B5EF4-FFF2-40B4-BE49-F238E27FC236}">
                    <a16:creationId xmlns:a16="http://schemas.microsoft.com/office/drawing/2014/main" id="{B9175629-44BD-8B7D-971B-92EF5004C5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200400" y="2626011"/>
                <a:ext cx="1098837" cy="1098837"/>
              </a:xfrm>
              <a:prstGeom prst="rect">
                <a:avLst/>
              </a:prstGeom>
            </p:spPr>
          </p:pic>
          <p:pic>
            <p:nvPicPr>
              <p:cNvPr id="26" name="Picture 26">
                <a:extLst>
                  <a:ext uri="{FF2B5EF4-FFF2-40B4-BE49-F238E27FC236}">
                    <a16:creationId xmlns:a16="http://schemas.microsoft.com/office/drawing/2014/main" id="{95E7B76C-FB74-A4C8-41A9-254B100CBA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590094" y="2626010"/>
                <a:ext cx="1098837" cy="1098837"/>
              </a:xfrm>
              <a:prstGeom prst="rect">
                <a:avLst/>
              </a:prstGeom>
            </p:spPr>
          </p:pic>
        </p:grpSp>
        <p:sp>
          <p:nvSpPr>
            <p:cNvPr id="23" name="TextBox 15">
              <a:extLst>
                <a:ext uri="{FF2B5EF4-FFF2-40B4-BE49-F238E27FC236}">
                  <a16:creationId xmlns:a16="http://schemas.microsoft.com/office/drawing/2014/main" id="{6F15F91F-57B3-987B-E8C5-91279CEC06BB}"/>
                </a:ext>
              </a:extLst>
            </p:cNvPr>
            <p:cNvSpPr txBox="1"/>
            <p:nvPr/>
          </p:nvSpPr>
          <p:spPr>
            <a:xfrm>
              <a:off x="3780157" y="2324100"/>
              <a:ext cx="10727680" cy="10661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930"/>
                </a:lnSpc>
              </a:pPr>
              <a:r>
                <a:rPr lang="en-US" sz="6600" b="1">
                  <a:solidFill>
                    <a:srgbClr val="418B3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PHẦN 2</a:t>
              </a:r>
            </a:p>
          </p:txBody>
        </p:sp>
      </p:grpSp>
      <p:pic>
        <p:nvPicPr>
          <p:cNvPr id="27" name="Picture 17">
            <a:extLst>
              <a:ext uri="{FF2B5EF4-FFF2-40B4-BE49-F238E27FC236}">
                <a16:creationId xmlns:a16="http://schemas.microsoft.com/office/drawing/2014/main" id="{461300D3-E278-9539-6F76-C8ED9BDEBC8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609362" y="7149066"/>
            <a:ext cx="7284119" cy="3044154"/>
          </a:xfrm>
          <a:prstGeom prst="rect">
            <a:avLst/>
          </a:prstGeom>
        </p:spPr>
      </p:pic>
      <p:pic>
        <p:nvPicPr>
          <p:cNvPr id="28" name="Picture 23">
            <a:extLst>
              <a:ext uri="{FF2B5EF4-FFF2-40B4-BE49-F238E27FC236}">
                <a16:creationId xmlns:a16="http://schemas.microsoft.com/office/drawing/2014/main" id="{201D147A-69D0-E5D9-29CF-9EFEE856914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907193" y="7117806"/>
            <a:ext cx="5486400" cy="310667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1">
            <a:extLst>
              <a:ext uri="{FF2B5EF4-FFF2-40B4-BE49-F238E27FC236}">
                <a16:creationId xmlns:a16="http://schemas.microsoft.com/office/drawing/2014/main" id="{3A27F576-2924-68D5-7F28-2088C3534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2754084"/>
            <a:ext cx="18288000" cy="74814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D2E32F-B108-07E6-70D5-6F12C899D78E}"/>
              </a:ext>
            </a:extLst>
          </p:cNvPr>
          <p:cNvSpPr txBox="1"/>
          <p:nvPr/>
        </p:nvSpPr>
        <p:spPr>
          <a:xfrm>
            <a:off x="4550473" y="514784"/>
            <a:ext cx="9187054" cy="12523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18B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solidFill>
                  <a:srgbClr val="418B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TẬP DỰ ÁN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418B3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F76151-B05D-C449-9254-5048D332DF6D}"/>
              </a:ext>
            </a:extLst>
          </p:cNvPr>
          <p:cNvSpPr/>
          <p:nvPr/>
        </p:nvSpPr>
        <p:spPr>
          <a:xfrm>
            <a:off x="10134600" y="2435688"/>
            <a:ext cx="5443538" cy="3390091"/>
          </a:xfrm>
          <a:prstGeom prst="rect">
            <a:avLst/>
          </a:prstGeom>
          <a:solidFill>
            <a:srgbClr val="D1FFA7"/>
          </a:solidFill>
          <a:ln>
            <a:solidFill>
              <a:srgbClr val="418B3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</a:t>
            </a:r>
            <a:r>
              <a:rPr lang="en-US" sz="32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2:</a:t>
            </a:r>
            <a:endParaRPr lang="en-US" sz="32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ìm hiểu về sự ra đời của vương triều Gúp-ta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E990FA-1253-B734-FE70-3185B67294A2}"/>
              </a:ext>
            </a:extLst>
          </p:cNvPr>
          <p:cNvSpPr/>
          <p:nvPr/>
        </p:nvSpPr>
        <p:spPr>
          <a:xfrm>
            <a:off x="3048000" y="6504336"/>
            <a:ext cx="5943600" cy="2982564"/>
          </a:xfrm>
          <a:prstGeom prst="rect">
            <a:avLst/>
          </a:prstGeom>
          <a:solidFill>
            <a:srgbClr val="D1FFA7"/>
          </a:solidFill>
          <a:ln>
            <a:solidFill>
              <a:srgbClr val="418B3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</a:t>
            </a:r>
            <a:r>
              <a:rPr lang="en-US" sz="32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3:</a:t>
            </a:r>
            <a:endParaRPr lang="en-US" sz="32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ìm hiểu về sự ra đời của vương triều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Hồi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Đê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-li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455A92D-0F78-5E6B-4D23-3223980A8C81}"/>
              </a:ext>
            </a:extLst>
          </p:cNvPr>
          <p:cNvSpPr/>
          <p:nvPr/>
        </p:nvSpPr>
        <p:spPr>
          <a:xfrm>
            <a:off x="10134600" y="6585298"/>
            <a:ext cx="5443538" cy="2901602"/>
          </a:xfrm>
          <a:prstGeom prst="rect">
            <a:avLst/>
          </a:prstGeom>
          <a:solidFill>
            <a:srgbClr val="D1FFA7"/>
          </a:solidFill>
          <a:ln>
            <a:solidFill>
              <a:srgbClr val="418B3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</a:t>
            </a:r>
            <a:r>
              <a:rPr lang="en-US" sz="32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4:</a:t>
            </a:r>
            <a:endParaRPr lang="en-US" sz="32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ìm hiểu về sự ra đời của vương triều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Mô-gôn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6F76151-B05D-C449-9254-5048D332DF6D}"/>
              </a:ext>
            </a:extLst>
          </p:cNvPr>
          <p:cNvSpPr/>
          <p:nvPr/>
        </p:nvSpPr>
        <p:spPr>
          <a:xfrm>
            <a:off x="3048000" y="2435689"/>
            <a:ext cx="5943600" cy="3390091"/>
          </a:xfrm>
          <a:prstGeom prst="rect">
            <a:avLst/>
          </a:prstGeom>
          <a:solidFill>
            <a:srgbClr val="D1FFA7"/>
          </a:solidFill>
          <a:ln>
            <a:solidFill>
              <a:srgbClr val="418B3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1:</a:t>
            </a:r>
          </a:p>
          <a:p>
            <a:pPr algn="ctr">
              <a:lnSpc>
                <a:spcPct val="150000"/>
              </a:lnSpc>
            </a:pPr>
            <a:r>
              <a:rPr lang="en-GB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GB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GB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GB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GB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GB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GB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GB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lang="en-GB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GB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GB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GB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Ấn</a:t>
            </a:r>
            <a:r>
              <a:rPr lang="en-GB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GB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GB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GB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GB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kỉ</a:t>
            </a:r>
            <a:r>
              <a:rPr lang="en-GB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IV </a:t>
            </a:r>
            <a:r>
              <a:rPr lang="en-GB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GB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GB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GB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kỉ</a:t>
            </a:r>
            <a:r>
              <a:rPr lang="en-GB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XIX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438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4397460-C6AF-89A2-6169-9648D07680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4052977"/>
              </p:ext>
            </p:extLst>
          </p:nvPr>
        </p:nvGraphicFramePr>
        <p:xfrm>
          <a:off x="228600" y="266700"/>
          <a:ext cx="17754604" cy="9296401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13257128"/>
                    </a:ext>
                  </a:extLst>
                </a:gridCol>
                <a:gridCol w="5029200">
                  <a:extLst>
                    <a:ext uri="{9D8B030D-6E8A-4147-A177-3AD203B41FA5}">
                      <a16:colId xmlns:a16="http://schemas.microsoft.com/office/drawing/2014/main" val="3236738505"/>
                    </a:ext>
                  </a:extLst>
                </a:gridCol>
                <a:gridCol w="4495801">
                  <a:extLst>
                    <a:ext uri="{9D8B030D-6E8A-4147-A177-3AD203B41FA5}">
                      <a16:colId xmlns:a16="http://schemas.microsoft.com/office/drawing/2014/main" val="885433370"/>
                    </a:ext>
                  </a:extLst>
                </a:gridCol>
                <a:gridCol w="5181603">
                  <a:extLst>
                    <a:ext uri="{9D8B030D-6E8A-4147-A177-3AD203B41FA5}">
                      <a16:colId xmlns:a16="http://schemas.microsoft.com/office/drawing/2014/main" val="1457496076"/>
                    </a:ext>
                  </a:extLst>
                </a:gridCol>
              </a:tblGrid>
              <a:tr h="1037368">
                <a:tc grid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 HỌC TẬP SỐ </a:t>
                      </a:r>
                      <a:r>
                        <a:rPr lang="en-US" sz="4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4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endParaRPr lang="en-US" sz="36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endParaRPr lang="en-US" sz="36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endParaRPr lang="en-US" sz="36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88536418"/>
                  </a:ext>
                </a:extLst>
              </a:tr>
              <a:tr h="275301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4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</a:t>
                      </a:r>
                      <a:endParaRPr lang="en-US" sz="4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4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Vương triều Gúp-ta</a:t>
                      </a:r>
                      <a:endParaRPr lang="en-US" sz="4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4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Vương triều </a:t>
                      </a:r>
                      <a:endParaRPr lang="en-GB" sz="44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4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Hồi </a:t>
                      </a:r>
                      <a:r>
                        <a:rPr lang="vi-VN" sz="4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 Đê-li</a:t>
                      </a:r>
                      <a:endParaRPr lang="en-US" sz="4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4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Vương triều Mô-gôn</a:t>
                      </a:r>
                      <a:endParaRPr lang="en-US" sz="4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24911523"/>
                  </a:ext>
                </a:extLst>
              </a:tr>
              <a:tr h="275301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4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 ra đời</a:t>
                      </a:r>
                      <a:endParaRPr lang="en-US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4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4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4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9015260"/>
                  </a:ext>
                </a:extLst>
              </a:tr>
              <a:tr h="275301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4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 gian tồn tại</a:t>
                      </a:r>
                      <a:endParaRPr lang="en-US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4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4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4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123120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17442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ADF2235-57E8-47C2-8B10-FE078EED4E70}"/>
              </a:ext>
            </a:extLst>
          </p:cNvPr>
          <p:cNvSpPr/>
          <p:nvPr/>
        </p:nvSpPr>
        <p:spPr>
          <a:xfrm>
            <a:off x="2209800" y="2705100"/>
            <a:ext cx="13836392" cy="2846933"/>
          </a:xfrm>
          <a:prstGeom prst="rect">
            <a:avLst/>
          </a:prstGeom>
          <a:noFill/>
        </p:spPr>
        <p:txBody>
          <a:bodyPr wrap="square" lIns="182880" tIns="91440" rIns="182880" bIns="91440">
            <a:spAutoFit/>
          </a:bodyPr>
          <a:lstStyle/>
          <a:p>
            <a:pPr algn="ctr" defTabSz="1828755">
              <a:buClr>
                <a:srgbClr val="000000"/>
              </a:buClr>
              <a:defRPr/>
            </a:pPr>
            <a:r>
              <a:rPr lang="en-US" sz="17300" b="1" kern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KHỞI ĐỘNG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91667E-6 -1.11111E-6 L -2.916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5D59BFA-DC4A-F3C5-3A13-63EBAE7CF825}"/>
              </a:ext>
            </a:extLst>
          </p:cNvPr>
          <p:cNvCxnSpPr>
            <a:cxnSpLocks/>
          </p:cNvCxnSpPr>
          <p:nvPr/>
        </p:nvCxnSpPr>
        <p:spPr>
          <a:xfrm>
            <a:off x="258959" y="5318078"/>
            <a:ext cx="17876641" cy="0"/>
          </a:xfrm>
          <a:prstGeom prst="line">
            <a:avLst/>
          </a:prstGeom>
          <a:ln w="57150">
            <a:solidFill>
              <a:srgbClr val="EAAE1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DCE4C333-F24A-AE19-38FF-FD145E5FCD65}"/>
              </a:ext>
            </a:extLst>
          </p:cNvPr>
          <p:cNvSpPr/>
          <p:nvPr/>
        </p:nvSpPr>
        <p:spPr>
          <a:xfrm>
            <a:off x="851604" y="5451060"/>
            <a:ext cx="1761802" cy="914400"/>
          </a:xfrm>
          <a:prstGeom prst="roundRect">
            <a:avLst/>
          </a:prstGeom>
          <a:solidFill>
            <a:srgbClr val="9C1B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noProof="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319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8C887E0-49CF-AC6E-15E3-6A177899BD9D}"/>
              </a:ext>
            </a:extLst>
          </p:cNvPr>
          <p:cNvSpPr/>
          <p:nvPr/>
        </p:nvSpPr>
        <p:spPr>
          <a:xfrm>
            <a:off x="14120909" y="5699078"/>
            <a:ext cx="1828800" cy="914400"/>
          </a:xfrm>
          <a:prstGeom prst="roundRect">
            <a:avLst/>
          </a:prstGeom>
          <a:solidFill>
            <a:srgbClr val="9C1B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Giữa</a:t>
            </a:r>
            <a:r>
              <a:rPr kumimoji="0" lang="en-GB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TK XIX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AA49C22-21E4-B62D-B7FD-52B5ACFFBBD0}"/>
              </a:ext>
            </a:extLst>
          </p:cNvPr>
          <p:cNvGrpSpPr/>
          <p:nvPr/>
        </p:nvGrpSpPr>
        <p:grpSpPr>
          <a:xfrm>
            <a:off x="5334000" y="1308789"/>
            <a:ext cx="2694581" cy="2402825"/>
            <a:chOff x="5535019" y="2792959"/>
            <a:chExt cx="2694581" cy="2402825"/>
          </a:xfrm>
        </p:grpSpPr>
        <p:pic>
          <p:nvPicPr>
            <p:cNvPr id="51" name="Picture 14">
              <a:extLst>
                <a:ext uri="{FF2B5EF4-FFF2-40B4-BE49-F238E27FC236}">
                  <a16:creationId xmlns:a16="http://schemas.microsoft.com/office/drawing/2014/main" id="{9DEE077D-8E3B-99C3-7BA6-199D8E56C8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6248400" y="2894463"/>
              <a:ext cx="1267819" cy="2301321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1773FAA-B6F8-BCDD-A302-D4194E1F1E3D}"/>
                </a:ext>
              </a:extLst>
            </p:cNvPr>
            <p:cNvSpPr txBox="1"/>
            <p:nvPr/>
          </p:nvSpPr>
          <p:spPr>
            <a:xfrm>
              <a:off x="5535019" y="2792959"/>
              <a:ext cx="1377997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000" b="1" dirty="0" err="1">
                  <a:solidFill>
                    <a:srgbClr val="418B3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Ấn</a:t>
              </a:r>
              <a:endParaRPr lang="en-US" sz="6000" b="1" dirty="0">
                <a:solidFill>
                  <a:srgbClr val="418B32"/>
                </a:solidFill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20B12DB-C239-2097-D589-29D0DFB54AB3}"/>
                </a:ext>
              </a:extLst>
            </p:cNvPr>
            <p:cNvSpPr txBox="1"/>
            <p:nvPr/>
          </p:nvSpPr>
          <p:spPr>
            <a:xfrm>
              <a:off x="6961781" y="3999333"/>
              <a:ext cx="1267819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000" b="1" dirty="0" err="1">
                  <a:solidFill>
                    <a:srgbClr val="DF6B0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</a:t>
              </a:r>
              <a:endParaRPr lang="en-US" sz="6000" b="1" dirty="0">
                <a:solidFill>
                  <a:srgbClr val="DF6B04"/>
                </a:solidFill>
              </a:endParaRP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FFE790A5-D3A5-444D-3035-AC66435373D4}"/>
              </a:ext>
            </a:extLst>
          </p:cNvPr>
          <p:cNvSpPr txBox="1"/>
          <p:nvPr/>
        </p:nvSpPr>
        <p:spPr>
          <a:xfrm>
            <a:off x="4298156" y="3506451"/>
            <a:ext cx="42791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Chia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rẽ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tán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3D0A4599-D7C7-F98F-4864-CD10FCC6BC9B}"/>
              </a:ext>
            </a:extLst>
          </p:cNvPr>
          <p:cNvCxnSpPr>
            <a:cxnSpLocks/>
          </p:cNvCxnSpPr>
          <p:nvPr/>
        </p:nvCxnSpPr>
        <p:spPr>
          <a:xfrm>
            <a:off x="1752600" y="5127578"/>
            <a:ext cx="0" cy="3810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8" name="Group 67">
            <a:extLst>
              <a:ext uri="{FF2B5EF4-FFF2-40B4-BE49-F238E27FC236}">
                <a16:creationId xmlns:a16="http://schemas.microsoft.com/office/drawing/2014/main" id="{8412005E-95D5-54AF-1F3B-C6E082E91AD5}"/>
              </a:ext>
            </a:extLst>
          </p:cNvPr>
          <p:cNvGrpSpPr/>
          <p:nvPr/>
        </p:nvGrpSpPr>
        <p:grpSpPr>
          <a:xfrm>
            <a:off x="8517845" y="6638464"/>
            <a:ext cx="2767109" cy="3314729"/>
            <a:chOff x="11329890" y="387460"/>
            <a:chExt cx="2767109" cy="3314729"/>
          </a:xfrm>
        </p:grpSpPr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FEE76263-B2FA-B4FF-8C53-D6D5F7F087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908" b="16908"/>
            <a:stretch/>
          </p:blipFill>
          <p:spPr>
            <a:xfrm>
              <a:off x="11329890" y="387460"/>
              <a:ext cx="2767109" cy="255957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9168A19B-4894-6CC5-4C8C-858EBFAD0914}"/>
                </a:ext>
              </a:extLst>
            </p:cNvPr>
            <p:cNvSpPr txBox="1"/>
            <p:nvPr/>
          </p:nvSpPr>
          <p:spPr>
            <a:xfrm>
              <a:off x="11642454" y="2994303"/>
              <a:ext cx="214198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ê-li</a:t>
              </a:r>
              <a:endPara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A7EBC2BD-9BCD-33B1-757B-DB9DB1EB920B}"/>
              </a:ext>
            </a:extLst>
          </p:cNvPr>
          <p:cNvGrpSpPr/>
          <p:nvPr/>
        </p:nvGrpSpPr>
        <p:grpSpPr>
          <a:xfrm>
            <a:off x="12048566" y="6808499"/>
            <a:ext cx="2767109" cy="3200861"/>
            <a:chOff x="11329890" y="387460"/>
            <a:chExt cx="2767109" cy="3200861"/>
          </a:xfrm>
        </p:grpSpPr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6AFD0D48-A55B-D181-AF5E-76ADE3FD8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2" r="6582"/>
            <a:stretch/>
          </p:blipFill>
          <p:spPr>
            <a:xfrm>
              <a:off x="11329890" y="387460"/>
              <a:ext cx="2767109" cy="255957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C0434089-1BE8-AFAC-0860-1DE3BC15AF77}"/>
                </a:ext>
              </a:extLst>
            </p:cNvPr>
            <p:cNvSpPr txBox="1"/>
            <p:nvPr/>
          </p:nvSpPr>
          <p:spPr>
            <a:xfrm>
              <a:off x="11654410" y="2880435"/>
              <a:ext cx="214198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Mô-gôn</a:t>
              </a:r>
              <a:endPara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7" name="Picture 26" descr="Map&#10;&#10;Description automatically generated">
            <a:extLst>
              <a:ext uri="{FF2B5EF4-FFF2-40B4-BE49-F238E27FC236}">
                <a16:creationId xmlns:a16="http://schemas.microsoft.com/office/drawing/2014/main" id="{87749766-0AF3-6E60-E2DF-3ED5473FF27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6844904"/>
            <a:ext cx="2660339" cy="24608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D0A4599-D7C7-F98F-4864-CD10FCC6BC9B}"/>
              </a:ext>
            </a:extLst>
          </p:cNvPr>
          <p:cNvCxnSpPr>
            <a:cxnSpLocks/>
          </p:cNvCxnSpPr>
          <p:nvPr/>
        </p:nvCxnSpPr>
        <p:spPr>
          <a:xfrm>
            <a:off x="8517845" y="5127578"/>
            <a:ext cx="0" cy="3810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D0A4599-D7C7-F98F-4864-CD10FCC6BC9B}"/>
              </a:ext>
            </a:extLst>
          </p:cNvPr>
          <p:cNvCxnSpPr>
            <a:cxnSpLocks/>
          </p:cNvCxnSpPr>
          <p:nvPr/>
        </p:nvCxnSpPr>
        <p:spPr>
          <a:xfrm>
            <a:off x="4208059" y="5119546"/>
            <a:ext cx="0" cy="3810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: Rounded Corners 38">
            <a:extLst>
              <a:ext uri="{FF2B5EF4-FFF2-40B4-BE49-F238E27FC236}">
                <a16:creationId xmlns:a16="http://schemas.microsoft.com/office/drawing/2014/main" id="{DCE4C333-F24A-AE19-38FF-FD145E5FCD65}"/>
              </a:ext>
            </a:extLst>
          </p:cNvPr>
          <p:cNvSpPr/>
          <p:nvPr/>
        </p:nvSpPr>
        <p:spPr>
          <a:xfrm>
            <a:off x="7754233" y="5753099"/>
            <a:ext cx="1761802" cy="914400"/>
          </a:xfrm>
          <a:prstGeom prst="roundRect">
            <a:avLst/>
          </a:prstGeom>
          <a:solidFill>
            <a:srgbClr val="9C1B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noProof="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1206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: Rounded Corners 38">
            <a:extLst>
              <a:ext uri="{FF2B5EF4-FFF2-40B4-BE49-F238E27FC236}">
                <a16:creationId xmlns:a16="http://schemas.microsoft.com/office/drawing/2014/main" id="{DCE4C333-F24A-AE19-38FF-FD145E5FCD65}"/>
              </a:ext>
            </a:extLst>
          </p:cNvPr>
          <p:cNvSpPr/>
          <p:nvPr/>
        </p:nvSpPr>
        <p:spPr>
          <a:xfrm>
            <a:off x="3417255" y="5500546"/>
            <a:ext cx="1761802" cy="914400"/>
          </a:xfrm>
          <a:prstGeom prst="roundRect">
            <a:avLst/>
          </a:prstGeom>
          <a:solidFill>
            <a:srgbClr val="9C1B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noProof="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467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D0A4599-D7C7-F98F-4864-CD10FCC6BC9B}"/>
              </a:ext>
            </a:extLst>
          </p:cNvPr>
          <p:cNvCxnSpPr>
            <a:cxnSpLocks/>
          </p:cNvCxnSpPr>
          <p:nvPr/>
        </p:nvCxnSpPr>
        <p:spPr>
          <a:xfrm>
            <a:off x="11353800" y="5127578"/>
            <a:ext cx="0" cy="3810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D0A4599-D7C7-F98F-4864-CD10FCC6BC9B}"/>
              </a:ext>
            </a:extLst>
          </p:cNvPr>
          <p:cNvCxnSpPr>
            <a:cxnSpLocks/>
          </p:cNvCxnSpPr>
          <p:nvPr/>
        </p:nvCxnSpPr>
        <p:spPr>
          <a:xfrm>
            <a:off x="15011400" y="5119546"/>
            <a:ext cx="0" cy="3810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: Rounded Corners 38">
            <a:extLst>
              <a:ext uri="{FF2B5EF4-FFF2-40B4-BE49-F238E27FC236}">
                <a16:creationId xmlns:a16="http://schemas.microsoft.com/office/drawing/2014/main" id="{DCE4C333-F24A-AE19-38FF-FD145E5FCD65}"/>
              </a:ext>
            </a:extLst>
          </p:cNvPr>
          <p:cNvSpPr/>
          <p:nvPr/>
        </p:nvSpPr>
        <p:spPr>
          <a:xfrm>
            <a:off x="10514224" y="5782732"/>
            <a:ext cx="1761802" cy="914400"/>
          </a:xfrm>
          <a:prstGeom prst="roundRect">
            <a:avLst/>
          </a:prstGeom>
          <a:solidFill>
            <a:srgbClr val="9C1B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noProof="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1506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168A19B-4894-6CC5-4C8C-858EBFAD0914}"/>
              </a:ext>
            </a:extLst>
          </p:cNvPr>
          <p:cNvSpPr txBox="1"/>
          <p:nvPr/>
        </p:nvSpPr>
        <p:spPr>
          <a:xfrm>
            <a:off x="1794045" y="9246707"/>
            <a:ext cx="21419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Gúp</a:t>
            </a:r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-ta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ight Brace 8"/>
          <p:cNvSpPr/>
          <p:nvPr/>
        </p:nvSpPr>
        <p:spPr>
          <a:xfrm rot="16200000">
            <a:off x="6148709" y="2528612"/>
            <a:ext cx="428484" cy="4309784"/>
          </a:xfrm>
          <a:prstGeom prst="rightBrace">
            <a:avLst>
              <a:gd name="adj1" fmla="val 8333"/>
              <a:gd name="adj2" fmla="val 48342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792200" y="1735392"/>
            <a:ext cx="2813054" cy="187536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3106400" y="3697344"/>
            <a:ext cx="4876800" cy="66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own Arrow 15"/>
          <p:cNvSpPr/>
          <p:nvPr/>
        </p:nvSpPr>
        <p:spPr>
          <a:xfrm>
            <a:off x="14921009" y="4274767"/>
            <a:ext cx="228600" cy="7054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810435" y="326749"/>
            <a:ext cx="1341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ẤN ĐỘ TỪ THẾ KỈ IV ĐẾN THẾ KỈ XIX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4403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3" grpId="0" animBg="1"/>
      <p:bldP spid="56" grpId="0"/>
      <p:bldP spid="31" grpId="0" animBg="1"/>
      <p:bldP spid="32" grpId="0" animBg="1"/>
      <p:bldP spid="36" grpId="0" animBg="1"/>
      <p:bldP spid="44" grpId="0"/>
      <p:bldP spid="9" grpId="0" animBg="1"/>
      <p:bldP spid="15" grpId="0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úpt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85725"/>
            <a:ext cx="17983200" cy="1011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4725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>
            <a:extLst>
              <a:ext uri="{FF2B5EF4-FFF2-40B4-BE49-F238E27FC236}">
                <a16:creationId xmlns:a16="http://schemas.microsoft.com/office/drawing/2014/main" id="{41693A9D-B57E-071C-68D2-A432EC4156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2754084"/>
            <a:ext cx="18288000" cy="7481455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8FECD14-4FC5-146D-948B-0A1BF2FBE0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0350808"/>
              </p:ext>
            </p:extLst>
          </p:nvPr>
        </p:nvGraphicFramePr>
        <p:xfrm>
          <a:off x="228600" y="1257299"/>
          <a:ext cx="17659352" cy="8944254"/>
        </p:xfrm>
        <a:graphic>
          <a:graphicData uri="http://schemas.openxmlformats.org/drawingml/2006/table">
            <a:tbl>
              <a:tblPr bandRow="1">
                <a:tableStyleId>{22838BEF-8BB2-4498-84A7-C5851F593DF1}</a:tableStyleId>
              </a:tblPr>
              <a:tblGrid>
                <a:gridCol w="1981200">
                  <a:extLst>
                    <a:ext uri="{9D8B030D-6E8A-4147-A177-3AD203B41FA5}">
                      <a16:colId xmlns:a16="http://schemas.microsoft.com/office/drawing/2014/main" val="13257128"/>
                    </a:ext>
                  </a:extLst>
                </a:gridCol>
                <a:gridCol w="6157647">
                  <a:extLst>
                    <a:ext uri="{9D8B030D-6E8A-4147-A177-3AD203B41FA5}">
                      <a16:colId xmlns:a16="http://schemas.microsoft.com/office/drawing/2014/main" val="3236738505"/>
                    </a:ext>
                  </a:extLst>
                </a:gridCol>
                <a:gridCol w="4672840">
                  <a:extLst>
                    <a:ext uri="{9D8B030D-6E8A-4147-A177-3AD203B41FA5}">
                      <a16:colId xmlns:a16="http://schemas.microsoft.com/office/drawing/2014/main" val="885433370"/>
                    </a:ext>
                  </a:extLst>
                </a:gridCol>
                <a:gridCol w="4847665">
                  <a:extLst>
                    <a:ext uri="{9D8B030D-6E8A-4147-A177-3AD203B41FA5}">
                      <a16:colId xmlns:a16="http://schemas.microsoft.com/office/drawing/2014/main" val="1457496076"/>
                    </a:ext>
                  </a:extLst>
                </a:gridCol>
              </a:tblGrid>
              <a:tr h="150200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3600" b="1" dirty="0">
                          <a:effectLst/>
                          <a:latin typeface="+mj-lt"/>
                        </a:rPr>
                        <a:t>Nội dung</a:t>
                      </a:r>
                      <a:endParaRPr lang="en-US" sz="3600" b="1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3600" b="1" dirty="0">
                          <a:effectLst/>
                          <a:latin typeface="+mj-lt"/>
                        </a:rPr>
                        <a:t>Vương triều Gúp-ta</a:t>
                      </a:r>
                      <a:endParaRPr lang="en-US" sz="3600" b="1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3600" b="1">
                          <a:effectLst/>
                          <a:latin typeface="+mj-lt"/>
                        </a:rPr>
                        <a:t>Vương triều Hồi giáo Đê-li</a:t>
                      </a:r>
                      <a:endParaRPr lang="en-US" sz="3600" b="1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3600" b="1" dirty="0">
                          <a:effectLst/>
                          <a:latin typeface="+mj-lt"/>
                        </a:rPr>
                        <a:t>Vương triều </a:t>
                      </a:r>
                      <a:endParaRPr lang="en-US" sz="3600" b="1" dirty="0">
                        <a:effectLst/>
                        <a:latin typeface="+mj-lt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3600" b="1" dirty="0">
                          <a:effectLst/>
                          <a:latin typeface="+mj-lt"/>
                        </a:rPr>
                        <a:t>Mô-gôn</a:t>
                      </a:r>
                      <a:endParaRPr lang="en-US" sz="3600" b="1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24911523"/>
                  </a:ext>
                </a:extLst>
              </a:tr>
              <a:tr h="542891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3600">
                          <a:effectLst/>
                          <a:latin typeface="+mj-lt"/>
                        </a:rPr>
                        <a:t>Sự ra đời</a:t>
                      </a:r>
                      <a:endParaRPr lang="en-US" sz="36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3600" dirty="0">
                          <a:effectLst/>
                          <a:latin typeface="+mj-lt"/>
                        </a:rPr>
                        <a:t> </a:t>
                      </a:r>
                      <a:endParaRPr lang="en-US" sz="36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3600" dirty="0">
                          <a:effectLst/>
                          <a:latin typeface="+mj-lt"/>
                        </a:rPr>
                        <a:t> </a:t>
                      </a:r>
                      <a:endParaRPr lang="en-GB" sz="3600" dirty="0" smtClean="0">
                        <a:effectLst/>
                        <a:latin typeface="+mj-lt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endParaRPr lang="en-US" sz="36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3600" dirty="0">
                          <a:effectLst/>
                          <a:latin typeface="+mj-lt"/>
                        </a:rPr>
                        <a:t> </a:t>
                      </a:r>
                      <a:endParaRPr lang="en-US" sz="36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9015260"/>
                  </a:ext>
                </a:extLst>
              </a:tr>
              <a:tr h="201332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3600" dirty="0">
                          <a:effectLst/>
                          <a:latin typeface="+mj-lt"/>
                        </a:rPr>
                        <a:t>Thời gian tồn tại</a:t>
                      </a:r>
                      <a:endParaRPr lang="en-US" sz="36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3600" dirty="0">
                          <a:effectLst/>
                          <a:latin typeface="+mj-lt"/>
                        </a:rPr>
                        <a:t> </a:t>
                      </a:r>
                      <a:endParaRPr lang="en-US" sz="36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12312075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41374194-1360-8E54-148C-D2CF1B15B633}"/>
              </a:ext>
            </a:extLst>
          </p:cNvPr>
          <p:cNvSpPr txBox="1"/>
          <p:nvPr/>
        </p:nvSpPr>
        <p:spPr>
          <a:xfrm>
            <a:off x="3961403" y="8606487"/>
            <a:ext cx="30703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6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319 - 467</a:t>
            </a:r>
            <a:endParaRPr lang="en-US" sz="3600" dirty="0"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4B796D-1928-99B7-9568-3539F1540C33}"/>
              </a:ext>
            </a:extLst>
          </p:cNvPr>
          <p:cNvSpPr txBox="1"/>
          <p:nvPr/>
        </p:nvSpPr>
        <p:spPr>
          <a:xfrm>
            <a:off x="9134475" y="8519735"/>
            <a:ext cx="30703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6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1206 - 1526</a:t>
            </a:r>
            <a:endParaRPr lang="en-US" sz="3600" dirty="0"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1D3FC8B-FB76-419A-BD7A-7578797E55F4}"/>
              </a:ext>
            </a:extLst>
          </p:cNvPr>
          <p:cNvSpPr txBox="1"/>
          <p:nvPr/>
        </p:nvSpPr>
        <p:spPr>
          <a:xfrm>
            <a:off x="13339874" y="8606488"/>
            <a:ext cx="42512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6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1526 – giữa 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TK </a:t>
            </a:r>
            <a:r>
              <a:rPr lang="vi-VN" sz="36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XIX</a:t>
            </a:r>
            <a:endParaRPr lang="en-US" sz="36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A0A604-9C9C-9172-CB55-03FDD321EEB0}"/>
              </a:ext>
            </a:extLst>
          </p:cNvPr>
          <p:cNvSpPr txBox="1"/>
          <p:nvPr/>
        </p:nvSpPr>
        <p:spPr>
          <a:xfrm>
            <a:off x="8459861" y="3044606"/>
            <a:ext cx="44196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319, g</a:t>
            </a:r>
            <a:r>
              <a:rPr lang="vi-VN" sz="36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ắn 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liền với cuộc chinh chiến, xâm lược của người Tuốc (theo Hồi giáo) vào miền Bắc Ấn Độ.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8198320-AEF7-C8DE-F261-8598D6B2877B}"/>
              </a:ext>
            </a:extLst>
          </p:cNvPr>
          <p:cNvSpPr txBox="1"/>
          <p:nvPr/>
        </p:nvSpPr>
        <p:spPr>
          <a:xfrm>
            <a:off x="13238311" y="3133439"/>
            <a:ext cx="4419599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36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Ra </a:t>
            </a:r>
            <a:r>
              <a:rPr lang="en-GB" sz="36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GB" sz="36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</a:t>
            </a:r>
            <a:r>
              <a:rPr lang="en-GB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GB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1526, </a:t>
            </a:r>
            <a:r>
              <a:rPr lang="vi-VN" sz="36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gắn 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liền với các cuộc xâm lược của một bộ phận người Mông Cổ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36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GB" sz="36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36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 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TK </a:t>
            </a:r>
            <a:r>
              <a:rPr lang="vi-VN" sz="36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XIX</a:t>
            </a:r>
            <a:r>
              <a:rPr lang="en-GB" sz="36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36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Ấn</a:t>
            </a:r>
            <a:r>
              <a:rPr lang="en-GB" sz="36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GB" sz="36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GB" sz="36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GB" sz="36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GB" sz="36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GB" sz="36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xâm</a:t>
            </a:r>
            <a:r>
              <a:rPr lang="en-GB" sz="36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lược</a:t>
            </a:r>
            <a:endParaRPr lang="vi-VN" sz="36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52881" y="3035081"/>
            <a:ext cx="5943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319, do San-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đra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Gúp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-ta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467,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-ta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sụp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loạn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32814" y="254991"/>
            <a:ext cx="4895764" cy="8237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 HỌC TẬP SỐ 2</a:t>
            </a:r>
          </a:p>
        </p:txBody>
      </p:sp>
    </p:spTree>
    <p:extLst>
      <p:ext uri="{BB962C8B-B14F-4D97-AF65-F5344CB8AC3E}">
        <p14:creationId xmlns:p14="http://schemas.microsoft.com/office/powerpoint/2010/main" val="815505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0D89E8F6-BB4D-7499-6C9A-FAE6FD0D2EEA}"/>
              </a:ext>
            </a:extLst>
          </p:cNvPr>
          <p:cNvGrpSpPr/>
          <p:nvPr/>
        </p:nvGrpSpPr>
        <p:grpSpPr>
          <a:xfrm>
            <a:off x="366140" y="868934"/>
            <a:ext cx="6432111" cy="6554959"/>
            <a:chOff x="451605" y="952500"/>
            <a:chExt cx="6432111" cy="6554959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C370678-E441-73BD-A62D-93FF65EFE5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3679" y="952500"/>
              <a:ext cx="6349999" cy="5873750"/>
            </a:xfrm>
            <a:prstGeom prst="rect">
              <a:avLst/>
            </a:prstGeom>
          </p:spPr>
        </p:pic>
        <p:sp>
          <p:nvSpPr>
            <p:cNvPr id="23" name="TextBox 4">
              <a:extLst>
                <a:ext uri="{FF2B5EF4-FFF2-40B4-BE49-F238E27FC236}">
                  <a16:creationId xmlns:a16="http://schemas.microsoft.com/office/drawing/2014/main" id="{65DCAC22-CB32-8A00-B2E7-D144CC0F1295}"/>
                </a:ext>
              </a:extLst>
            </p:cNvPr>
            <p:cNvSpPr txBox="1"/>
            <p:nvPr/>
          </p:nvSpPr>
          <p:spPr>
            <a:xfrm>
              <a:off x="451605" y="6779118"/>
              <a:ext cx="6432111" cy="72834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b="0" i="1">
                  <a:solidFill>
                    <a:srgbClr val="202122"/>
                  </a:solidFill>
                  <a:effectLst/>
                  <a:latin typeface="Arial" panose="020B0604020202020204" pitchFamily="34" charset="0"/>
                </a:rPr>
                <a:t>Bản đồ Ấn Độ thời Gúp-ta</a:t>
              </a:r>
              <a:endParaRPr lang="en-US" sz="36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B6C4ADA-6182-74B3-C556-545C6B1D6BA7}"/>
              </a:ext>
            </a:extLst>
          </p:cNvPr>
          <p:cNvGrpSpPr/>
          <p:nvPr/>
        </p:nvGrpSpPr>
        <p:grpSpPr>
          <a:xfrm>
            <a:off x="6043476" y="1811509"/>
            <a:ext cx="6432111" cy="7041773"/>
            <a:chOff x="666325" y="952500"/>
            <a:chExt cx="6432111" cy="704177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7912616-CE25-4489-C6CD-CA6303752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19740" y="952500"/>
              <a:ext cx="4525282" cy="6324600"/>
            </a:xfrm>
            <a:prstGeom prst="rect">
              <a:avLst/>
            </a:prstGeom>
          </p:spPr>
        </p:pic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62241334-6A83-B54C-72BD-F42B8DCFCF40}"/>
                </a:ext>
              </a:extLst>
            </p:cNvPr>
            <p:cNvSpPr txBox="1"/>
            <p:nvPr/>
          </p:nvSpPr>
          <p:spPr>
            <a:xfrm>
              <a:off x="666325" y="7265932"/>
              <a:ext cx="6432111" cy="72834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b="0" i="1">
                  <a:solidFill>
                    <a:srgbClr val="202122"/>
                  </a:solidFill>
                  <a:effectLst/>
                  <a:latin typeface="Arial" panose="020B0604020202020204" pitchFamily="34" charset="0"/>
                </a:rPr>
                <a:t>Bản đồ Ấn Độ thời Đê-li</a:t>
              </a:r>
              <a:endParaRPr lang="en-US" sz="36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05D0772-F25B-6BA1-949D-EB501E93574A}"/>
              </a:ext>
            </a:extLst>
          </p:cNvPr>
          <p:cNvGrpSpPr/>
          <p:nvPr/>
        </p:nvGrpSpPr>
        <p:grpSpPr>
          <a:xfrm>
            <a:off x="11767015" y="3269691"/>
            <a:ext cx="6432111" cy="6450240"/>
            <a:chOff x="666325" y="1544033"/>
            <a:chExt cx="6432111" cy="645024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942EE13-0EE9-4C51-2BE8-47C3452C75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1572" y="1544033"/>
              <a:ext cx="5826649" cy="5721899"/>
            </a:xfrm>
            <a:prstGeom prst="rect">
              <a:avLst/>
            </a:prstGeom>
          </p:spPr>
        </p:pic>
        <p:sp>
          <p:nvSpPr>
            <p:cNvPr id="7" name="TextBox 4">
              <a:extLst>
                <a:ext uri="{FF2B5EF4-FFF2-40B4-BE49-F238E27FC236}">
                  <a16:creationId xmlns:a16="http://schemas.microsoft.com/office/drawing/2014/main" id="{2F40B82A-B760-75E3-59F7-9A765DE5E90B}"/>
                </a:ext>
              </a:extLst>
            </p:cNvPr>
            <p:cNvSpPr txBox="1"/>
            <p:nvPr/>
          </p:nvSpPr>
          <p:spPr>
            <a:xfrm>
              <a:off x="666325" y="7265932"/>
              <a:ext cx="6432111" cy="72834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b="0" i="1">
                  <a:solidFill>
                    <a:srgbClr val="202122"/>
                  </a:solidFill>
                  <a:effectLst/>
                  <a:latin typeface="Arial" panose="020B0604020202020204" pitchFamily="34" charset="0"/>
                </a:rPr>
                <a:t>Bản đồ Ấn Độ thời Mô-gôn</a:t>
              </a:r>
              <a:endParaRPr lang="en-US" sz="36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18146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32411"/>
            <a:ext cx="1098837" cy="1098837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187087" y="9188163"/>
            <a:ext cx="1098837" cy="1098837"/>
          </a:xfrm>
          <a:prstGeom prst="rect">
            <a:avLst/>
          </a:prstGeom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B84B5AC0-FE00-FA73-4ACF-2F1F5BFA50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52400" y="1248769"/>
            <a:ext cx="3581400" cy="9038231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7CD92007-6E7D-C950-9DB9-7A3C0D3B5039}"/>
              </a:ext>
            </a:extLst>
          </p:cNvPr>
          <p:cNvSpPr/>
          <p:nvPr/>
        </p:nvSpPr>
        <p:spPr>
          <a:xfrm>
            <a:off x="5257800" y="2754763"/>
            <a:ext cx="11658600" cy="2895600"/>
          </a:xfrm>
          <a:prstGeom prst="wedgeRoundRectCallout">
            <a:avLst>
              <a:gd name="adj1" fmla="val -62009"/>
              <a:gd name="adj2" fmla="val 1316"/>
              <a:gd name="adj3" fmla="val 16667"/>
            </a:avLst>
          </a:prstGeom>
          <a:solidFill>
            <a:srgbClr val="FED3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Sự xuất hiện của hai vương triều ngoại tộc có tác động gì đến Ấn Độ?</a:t>
            </a:r>
            <a:endParaRPr lang="en-US" sz="4400" dirty="0">
              <a:effectLst/>
              <a:ea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53200" y="342900"/>
            <a:ext cx="9067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CẶP ĐÔI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Đồng hồ đếm ngược 2 phút - 2 Minutes countdown">
            <a:hlinkClick r:id="" action="ppaction://media"/>
            <a:extLst>
              <a:ext uri="{FF2B5EF4-FFF2-40B4-BE49-F238E27FC236}">
                <a16:creationId xmlns:a16="http://schemas.microsoft.com/office/drawing/2014/main" id="{12D2471F-3C7E-40AC-B884-5F5855B93D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163800" y="581829"/>
            <a:ext cx="1895090" cy="106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9546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116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Ảnh hưởng của văn minh Ấn Độ đến văn hóa Champa - Redsvn.n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83" y="1175544"/>
            <a:ext cx="8951408" cy="5970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ìm hiểu nền văn hóa Ấn Độ độc đáo nhất thế giớ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1175544"/>
            <a:ext cx="8749417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15000" y="190500"/>
            <a:ext cx="579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/>
              <a:t>TÍCH CỰC</a:t>
            </a:r>
            <a:endParaRPr lang="en-US" sz="4000" b="1" dirty="0"/>
          </a:p>
        </p:txBody>
      </p:sp>
      <p:sp>
        <p:nvSpPr>
          <p:cNvPr id="3" name="Rectangle 2"/>
          <p:cNvSpPr/>
          <p:nvPr/>
        </p:nvSpPr>
        <p:spPr>
          <a:xfrm>
            <a:off x="1752600" y="7423291"/>
            <a:ext cx="15240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GB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 </a:t>
            </a:r>
            <a:r>
              <a:rPr lang="en-GB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nhập</a:t>
            </a:r>
            <a:r>
              <a:rPr lang="en-GB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GB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GB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yếu</a:t>
            </a:r>
            <a:r>
              <a:rPr lang="en-GB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</a:t>
            </a:r>
            <a:r>
              <a:rPr lang="en-GB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GB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ngoài</a:t>
            </a:r>
            <a:r>
              <a:rPr lang="en-GB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 cho văn hóa Ấn Độ </a:t>
            </a:r>
            <a:r>
              <a:rPr lang="en-GB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vốn</a:t>
            </a:r>
            <a:r>
              <a:rPr lang="en-GB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GB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GB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GB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GB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càng</a:t>
            </a:r>
            <a:r>
              <a:rPr lang="en-GB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thêm phong phú, đa dạng</a:t>
            </a:r>
            <a:r>
              <a:rPr lang="en-GB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GB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GB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GB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GB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bổ</a:t>
            </a:r>
            <a:r>
              <a:rPr lang="en-GB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sung </a:t>
            </a:r>
            <a:r>
              <a:rPr lang="en-GB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GB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yếu</a:t>
            </a:r>
            <a:r>
              <a:rPr lang="en-GB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</a:t>
            </a:r>
            <a:r>
              <a:rPr lang="en-GB" sz="4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GB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Hồi</a:t>
            </a:r>
            <a:r>
              <a:rPr lang="en-GB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endParaRPr lang="en-GB" sz="40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GB" sz="4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=&gt; </a:t>
            </a:r>
            <a:r>
              <a:rPr lang="en-GB" sz="4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GB" sz="4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GB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GB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GB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GB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GB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GB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0126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67200" y="723900"/>
            <a:ext cx="9677400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TIÊU CỰC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Tư Duy Lịch Sử - Đạo Hồi và Nguồn gốc mâu thuẫn giữa người... | Faceboo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2171700"/>
            <a:ext cx="5029200" cy="664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400800" y="3238500"/>
            <a:ext cx="42672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&gt;&lt;</a:t>
            </a:r>
            <a:endParaRPr lang="en-US" sz="1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Tìm hiểu nguồn gốc của Ấn Độ Giáo và thờ những vị thần nào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200275"/>
            <a:ext cx="5886450" cy="673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4202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415BA937-5598-E8F6-C600-61A8D7A4021B}"/>
              </a:ext>
            </a:extLst>
          </p:cNvPr>
          <p:cNvGrpSpPr/>
          <p:nvPr/>
        </p:nvGrpSpPr>
        <p:grpSpPr>
          <a:xfrm>
            <a:off x="3780160" y="1790700"/>
            <a:ext cx="10727680" cy="2819400"/>
            <a:chOff x="3780157" y="2324100"/>
            <a:chExt cx="10727680" cy="281940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80C4F75-2072-3A93-45FA-868ED1A85D34}"/>
                </a:ext>
              </a:extLst>
            </p:cNvPr>
            <p:cNvGrpSpPr/>
            <p:nvPr/>
          </p:nvGrpSpPr>
          <p:grpSpPr>
            <a:xfrm>
              <a:off x="7204885" y="4044661"/>
              <a:ext cx="3878225" cy="1098839"/>
              <a:chOff x="1810706" y="2626010"/>
              <a:chExt cx="3878225" cy="1098839"/>
            </a:xfrm>
          </p:grpSpPr>
          <p:pic>
            <p:nvPicPr>
              <p:cNvPr id="24" name="Picture 24">
                <a:extLst>
                  <a:ext uri="{FF2B5EF4-FFF2-40B4-BE49-F238E27FC236}">
                    <a16:creationId xmlns:a16="http://schemas.microsoft.com/office/drawing/2014/main" id="{D287D742-2461-AB72-D943-18F8ED5C28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810706" y="2626012"/>
                <a:ext cx="1098837" cy="1098837"/>
              </a:xfrm>
              <a:prstGeom prst="rect">
                <a:avLst/>
              </a:prstGeom>
            </p:spPr>
          </p:pic>
          <p:pic>
            <p:nvPicPr>
              <p:cNvPr id="25" name="Picture 25">
                <a:extLst>
                  <a:ext uri="{FF2B5EF4-FFF2-40B4-BE49-F238E27FC236}">
                    <a16:creationId xmlns:a16="http://schemas.microsoft.com/office/drawing/2014/main" id="{B9175629-44BD-8B7D-971B-92EF5004C5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200400" y="2626011"/>
                <a:ext cx="1098837" cy="1098837"/>
              </a:xfrm>
              <a:prstGeom prst="rect">
                <a:avLst/>
              </a:prstGeom>
            </p:spPr>
          </p:pic>
          <p:pic>
            <p:nvPicPr>
              <p:cNvPr id="26" name="Picture 26">
                <a:extLst>
                  <a:ext uri="{FF2B5EF4-FFF2-40B4-BE49-F238E27FC236}">
                    <a16:creationId xmlns:a16="http://schemas.microsoft.com/office/drawing/2014/main" id="{95E7B76C-FB74-A4C8-41A9-254B100CBA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590094" y="2626010"/>
                <a:ext cx="1098837" cy="1098837"/>
              </a:xfrm>
              <a:prstGeom prst="rect">
                <a:avLst/>
              </a:prstGeom>
            </p:spPr>
          </p:pic>
        </p:grpSp>
        <p:sp>
          <p:nvSpPr>
            <p:cNvPr id="23" name="TextBox 15">
              <a:extLst>
                <a:ext uri="{FF2B5EF4-FFF2-40B4-BE49-F238E27FC236}">
                  <a16:creationId xmlns:a16="http://schemas.microsoft.com/office/drawing/2014/main" id="{6F15F91F-57B3-987B-E8C5-91279CEC06BB}"/>
                </a:ext>
              </a:extLst>
            </p:cNvPr>
            <p:cNvSpPr txBox="1"/>
            <p:nvPr/>
          </p:nvSpPr>
          <p:spPr>
            <a:xfrm>
              <a:off x="3780157" y="2324100"/>
              <a:ext cx="10727680" cy="10661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893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srgbClr val="418B3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LUYỆN TẬP</a:t>
              </a:r>
            </a:p>
          </p:txBody>
        </p:sp>
      </p:grpSp>
      <p:pic>
        <p:nvPicPr>
          <p:cNvPr id="2" name="Picture 16">
            <a:extLst>
              <a:ext uri="{FF2B5EF4-FFF2-40B4-BE49-F238E27FC236}">
                <a16:creationId xmlns:a16="http://schemas.microsoft.com/office/drawing/2014/main" id="{8BF2E4ED-8D53-BF9A-4C95-59DE785585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0" y="2952749"/>
            <a:ext cx="18288000" cy="731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6503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3369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969453-7165-43A7-9CA7-01B0A2AA2E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708" y="1"/>
            <a:ext cx="8386077" cy="9104084"/>
          </a:xfrm>
          <a:prstGeom prst="rect">
            <a:avLst/>
          </a:prstGeom>
        </p:spPr>
      </p:pic>
      <p:pic>
        <p:nvPicPr>
          <p:cNvPr id="55" name="dongho">
            <a:extLst>
              <a:ext uri="{FF2B5EF4-FFF2-40B4-BE49-F238E27FC236}">
                <a16:creationId xmlns:a16="http://schemas.microsoft.com/office/drawing/2014/main" id="{257CE948-3E71-4E15-B64E-03A1E09F74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746" t="6201" r="5557" b="6998"/>
          <a:stretch/>
        </p:blipFill>
        <p:spPr>
          <a:xfrm>
            <a:off x="9301782" y="703461"/>
            <a:ext cx="3180591" cy="3195306"/>
          </a:xfrm>
          <a:prstGeom prst="rect">
            <a:avLst/>
          </a:prstGeom>
        </p:spPr>
      </p:pic>
      <p:sp>
        <p:nvSpPr>
          <p:cNvPr id="103" name="Cloud 102">
            <a:extLst>
              <a:ext uri="{FF2B5EF4-FFF2-40B4-BE49-F238E27FC236}">
                <a16:creationId xmlns:a16="http://schemas.microsoft.com/office/drawing/2014/main" id="{90BB6332-19D0-46CD-9A7A-FB2A048893E0}"/>
              </a:ext>
            </a:extLst>
          </p:cNvPr>
          <p:cNvSpPr/>
          <p:nvPr/>
        </p:nvSpPr>
        <p:spPr>
          <a:xfrm>
            <a:off x="18326456" y="1358404"/>
            <a:ext cx="1831146" cy="1178873"/>
          </a:xfrm>
          <a:prstGeom prst="cloud">
            <a:avLst/>
          </a:prstGeom>
          <a:solidFill>
            <a:schemeClr val="bg1"/>
          </a:solidFill>
          <a:ln w="285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C958E6-DB31-4371-A1C7-152D08B264B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271"/>
          <a:stretch/>
        </p:blipFill>
        <p:spPr>
          <a:xfrm>
            <a:off x="9523041" y="1"/>
            <a:ext cx="8776344" cy="1947842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3BAD819B-3C8D-46B2-880A-3E3D93640EB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19" r="788" b="9813"/>
          <a:stretch/>
        </p:blipFill>
        <p:spPr>
          <a:xfrm>
            <a:off x="1" y="6411350"/>
            <a:ext cx="18299384" cy="3875651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22F5311D-6EDE-4CA5-9F42-C112338270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71001">
            <a:off x="10402735" y="1738369"/>
            <a:ext cx="3392573" cy="3392573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3D38E5A8-CD12-4AF0-ABB6-FB978EAB2B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469193" y="1"/>
            <a:ext cx="1737771" cy="406178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8CBAD2C1-8DE5-47E8-8939-B9F9E0E5E5D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174606" y="1925607"/>
            <a:ext cx="767690" cy="2261196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84CDC59A-E4B6-4919-91F4-5DF4010DD49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045200" y="1554804"/>
            <a:ext cx="2177448" cy="1647045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id="{CF45909E-1244-4AE1-BDE0-986F2B226188}"/>
              </a:ext>
            </a:extLst>
          </p:cNvPr>
          <p:cNvSpPr/>
          <p:nvPr/>
        </p:nvSpPr>
        <p:spPr>
          <a:xfrm>
            <a:off x="13530116" y="2324060"/>
            <a:ext cx="390429" cy="390429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4" name="Rectangle 235">
            <a:extLst>
              <a:ext uri="{FF2B5EF4-FFF2-40B4-BE49-F238E27FC236}">
                <a16:creationId xmlns:a16="http://schemas.microsoft.com/office/drawing/2014/main" id="{9BFF8CDC-B53F-4007-939D-C5394F6CC199}"/>
              </a:ext>
            </a:extLst>
          </p:cNvPr>
          <p:cNvSpPr/>
          <p:nvPr/>
        </p:nvSpPr>
        <p:spPr>
          <a:xfrm>
            <a:off x="13919328" y="2914603"/>
            <a:ext cx="335718" cy="106322"/>
          </a:xfrm>
          <a:custGeom>
            <a:avLst/>
            <a:gdLst>
              <a:gd name="connsiteX0" fmla="*/ 0 w 448222"/>
              <a:gd name="connsiteY0" fmla="*/ 0 h 214710"/>
              <a:gd name="connsiteX1" fmla="*/ 448222 w 448222"/>
              <a:gd name="connsiteY1" fmla="*/ 0 h 214710"/>
              <a:gd name="connsiteX2" fmla="*/ 448222 w 448222"/>
              <a:gd name="connsiteY2" fmla="*/ 214710 h 214710"/>
              <a:gd name="connsiteX3" fmla="*/ 0 w 448222"/>
              <a:gd name="connsiteY3" fmla="*/ 214710 h 214710"/>
              <a:gd name="connsiteX4" fmla="*/ 0 w 448222"/>
              <a:gd name="connsiteY4" fmla="*/ 0 h 214710"/>
              <a:gd name="connsiteX0" fmla="*/ 0 w 448222"/>
              <a:gd name="connsiteY0" fmla="*/ 1 h 214711"/>
              <a:gd name="connsiteX1" fmla="*/ 215646 w 448222"/>
              <a:gd name="connsiteY1" fmla="*/ 84230 h 214711"/>
              <a:gd name="connsiteX2" fmla="*/ 448222 w 448222"/>
              <a:gd name="connsiteY2" fmla="*/ 1 h 214711"/>
              <a:gd name="connsiteX3" fmla="*/ 448222 w 448222"/>
              <a:gd name="connsiteY3" fmla="*/ 214711 h 214711"/>
              <a:gd name="connsiteX4" fmla="*/ 0 w 448222"/>
              <a:gd name="connsiteY4" fmla="*/ 214711 h 214711"/>
              <a:gd name="connsiteX5" fmla="*/ 0 w 448222"/>
              <a:gd name="connsiteY5" fmla="*/ 1 h 214711"/>
              <a:gd name="connsiteX0" fmla="*/ 0 w 521374"/>
              <a:gd name="connsiteY0" fmla="*/ 1 h 214711"/>
              <a:gd name="connsiteX1" fmla="*/ 215646 w 521374"/>
              <a:gd name="connsiteY1" fmla="*/ 84230 h 214711"/>
              <a:gd name="connsiteX2" fmla="*/ 521374 w 521374"/>
              <a:gd name="connsiteY2" fmla="*/ 18289 h 214711"/>
              <a:gd name="connsiteX3" fmla="*/ 448222 w 521374"/>
              <a:gd name="connsiteY3" fmla="*/ 214711 h 214711"/>
              <a:gd name="connsiteX4" fmla="*/ 0 w 521374"/>
              <a:gd name="connsiteY4" fmla="*/ 214711 h 214711"/>
              <a:gd name="connsiteX5" fmla="*/ 0 w 521374"/>
              <a:gd name="connsiteY5" fmla="*/ 1 h 214711"/>
              <a:gd name="connsiteX0" fmla="*/ 0 w 582334"/>
              <a:gd name="connsiteY0" fmla="*/ 1 h 220807"/>
              <a:gd name="connsiteX1" fmla="*/ 276606 w 582334"/>
              <a:gd name="connsiteY1" fmla="*/ 90326 h 220807"/>
              <a:gd name="connsiteX2" fmla="*/ 582334 w 582334"/>
              <a:gd name="connsiteY2" fmla="*/ 24385 h 220807"/>
              <a:gd name="connsiteX3" fmla="*/ 509182 w 582334"/>
              <a:gd name="connsiteY3" fmla="*/ 220807 h 220807"/>
              <a:gd name="connsiteX4" fmla="*/ 60960 w 582334"/>
              <a:gd name="connsiteY4" fmla="*/ 220807 h 220807"/>
              <a:gd name="connsiteX5" fmla="*/ 0 w 582334"/>
              <a:gd name="connsiteY5" fmla="*/ 1 h 220807"/>
              <a:gd name="connsiteX0" fmla="*/ 0 w 582334"/>
              <a:gd name="connsiteY0" fmla="*/ 1 h 245191"/>
              <a:gd name="connsiteX1" fmla="*/ 276606 w 582334"/>
              <a:gd name="connsiteY1" fmla="*/ 90326 h 245191"/>
              <a:gd name="connsiteX2" fmla="*/ 582334 w 582334"/>
              <a:gd name="connsiteY2" fmla="*/ 24385 h 245191"/>
              <a:gd name="connsiteX3" fmla="*/ 509182 w 582334"/>
              <a:gd name="connsiteY3" fmla="*/ 220807 h 245191"/>
              <a:gd name="connsiteX4" fmla="*/ 243840 w 582334"/>
              <a:gd name="connsiteY4" fmla="*/ 245191 h 245191"/>
              <a:gd name="connsiteX5" fmla="*/ 0 w 582334"/>
              <a:gd name="connsiteY5" fmla="*/ 1 h 245191"/>
              <a:gd name="connsiteX0" fmla="*/ 0 w 582334"/>
              <a:gd name="connsiteY0" fmla="*/ 1 h 251287"/>
              <a:gd name="connsiteX1" fmla="*/ 276606 w 582334"/>
              <a:gd name="connsiteY1" fmla="*/ 90326 h 251287"/>
              <a:gd name="connsiteX2" fmla="*/ 582334 w 582334"/>
              <a:gd name="connsiteY2" fmla="*/ 24385 h 251287"/>
              <a:gd name="connsiteX3" fmla="*/ 393358 w 582334"/>
              <a:gd name="connsiteY3" fmla="*/ 251287 h 251287"/>
              <a:gd name="connsiteX4" fmla="*/ 243840 w 582334"/>
              <a:gd name="connsiteY4" fmla="*/ 245191 h 251287"/>
              <a:gd name="connsiteX5" fmla="*/ 0 w 582334"/>
              <a:gd name="connsiteY5" fmla="*/ 1 h 251287"/>
              <a:gd name="connsiteX0" fmla="*/ 0 w 582334"/>
              <a:gd name="connsiteY0" fmla="*/ 1 h 251287"/>
              <a:gd name="connsiteX1" fmla="*/ 276606 w 582334"/>
              <a:gd name="connsiteY1" fmla="*/ 90326 h 251287"/>
              <a:gd name="connsiteX2" fmla="*/ 582334 w 582334"/>
              <a:gd name="connsiteY2" fmla="*/ 24385 h 251287"/>
              <a:gd name="connsiteX3" fmla="*/ 393358 w 582334"/>
              <a:gd name="connsiteY3" fmla="*/ 251287 h 251287"/>
              <a:gd name="connsiteX4" fmla="*/ 158496 w 582334"/>
              <a:gd name="connsiteY4" fmla="*/ 226903 h 251287"/>
              <a:gd name="connsiteX5" fmla="*/ 0 w 582334"/>
              <a:gd name="connsiteY5" fmla="*/ 1 h 251287"/>
              <a:gd name="connsiteX0" fmla="*/ 0 w 582334"/>
              <a:gd name="connsiteY0" fmla="*/ 1 h 226903"/>
              <a:gd name="connsiteX1" fmla="*/ 276606 w 582334"/>
              <a:gd name="connsiteY1" fmla="*/ 90326 h 226903"/>
              <a:gd name="connsiteX2" fmla="*/ 582334 w 582334"/>
              <a:gd name="connsiteY2" fmla="*/ 24385 h 226903"/>
              <a:gd name="connsiteX3" fmla="*/ 381166 w 582334"/>
              <a:gd name="connsiteY3" fmla="*/ 226903 h 226903"/>
              <a:gd name="connsiteX4" fmla="*/ 158496 w 582334"/>
              <a:gd name="connsiteY4" fmla="*/ 226903 h 226903"/>
              <a:gd name="connsiteX5" fmla="*/ 0 w 582334"/>
              <a:gd name="connsiteY5" fmla="*/ 1 h 226903"/>
              <a:gd name="connsiteX0" fmla="*/ 0 w 582334"/>
              <a:gd name="connsiteY0" fmla="*/ 1 h 226903"/>
              <a:gd name="connsiteX1" fmla="*/ 276606 w 582334"/>
              <a:gd name="connsiteY1" fmla="*/ 90326 h 226903"/>
              <a:gd name="connsiteX2" fmla="*/ 582334 w 582334"/>
              <a:gd name="connsiteY2" fmla="*/ 24385 h 226903"/>
              <a:gd name="connsiteX3" fmla="*/ 381166 w 582334"/>
              <a:gd name="connsiteY3" fmla="*/ 226903 h 226903"/>
              <a:gd name="connsiteX4" fmla="*/ 164592 w 582334"/>
              <a:gd name="connsiteY4" fmla="*/ 184231 h 226903"/>
              <a:gd name="connsiteX5" fmla="*/ 0 w 582334"/>
              <a:gd name="connsiteY5" fmla="*/ 1 h 226903"/>
              <a:gd name="connsiteX0" fmla="*/ 0 w 582334"/>
              <a:gd name="connsiteY0" fmla="*/ 1 h 196423"/>
              <a:gd name="connsiteX1" fmla="*/ 276606 w 582334"/>
              <a:gd name="connsiteY1" fmla="*/ 90326 h 196423"/>
              <a:gd name="connsiteX2" fmla="*/ 582334 w 582334"/>
              <a:gd name="connsiteY2" fmla="*/ 24385 h 196423"/>
              <a:gd name="connsiteX3" fmla="*/ 375070 w 582334"/>
              <a:gd name="connsiteY3" fmla="*/ 196423 h 196423"/>
              <a:gd name="connsiteX4" fmla="*/ 164592 w 582334"/>
              <a:gd name="connsiteY4" fmla="*/ 184231 h 196423"/>
              <a:gd name="connsiteX5" fmla="*/ 0 w 582334"/>
              <a:gd name="connsiteY5" fmla="*/ 1 h 196423"/>
              <a:gd name="connsiteX0" fmla="*/ 0 w 582334"/>
              <a:gd name="connsiteY0" fmla="*/ 1 h 196423"/>
              <a:gd name="connsiteX1" fmla="*/ 276606 w 582334"/>
              <a:gd name="connsiteY1" fmla="*/ 90326 h 196423"/>
              <a:gd name="connsiteX2" fmla="*/ 582334 w 582334"/>
              <a:gd name="connsiteY2" fmla="*/ 24385 h 196423"/>
              <a:gd name="connsiteX3" fmla="*/ 375070 w 582334"/>
              <a:gd name="connsiteY3" fmla="*/ 196423 h 196423"/>
              <a:gd name="connsiteX4" fmla="*/ 170688 w 582334"/>
              <a:gd name="connsiteY4" fmla="*/ 172039 h 196423"/>
              <a:gd name="connsiteX5" fmla="*/ 0 w 582334"/>
              <a:gd name="connsiteY5" fmla="*/ 1 h 196423"/>
              <a:gd name="connsiteX0" fmla="*/ 0 w 582334"/>
              <a:gd name="connsiteY0" fmla="*/ 1 h 184231"/>
              <a:gd name="connsiteX1" fmla="*/ 276606 w 582334"/>
              <a:gd name="connsiteY1" fmla="*/ 90326 h 184231"/>
              <a:gd name="connsiteX2" fmla="*/ 582334 w 582334"/>
              <a:gd name="connsiteY2" fmla="*/ 24385 h 184231"/>
              <a:gd name="connsiteX3" fmla="*/ 375070 w 582334"/>
              <a:gd name="connsiteY3" fmla="*/ 184231 h 184231"/>
              <a:gd name="connsiteX4" fmla="*/ 170688 w 582334"/>
              <a:gd name="connsiteY4" fmla="*/ 172039 h 184231"/>
              <a:gd name="connsiteX5" fmla="*/ 0 w 582334"/>
              <a:gd name="connsiteY5" fmla="*/ 1 h 184231"/>
              <a:gd name="connsiteX0" fmla="*/ 0 w 588271"/>
              <a:gd name="connsiteY0" fmla="*/ 1 h 184231"/>
              <a:gd name="connsiteX1" fmla="*/ 276606 w 588271"/>
              <a:gd name="connsiteY1" fmla="*/ 90326 h 184231"/>
              <a:gd name="connsiteX2" fmla="*/ 582334 w 588271"/>
              <a:gd name="connsiteY2" fmla="*/ 24385 h 184231"/>
              <a:gd name="connsiteX3" fmla="*/ 375070 w 588271"/>
              <a:gd name="connsiteY3" fmla="*/ 184231 h 184231"/>
              <a:gd name="connsiteX4" fmla="*/ 170688 w 588271"/>
              <a:gd name="connsiteY4" fmla="*/ 172039 h 184231"/>
              <a:gd name="connsiteX5" fmla="*/ 0 w 588271"/>
              <a:gd name="connsiteY5" fmla="*/ 1 h 184231"/>
              <a:gd name="connsiteX0" fmla="*/ 0 w 588271"/>
              <a:gd name="connsiteY0" fmla="*/ 2887 h 187117"/>
              <a:gd name="connsiteX1" fmla="*/ 276606 w 588271"/>
              <a:gd name="connsiteY1" fmla="*/ 93212 h 187117"/>
              <a:gd name="connsiteX2" fmla="*/ 582334 w 588271"/>
              <a:gd name="connsiteY2" fmla="*/ 27271 h 187117"/>
              <a:gd name="connsiteX3" fmla="*/ 375070 w 588271"/>
              <a:gd name="connsiteY3" fmla="*/ 187117 h 187117"/>
              <a:gd name="connsiteX4" fmla="*/ 170688 w 588271"/>
              <a:gd name="connsiteY4" fmla="*/ 174925 h 187117"/>
              <a:gd name="connsiteX5" fmla="*/ 0 w 588271"/>
              <a:gd name="connsiteY5" fmla="*/ 2887 h 187117"/>
              <a:gd name="connsiteX0" fmla="*/ 0 w 535470"/>
              <a:gd name="connsiteY0" fmla="*/ 18746 h 202976"/>
              <a:gd name="connsiteX1" fmla="*/ 276606 w 535470"/>
              <a:gd name="connsiteY1" fmla="*/ 109071 h 202976"/>
              <a:gd name="connsiteX2" fmla="*/ 527470 w 535470"/>
              <a:gd name="connsiteY2" fmla="*/ 24842 h 202976"/>
              <a:gd name="connsiteX3" fmla="*/ 375070 w 535470"/>
              <a:gd name="connsiteY3" fmla="*/ 202976 h 202976"/>
              <a:gd name="connsiteX4" fmla="*/ 170688 w 535470"/>
              <a:gd name="connsiteY4" fmla="*/ 190784 h 202976"/>
              <a:gd name="connsiteX5" fmla="*/ 0 w 535470"/>
              <a:gd name="connsiteY5" fmla="*/ 18746 h 202976"/>
              <a:gd name="connsiteX0" fmla="*/ 0 w 535470"/>
              <a:gd name="connsiteY0" fmla="*/ 14452 h 198682"/>
              <a:gd name="connsiteX1" fmla="*/ 313182 w 535470"/>
              <a:gd name="connsiteY1" fmla="*/ 147449 h 198682"/>
              <a:gd name="connsiteX2" fmla="*/ 527470 w 535470"/>
              <a:gd name="connsiteY2" fmla="*/ 20548 h 198682"/>
              <a:gd name="connsiteX3" fmla="*/ 375070 w 535470"/>
              <a:gd name="connsiteY3" fmla="*/ 198682 h 198682"/>
              <a:gd name="connsiteX4" fmla="*/ 170688 w 535470"/>
              <a:gd name="connsiteY4" fmla="*/ 186490 h 198682"/>
              <a:gd name="connsiteX5" fmla="*/ 0 w 535470"/>
              <a:gd name="connsiteY5" fmla="*/ 14452 h 198682"/>
              <a:gd name="connsiteX0" fmla="*/ 0 w 535470"/>
              <a:gd name="connsiteY0" fmla="*/ 1 h 184231"/>
              <a:gd name="connsiteX1" fmla="*/ 313182 w 535470"/>
              <a:gd name="connsiteY1" fmla="*/ 132998 h 184231"/>
              <a:gd name="connsiteX2" fmla="*/ 527470 w 535470"/>
              <a:gd name="connsiteY2" fmla="*/ 6097 h 184231"/>
              <a:gd name="connsiteX3" fmla="*/ 375070 w 535470"/>
              <a:gd name="connsiteY3" fmla="*/ 184231 h 184231"/>
              <a:gd name="connsiteX4" fmla="*/ 170688 w 535470"/>
              <a:gd name="connsiteY4" fmla="*/ 172039 h 184231"/>
              <a:gd name="connsiteX5" fmla="*/ 0 w 535470"/>
              <a:gd name="connsiteY5" fmla="*/ 1 h 184231"/>
              <a:gd name="connsiteX0" fmla="*/ 0 w 535470"/>
              <a:gd name="connsiteY0" fmla="*/ 1 h 184231"/>
              <a:gd name="connsiteX1" fmla="*/ 282702 w 535470"/>
              <a:gd name="connsiteY1" fmla="*/ 102517 h 184231"/>
              <a:gd name="connsiteX2" fmla="*/ 527470 w 535470"/>
              <a:gd name="connsiteY2" fmla="*/ 6097 h 184231"/>
              <a:gd name="connsiteX3" fmla="*/ 375070 w 535470"/>
              <a:gd name="connsiteY3" fmla="*/ 184231 h 184231"/>
              <a:gd name="connsiteX4" fmla="*/ 170688 w 535470"/>
              <a:gd name="connsiteY4" fmla="*/ 172039 h 184231"/>
              <a:gd name="connsiteX5" fmla="*/ 0 w 535470"/>
              <a:gd name="connsiteY5" fmla="*/ 1 h 184231"/>
              <a:gd name="connsiteX0" fmla="*/ 0 w 535470"/>
              <a:gd name="connsiteY0" fmla="*/ 1 h 184231"/>
              <a:gd name="connsiteX1" fmla="*/ 282702 w 535470"/>
              <a:gd name="connsiteY1" fmla="*/ 102517 h 184231"/>
              <a:gd name="connsiteX2" fmla="*/ 527470 w 535470"/>
              <a:gd name="connsiteY2" fmla="*/ 6097 h 184231"/>
              <a:gd name="connsiteX3" fmla="*/ 375070 w 535470"/>
              <a:gd name="connsiteY3" fmla="*/ 184231 h 184231"/>
              <a:gd name="connsiteX4" fmla="*/ 170688 w 535470"/>
              <a:gd name="connsiteY4" fmla="*/ 172039 h 184231"/>
              <a:gd name="connsiteX5" fmla="*/ 0 w 535470"/>
              <a:gd name="connsiteY5" fmla="*/ 1 h 184231"/>
              <a:gd name="connsiteX0" fmla="*/ 0 w 535470"/>
              <a:gd name="connsiteY0" fmla="*/ 1 h 184231"/>
              <a:gd name="connsiteX1" fmla="*/ 282702 w 535470"/>
              <a:gd name="connsiteY1" fmla="*/ 102517 h 184231"/>
              <a:gd name="connsiteX2" fmla="*/ 527470 w 535470"/>
              <a:gd name="connsiteY2" fmla="*/ 6097 h 184231"/>
              <a:gd name="connsiteX3" fmla="*/ 375070 w 535470"/>
              <a:gd name="connsiteY3" fmla="*/ 184231 h 184231"/>
              <a:gd name="connsiteX4" fmla="*/ 140208 w 535470"/>
              <a:gd name="connsiteY4" fmla="*/ 179659 h 184231"/>
              <a:gd name="connsiteX5" fmla="*/ 0 w 535470"/>
              <a:gd name="connsiteY5" fmla="*/ 1 h 184231"/>
              <a:gd name="connsiteX0" fmla="*/ 0 w 535470"/>
              <a:gd name="connsiteY0" fmla="*/ 1 h 184231"/>
              <a:gd name="connsiteX1" fmla="*/ 282702 w 535470"/>
              <a:gd name="connsiteY1" fmla="*/ 102517 h 184231"/>
              <a:gd name="connsiteX2" fmla="*/ 527470 w 535470"/>
              <a:gd name="connsiteY2" fmla="*/ 6097 h 184231"/>
              <a:gd name="connsiteX3" fmla="*/ 375070 w 535470"/>
              <a:gd name="connsiteY3" fmla="*/ 184231 h 184231"/>
              <a:gd name="connsiteX4" fmla="*/ 0 w 535470"/>
              <a:gd name="connsiteY4" fmla="*/ 1 h 184231"/>
              <a:gd name="connsiteX0" fmla="*/ 0 w 532530"/>
              <a:gd name="connsiteY0" fmla="*/ 1 h 191851"/>
              <a:gd name="connsiteX1" fmla="*/ 282702 w 532530"/>
              <a:gd name="connsiteY1" fmla="*/ 102517 h 191851"/>
              <a:gd name="connsiteX2" fmla="*/ 527470 w 532530"/>
              <a:gd name="connsiteY2" fmla="*/ 6097 h 191851"/>
              <a:gd name="connsiteX3" fmla="*/ 283630 w 532530"/>
              <a:gd name="connsiteY3" fmla="*/ 191851 h 191851"/>
              <a:gd name="connsiteX4" fmla="*/ 0 w 532530"/>
              <a:gd name="connsiteY4" fmla="*/ 1 h 191851"/>
              <a:gd name="connsiteX0" fmla="*/ 0 w 532530"/>
              <a:gd name="connsiteY0" fmla="*/ 1 h 191851"/>
              <a:gd name="connsiteX1" fmla="*/ 282702 w 532530"/>
              <a:gd name="connsiteY1" fmla="*/ 102517 h 191851"/>
              <a:gd name="connsiteX2" fmla="*/ 527470 w 532530"/>
              <a:gd name="connsiteY2" fmla="*/ 6097 h 191851"/>
              <a:gd name="connsiteX3" fmla="*/ 283630 w 532530"/>
              <a:gd name="connsiteY3" fmla="*/ 191851 h 191851"/>
              <a:gd name="connsiteX4" fmla="*/ 0 w 532530"/>
              <a:gd name="connsiteY4" fmla="*/ 1 h 191851"/>
              <a:gd name="connsiteX0" fmla="*/ 0 w 533850"/>
              <a:gd name="connsiteY0" fmla="*/ 1 h 191851"/>
              <a:gd name="connsiteX1" fmla="*/ 282702 w 533850"/>
              <a:gd name="connsiteY1" fmla="*/ 102517 h 191851"/>
              <a:gd name="connsiteX2" fmla="*/ 527470 w 533850"/>
              <a:gd name="connsiteY2" fmla="*/ 6097 h 191851"/>
              <a:gd name="connsiteX3" fmla="*/ 283630 w 533850"/>
              <a:gd name="connsiteY3" fmla="*/ 191851 h 191851"/>
              <a:gd name="connsiteX4" fmla="*/ 0 w 533850"/>
              <a:gd name="connsiteY4" fmla="*/ 1 h 191851"/>
              <a:gd name="connsiteX0" fmla="*/ 0 w 556054"/>
              <a:gd name="connsiteY0" fmla="*/ 1 h 191851"/>
              <a:gd name="connsiteX1" fmla="*/ 282702 w 556054"/>
              <a:gd name="connsiteY1" fmla="*/ 102517 h 191851"/>
              <a:gd name="connsiteX2" fmla="*/ 550330 w 556054"/>
              <a:gd name="connsiteY2" fmla="*/ 6098 h 191851"/>
              <a:gd name="connsiteX3" fmla="*/ 283630 w 556054"/>
              <a:gd name="connsiteY3" fmla="*/ 191851 h 191851"/>
              <a:gd name="connsiteX4" fmla="*/ 0 w 556054"/>
              <a:gd name="connsiteY4" fmla="*/ 1 h 191851"/>
              <a:gd name="connsiteX0" fmla="*/ 0 w 556054"/>
              <a:gd name="connsiteY0" fmla="*/ 1 h 191851"/>
              <a:gd name="connsiteX1" fmla="*/ 282702 w 556054"/>
              <a:gd name="connsiteY1" fmla="*/ 102517 h 191851"/>
              <a:gd name="connsiteX2" fmla="*/ 550330 w 556054"/>
              <a:gd name="connsiteY2" fmla="*/ 6098 h 191851"/>
              <a:gd name="connsiteX3" fmla="*/ 283630 w 556054"/>
              <a:gd name="connsiteY3" fmla="*/ 191851 h 191851"/>
              <a:gd name="connsiteX4" fmla="*/ 0 w 556054"/>
              <a:gd name="connsiteY4" fmla="*/ 1 h 191851"/>
              <a:gd name="connsiteX0" fmla="*/ 0 w 556054"/>
              <a:gd name="connsiteY0" fmla="*/ 1 h 191851"/>
              <a:gd name="connsiteX1" fmla="*/ 282702 w 556054"/>
              <a:gd name="connsiteY1" fmla="*/ 102517 h 191851"/>
              <a:gd name="connsiteX2" fmla="*/ 550330 w 556054"/>
              <a:gd name="connsiteY2" fmla="*/ 6098 h 191851"/>
              <a:gd name="connsiteX3" fmla="*/ 283630 w 556054"/>
              <a:gd name="connsiteY3" fmla="*/ 191851 h 191851"/>
              <a:gd name="connsiteX4" fmla="*/ 0 w 556054"/>
              <a:gd name="connsiteY4" fmla="*/ 1 h 191851"/>
              <a:gd name="connsiteX0" fmla="*/ 0 w 586534"/>
              <a:gd name="connsiteY0" fmla="*/ 32004 h 185753"/>
              <a:gd name="connsiteX1" fmla="*/ 313182 w 586534"/>
              <a:gd name="connsiteY1" fmla="*/ 96419 h 185753"/>
              <a:gd name="connsiteX2" fmla="*/ 580810 w 586534"/>
              <a:gd name="connsiteY2" fmla="*/ 0 h 185753"/>
              <a:gd name="connsiteX3" fmla="*/ 314110 w 586534"/>
              <a:gd name="connsiteY3" fmla="*/ 185753 h 185753"/>
              <a:gd name="connsiteX4" fmla="*/ 0 w 586534"/>
              <a:gd name="connsiteY4" fmla="*/ 32004 h 185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6534" h="185753">
                <a:moveTo>
                  <a:pt x="0" y="32004"/>
                </a:moveTo>
                <a:cubicBezTo>
                  <a:pt x="73914" y="31632"/>
                  <a:pt x="239268" y="96791"/>
                  <a:pt x="313182" y="96419"/>
                </a:cubicBezTo>
                <a:cubicBezTo>
                  <a:pt x="483672" y="104919"/>
                  <a:pt x="503286" y="9788"/>
                  <a:pt x="580810" y="0"/>
                </a:cubicBezTo>
                <a:cubicBezTo>
                  <a:pt x="621450" y="89858"/>
                  <a:pt x="436538" y="155331"/>
                  <a:pt x="314110" y="185753"/>
                </a:cubicBezTo>
                <a:cubicBezTo>
                  <a:pt x="128128" y="129423"/>
                  <a:pt x="94543" y="95954"/>
                  <a:pt x="0" y="32004"/>
                </a:cubicBezTo>
                <a:close/>
              </a:path>
            </a:pathLst>
          </a:custGeom>
          <a:solidFill>
            <a:srgbClr val="843C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8B89AEC8-B008-4DA3-95DB-2CBF46416695}"/>
              </a:ext>
            </a:extLst>
          </p:cNvPr>
          <p:cNvSpPr/>
          <p:nvPr/>
        </p:nvSpPr>
        <p:spPr>
          <a:xfrm>
            <a:off x="14260254" y="2328692"/>
            <a:ext cx="390429" cy="390429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37FCEA70-A529-4A55-8DBA-4F640615BF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1475">
            <a:off x="13618055" y="6358002"/>
            <a:ext cx="602156" cy="377253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2220E2D7-72D9-4707-84CD-E8EF2CCFCFF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075747" y="4755736"/>
            <a:ext cx="3686880" cy="5432438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FF185D14-DFD5-4B4E-BAC5-113C1ADF0D3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968538" y="4186804"/>
            <a:ext cx="776093" cy="840281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60E44E3E-06D3-4101-BE24-6C8FC39AB36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8084045">
            <a:off x="12853514" y="4390709"/>
            <a:ext cx="709643" cy="6517293"/>
          </a:xfrm>
          <a:prstGeom prst="rect">
            <a:avLst/>
          </a:prstGeom>
        </p:spPr>
      </p:pic>
      <p:pic>
        <p:nvPicPr>
          <p:cNvPr id="77" name="dauhoi">
            <a:extLst>
              <a:ext uri="{FF2B5EF4-FFF2-40B4-BE49-F238E27FC236}">
                <a16:creationId xmlns:a16="http://schemas.microsoft.com/office/drawing/2014/main" id="{6D4292F1-3301-4BDF-9FB9-D7706A63CBC6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t="-99423" b="1"/>
          <a:stretch/>
        </p:blipFill>
        <p:spPr>
          <a:xfrm>
            <a:off x="14496276" y="4111772"/>
            <a:ext cx="1566108" cy="5205242"/>
          </a:xfrm>
          <a:prstGeom prst="rect">
            <a:avLst/>
          </a:prstGeom>
        </p:spPr>
      </p:pic>
      <p:pic>
        <p:nvPicPr>
          <p:cNvPr id="100" name="matkhi">
            <a:extLst>
              <a:ext uri="{FF2B5EF4-FFF2-40B4-BE49-F238E27FC236}">
                <a16:creationId xmlns:a16="http://schemas.microsoft.com/office/drawing/2014/main" id="{61DCD662-434E-48B2-A135-7912BE27858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3557187" y="2408267"/>
            <a:ext cx="960203" cy="237765"/>
          </a:xfrm>
          <a:prstGeom prst="rect">
            <a:avLst/>
          </a:prstGeom>
        </p:spPr>
      </p:pic>
      <p:pic>
        <p:nvPicPr>
          <p:cNvPr id="101" name="matnguoi">
            <a:extLst>
              <a:ext uri="{FF2B5EF4-FFF2-40B4-BE49-F238E27FC236}">
                <a16:creationId xmlns:a16="http://schemas.microsoft.com/office/drawing/2014/main" id="{E96FF88C-3707-4261-B04B-4CAD8ECB3FE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3880868" y="5666780"/>
            <a:ext cx="411516" cy="256055"/>
          </a:xfrm>
          <a:prstGeom prst="rect">
            <a:avLst/>
          </a:prstGeom>
        </p:spPr>
      </p:pic>
      <p:sp>
        <p:nvSpPr>
          <p:cNvPr id="104" name="TextBox 103">
            <a:extLst>
              <a:ext uri="{FF2B5EF4-FFF2-40B4-BE49-F238E27FC236}">
                <a16:creationId xmlns:a16="http://schemas.microsoft.com/office/drawing/2014/main" id="{9309D65C-5A3D-4E67-8F8B-B5DF11604DF7}"/>
              </a:ext>
            </a:extLst>
          </p:cNvPr>
          <p:cNvSpPr txBox="1"/>
          <p:nvPr/>
        </p:nvSpPr>
        <p:spPr>
          <a:xfrm>
            <a:off x="13859570" y="2436357"/>
            <a:ext cx="38985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>
              <a:defRPr/>
            </a:pPr>
            <a:r>
              <a:rPr lang="en-US" sz="3000" b="1">
                <a:solidFill>
                  <a:srgbClr val="ED7D31">
                    <a:lumMod val="50000"/>
                  </a:srgbClr>
                </a:solidFill>
                <a:latin typeface="Calibri" panose="020F0502020204030204"/>
              </a:rPr>
              <a:t>..</a:t>
            </a:r>
          </a:p>
        </p:txBody>
      </p:sp>
      <p:pic>
        <p:nvPicPr>
          <p:cNvPr id="106" name="Picture 105">
            <a:extLst>
              <a:ext uri="{FF2B5EF4-FFF2-40B4-BE49-F238E27FC236}">
                <a16:creationId xmlns:a16="http://schemas.microsoft.com/office/drawing/2014/main" id="{DBCF2CED-B153-4DCF-BF51-F296F9F6245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449095" y="1147725"/>
            <a:ext cx="2368502" cy="3246402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4A1CE8FB-CBB9-4F25-B82D-3D7A087144D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385658" y="2852030"/>
            <a:ext cx="1370702" cy="1367325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09B286C5-87FA-4B0E-8D72-CA851A74520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715846" y="3220154"/>
            <a:ext cx="658425" cy="429806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330A49E7-F55E-4DB9-B39B-8BF080FD493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 rot="212509">
            <a:off x="11585723" y="-1384307"/>
            <a:ext cx="5047926" cy="504792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DE918C2-D900-47A6-9CA3-5B706C7E8F4A}"/>
              </a:ext>
            </a:extLst>
          </p:cNvPr>
          <p:cNvSpPr/>
          <p:nvPr/>
        </p:nvSpPr>
        <p:spPr>
          <a:xfrm>
            <a:off x="953623" y="1479362"/>
            <a:ext cx="7431330" cy="2970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371600">
              <a:defRPr/>
            </a:pP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Theo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xảy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thủy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nhìn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bóng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bay.</a:t>
            </a:r>
          </a:p>
          <a:p>
            <a:pPr algn="just" defTabSz="1371600">
              <a:defRPr/>
            </a:pP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Tất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nhiên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anh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tấn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nó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  <a:p>
            <a:pPr algn="just" defTabSz="1371600">
              <a:defRPr/>
            </a:pP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bóng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bay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tránh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xa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anh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ta.</a:t>
            </a:r>
          </a:p>
          <a:p>
            <a:pPr algn="just" defTabSz="1371600">
              <a:defRPr/>
            </a:pPr>
            <a:endParaRPr lang="en-US" sz="27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49BD12B-5B74-4381-B190-E695B0A6909C}"/>
              </a:ext>
            </a:extLst>
          </p:cNvPr>
          <p:cNvSpPr/>
          <p:nvPr/>
        </p:nvSpPr>
        <p:spPr>
          <a:xfrm>
            <a:off x="916972" y="4126792"/>
            <a:ext cx="7437362" cy="2477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371600">
              <a:defRPr/>
            </a:pP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</a:t>
            </a:r>
            <a:r>
              <a:rPr lang="vi-VN" sz="3200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ơ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: </a:t>
            </a:r>
          </a:p>
          <a:p>
            <a:pPr algn="just" defTabSz="1371600">
              <a:defRPr/>
            </a:pP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thật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nhanh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vòng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15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giây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(</a:t>
            </a:r>
            <a:r>
              <a:rPr lang="en-US" sz="320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đ</a:t>
            </a:r>
            <a:r>
              <a:rPr lang="vi-VN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ư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liên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tục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đúng</a:t>
            </a:r>
            <a:r>
              <a:rPr lang="en-US" sz="32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).</a:t>
            </a:r>
            <a:endParaRPr lang="en-US" sz="32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just" defTabSz="1371600">
              <a:defRPr/>
            </a:pPr>
            <a:endParaRPr lang="en-US" sz="27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FDE8863-6F92-44F0-BC53-736674868E0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599953" y="6919274"/>
            <a:ext cx="3292125" cy="2661135"/>
          </a:xfrm>
          <a:prstGeom prst="rect">
            <a:avLst/>
          </a:prstGeom>
        </p:spPr>
      </p:pic>
      <p:sp>
        <p:nvSpPr>
          <p:cNvPr id="9" name="Isosceles Triangl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A52677A-9154-4621-B87E-651E515BBFDA}"/>
              </a:ext>
            </a:extLst>
          </p:cNvPr>
          <p:cNvSpPr/>
          <p:nvPr/>
        </p:nvSpPr>
        <p:spPr>
          <a:xfrm rot="5400000">
            <a:off x="8434261" y="7789452"/>
            <a:ext cx="1210595" cy="1119336"/>
          </a:xfrm>
          <a:custGeom>
            <a:avLst/>
            <a:gdLst>
              <a:gd name="connsiteX0" fmla="*/ 0 w 789524"/>
              <a:gd name="connsiteY0" fmla="*/ 699448 h 699448"/>
              <a:gd name="connsiteX1" fmla="*/ 394762 w 789524"/>
              <a:gd name="connsiteY1" fmla="*/ 0 h 699448"/>
              <a:gd name="connsiteX2" fmla="*/ 789524 w 789524"/>
              <a:gd name="connsiteY2" fmla="*/ 699448 h 699448"/>
              <a:gd name="connsiteX3" fmla="*/ 0 w 789524"/>
              <a:gd name="connsiteY3" fmla="*/ 699448 h 699448"/>
              <a:gd name="connsiteX0" fmla="*/ 0 w 789524"/>
              <a:gd name="connsiteY0" fmla="*/ 699448 h 699448"/>
              <a:gd name="connsiteX1" fmla="*/ 134862 w 789524"/>
              <a:gd name="connsiteY1" fmla="*/ 355557 h 699448"/>
              <a:gd name="connsiteX2" fmla="*/ 394762 w 789524"/>
              <a:gd name="connsiteY2" fmla="*/ 0 h 699448"/>
              <a:gd name="connsiteX3" fmla="*/ 789524 w 789524"/>
              <a:gd name="connsiteY3" fmla="*/ 699448 h 699448"/>
              <a:gd name="connsiteX4" fmla="*/ 0 w 789524"/>
              <a:gd name="connsiteY4" fmla="*/ 699448 h 699448"/>
              <a:gd name="connsiteX0" fmla="*/ 0 w 789524"/>
              <a:gd name="connsiteY0" fmla="*/ 699448 h 732749"/>
              <a:gd name="connsiteX1" fmla="*/ 134862 w 789524"/>
              <a:gd name="connsiteY1" fmla="*/ 355557 h 732749"/>
              <a:gd name="connsiteX2" fmla="*/ 394762 w 789524"/>
              <a:gd name="connsiteY2" fmla="*/ 0 h 732749"/>
              <a:gd name="connsiteX3" fmla="*/ 789524 w 789524"/>
              <a:gd name="connsiteY3" fmla="*/ 699448 h 732749"/>
              <a:gd name="connsiteX4" fmla="*/ 371082 w 789524"/>
              <a:gd name="connsiteY4" fmla="*/ 732747 h 732749"/>
              <a:gd name="connsiteX5" fmla="*/ 0 w 789524"/>
              <a:gd name="connsiteY5" fmla="*/ 699448 h 732749"/>
              <a:gd name="connsiteX0" fmla="*/ 0 w 789524"/>
              <a:gd name="connsiteY0" fmla="*/ 699448 h 732749"/>
              <a:gd name="connsiteX1" fmla="*/ 134862 w 789524"/>
              <a:gd name="connsiteY1" fmla="*/ 355557 h 732749"/>
              <a:gd name="connsiteX2" fmla="*/ 394762 w 789524"/>
              <a:gd name="connsiteY2" fmla="*/ 0 h 732749"/>
              <a:gd name="connsiteX3" fmla="*/ 573016 w 789524"/>
              <a:gd name="connsiteY3" fmla="*/ 389847 h 732749"/>
              <a:gd name="connsiteX4" fmla="*/ 789524 w 789524"/>
              <a:gd name="connsiteY4" fmla="*/ 699448 h 732749"/>
              <a:gd name="connsiteX5" fmla="*/ 371082 w 789524"/>
              <a:gd name="connsiteY5" fmla="*/ 732747 h 732749"/>
              <a:gd name="connsiteX6" fmla="*/ 0 w 789524"/>
              <a:gd name="connsiteY6" fmla="*/ 699448 h 732749"/>
              <a:gd name="connsiteX0" fmla="*/ 0 w 789524"/>
              <a:gd name="connsiteY0" fmla="*/ 699448 h 732749"/>
              <a:gd name="connsiteX1" fmla="*/ 134862 w 789524"/>
              <a:gd name="connsiteY1" fmla="*/ 355557 h 732749"/>
              <a:gd name="connsiteX2" fmla="*/ 394762 w 789524"/>
              <a:gd name="connsiteY2" fmla="*/ 0 h 732749"/>
              <a:gd name="connsiteX3" fmla="*/ 573016 w 789524"/>
              <a:gd name="connsiteY3" fmla="*/ 389847 h 732749"/>
              <a:gd name="connsiteX4" fmla="*/ 710176 w 789524"/>
              <a:gd name="connsiteY4" fmla="*/ 549867 h 732749"/>
              <a:gd name="connsiteX5" fmla="*/ 789524 w 789524"/>
              <a:gd name="connsiteY5" fmla="*/ 699448 h 732749"/>
              <a:gd name="connsiteX6" fmla="*/ 371082 w 789524"/>
              <a:gd name="connsiteY6" fmla="*/ 732747 h 732749"/>
              <a:gd name="connsiteX7" fmla="*/ 0 w 789524"/>
              <a:gd name="connsiteY7" fmla="*/ 699448 h 732749"/>
              <a:gd name="connsiteX0" fmla="*/ 0 w 789524"/>
              <a:gd name="connsiteY0" fmla="*/ 700716 h 734017"/>
              <a:gd name="connsiteX1" fmla="*/ 134862 w 789524"/>
              <a:gd name="connsiteY1" fmla="*/ 356825 h 734017"/>
              <a:gd name="connsiteX2" fmla="*/ 394762 w 789524"/>
              <a:gd name="connsiteY2" fmla="*/ 1268 h 734017"/>
              <a:gd name="connsiteX3" fmla="*/ 523486 w 789524"/>
              <a:gd name="connsiteY3" fmla="*/ 234905 h 734017"/>
              <a:gd name="connsiteX4" fmla="*/ 573016 w 789524"/>
              <a:gd name="connsiteY4" fmla="*/ 391115 h 734017"/>
              <a:gd name="connsiteX5" fmla="*/ 710176 w 789524"/>
              <a:gd name="connsiteY5" fmla="*/ 551135 h 734017"/>
              <a:gd name="connsiteX6" fmla="*/ 789524 w 789524"/>
              <a:gd name="connsiteY6" fmla="*/ 700716 h 734017"/>
              <a:gd name="connsiteX7" fmla="*/ 371082 w 789524"/>
              <a:gd name="connsiteY7" fmla="*/ 734015 h 734017"/>
              <a:gd name="connsiteX8" fmla="*/ 0 w 789524"/>
              <a:gd name="connsiteY8" fmla="*/ 700716 h 734017"/>
              <a:gd name="connsiteX0" fmla="*/ 0 w 789524"/>
              <a:gd name="connsiteY0" fmla="*/ 700716 h 734017"/>
              <a:gd name="connsiteX1" fmla="*/ 134862 w 789524"/>
              <a:gd name="connsiteY1" fmla="*/ 356825 h 734017"/>
              <a:gd name="connsiteX2" fmla="*/ 275836 w 789524"/>
              <a:gd name="connsiteY2" fmla="*/ 212045 h 734017"/>
              <a:gd name="connsiteX3" fmla="*/ 394762 w 789524"/>
              <a:gd name="connsiteY3" fmla="*/ 1268 h 734017"/>
              <a:gd name="connsiteX4" fmla="*/ 523486 w 789524"/>
              <a:gd name="connsiteY4" fmla="*/ 234905 h 734017"/>
              <a:gd name="connsiteX5" fmla="*/ 573016 w 789524"/>
              <a:gd name="connsiteY5" fmla="*/ 391115 h 734017"/>
              <a:gd name="connsiteX6" fmla="*/ 710176 w 789524"/>
              <a:gd name="connsiteY6" fmla="*/ 551135 h 734017"/>
              <a:gd name="connsiteX7" fmla="*/ 789524 w 789524"/>
              <a:gd name="connsiteY7" fmla="*/ 700716 h 734017"/>
              <a:gd name="connsiteX8" fmla="*/ 371082 w 789524"/>
              <a:gd name="connsiteY8" fmla="*/ 734015 h 734017"/>
              <a:gd name="connsiteX9" fmla="*/ 0 w 789524"/>
              <a:gd name="connsiteY9" fmla="*/ 700716 h 734017"/>
              <a:gd name="connsiteX0" fmla="*/ 17539 w 807063"/>
              <a:gd name="connsiteY0" fmla="*/ 700716 h 734017"/>
              <a:gd name="connsiteX1" fmla="*/ 60965 w 807063"/>
              <a:gd name="connsiteY1" fmla="*/ 532085 h 734017"/>
              <a:gd name="connsiteX2" fmla="*/ 152401 w 807063"/>
              <a:gd name="connsiteY2" fmla="*/ 356825 h 734017"/>
              <a:gd name="connsiteX3" fmla="*/ 293375 w 807063"/>
              <a:gd name="connsiteY3" fmla="*/ 212045 h 734017"/>
              <a:gd name="connsiteX4" fmla="*/ 412301 w 807063"/>
              <a:gd name="connsiteY4" fmla="*/ 1268 h 734017"/>
              <a:gd name="connsiteX5" fmla="*/ 541025 w 807063"/>
              <a:gd name="connsiteY5" fmla="*/ 234905 h 734017"/>
              <a:gd name="connsiteX6" fmla="*/ 590555 w 807063"/>
              <a:gd name="connsiteY6" fmla="*/ 391115 h 734017"/>
              <a:gd name="connsiteX7" fmla="*/ 727715 w 807063"/>
              <a:gd name="connsiteY7" fmla="*/ 551135 h 734017"/>
              <a:gd name="connsiteX8" fmla="*/ 807063 w 807063"/>
              <a:gd name="connsiteY8" fmla="*/ 700716 h 734017"/>
              <a:gd name="connsiteX9" fmla="*/ 388621 w 807063"/>
              <a:gd name="connsiteY9" fmla="*/ 734015 h 734017"/>
              <a:gd name="connsiteX10" fmla="*/ 17539 w 807063"/>
              <a:gd name="connsiteY10" fmla="*/ 700716 h 734017"/>
              <a:gd name="connsiteX0" fmla="*/ 17539 w 807063"/>
              <a:gd name="connsiteY0" fmla="*/ 700716 h 746224"/>
              <a:gd name="connsiteX1" fmla="*/ 60965 w 807063"/>
              <a:gd name="connsiteY1" fmla="*/ 532085 h 746224"/>
              <a:gd name="connsiteX2" fmla="*/ 152401 w 807063"/>
              <a:gd name="connsiteY2" fmla="*/ 356825 h 746224"/>
              <a:gd name="connsiteX3" fmla="*/ 293375 w 807063"/>
              <a:gd name="connsiteY3" fmla="*/ 212045 h 746224"/>
              <a:gd name="connsiteX4" fmla="*/ 412301 w 807063"/>
              <a:gd name="connsiteY4" fmla="*/ 1268 h 746224"/>
              <a:gd name="connsiteX5" fmla="*/ 541025 w 807063"/>
              <a:gd name="connsiteY5" fmla="*/ 234905 h 746224"/>
              <a:gd name="connsiteX6" fmla="*/ 590555 w 807063"/>
              <a:gd name="connsiteY6" fmla="*/ 391115 h 746224"/>
              <a:gd name="connsiteX7" fmla="*/ 727715 w 807063"/>
              <a:gd name="connsiteY7" fmla="*/ 551135 h 746224"/>
              <a:gd name="connsiteX8" fmla="*/ 807063 w 807063"/>
              <a:gd name="connsiteY8" fmla="*/ 700716 h 746224"/>
              <a:gd name="connsiteX9" fmla="*/ 388621 w 807063"/>
              <a:gd name="connsiteY9" fmla="*/ 734015 h 746224"/>
              <a:gd name="connsiteX10" fmla="*/ 186692 w 807063"/>
              <a:gd name="connsiteY10" fmla="*/ 745444 h 746224"/>
              <a:gd name="connsiteX11" fmla="*/ 17539 w 807063"/>
              <a:gd name="connsiteY11" fmla="*/ 700716 h 746224"/>
              <a:gd name="connsiteX0" fmla="*/ 17539 w 807063"/>
              <a:gd name="connsiteY0" fmla="*/ 700716 h 746224"/>
              <a:gd name="connsiteX1" fmla="*/ 60965 w 807063"/>
              <a:gd name="connsiteY1" fmla="*/ 532085 h 746224"/>
              <a:gd name="connsiteX2" fmla="*/ 152401 w 807063"/>
              <a:gd name="connsiteY2" fmla="*/ 356825 h 746224"/>
              <a:gd name="connsiteX3" fmla="*/ 293375 w 807063"/>
              <a:gd name="connsiteY3" fmla="*/ 212045 h 746224"/>
              <a:gd name="connsiteX4" fmla="*/ 412301 w 807063"/>
              <a:gd name="connsiteY4" fmla="*/ 1268 h 746224"/>
              <a:gd name="connsiteX5" fmla="*/ 541025 w 807063"/>
              <a:gd name="connsiteY5" fmla="*/ 234905 h 746224"/>
              <a:gd name="connsiteX6" fmla="*/ 590555 w 807063"/>
              <a:gd name="connsiteY6" fmla="*/ 391115 h 746224"/>
              <a:gd name="connsiteX7" fmla="*/ 727715 w 807063"/>
              <a:gd name="connsiteY7" fmla="*/ 551135 h 746224"/>
              <a:gd name="connsiteX8" fmla="*/ 807063 w 807063"/>
              <a:gd name="connsiteY8" fmla="*/ 700716 h 746224"/>
              <a:gd name="connsiteX9" fmla="*/ 563885 w 807063"/>
              <a:gd name="connsiteY9" fmla="*/ 707344 h 746224"/>
              <a:gd name="connsiteX10" fmla="*/ 388621 w 807063"/>
              <a:gd name="connsiteY10" fmla="*/ 734015 h 746224"/>
              <a:gd name="connsiteX11" fmla="*/ 186692 w 807063"/>
              <a:gd name="connsiteY11" fmla="*/ 745444 h 746224"/>
              <a:gd name="connsiteX12" fmla="*/ 17539 w 807063"/>
              <a:gd name="connsiteY12" fmla="*/ 700716 h 746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07063" h="746224">
                <a:moveTo>
                  <a:pt x="17539" y="700716"/>
                </a:moveTo>
                <a:cubicBezTo>
                  <a:pt x="-32626" y="669601"/>
                  <a:pt x="38488" y="589400"/>
                  <a:pt x="60965" y="532085"/>
                </a:cubicBezTo>
                <a:cubicBezTo>
                  <a:pt x="83442" y="474770"/>
                  <a:pt x="118110" y="412705"/>
                  <a:pt x="152401" y="356825"/>
                </a:cubicBezTo>
                <a:cubicBezTo>
                  <a:pt x="191771" y="307295"/>
                  <a:pt x="254005" y="261575"/>
                  <a:pt x="293375" y="212045"/>
                </a:cubicBezTo>
                <a:lnTo>
                  <a:pt x="412301" y="1268"/>
                </a:lnTo>
                <a:cubicBezTo>
                  <a:pt x="474531" y="-17147"/>
                  <a:pt x="511316" y="169930"/>
                  <a:pt x="541025" y="234905"/>
                </a:cubicBezTo>
                <a:cubicBezTo>
                  <a:pt x="570734" y="299880"/>
                  <a:pt x="556900" y="340315"/>
                  <a:pt x="590555" y="391115"/>
                </a:cubicBezTo>
                <a:cubicBezTo>
                  <a:pt x="629924" y="452075"/>
                  <a:pt x="688346" y="490175"/>
                  <a:pt x="727715" y="551135"/>
                </a:cubicBezTo>
                <a:lnTo>
                  <a:pt x="807063" y="700716"/>
                </a:lnTo>
                <a:cubicBezTo>
                  <a:pt x="777218" y="729291"/>
                  <a:pt x="633625" y="701794"/>
                  <a:pt x="563885" y="707344"/>
                </a:cubicBezTo>
                <a:cubicBezTo>
                  <a:pt x="494145" y="712894"/>
                  <a:pt x="448946" y="730205"/>
                  <a:pt x="388621" y="734015"/>
                </a:cubicBezTo>
                <a:cubicBezTo>
                  <a:pt x="321311" y="728935"/>
                  <a:pt x="254002" y="750524"/>
                  <a:pt x="186692" y="745444"/>
                </a:cubicBezTo>
                <a:lnTo>
                  <a:pt x="17539" y="700716"/>
                </a:lnTo>
                <a:close/>
              </a:path>
            </a:pathLst>
          </a:custGeom>
          <a:solidFill>
            <a:srgbClr val="FFC000"/>
          </a:solidFill>
          <a:ln w="28575">
            <a:solidFill>
              <a:srgbClr val="7C7C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" name="nhacnendungdebongbe">
            <a:hlinkClick r:id="" action="ppaction://media"/>
            <a:extLst>
              <a:ext uri="{FF2B5EF4-FFF2-40B4-BE49-F238E27FC236}">
                <a16:creationId xmlns:a16="http://schemas.microsoft.com/office/drawing/2014/main" id="{93CB2537-E971-4EA7-B3E2-290759D35B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8608355" y="9604375"/>
            <a:ext cx="731045" cy="73104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3A95C1A-5F8E-472D-B40F-3B66F7766301}"/>
              </a:ext>
            </a:extLst>
          </p:cNvPr>
          <p:cNvSpPr/>
          <p:nvPr/>
        </p:nvSpPr>
        <p:spPr>
          <a:xfrm>
            <a:off x="5052077" y="9200087"/>
            <a:ext cx="922020" cy="675572"/>
          </a:xfrm>
          <a:custGeom>
            <a:avLst/>
            <a:gdLst>
              <a:gd name="connsiteX0" fmla="*/ 0 w 589280"/>
              <a:gd name="connsiteY0" fmla="*/ 0 h 342146"/>
              <a:gd name="connsiteX1" fmla="*/ 589280 w 589280"/>
              <a:gd name="connsiteY1" fmla="*/ 0 h 342146"/>
              <a:gd name="connsiteX2" fmla="*/ 589280 w 589280"/>
              <a:gd name="connsiteY2" fmla="*/ 342146 h 342146"/>
              <a:gd name="connsiteX3" fmla="*/ 0 w 589280"/>
              <a:gd name="connsiteY3" fmla="*/ 342146 h 342146"/>
              <a:gd name="connsiteX4" fmla="*/ 0 w 589280"/>
              <a:gd name="connsiteY4" fmla="*/ 0 h 342146"/>
              <a:gd name="connsiteX0" fmla="*/ 0 w 589280"/>
              <a:gd name="connsiteY0" fmla="*/ 0 h 342146"/>
              <a:gd name="connsiteX1" fmla="*/ 274320 w 589280"/>
              <a:gd name="connsiteY1" fmla="*/ 194826 h 342146"/>
              <a:gd name="connsiteX2" fmla="*/ 589280 w 589280"/>
              <a:gd name="connsiteY2" fmla="*/ 0 h 342146"/>
              <a:gd name="connsiteX3" fmla="*/ 589280 w 589280"/>
              <a:gd name="connsiteY3" fmla="*/ 342146 h 342146"/>
              <a:gd name="connsiteX4" fmla="*/ 0 w 589280"/>
              <a:gd name="connsiteY4" fmla="*/ 342146 h 342146"/>
              <a:gd name="connsiteX5" fmla="*/ 0 w 589280"/>
              <a:gd name="connsiteY5" fmla="*/ 0 h 342146"/>
              <a:gd name="connsiteX0" fmla="*/ 0 w 589280"/>
              <a:gd name="connsiteY0" fmla="*/ 89654 h 431800"/>
              <a:gd name="connsiteX1" fmla="*/ 274320 w 589280"/>
              <a:gd name="connsiteY1" fmla="*/ 284480 h 431800"/>
              <a:gd name="connsiteX2" fmla="*/ 350520 w 589280"/>
              <a:gd name="connsiteY2" fmla="*/ 0 h 431800"/>
              <a:gd name="connsiteX3" fmla="*/ 589280 w 589280"/>
              <a:gd name="connsiteY3" fmla="*/ 89654 h 431800"/>
              <a:gd name="connsiteX4" fmla="*/ 589280 w 589280"/>
              <a:gd name="connsiteY4" fmla="*/ 431800 h 431800"/>
              <a:gd name="connsiteX5" fmla="*/ 0 w 589280"/>
              <a:gd name="connsiteY5" fmla="*/ 431800 h 431800"/>
              <a:gd name="connsiteX6" fmla="*/ 0 w 589280"/>
              <a:gd name="connsiteY6" fmla="*/ 89654 h 431800"/>
              <a:gd name="connsiteX0" fmla="*/ 0 w 589280"/>
              <a:gd name="connsiteY0" fmla="*/ 89654 h 431800"/>
              <a:gd name="connsiteX1" fmla="*/ 274320 w 589280"/>
              <a:gd name="connsiteY1" fmla="*/ 284480 h 431800"/>
              <a:gd name="connsiteX2" fmla="*/ 350520 w 589280"/>
              <a:gd name="connsiteY2" fmla="*/ 0 h 431800"/>
              <a:gd name="connsiteX3" fmla="*/ 436880 w 589280"/>
              <a:gd name="connsiteY3" fmla="*/ 294640 h 431800"/>
              <a:gd name="connsiteX4" fmla="*/ 589280 w 589280"/>
              <a:gd name="connsiteY4" fmla="*/ 89654 h 431800"/>
              <a:gd name="connsiteX5" fmla="*/ 589280 w 589280"/>
              <a:gd name="connsiteY5" fmla="*/ 431800 h 431800"/>
              <a:gd name="connsiteX6" fmla="*/ 0 w 589280"/>
              <a:gd name="connsiteY6" fmla="*/ 431800 h 431800"/>
              <a:gd name="connsiteX7" fmla="*/ 0 w 589280"/>
              <a:gd name="connsiteY7" fmla="*/ 89654 h 431800"/>
              <a:gd name="connsiteX0" fmla="*/ 0 w 624840"/>
              <a:gd name="connsiteY0" fmla="*/ 89654 h 431800"/>
              <a:gd name="connsiteX1" fmla="*/ 274320 w 624840"/>
              <a:gd name="connsiteY1" fmla="*/ 284480 h 431800"/>
              <a:gd name="connsiteX2" fmla="*/ 350520 w 624840"/>
              <a:gd name="connsiteY2" fmla="*/ 0 h 431800"/>
              <a:gd name="connsiteX3" fmla="*/ 436880 w 624840"/>
              <a:gd name="connsiteY3" fmla="*/ 294640 h 431800"/>
              <a:gd name="connsiteX4" fmla="*/ 624840 w 624840"/>
              <a:gd name="connsiteY4" fmla="*/ 3294 h 431800"/>
              <a:gd name="connsiteX5" fmla="*/ 589280 w 624840"/>
              <a:gd name="connsiteY5" fmla="*/ 431800 h 431800"/>
              <a:gd name="connsiteX6" fmla="*/ 0 w 624840"/>
              <a:gd name="connsiteY6" fmla="*/ 431800 h 431800"/>
              <a:gd name="connsiteX7" fmla="*/ 0 w 624840"/>
              <a:gd name="connsiteY7" fmla="*/ 89654 h 431800"/>
              <a:gd name="connsiteX0" fmla="*/ 0 w 624840"/>
              <a:gd name="connsiteY0" fmla="*/ 89654 h 431800"/>
              <a:gd name="connsiteX1" fmla="*/ 274320 w 624840"/>
              <a:gd name="connsiteY1" fmla="*/ 284480 h 431800"/>
              <a:gd name="connsiteX2" fmla="*/ 350520 w 624840"/>
              <a:gd name="connsiteY2" fmla="*/ 0 h 431800"/>
              <a:gd name="connsiteX3" fmla="*/ 436880 w 624840"/>
              <a:gd name="connsiteY3" fmla="*/ 294640 h 431800"/>
              <a:gd name="connsiteX4" fmla="*/ 624840 w 624840"/>
              <a:gd name="connsiteY4" fmla="*/ 3294 h 431800"/>
              <a:gd name="connsiteX5" fmla="*/ 553720 w 624840"/>
              <a:gd name="connsiteY5" fmla="*/ 365760 h 431800"/>
              <a:gd name="connsiteX6" fmla="*/ 0 w 624840"/>
              <a:gd name="connsiteY6" fmla="*/ 431800 h 431800"/>
              <a:gd name="connsiteX7" fmla="*/ 0 w 624840"/>
              <a:gd name="connsiteY7" fmla="*/ 89654 h 431800"/>
              <a:gd name="connsiteX0" fmla="*/ 0 w 624840"/>
              <a:gd name="connsiteY0" fmla="*/ 89654 h 452120"/>
              <a:gd name="connsiteX1" fmla="*/ 274320 w 624840"/>
              <a:gd name="connsiteY1" fmla="*/ 284480 h 452120"/>
              <a:gd name="connsiteX2" fmla="*/ 350520 w 624840"/>
              <a:gd name="connsiteY2" fmla="*/ 0 h 452120"/>
              <a:gd name="connsiteX3" fmla="*/ 436880 w 624840"/>
              <a:gd name="connsiteY3" fmla="*/ 294640 h 452120"/>
              <a:gd name="connsiteX4" fmla="*/ 624840 w 624840"/>
              <a:gd name="connsiteY4" fmla="*/ 3294 h 452120"/>
              <a:gd name="connsiteX5" fmla="*/ 553720 w 624840"/>
              <a:gd name="connsiteY5" fmla="*/ 365760 h 452120"/>
              <a:gd name="connsiteX6" fmla="*/ 350520 w 624840"/>
              <a:gd name="connsiteY6" fmla="*/ 452120 h 452120"/>
              <a:gd name="connsiteX7" fmla="*/ 0 w 624840"/>
              <a:gd name="connsiteY7" fmla="*/ 431800 h 452120"/>
              <a:gd name="connsiteX8" fmla="*/ 0 w 624840"/>
              <a:gd name="connsiteY8" fmla="*/ 89654 h 452120"/>
              <a:gd name="connsiteX0" fmla="*/ 0 w 624840"/>
              <a:gd name="connsiteY0" fmla="*/ 89654 h 452120"/>
              <a:gd name="connsiteX1" fmla="*/ 274320 w 624840"/>
              <a:gd name="connsiteY1" fmla="*/ 284480 h 452120"/>
              <a:gd name="connsiteX2" fmla="*/ 350520 w 624840"/>
              <a:gd name="connsiteY2" fmla="*/ 0 h 452120"/>
              <a:gd name="connsiteX3" fmla="*/ 436880 w 624840"/>
              <a:gd name="connsiteY3" fmla="*/ 294640 h 452120"/>
              <a:gd name="connsiteX4" fmla="*/ 624840 w 624840"/>
              <a:gd name="connsiteY4" fmla="*/ 3294 h 452120"/>
              <a:gd name="connsiteX5" fmla="*/ 553720 w 624840"/>
              <a:gd name="connsiteY5" fmla="*/ 365760 h 452120"/>
              <a:gd name="connsiteX6" fmla="*/ 350520 w 624840"/>
              <a:gd name="connsiteY6" fmla="*/ 452120 h 452120"/>
              <a:gd name="connsiteX7" fmla="*/ 86360 w 624840"/>
              <a:gd name="connsiteY7" fmla="*/ 411480 h 452120"/>
              <a:gd name="connsiteX8" fmla="*/ 0 w 624840"/>
              <a:gd name="connsiteY8" fmla="*/ 89654 h 452120"/>
              <a:gd name="connsiteX0" fmla="*/ 0 w 574040"/>
              <a:gd name="connsiteY0" fmla="*/ 201414 h 452120"/>
              <a:gd name="connsiteX1" fmla="*/ 223520 w 574040"/>
              <a:gd name="connsiteY1" fmla="*/ 284480 h 452120"/>
              <a:gd name="connsiteX2" fmla="*/ 299720 w 574040"/>
              <a:gd name="connsiteY2" fmla="*/ 0 h 452120"/>
              <a:gd name="connsiteX3" fmla="*/ 386080 w 574040"/>
              <a:gd name="connsiteY3" fmla="*/ 294640 h 452120"/>
              <a:gd name="connsiteX4" fmla="*/ 574040 w 574040"/>
              <a:gd name="connsiteY4" fmla="*/ 3294 h 452120"/>
              <a:gd name="connsiteX5" fmla="*/ 502920 w 574040"/>
              <a:gd name="connsiteY5" fmla="*/ 365760 h 452120"/>
              <a:gd name="connsiteX6" fmla="*/ 299720 w 574040"/>
              <a:gd name="connsiteY6" fmla="*/ 452120 h 452120"/>
              <a:gd name="connsiteX7" fmla="*/ 35560 w 574040"/>
              <a:gd name="connsiteY7" fmla="*/ 411480 h 452120"/>
              <a:gd name="connsiteX8" fmla="*/ 0 w 574040"/>
              <a:gd name="connsiteY8" fmla="*/ 201414 h 452120"/>
              <a:gd name="connsiteX0" fmla="*/ 0 w 574040"/>
              <a:gd name="connsiteY0" fmla="*/ 201414 h 452120"/>
              <a:gd name="connsiteX1" fmla="*/ 223520 w 574040"/>
              <a:gd name="connsiteY1" fmla="*/ 284480 h 452120"/>
              <a:gd name="connsiteX2" fmla="*/ 299720 w 574040"/>
              <a:gd name="connsiteY2" fmla="*/ 0 h 452120"/>
              <a:gd name="connsiteX3" fmla="*/ 386080 w 574040"/>
              <a:gd name="connsiteY3" fmla="*/ 294640 h 452120"/>
              <a:gd name="connsiteX4" fmla="*/ 574040 w 574040"/>
              <a:gd name="connsiteY4" fmla="*/ 3294 h 452120"/>
              <a:gd name="connsiteX5" fmla="*/ 502920 w 574040"/>
              <a:gd name="connsiteY5" fmla="*/ 365760 h 452120"/>
              <a:gd name="connsiteX6" fmla="*/ 299720 w 574040"/>
              <a:gd name="connsiteY6" fmla="*/ 452120 h 452120"/>
              <a:gd name="connsiteX7" fmla="*/ 50800 w 574040"/>
              <a:gd name="connsiteY7" fmla="*/ 355600 h 452120"/>
              <a:gd name="connsiteX8" fmla="*/ 0 w 574040"/>
              <a:gd name="connsiteY8" fmla="*/ 201414 h 452120"/>
              <a:gd name="connsiteX0" fmla="*/ 0 w 574040"/>
              <a:gd name="connsiteY0" fmla="*/ 201414 h 406400"/>
              <a:gd name="connsiteX1" fmla="*/ 223520 w 574040"/>
              <a:gd name="connsiteY1" fmla="*/ 284480 h 406400"/>
              <a:gd name="connsiteX2" fmla="*/ 299720 w 574040"/>
              <a:gd name="connsiteY2" fmla="*/ 0 h 406400"/>
              <a:gd name="connsiteX3" fmla="*/ 386080 w 574040"/>
              <a:gd name="connsiteY3" fmla="*/ 294640 h 406400"/>
              <a:gd name="connsiteX4" fmla="*/ 574040 w 574040"/>
              <a:gd name="connsiteY4" fmla="*/ 3294 h 406400"/>
              <a:gd name="connsiteX5" fmla="*/ 502920 w 574040"/>
              <a:gd name="connsiteY5" fmla="*/ 365760 h 406400"/>
              <a:gd name="connsiteX6" fmla="*/ 223520 w 574040"/>
              <a:gd name="connsiteY6" fmla="*/ 406400 h 406400"/>
              <a:gd name="connsiteX7" fmla="*/ 50800 w 574040"/>
              <a:gd name="connsiteY7" fmla="*/ 355600 h 406400"/>
              <a:gd name="connsiteX8" fmla="*/ 0 w 574040"/>
              <a:gd name="connsiteY8" fmla="*/ 201414 h 406400"/>
              <a:gd name="connsiteX0" fmla="*/ 0 w 574040"/>
              <a:gd name="connsiteY0" fmla="*/ 201414 h 406400"/>
              <a:gd name="connsiteX1" fmla="*/ 223520 w 574040"/>
              <a:gd name="connsiteY1" fmla="*/ 284480 h 406400"/>
              <a:gd name="connsiteX2" fmla="*/ 299720 w 574040"/>
              <a:gd name="connsiteY2" fmla="*/ 0 h 406400"/>
              <a:gd name="connsiteX3" fmla="*/ 386080 w 574040"/>
              <a:gd name="connsiteY3" fmla="*/ 294640 h 406400"/>
              <a:gd name="connsiteX4" fmla="*/ 574040 w 574040"/>
              <a:gd name="connsiteY4" fmla="*/ 3294 h 406400"/>
              <a:gd name="connsiteX5" fmla="*/ 502920 w 574040"/>
              <a:gd name="connsiteY5" fmla="*/ 365760 h 406400"/>
              <a:gd name="connsiteX6" fmla="*/ 223520 w 574040"/>
              <a:gd name="connsiteY6" fmla="*/ 406400 h 406400"/>
              <a:gd name="connsiteX7" fmla="*/ 50800 w 574040"/>
              <a:gd name="connsiteY7" fmla="*/ 396240 h 406400"/>
              <a:gd name="connsiteX8" fmla="*/ 0 w 574040"/>
              <a:gd name="connsiteY8" fmla="*/ 201414 h 406400"/>
              <a:gd name="connsiteX0" fmla="*/ 0 w 574040"/>
              <a:gd name="connsiteY0" fmla="*/ 201414 h 423073"/>
              <a:gd name="connsiteX1" fmla="*/ 223520 w 574040"/>
              <a:gd name="connsiteY1" fmla="*/ 284480 h 423073"/>
              <a:gd name="connsiteX2" fmla="*/ 299720 w 574040"/>
              <a:gd name="connsiteY2" fmla="*/ 0 h 423073"/>
              <a:gd name="connsiteX3" fmla="*/ 386080 w 574040"/>
              <a:gd name="connsiteY3" fmla="*/ 294640 h 423073"/>
              <a:gd name="connsiteX4" fmla="*/ 574040 w 574040"/>
              <a:gd name="connsiteY4" fmla="*/ 3294 h 423073"/>
              <a:gd name="connsiteX5" fmla="*/ 497840 w 574040"/>
              <a:gd name="connsiteY5" fmla="*/ 421640 h 423073"/>
              <a:gd name="connsiteX6" fmla="*/ 223520 w 574040"/>
              <a:gd name="connsiteY6" fmla="*/ 406400 h 423073"/>
              <a:gd name="connsiteX7" fmla="*/ 50800 w 574040"/>
              <a:gd name="connsiteY7" fmla="*/ 396240 h 423073"/>
              <a:gd name="connsiteX8" fmla="*/ 0 w 574040"/>
              <a:gd name="connsiteY8" fmla="*/ 201414 h 423073"/>
              <a:gd name="connsiteX0" fmla="*/ 0 w 574040"/>
              <a:gd name="connsiteY0" fmla="*/ 201414 h 423073"/>
              <a:gd name="connsiteX1" fmla="*/ 223520 w 574040"/>
              <a:gd name="connsiteY1" fmla="*/ 284480 h 423073"/>
              <a:gd name="connsiteX2" fmla="*/ 299720 w 574040"/>
              <a:gd name="connsiteY2" fmla="*/ 0 h 423073"/>
              <a:gd name="connsiteX3" fmla="*/ 386080 w 574040"/>
              <a:gd name="connsiteY3" fmla="*/ 294640 h 423073"/>
              <a:gd name="connsiteX4" fmla="*/ 574040 w 574040"/>
              <a:gd name="connsiteY4" fmla="*/ 3294 h 423073"/>
              <a:gd name="connsiteX5" fmla="*/ 497840 w 574040"/>
              <a:gd name="connsiteY5" fmla="*/ 421640 h 423073"/>
              <a:gd name="connsiteX6" fmla="*/ 223520 w 574040"/>
              <a:gd name="connsiteY6" fmla="*/ 406400 h 423073"/>
              <a:gd name="connsiteX7" fmla="*/ 81280 w 574040"/>
              <a:gd name="connsiteY7" fmla="*/ 335280 h 423073"/>
              <a:gd name="connsiteX8" fmla="*/ 0 w 574040"/>
              <a:gd name="connsiteY8" fmla="*/ 201414 h 423073"/>
              <a:gd name="connsiteX0" fmla="*/ 0 w 574040"/>
              <a:gd name="connsiteY0" fmla="*/ 201414 h 423073"/>
              <a:gd name="connsiteX1" fmla="*/ 223520 w 574040"/>
              <a:gd name="connsiteY1" fmla="*/ 284480 h 423073"/>
              <a:gd name="connsiteX2" fmla="*/ 299720 w 574040"/>
              <a:gd name="connsiteY2" fmla="*/ 0 h 423073"/>
              <a:gd name="connsiteX3" fmla="*/ 386080 w 574040"/>
              <a:gd name="connsiteY3" fmla="*/ 294640 h 423073"/>
              <a:gd name="connsiteX4" fmla="*/ 574040 w 574040"/>
              <a:gd name="connsiteY4" fmla="*/ 3294 h 423073"/>
              <a:gd name="connsiteX5" fmla="*/ 497840 w 574040"/>
              <a:gd name="connsiteY5" fmla="*/ 421640 h 423073"/>
              <a:gd name="connsiteX6" fmla="*/ 223520 w 574040"/>
              <a:gd name="connsiteY6" fmla="*/ 406400 h 423073"/>
              <a:gd name="connsiteX7" fmla="*/ 71120 w 574040"/>
              <a:gd name="connsiteY7" fmla="*/ 381000 h 423073"/>
              <a:gd name="connsiteX8" fmla="*/ 0 w 574040"/>
              <a:gd name="connsiteY8" fmla="*/ 201414 h 423073"/>
              <a:gd name="connsiteX0" fmla="*/ 0 w 574040"/>
              <a:gd name="connsiteY0" fmla="*/ 201414 h 445725"/>
              <a:gd name="connsiteX1" fmla="*/ 223520 w 574040"/>
              <a:gd name="connsiteY1" fmla="*/ 284480 h 445725"/>
              <a:gd name="connsiteX2" fmla="*/ 299720 w 574040"/>
              <a:gd name="connsiteY2" fmla="*/ 0 h 445725"/>
              <a:gd name="connsiteX3" fmla="*/ 386080 w 574040"/>
              <a:gd name="connsiteY3" fmla="*/ 294640 h 445725"/>
              <a:gd name="connsiteX4" fmla="*/ 574040 w 574040"/>
              <a:gd name="connsiteY4" fmla="*/ 3294 h 445725"/>
              <a:gd name="connsiteX5" fmla="*/ 497840 w 574040"/>
              <a:gd name="connsiteY5" fmla="*/ 421640 h 445725"/>
              <a:gd name="connsiteX6" fmla="*/ 386389 w 574040"/>
              <a:gd name="connsiteY6" fmla="*/ 391653 h 445725"/>
              <a:gd name="connsiteX7" fmla="*/ 223520 w 574040"/>
              <a:gd name="connsiteY7" fmla="*/ 406400 h 445725"/>
              <a:gd name="connsiteX8" fmla="*/ 71120 w 574040"/>
              <a:gd name="connsiteY8" fmla="*/ 381000 h 445725"/>
              <a:gd name="connsiteX9" fmla="*/ 0 w 574040"/>
              <a:gd name="connsiteY9" fmla="*/ 201414 h 445725"/>
              <a:gd name="connsiteX0" fmla="*/ 0 w 574040"/>
              <a:gd name="connsiteY0" fmla="*/ 201414 h 418115"/>
              <a:gd name="connsiteX1" fmla="*/ 223520 w 574040"/>
              <a:gd name="connsiteY1" fmla="*/ 284480 h 418115"/>
              <a:gd name="connsiteX2" fmla="*/ 299720 w 574040"/>
              <a:gd name="connsiteY2" fmla="*/ 0 h 418115"/>
              <a:gd name="connsiteX3" fmla="*/ 386080 w 574040"/>
              <a:gd name="connsiteY3" fmla="*/ 294640 h 418115"/>
              <a:gd name="connsiteX4" fmla="*/ 574040 w 574040"/>
              <a:gd name="connsiteY4" fmla="*/ 3294 h 418115"/>
              <a:gd name="connsiteX5" fmla="*/ 543560 w 574040"/>
              <a:gd name="connsiteY5" fmla="*/ 386080 h 418115"/>
              <a:gd name="connsiteX6" fmla="*/ 386389 w 574040"/>
              <a:gd name="connsiteY6" fmla="*/ 391653 h 418115"/>
              <a:gd name="connsiteX7" fmla="*/ 223520 w 574040"/>
              <a:gd name="connsiteY7" fmla="*/ 406400 h 418115"/>
              <a:gd name="connsiteX8" fmla="*/ 71120 w 574040"/>
              <a:gd name="connsiteY8" fmla="*/ 381000 h 418115"/>
              <a:gd name="connsiteX9" fmla="*/ 0 w 574040"/>
              <a:gd name="connsiteY9" fmla="*/ 201414 h 418115"/>
              <a:gd name="connsiteX0" fmla="*/ 0 w 574040"/>
              <a:gd name="connsiteY0" fmla="*/ 201414 h 418115"/>
              <a:gd name="connsiteX1" fmla="*/ 223520 w 574040"/>
              <a:gd name="connsiteY1" fmla="*/ 284480 h 418115"/>
              <a:gd name="connsiteX2" fmla="*/ 299720 w 574040"/>
              <a:gd name="connsiteY2" fmla="*/ 0 h 418115"/>
              <a:gd name="connsiteX3" fmla="*/ 386080 w 574040"/>
              <a:gd name="connsiteY3" fmla="*/ 294640 h 418115"/>
              <a:gd name="connsiteX4" fmla="*/ 574040 w 574040"/>
              <a:gd name="connsiteY4" fmla="*/ 3294 h 418115"/>
              <a:gd name="connsiteX5" fmla="*/ 543869 w 574040"/>
              <a:gd name="connsiteY5" fmla="*/ 249413 h 418115"/>
              <a:gd name="connsiteX6" fmla="*/ 543560 w 574040"/>
              <a:gd name="connsiteY6" fmla="*/ 386080 h 418115"/>
              <a:gd name="connsiteX7" fmla="*/ 386389 w 574040"/>
              <a:gd name="connsiteY7" fmla="*/ 391653 h 418115"/>
              <a:gd name="connsiteX8" fmla="*/ 223520 w 574040"/>
              <a:gd name="connsiteY8" fmla="*/ 406400 h 418115"/>
              <a:gd name="connsiteX9" fmla="*/ 71120 w 574040"/>
              <a:gd name="connsiteY9" fmla="*/ 381000 h 418115"/>
              <a:gd name="connsiteX10" fmla="*/ 0 w 574040"/>
              <a:gd name="connsiteY10" fmla="*/ 201414 h 418115"/>
              <a:gd name="connsiteX0" fmla="*/ 0 w 589280"/>
              <a:gd name="connsiteY0" fmla="*/ 201414 h 418115"/>
              <a:gd name="connsiteX1" fmla="*/ 223520 w 589280"/>
              <a:gd name="connsiteY1" fmla="*/ 284480 h 418115"/>
              <a:gd name="connsiteX2" fmla="*/ 299720 w 589280"/>
              <a:gd name="connsiteY2" fmla="*/ 0 h 418115"/>
              <a:gd name="connsiteX3" fmla="*/ 386080 w 589280"/>
              <a:gd name="connsiteY3" fmla="*/ 294640 h 418115"/>
              <a:gd name="connsiteX4" fmla="*/ 589280 w 589280"/>
              <a:gd name="connsiteY4" fmla="*/ 74414 h 418115"/>
              <a:gd name="connsiteX5" fmla="*/ 543869 w 589280"/>
              <a:gd name="connsiteY5" fmla="*/ 249413 h 418115"/>
              <a:gd name="connsiteX6" fmla="*/ 543560 w 589280"/>
              <a:gd name="connsiteY6" fmla="*/ 386080 h 418115"/>
              <a:gd name="connsiteX7" fmla="*/ 386389 w 589280"/>
              <a:gd name="connsiteY7" fmla="*/ 391653 h 418115"/>
              <a:gd name="connsiteX8" fmla="*/ 223520 w 589280"/>
              <a:gd name="connsiteY8" fmla="*/ 406400 h 418115"/>
              <a:gd name="connsiteX9" fmla="*/ 71120 w 589280"/>
              <a:gd name="connsiteY9" fmla="*/ 381000 h 418115"/>
              <a:gd name="connsiteX10" fmla="*/ 0 w 589280"/>
              <a:gd name="connsiteY10" fmla="*/ 201414 h 418115"/>
              <a:gd name="connsiteX0" fmla="*/ 0 w 589280"/>
              <a:gd name="connsiteY0" fmla="*/ 201414 h 418115"/>
              <a:gd name="connsiteX1" fmla="*/ 223520 w 589280"/>
              <a:gd name="connsiteY1" fmla="*/ 284480 h 418115"/>
              <a:gd name="connsiteX2" fmla="*/ 299720 w 589280"/>
              <a:gd name="connsiteY2" fmla="*/ 0 h 418115"/>
              <a:gd name="connsiteX3" fmla="*/ 386080 w 589280"/>
              <a:gd name="connsiteY3" fmla="*/ 294640 h 418115"/>
              <a:gd name="connsiteX4" fmla="*/ 589280 w 589280"/>
              <a:gd name="connsiteY4" fmla="*/ 74414 h 418115"/>
              <a:gd name="connsiteX5" fmla="*/ 543869 w 589280"/>
              <a:gd name="connsiteY5" fmla="*/ 249413 h 418115"/>
              <a:gd name="connsiteX6" fmla="*/ 543560 w 589280"/>
              <a:gd name="connsiteY6" fmla="*/ 386080 h 418115"/>
              <a:gd name="connsiteX7" fmla="*/ 386389 w 589280"/>
              <a:gd name="connsiteY7" fmla="*/ 391653 h 418115"/>
              <a:gd name="connsiteX8" fmla="*/ 223520 w 589280"/>
              <a:gd name="connsiteY8" fmla="*/ 406400 h 418115"/>
              <a:gd name="connsiteX9" fmla="*/ 71120 w 589280"/>
              <a:gd name="connsiteY9" fmla="*/ 381000 h 418115"/>
              <a:gd name="connsiteX10" fmla="*/ 0 w 589280"/>
              <a:gd name="connsiteY10" fmla="*/ 201414 h 418115"/>
              <a:gd name="connsiteX0" fmla="*/ 0 w 589280"/>
              <a:gd name="connsiteY0" fmla="*/ 201414 h 418115"/>
              <a:gd name="connsiteX1" fmla="*/ 223520 w 589280"/>
              <a:gd name="connsiteY1" fmla="*/ 284480 h 418115"/>
              <a:gd name="connsiteX2" fmla="*/ 299720 w 589280"/>
              <a:gd name="connsiteY2" fmla="*/ 0 h 418115"/>
              <a:gd name="connsiteX3" fmla="*/ 401320 w 589280"/>
              <a:gd name="connsiteY3" fmla="*/ 243840 h 418115"/>
              <a:gd name="connsiteX4" fmla="*/ 589280 w 589280"/>
              <a:gd name="connsiteY4" fmla="*/ 74414 h 418115"/>
              <a:gd name="connsiteX5" fmla="*/ 543869 w 589280"/>
              <a:gd name="connsiteY5" fmla="*/ 249413 h 418115"/>
              <a:gd name="connsiteX6" fmla="*/ 543560 w 589280"/>
              <a:gd name="connsiteY6" fmla="*/ 386080 h 418115"/>
              <a:gd name="connsiteX7" fmla="*/ 386389 w 589280"/>
              <a:gd name="connsiteY7" fmla="*/ 391653 h 418115"/>
              <a:gd name="connsiteX8" fmla="*/ 223520 w 589280"/>
              <a:gd name="connsiteY8" fmla="*/ 406400 h 418115"/>
              <a:gd name="connsiteX9" fmla="*/ 71120 w 589280"/>
              <a:gd name="connsiteY9" fmla="*/ 381000 h 418115"/>
              <a:gd name="connsiteX10" fmla="*/ 0 w 589280"/>
              <a:gd name="connsiteY10" fmla="*/ 201414 h 418115"/>
              <a:gd name="connsiteX0" fmla="*/ 0 w 589280"/>
              <a:gd name="connsiteY0" fmla="*/ 201414 h 418115"/>
              <a:gd name="connsiteX1" fmla="*/ 223520 w 589280"/>
              <a:gd name="connsiteY1" fmla="*/ 284480 h 418115"/>
              <a:gd name="connsiteX2" fmla="*/ 299720 w 589280"/>
              <a:gd name="connsiteY2" fmla="*/ 0 h 418115"/>
              <a:gd name="connsiteX3" fmla="*/ 401320 w 589280"/>
              <a:gd name="connsiteY3" fmla="*/ 243840 h 418115"/>
              <a:gd name="connsiteX4" fmla="*/ 589280 w 589280"/>
              <a:gd name="connsiteY4" fmla="*/ 74414 h 418115"/>
              <a:gd name="connsiteX5" fmla="*/ 543869 w 589280"/>
              <a:gd name="connsiteY5" fmla="*/ 249413 h 418115"/>
              <a:gd name="connsiteX6" fmla="*/ 543560 w 589280"/>
              <a:gd name="connsiteY6" fmla="*/ 386080 h 418115"/>
              <a:gd name="connsiteX7" fmla="*/ 386389 w 589280"/>
              <a:gd name="connsiteY7" fmla="*/ 391653 h 418115"/>
              <a:gd name="connsiteX8" fmla="*/ 223520 w 589280"/>
              <a:gd name="connsiteY8" fmla="*/ 406400 h 418115"/>
              <a:gd name="connsiteX9" fmla="*/ 121920 w 589280"/>
              <a:gd name="connsiteY9" fmla="*/ 375920 h 418115"/>
              <a:gd name="connsiteX10" fmla="*/ 0 w 589280"/>
              <a:gd name="connsiteY10" fmla="*/ 201414 h 418115"/>
              <a:gd name="connsiteX0" fmla="*/ 0 w 523240"/>
              <a:gd name="connsiteY0" fmla="*/ 99814 h 418115"/>
              <a:gd name="connsiteX1" fmla="*/ 157480 w 523240"/>
              <a:gd name="connsiteY1" fmla="*/ 284480 h 418115"/>
              <a:gd name="connsiteX2" fmla="*/ 233680 w 523240"/>
              <a:gd name="connsiteY2" fmla="*/ 0 h 418115"/>
              <a:gd name="connsiteX3" fmla="*/ 335280 w 523240"/>
              <a:gd name="connsiteY3" fmla="*/ 243840 h 418115"/>
              <a:gd name="connsiteX4" fmla="*/ 523240 w 523240"/>
              <a:gd name="connsiteY4" fmla="*/ 74414 h 418115"/>
              <a:gd name="connsiteX5" fmla="*/ 477829 w 523240"/>
              <a:gd name="connsiteY5" fmla="*/ 249413 h 418115"/>
              <a:gd name="connsiteX6" fmla="*/ 477520 w 523240"/>
              <a:gd name="connsiteY6" fmla="*/ 386080 h 418115"/>
              <a:gd name="connsiteX7" fmla="*/ 320349 w 523240"/>
              <a:gd name="connsiteY7" fmla="*/ 391653 h 418115"/>
              <a:gd name="connsiteX8" fmla="*/ 157480 w 523240"/>
              <a:gd name="connsiteY8" fmla="*/ 406400 h 418115"/>
              <a:gd name="connsiteX9" fmla="*/ 55880 w 523240"/>
              <a:gd name="connsiteY9" fmla="*/ 375920 h 418115"/>
              <a:gd name="connsiteX10" fmla="*/ 0 w 523240"/>
              <a:gd name="connsiteY10" fmla="*/ 99814 h 418115"/>
              <a:gd name="connsiteX0" fmla="*/ 0 w 614680"/>
              <a:gd name="connsiteY0" fmla="*/ 132080 h 450381"/>
              <a:gd name="connsiteX1" fmla="*/ 157480 w 614680"/>
              <a:gd name="connsiteY1" fmla="*/ 316746 h 450381"/>
              <a:gd name="connsiteX2" fmla="*/ 233680 w 614680"/>
              <a:gd name="connsiteY2" fmla="*/ 32266 h 450381"/>
              <a:gd name="connsiteX3" fmla="*/ 335280 w 614680"/>
              <a:gd name="connsiteY3" fmla="*/ 276106 h 450381"/>
              <a:gd name="connsiteX4" fmla="*/ 614680 w 614680"/>
              <a:gd name="connsiteY4" fmla="*/ 0 h 450381"/>
              <a:gd name="connsiteX5" fmla="*/ 477829 w 614680"/>
              <a:gd name="connsiteY5" fmla="*/ 281679 h 450381"/>
              <a:gd name="connsiteX6" fmla="*/ 477520 w 614680"/>
              <a:gd name="connsiteY6" fmla="*/ 418346 h 450381"/>
              <a:gd name="connsiteX7" fmla="*/ 320349 w 614680"/>
              <a:gd name="connsiteY7" fmla="*/ 423919 h 450381"/>
              <a:gd name="connsiteX8" fmla="*/ 157480 w 614680"/>
              <a:gd name="connsiteY8" fmla="*/ 438666 h 450381"/>
              <a:gd name="connsiteX9" fmla="*/ 55880 w 614680"/>
              <a:gd name="connsiteY9" fmla="*/ 408186 h 450381"/>
              <a:gd name="connsiteX10" fmla="*/ 0 w 614680"/>
              <a:gd name="connsiteY10" fmla="*/ 132080 h 450381"/>
              <a:gd name="connsiteX0" fmla="*/ 0 w 614680"/>
              <a:gd name="connsiteY0" fmla="*/ 132080 h 450381"/>
              <a:gd name="connsiteX1" fmla="*/ 157480 w 614680"/>
              <a:gd name="connsiteY1" fmla="*/ 316746 h 450381"/>
              <a:gd name="connsiteX2" fmla="*/ 55880 w 614680"/>
              <a:gd name="connsiteY2" fmla="*/ 57666 h 450381"/>
              <a:gd name="connsiteX3" fmla="*/ 335280 w 614680"/>
              <a:gd name="connsiteY3" fmla="*/ 276106 h 450381"/>
              <a:gd name="connsiteX4" fmla="*/ 614680 w 614680"/>
              <a:gd name="connsiteY4" fmla="*/ 0 h 450381"/>
              <a:gd name="connsiteX5" fmla="*/ 477829 w 614680"/>
              <a:gd name="connsiteY5" fmla="*/ 281679 h 450381"/>
              <a:gd name="connsiteX6" fmla="*/ 477520 w 614680"/>
              <a:gd name="connsiteY6" fmla="*/ 418346 h 450381"/>
              <a:gd name="connsiteX7" fmla="*/ 320349 w 614680"/>
              <a:gd name="connsiteY7" fmla="*/ 423919 h 450381"/>
              <a:gd name="connsiteX8" fmla="*/ 157480 w 614680"/>
              <a:gd name="connsiteY8" fmla="*/ 438666 h 450381"/>
              <a:gd name="connsiteX9" fmla="*/ 55880 w 614680"/>
              <a:gd name="connsiteY9" fmla="*/ 408186 h 450381"/>
              <a:gd name="connsiteX10" fmla="*/ 0 w 614680"/>
              <a:gd name="connsiteY10" fmla="*/ 132080 h 45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14680" h="450381">
                <a:moveTo>
                  <a:pt x="0" y="132080"/>
                </a:moveTo>
                <a:cubicBezTo>
                  <a:pt x="94827" y="132675"/>
                  <a:pt x="62653" y="316151"/>
                  <a:pt x="157480" y="316746"/>
                </a:cubicBezTo>
                <a:cubicBezTo>
                  <a:pt x="211667" y="286266"/>
                  <a:pt x="1693" y="88146"/>
                  <a:pt x="55880" y="57666"/>
                </a:cubicBezTo>
                <a:cubicBezTo>
                  <a:pt x="104987" y="76293"/>
                  <a:pt x="286173" y="257479"/>
                  <a:pt x="335280" y="276106"/>
                </a:cubicBezTo>
                <a:cubicBezTo>
                  <a:pt x="403013" y="202697"/>
                  <a:pt x="501227" y="7369"/>
                  <a:pt x="614680" y="0"/>
                </a:cubicBezTo>
                <a:cubicBezTo>
                  <a:pt x="609703" y="63413"/>
                  <a:pt x="482806" y="218266"/>
                  <a:pt x="477829" y="281679"/>
                </a:cubicBezTo>
                <a:lnTo>
                  <a:pt x="477520" y="418346"/>
                </a:lnTo>
                <a:cubicBezTo>
                  <a:pt x="439472" y="485612"/>
                  <a:pt x="366069" y="426459"/>
                  <a:pt x="320349" y="423919"/>
                </a:cubicBezTo>
                <a:cubicBezTo>
                  <a:pt x="274629" y="421379"/>
                  <a:pt x="203251" y="442981"/>
                  <a:pt x="157480" y="438666"/>
                </a:cubicBezTo>
                <a:lnTo>
                  <a:pt x="55880" y="408186"/>
                </a:lnTo>
                <a:lnTo>
                  <a:pt x="0" y="132080"/>
                </a:lnTo>
                <a:close/>
              </a:path>
            </a:pathLst>
          </a:custGeom>
          <a:solidFill>
            <a:srgbClr val="92D050"/>
          </a:solidFill>
          <a:ln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B4D242C-5A27-4F76-BFB0-8A1A333008F5}"/>
              </a:ext>
            </a:extLst>
          </p:cNvPr>
          <p:cNvSpPr/>
          <p:nvPr/>
        </p:nvSpPr>
        <p:spPr>
          <a:xfrm>
            <a:off x="5191433" y="6299986"/>
            <a:ext cx="617330" cy="3650225"/>
          </a:xfrm>
          <a:custGeom>
            <a:avLst/>
            <a:gdLst>
              <a:gd name="connsiteX0" fmla="*/ 0 w 316606"/>
              <a:gd name="connsiteY0" fmla="*/ 0 h 2517882"/>
              <a:gd name="connsiteX1" fmla="*/ 316606 w 316606"/>
              <a:gd name="connsiteY1" fmla="*/ 0 h 2517882"/>
              <a:gd name="connsiteX2" fmla="*/ 316606 w 316606"/>
              <a:gd name="connsiteY2" fmla="*/ 2517882 h 2517882"/>
              <a:gd name="connsiteX3" fmla="*/ 0 w 316606"/>
              <a:gd name="connsiteY3" fmla="*/ 2517882 h 2517882"/>
              <a:gd name="connsiteX4" fmla="*/ 0 w 316606"/>
              <a:gd name="connsiteY4" fmla="*/ 0 h 2517882"/>
              <a:gd name="connsiteX0" fmla="*/ 0 w 404236"/>
              <a:gd name="connsiteY0" fmla="*/ 3810 h 2521692"/>
              <a:gd name="connsiteX1" fmla="*/ 404236 w 404236"/>
              <a:gd name="connsiteY1" fmla="*/ 0 h 2521692"/>
              <a:gd name="connsiteX2" fmla="*/ 316606 w 404236"/>
              <a:gd name="connsiteY2" fmla="*/ 2521692 h 2521692"/>
              <a:gd name="connsiteX3" fmla="*/ 0 w 404236"/>
              <a:gd name="connsiteY3" fmla="*/ 2521692 h 2521692"/>
              <a:gd name="connsiteX4" fmla="*/ 0 w 404236"/>
              <a:gd name="connsiteY4" fmla="*/ 3810 h 2521692"/>
              <a:gd name="connsiteX0" fmla="*/ 140970 w 404236"/>
              <a:gd name="connsiteY0" fmla="*/ 41910 h 2521692"/>
              <a:gd name="connsiteX1" fmla="*/ 404236 w 404236"/>
              <a:gd name="connsiteY1" fmla="*/ 0 h 2521692"/>
              <a:gd name="connsiteX2" fmla="*/ 316606 w 404236"/>
              <a:gd name="connsiteY2" fmla="*/ 2521692 h 2521692"/>
              <a:gd name="connsiteX3" fmla="*/ 0 w 404236"/>
              <a:gd name="connsiteY3" fmla="*/ 2521692 h 2521692"/>
              <a:gd name="connsiteX4" fmla="*/ 140970 w 404236"/>
              <a:gd name="connsiteY4" fmla="*/ 41910 h 2521692"/>
              <a:gd name="connsiteX0" fmla="*/ 140970 w 404236"/>
              <a:gd name="connsiteY0" fmla="*/ 41910 h 2521692"/>
              <a:gd name="connsiteX1" fmla="*/ 404236 w 404236"/>
              <a:gd name="connsiteY1" fmla="*/ 0 h 2521692"/>
              <a:gd name="connsiteX2" fmla="*/ 316606 w 404236"/>
              <a:gd name="connsiteY2" fmla="*/ 2521692 h 2521692"/>
              <a:gd name="connsiteX3" fmla="*/ 0 w 404236"/>
              <a:gd name="connsiteY3" fmla="*/ 2521692 h 2521692"/>
              <a:gd name="connsiteX4" fmla="*/ 66439 w 404236"/>
              <a:gd name="connsiteY4" fmla="*/ 317932 h 2521692"/>
              <a:gd name="connsiteX5" fmla="*/ 140970 w 404236"/>
              <a:gd name="connsiteY5" fmla="*/ 41910 h 2521692"/>
              <a:gd name="connsiteX0" fmla="*/ 150950 w 414216"/>
              <a:gd name="connsiteY0" fmla="*/ 41910 h 2521692"/>
              <a:gd name="connsiteX1" fmla="*/ 414216 w 414216"/>
              <a:gd name="connsiteY1" fmla="*/ 0 h 2521692"/>
              <a:gd name="connsiteX2" fmla="*/ 326586 w 414216"/>
              <a:gd name="connsiteY2" fmla="*/ 2521692 h 2521692"/>
              <a:gd name="connsiteX3" fmla="*/ 9980 w 414216"/>
              <a:gd name="connsiteY3" fmla="*/ 2521692 h 2521692"/>
              <a:gd name="connsiteX4" fmla="*/ 103089 w 414216"/>
              <a:gd name="connsiteY4" fmla="*/ 969442 h 2521692"/>
              <a:gd name="connsiteX5" fmla="*/ 76419 w 414216"/>
              <a:gd name="connsiteY5" fmla="*/ 317932 h 2521692"/>
              <a:gd name="connsiteX6" fmla="*/ 150950 w 414216"/>
              <a:gd name="connsiteY6" fmla="*/ 41910 h 2521692"/>
              <a:gd name="connsiteX0" fmla="*/ 157345 w 420611"/>
              <a:gd name="connsiteY0" fmla="*/ 41910 h 2521692"/>
              <a:gd name="connsiteX1" fmla="*/ 420611 w 420611"/>
              <a:gd name="connsiteY1" fmla="*/ 0 h 2521692"/>
              <a:gd name="connsiteX2" fmla="*/ 332981 w 420611"/>
              <a:gd name="connsiteY2" fmla="*/ 2521692 h 2521692"/>
              <a:gd name="connsiteX3" fmla="*/ 16375 w 420611"/>
              <a:gd name="connsiteY3" fmla="*/ 2521692 h 2521692"/>
              <a:gd name="connsiteX4" fmla="*/ 48524 w 420611"/>
              <a:gd name="connsiteY4" fmla="*/ 1521892 h 2521692"/>
              <a:gd name="connsiteX5" fmla="*/ 109484 w 420611"/>
              <a:gd name="connsiteY5" fmla="*/ 969442 h 2521692"/>
              <a:gd name="connsiteX6" fmla="*/ 82814 w 420611"/>
              <a:gd name="connsiteY6" fmla="*/ 317932 h 2521692"/>
              <a:gd name="connsiteX7" fmla="*/ 157345 w 420611"/>
              <a:gd name="connsiteY7" fmla="*/ 41910 h 2521692"/>
              <a:gd name="connsiteX0" fmla="*/ 157345 w 420611"/>
              <a:gd name="connsiteY0" fmla="*/ 41910 h 2521692"/>
              <a:gd name="connsiteX1" fmla="*/ 420611 w 420611"/>
              <a:gd name="connsiteY1" fmla="*/ 0 h 2521692"/>
              <a:gd name="connsiteX2" fmla="*/ 319035 w 420611"/>
              <a:gd name="connsiteY2" fmla="*/ 1380922 h 2521692"/>
              <a:gd name="connsiteX3" fmla="*/ 332981 w 420611"/>
              <a:gd name="connsiteY3" fmla="*/ 2521692 h 2521692"/>
              <a:gd name="connsiteX4" fmla="*/ 16375 w 420611"/>
              <a:gd name="connsiteY4" fmla="*/ 2521692 h 2521692"/>
              <a:gd name="connsiteX5" fmla="*/ 48524 w 420611"/>
              <a:gd name="connsiteY5" fmla="*/ 1521892 h 2521692"/>
              <a:gd name="connsiteX6" fmla="*/ 109484 w 420611"/>
              <a:gd name="connsiteY6" fmla="*/ 969442 h 2521692"/>
              <a:gd name="connsiteX7" fmla="*/ 82814 w 420611"/>
              <a:gd name="connsiteY7" fmla="*/ 317932 h 2521692"/>
              <a:gd name="connsiteX8" fmla="*/ 157345 w 420611"/>
              <a:gd name="connsiteY8" fmla="*/ 41910 h 2521692"/>
              <a:gd name="connsiteX0" fmla="*/ 157345 w 420611"/>
              <a:gd name="connsiteY0" fmla="*/ 41910 h 2521692"/>
              <a:gd name="connsiteX1" fmla="*/ 420611 w 420611"/>
              <a:gd name="connsiteY1" fmla="*/ 0 h 2521692"/>
              <a:gd name="connsiteX2" fmla="*/ 319035 w 420611"/>
              <a:gd name="connsiteY2" fmla="*/ 1380922 h 2521692"/>
              <a:gd name="connsiteX3" fmla="*/ 364755 w 420611"/>
              <a:gd name="connsiteY3" fmla="*/ 1899082 h 2521692"/>
              <a:gd name="connsiteX4" fmla="*/ 332981 w 420611"/>
              <a:gd name="connsiteY4" fmla="*/ 2521692 h 2521692"/>
              <a:gd name="connsiteX5" fmla="*/ 16375 w 420611"/>
              <a:gd name="connsiteY5" fmla="*/ 2521692 h 2521692"/>
              <a:gd name="connsiteX6" fmla="*/ 48524 w 420611"/>
              <a:gd name="connsiteY6" fmla="*/ 1521892 h 2521692"/>
              <a:gd name="connsiteX7" fmla="*/ 109484 w 420611"/>
              <a:gd name="connsiteY7" fmla="*/ 969442 h 2521692"/>
              <a:gd name="connsiteX8" fmla="*/ 82814 w 420611"/>
              <a:gd name="connsiteY8" fmla="*/ 317932 h 2521692"/>
              <a:gd name="connsiteX9" fmla="*/ 157345 w 420611"/>
              <a:gd name="connsiteY9" fmla="*/ 41910 h 2521692"/>
              <a:gd name="connsiteX0" fmla="*/ 157345 w 431561"/>
              <a:gd name="connsiteY0" fmla="*/ 41910 h 2521692"/>
              <a:gd name="connsiteX1" fmla="*/ 420611 w 431561"/>
              <a:gd name="connsiteY1" fmla="*/ 0 h 2521692"/>
              <a:gd name="connsiteX2" fmla="*/ 368565 w 431561"/>
              <a:gd name="connsiteY2" fmla="*/ 531292 h 2521692"/>
              <a:gd name="connsiteX3" fmla="*/ 319035 w 431561"/>
              <a:gd name="connsiteY3" fmla="*/ 1380922 h 2521692"/>
              <a:gd name="connsiteX4" fmla="*/ 364755 w 431561"/>
              <a:gd name="connsiteY4" fmla="*/ 1899082 h 2521692"/>
              <a:gd name="connsiteX5" fmla="*/ 332981 w 431561"/>
              <a:gd name="connsiteY5" fmla="*/ 2521692 h 2521692"/>
              <a:gd name="connsiteX6" fmla="*/ 16375 w 431561"/>
              <a:gd name="connsiteY6" fmla="*/ 2521692 h 2521692"/>
              <a:gd name="connsiteX7" fmla="*/ 48524 w 431561"/>
              <a:gd name="connsiteY7" fmla="*/ 1521892 h 2521692"/>
              <a:gd name="connsiteX8" fmla="*/ 109484 w 431561"/>
              <a:gd name="connsiteY8" fmla="*/ 969442 h 2521692"/>
              <a:gd name="connsiteX9" fmla="*/ 82814 w 431561"/>
              <a:gd name="connsiteY9" fmla="*/ 317932 h 2521692"/>
              <a:gd name="connsiteX10" fmla="*/ 157345 w 431561"/>
              <a:gd name="connsiteY10" fmla="*/ 41910 h 2521692"/>
              <a:gd name="connsiteX0" fmla="*/ 157345 w 411553"/>
              <a:gd name="connsiteY0" fmla="*/ 0 h 2479782"/>
              <a:gd name="connsiteX1" fmla="*/ 397462 w 411553"/>
              <a:gd name="connsiteY1" fmla="*/ 120136 h 2479782"/>
              <a:gd name="connsiteX2" fmla="*/ 368565 w 411553"/>
              <a:gd name="connsiteY2" fmla="*/ 489382 h 2479782"/>
              <a:gd name="connsiteX3" fmla="*/ 319035 w 411553"/>
              <a:gd name="connsiteY3" fmla="*/ 1339012 h 2479782"/>
              <a:gd name="connsiteX4" fmla="*/ 364755 w 411553"/>
              <a:gd name="connsiteY4" fmla="*/ 1857172 h 2479782"/>
              <a:gd name="connsiteX5" fmla="*/ 332981 w 411553"/>
              <a:gd name="connsiteY5" fmla="*/ 2479782 h 2479782"/>
              <a:gd name="connsiteX6" fmla="*/ 16375 w 411553"/>
              <a:gd name="connsiteY6" fmla="*/ 2479782 h 2479782"/>
              <a:gd name="connsiteX7" fmla="*/ 48524 w 411553"/>
              <a:gd name="connsiteY7" fmla="*/ 1479982 h 2479782"/>
              <a:gd name="connsiteX8" fmla="*/ 109484 w 411553"/>
              <a:gd name="connsiteY8" fmla="*/ 927532 h 2479782"/>
              <a:gd name="connsiteX9" fmla="*/ 82814 w 411553"/>
              <a:gd name="connsiteY9" fmla="*/ 276022 h 2479782"/>
              <a:gd name="connsiteX10" fmla="*/ 157345 w 411553"/>
              <a:gd name="connsiteY10" fmla="*/ 0 h 2479782"/>
              <a:gd name="connsiteX0" fmla="*/ 134195 w 411553"/>
              <a:gd name="connsiteY0" fmla="*/ 0 h 2433483"/>
              <a:gd name="connsiteX1" fmla="*/ 397462 w 411553"/>
              <a:gd name="connsiteY1" fmla="*/ 73837 h 2433483"/>
              <a:gd name="connsiteX2" fmla="*/ 368565 w 411553"/>
              <a:gd name="connsiteY2" fmla="*/ 443083 h 2433483"/>
              <a:gd name="connsiteX3" fmla="*/ 319035 w 411553"/>
              <a:gd name="connsiteY3" fmla="*/ 1292713 h 2433483"/>
              <a:gd name="connsiteX4" fmla="*/ 364755 w 411553"/>
              <a:gd name="connsiteY4" fmla="*/ 1810873 h 2433483"/>
              <a:gd name="connsiteX5" fmla="*/ 332981 w 411553"/>
              <a:gd name="connsiteY5" fmla="*/ 2433483 h 2433483"/>
              <a:gd name="connsiteX6" fmla="*/ 16375 w 411553"/>
              <a:gd name="connsiteY6" fmla="*/ 2433483 h 2433483"/>
              <a:gd name="connsiteX7" fmla="*/ 48524 w 411553"/>
              <a:gd name="connsiteY7" fmla="*/ 1433683 h 2433483"/>
              <a:gd name="connsiteX8" fmla="*/ 109484 w 411553"/>
              <a:gd name="connsiteY8" fmla="*/ 881233 h 2433483"/>
              <a:gd name="connsiteX9" fmla="*/ 82814 w 411553"/>
              <a:gd name="connsiteY9" fmla="*/ 229723 h 2433483"/>
              <a:gd name="connsiteX10" fmla="*/ 134195 w 411553"/>
              <a:gd name="connsiteY10" fmla="*/ 0 h 2433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1553" h="2433483">
                <a:moveTo>
                  <a:pt x="134195" y="0"/>
                </a:moveTo>
                <a:lnTo>
                  <a:pt x="397462" y="73837"/>
                </a:lnTo>
                <a:cubicBezTo>
                  <a:pt x="435840" y="160481"/>
                  <a:pt x="385494" y="212929"/>
                  <a:pt x="368565" y="443083"/>
                </a:cubicBezTo>
                <a:cubicBezTo>
                  <a:pt x="351636" y="673237"/>
                  <a:pt x="322845" y="1069828"/>
                  <a:pt x="319035" y="1292713"/>
                </a:cubicBezTo>
                <a:cubicBezTo>
                  <a:pt x="320305" y="1461623"/>
                  <a:pt x="363485" y="1641963"/>
                  <a:pt x="364755" y="1810873"/>
                </a:cubicBezTo>
                <a:lnTo>
                  <a:pt x="332981" y="2433483"/>
                </a:lnTo>
                <a:lnTo>
                  <a:pt x="16375" y="2433483"/>
                </a:lnTo>
                <a:cubicBezTo>
                  <a:pt x="-29130" y="2270025"/>
                  <a:pt x="33006" y="1692391"/>
                  <a:pt x="48524" y="1433683"/>
                </a:cubicBezTo>
                <a:cubicBezTo>
                  <a:pt x="64042" y="1174975"/>
                  <a:pt x="105674" y="1085068"/>
                  <a:pt x="109484" y="881233"/>
                </a:cubicBezTo>
                <a:cubicBezTo>
                  <a:pt x="113294" y="677398"/>
                  <a:pt x="65947" y="381772"/>
                  <a:pt x="82814" y="229723"/>
                </a:cubicBezTo>
                <a:lnTo>
                  <a:pt x="134195" y="0"/>
                </a:lnTo>
                <a:close/>
              </a:path>
            </a:pathLst>
          </a:custGeom>
          <a:solidFill>
            <a:srgbClr val="C55A11"/>
          </a:solidFill>
          <a:ln w="28575">
            <a:solidFill>
              <a:srgbClr val="3420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A8A88D-570D-402D-A1C7-D05F2F29F627}"/>
              </a:ext>
            </a:extLst>
          </p:cNvPr>
          <p:cNvSpPr txBox="1"/>
          <p:nvPr/>
        </p:nvSpPr>
        <p:spPr>
          <a:xfrm>
            <a:off x="3630487" y="6743700"/>
            <a:ext cx="3769237" cy="1107996"/>
          </a:xfrm>
          <a:custGeom>
            <a:avLst/>
            <a:gdLst>
              <a:gd name="connsiteX0" fmla="*/ 0 w 2574359"/>
              <a:gd name="connsiteY0" fmla="*/ 0 h 769441"/>
              <a:gd name="connsiteX1" fmla="*/ 2574359 w 2574359"/>
              <a:gd name="connsiteY1" fmla="*/ 0 h 769441"/>
              <a:gd name="connsiteX2" fmla="*/ 2574359 w 2574359"/>
              <a:gd name="connsiteY2" fmla="*/ 769441 h 769441"/>
              <a:gd name="connsiteX3" fmla="*/ 0 w 2574359"/>
              <a:gd name="connsiteY3" fmla="*/ 769441 h 769441"/>
              <a:gd name="connsiteX4" fmla="*/ 0 w 2574359"/>
              <a:gd name="connsiteY4" fmla="*/ 0 h 769441"/>
              <a:gd name="connsiteX0" fmla="*/ 0 w 2574359"/>
              <a:gd name="connsiteY0" fmla="*/ 0 h 769441"/>
              <a:gd name="connsiteX1" fmla="*/ 368883 w 2574359"/>
              <a:gd name="connsiteY1" fmla="*/ 31628 h 769441"/>
              <a:gd name="connsiteX2" fmla="*/ 2574359 w 2574359"/>
              <a:gd name="connsiteY2" fmla="*/ 0 h 769441"/>
              <a:gd name="connsiteX3" fmla="*/ 2574359 w 2574359"/>
              <a:gd name="connsiteY3" fmla="*/ 769441 h 769441"/>
              <a:gd name="connsiteX4" fmla="*/ 0 w 2574359"/>
              <a:gd name="connsiteY4" fmla="*/ 769441 h 769441"/>
              <a:gd name="connsiteX5" fmla="*/ 0 w 2574359"/>
              <a:gd name="connsiteY5" fmla="*/ 0 h 769441"/>
              <a:gd name="connsiteX0" fmla="*/ 0 w 2574359"/>
              <a:gd name="connsiteY0" fmla="*/ 6472 h 775913"/>
              <a:gd name="connsiteX1" fmla="*/ 368883 w 2574359"/>
              <a:gd name="connsiteY1" fmla="*/ 38100 h 775913"/>
              <a:gd name="connsiteX2" fmla="*/ 1473783 w 2574359"/>
              <a:gd name="connsiteY2" fmla="*/ 0 h 775913"/>
              <a:gd name="connsiteX3" fmla="*/ 2574359 w 2574359"/>
              <a:gd name="connsiteY3" fmla="*/ 6472 h 775913"/>
              <a:gd name="connsiteX4" fmla="*/ 2574359 w 2574359"/>
              <a:gd name="connsiteY4" fmla="*/ 775913 h 775913"/>
              <a:gd name="connsiteX5" fmla="*/ 0 w 2574359"/>
              <a:gd name="connsiteY5" fmla="*/ 775913 h 775913"/>
              <a:gd name="connsiteX6" fmla="*/ 0 w 2574359"/>
              <a:gd name="connsiteY6" fmla="*/ 6472 h 775913"/>
              <a:gd name="connsiteX0" fmla="*/ 0 w 2574359"/>
              <a:gd name="connsiteY0" fmla="*/ 6472 h 775913"/>
              <a:gd name="connsiteX1" fmla="*/ 368883 w 2574359"/>
              <a:gd name="connsiteY1" fmla="*/ 38100 h 775913"/>
              <a:gd name="connsiteX2" fmla="*/ 1473783 w 2574359"/>
              <a:gd name="connsiteY2" fmla="*/ 0 h 775913"/>
              <a:gd name="connsiteX3" fmla="*/ 2098623 w 2574359"/>
              <a:gd name="connsiteY3" fmla="*/ 34290 h 775913"/>
              <a:gd name="connsiteX4" fmla="*/ 2574359 w 2574359"/>
              <a:gd name="connsiteY4" fmla="*/ 6472 h 775913"/>
              <a:gd name="connsiteX5" fmla="*/ 2574359 w 2574359"/>
              <a:gd name="connsiteY5" fmla="*/ 775913 h 775913"/>
              <a:gd name="connsiteX6" fmla="*/ 0 w 2574359"/>
              <a:gd name="connsiteY6" fmla="*/ 775913 h 775913"/>
              <a:gd name="connsiteX7" fmla="*/ 0 w 2574359"/>
              <a:gd name="connsiteY7" fmla="*/ 6472 h 775913"/>
              <a:gd name="connsiteX0" fmla="*/ 0 w 2627699"/>
              <a:gd name="connsiteY0" fmla="*/ 6472 h 775913"/>
              <a:gd name="connsiteX1" fmla="*/ 368883 w 2627699"/>
              <a:gd name="connsiteY1" fmla="*/ 38100 h 775913"/>
              <a:gd name="connsiteX2" fmla="*/ 1473783 w 2627699"/>
              <a:gd name="connsiteY2" fmla="*/ 0 h 775913"/>
              <a:gd name="connsiteX3" fmla="*/ 2098623 w 2627699"/>
              <a:gd name="connsiteY3" fmla="*/ 34290 h 775913"/>
              <a:gd name="connsiteX4" fmla="*/ 2627699 w 2627699"/>
              <a:gd name="connsiteY4" fmla="*/ 10282 h 775913"/>
              <a:gd name="connsiteX5" fmla="*/ 2574359 w 2627699"/>
              <a:gd name="connsiteY5" fmla="*/ 775913 h 775913"/>
              <a:gd name="connsiteX6" fmla="*/ 0 w 2627699"/>
              <a:gd name="connsiteY6" fmla="*/ 775913 h 775913"/>
              <a:gd name="connsiteX7" fmla="*/ 0 w 2627699"/>
              <a:gd name="connsiteY7" fmla="*/ 6472 h 775913"/>
              <a:gd name="connsiteX0" fmla="*/ 0 w 2627699"/>
              <a:gd name="connsiteY0" fmla="*/ 6472 h 775913"/>
              <a:gd name="connsiteX1" fmla="*/ 368883 w 2627699"/>
              <a:gd name="connsiteY1" fmla="*/ 38100 h 775913"/>
              <a:gd name="connsiteX2" fmla="*/ 1473783 w 2627699"/>
              <a:gd name="connsiteY2" fmla="*/ 0 h 775913"/>
              <a:gd name="connsiteX3" fmla="*/ 2098623 w 2627699"/>
              <a:gd name="connsiteY3" fmla="*/ 34290 h 775913"/>
              <a:gd name="connsiteX4" fmla="*/ 2627699 w 2627699"/>
              <a:gd name="connsiteY4" fmla="*/ 10282 h 775913"/>
              <a:gd name="connsiteX5" fmla="*/ 2567253 w 2627699"/>
              <a:gd name="connsiteY5" fmla="*/ 438150 h 775913"/>
              <a:gd name="connsiteX6" fmla="*/ 2574359 w 2627699"/>
              <a:gd name="connsiteY6" fmla="*/ 775913 h 775913"/>
              <a:gd name="connsiteX7" fmla="*/ 0 w 2627699"/>
              <a:gd name="connsiteY7" fmla="*/ 775913 h 775913"/>
              <a:gd name="connsiteX8" fmla="*/ 0 w 2627699"/>
              <a:gd name="connsiteY8" fmla="*/ 6472 h 775913"/>
              <a:gd name="connsiteX0" fmla="*/ 38100 w 2665799"/>
              <a:gd name="connsiteY0" fmla="*/ 6472 h 852113"/>
              <a:gd name="connsiteX1" fmla="*/ 406983 w 2665799"/>
              <a:gd name="connsiteY1" fmla="*/ 38100 h 852113"/>
              <a:gd name="connsiteX2" fmla="*/ 1511883 w 2665799"/>
              <a:gd name="connsiteY2" fmla="*/ 0 h 852113"/>
              <a:gd name="connsiteX3" fmla="*/ 2136723 w 2665799"/>
              <a:gd name="connsiteY3" fmla="*/ 34290 h 852113"/>
              <a:gd name="connsiteX4" fmla="*/ 2665799 w 2665799"/>
              <a:gd name="connsiteY4" fmla="*/ 10282 h 852113"/>
              <a:gd name="connsiteX5" fmla="*/ 2605353 w 2665799"/>
              <a:gd name="connsiteY5" fmla="*/ 438150 h 852113"/>
              <a:gd name="connsiteX6" fmla="*/ 2612459 w 2665799"/>
              <a:gd name="connsiteY6" fmla="*/ 775913 h 852113"/>
              <a:gd name="connsiteX7" fmla="*/ 0 w 2665799"/>
              <a:gd name="connsiteY7" fmla="*/ 852113 h 852113"/>
              <a:gd name="connsiteX8" fmla="*/ 38100 w 2665799"/>
              <a:gd name="connsiteY8" fmla="*/ 6472 h 852113"/>
              <a:gd name="connsiteX0" fmla="*/ 38100 w 2665799"/>
              <a:gd name="connsiteY0" fmla="*/ 6472 h 852113"/>
              <a:gd name="connsiteX1" fmla="*/ 406983 w 2665799"/>
              <a:gd name="connsiteY1" fmla="*/ 38100 h 852113"/>
              <a:gd name="connsiteX2" fmla="*/ 1511883 w 2665799"/>
              <a:gd name="connsiteY2" fmla="*/ 0 h 852113"/>
              <a:gd name="connsiteX3" fmla="*/ 2136723 w 2665799"/>
              <a:gd name="connsiteY3" fmla="*/ 34290 h 852113"/>
              <a:gd name="connsiteX4" fmla="*/ 2665799 w 2665799"/>
              <a:gd name="connsiteY4" fmla="*/ 10282 h 852113"/>
              <a:gd name="connsiteX5" fmla="*/ 2605353 w 2665799"/>
              <a:gd name="connsiteY5" fmla="*/ 438150 h 852113"/>
              <a:gd name="connsiteX6" fmla="*/ 2612459 w 2665799"/>
              <a:gd name="connsiteY6" fmla="*/ 775913 h 852113"/>
              <a:gd name="connsiteX7" fmla="*/ 319353 w 2665799"/>
              <a:gd name="connsiteY7" fmla="*/ 803910 h 852113"/>
              <a:gd name="connsiteX8" fmla="*/ 0 w 2665799"/>
              <a:gd name="connsiteY8" fmla="*/ 852113 h 852113"/>
              <a:gd name="connsiteX9" fmla="*/ 38100 w 2665799"/>
              <a:gd name="connsiteY9" fmla="*/ 6472 h 852113"/>
              <a:gd name="connsiteX0" fmla="*/ 38100 w 2665799"/>
              <a:gd name="connsiteY0" fmla="*/ 6472 h 852113"/>
              <a:gd name="connsiteX1" fmla="*/ 406983 w 2665799"/>
              <a:gd name="connsiteY1" fmla="*/ 38100 h 852113"/>
              <a:gd name="connsiteX2" fmla="*/ 1511883 w 2665799"/>
              <a:gd name="connsiteY2" fmla="*/ 0 h 852113"/>
              <a:gd name="connsiteX3" fmla="*/ 2136723 w 2665799"/>
              <a:gd name="connsiteY3" fmla="*/ 34290 h 852113"/>
              <a:gd name="connsiteX4" fmla="*/ 2665799 w 2665799"/>
              <a:gd name="connsiteY4" fmla="*/ 10282 h 852113"/>
              <a:gd name="connsiteX5" fmla="*/ 2605353 w 2665799"/>
              <a:gd name="connsiteY5" fmla="*/ 438150 h 852113"/>
              <a:gd name="connsiteX6" fmla="*/ 2612459 w 2665799"/>
              <a:gd name="connsiteY6" fmla="*/ 775913 h 852113"/>
              <a:gd name="connsiteX7" fmla="*/ 319353 w 2665799"/>
              <a:gd name="connsiteY7" fmla="*/ 803910 h 852113"/>
              <a:gd name="connsiteX8" fmla="*/ 0 w 2665799"/>
              <a:gd name="connsiteY8" fmla="*/ 852113 h 852113"/>
              <a:gd name="connsiteX9" fmla="*/ 41223 w 2665799"/>
              <a:gd name="connsiteY9" fmla="*/ 419100 h 852113"/>
              <a:gd name="connsiteX10" fmla="*/ 38100 w 2665799"/>
              <a:gd name="connsiteY10" fmla="*/ 6472 h 852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65799" h="852113">
                <a:moveTo>
                  <a:pt x="38100" y="6472"/>
                </a:moveTo>
                <a:cubicBezTo>
                  <a:pt x="159791" y="6855"/>
                  <a:pt x="285292" y="37717"/>
                  <a:pt x="406983" y="38100"/>
                </a:cubicBezTo>
                <a:cubicBezTo>
                  <a:pt x="758773" y="35560"/>
                  <a:pt x="1160093" y="2540"/>
                  <a:pt x="1511883" y="0"/>
                </a:cubicBezTo>
                <a:cubicBezTo>
                  <a:pt x="1716353" y="1270"/>
                  <a:pt x="1932253" y="33020"/>
                  <a:pt x="2136723" y="34290"/>
                </a:cubicBezTo>
                <a:lnTo>
                  <a:pt x="2665799" y="10282"/>
                </a:lnTo>
                <a:cubicBezTo>
                  <a:pt x="2657080" y="152905"/>
                  <a:pt x="2614072" y="295527"/>
                  <a:pt x="2605353" y="438150"/>
                </a:cubicBezTo>
                <a:lnTo>
                  <a:pt x="2612459" y="775913"/>
                </a:lnTo>
                <a:cubicBezTo>
                  <a:pt x="1839200" y="797945"/>
                  <a:pt x="1092612" y="781878"/>
                  <a:pt x="319353" y="803910"/>
                </a:cubicBezTo>
                <a:lnTo>
                  <a:pt x="0" y="852113"/>
                </a:lnTo>
                <a:cubicBezTo>
                  <a:pt x="3581" y="703965"/>
                  <a:pt x="37642" y="567248"/>
                  <a:pt x="41223" y="419100"/>
                </a:cubicBezTo>
                <a:lnTo>
                  <a:pt x="38100" y="6472"/>
                </a:lnTo>
                <a:close/>
              </a:path>
            </a:pathLst>
          </a:custGeom>
          <a:solidFill>
            <a:srgbClr val="C55A11"/>
          </a:solidFill>
          <a:ln w="28575">
            <a:solidFill>
              <a:srgbClr val="342012"/>
            </a:solidFill>
          </a:ln>
        </p:spPr>
        <p:txBody>
          <a:bodyPr wrap="none" rtlCol="0">
            <a:spAutoFit/>
          </a:bodyPr>
          <a:lstStyle/>
          <a:p>
            <a:pPr algn="ctr" defTabSz="1371600">
              <a:defRPr/>
            </a:pPr>
            <a:r>
              <a:rPr lang="en-US" sz="6600">
                <a:solidFill>
                  <a:prstClr val="white"/>
                </a:solidFill>
                <a:latin typeface="Calibri" panose="020F0502020204030204"/>
              </a:rPr>
              <a:t>BÓNG BAY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3FFC7F8-CD72-478D-9B7C-5D64B6D423E6}"/>
              </a:ext>
            </a:extLst>
          </p:cNvPr>
          <p:cNvSpPr txBox="1"/>
          <p:nvPr/>
        </p:nvSpPr>
        <p:spPr>
          <a:xfrm rot="21024288">
            <a:off x="3564489" y="8010647"/>
            <a:ext cx="3878369" cy="1107996"/>
          </a:xfrm>
          <a:custGeom>
            <a:avLst/>
            <a:gdLst>
              <a:gd name="connsiteX0" fmla="*/ 0 w 2645019"/>
              <a:gd name="connsiteY0" fmla="*/ 0 h 769441"/>
              <a:gd name="connsiteX1" fmla="*/ 2645019 w 2645019"/>
              <a:gd name="connsiteY1" fmla="*/ 0 h 769441"/>
              <a:gd name="connsiteX2" fmla="*/ 2645019 w 2645019"/>
              <a:gd name="connsiteY2" fmla="*/ 769441 h 769441"/>
              <a:gd name="connsiteX3" fmla="*/ 0 w 2645019"/>
              <a:gd name="connsiteY3" fmla="*/ 769441 h 769441"/>
              <a:gd name="connsiteX4" fmla="*/ 0 w 2645019"/>
              <a:gd name="connsiteY4" fmla="*/ 0 h 769441"/>
              <a:gd name="connsiteX0" fmla="*/ 78255 w 2645019"/>
              <a:gd name="connsiteY0" fmla="*/ 17094 h 769441"/>
              <a:gd name="connsiteX1" fmla="*/ 2645019 w 2645019"/>
              <a:gd name="connsiteY1" fmla="*/ 0 h 769441"/>
              <a:gd name="connsiteX2" fmla="*/ 2645019 w 2645019"/>
              <a:gd name="connsiteY2" fmla="*/ 769441 h 769441"/>
              <a:gd name="connsiteX3" fmla="*/ 0 w 2645019"/>
              <a:gd name="connsiteY3" fmla="*/ 769441 h 769441"/>
              <a:gd name="connsiteX4" fmla="*/ 78255 w 2645019"/>
              <a:gd name="connsiteY4" fmla="*/ 17094 h 769441"/>
              <a:gd name="connsiteX0" fmla="*/ 78255 w 2645019"/>
              <a:gd name="connsiteY0" fmla="*/ 17094 h 769441"/>
              <a:gd name="connsiteX1" fmla="*/ 2645019 w 2645019"/>
              <a:gd name="connsiteY1" fmla="*/ 0 h 769441"/>
              <a:gd name="connsiteX2" fmla="*/ 2645019 w 2645019"/>
              <a:gd name="connsiteY2" fmla="*/ 769441 h 769441"/>
              <a:gd name="connsiteX3" fmla="*/ 167009 w 2645019"/>
              <a:gd name="connsiteY3" fmla="*/ 727934 h 769441"/>
              <a:gd name="connsiteX4" fmla="*/ 0 w 2645019"/>
              <a:gd name="connsiteY4" fmla="*/ 769441 h 769441"/>
              <a:gd name="connsiteX5" fmla="*/ 78255 w 2645019"/>
              <a:gd name="connsiteY5" fmla="*/ 17094 h 769441"/>
              <a:gd name="connsiteX0" fmla="*/ 78255 w 2668646"/>
              <a:gd name="connsiteY0" fmla="*/ 17094 h 818493"/>
              <a:gd name="connsiteX1" fmla="*/ 2645019 w 2668646"/>
              <a:gd name="connsiteY1" fmla="*/ 0 h 818493"/>
              <a:gd name="connsiteX2" fmla="*/ 2645019 w 2668646"/>
              <a:gd name="connsiteY2" fmla="*/ 769441 h 818493"/>
              <a:gd name="connsiteX3" fmla="*/ 2411888 w 2668646"/>
              <a:gd name="connsiteY3" fmla="*/ 728755 h 818493"/>
              <a:gd name="connsiteX4" fmla="*/ 167009 w 2668646"/>
              <a:gd name="connsiteY4" fmla="*/ 727934 h 818493"/>
              <a:gd name="connsiteX5" fmla="*/ 0 w 2668646"/>
              <a:gd name="connsiteY5" fmla="*/ 769441 h 818493"/>
              <a:gd name="connsiteX6" fmla="*/ 78255 w 2668646"/>
              <a:gd name="connsiteY6" fmla="*/ 17094 h 818493"/>
              <a:gd name="connsiteX0" fmla="*/ 78255 w 2645019"/>
              <a:gd name="connsiteY0" fmla="*/ 17094 h 818247"/>
              <a:gd name="connsiteX1" fmla="*/ 2645019 w 2645019"/>
              <a:gd name="connsiteY1" fmla="*/ 0 h 818247"/>
              <a:gd name="connsiteX2" fmla="*/ 2645019 w 2645019"/>
              <a:gd name="connsiteY2" fmla="*/ 769441 h 818247"/>
              <a:gd name="connsiteX3" fmla="*/ 2411888 w 2645019"/>
              <a:gd name="connsiteY3" fmla="*/ 728755 h 818247"/>
              <a:gd name="connsiteX4" fmla="*/ 167009 w 2645019"/>
              <a:gd name="connsiteY4" fmla="*/ 727934 h 818247"/>
              <a:gd name="connsiteX5" fmla="*/ 0 w 2645019"/>
              <a:gd name="connsiteY5" fmla="*/ 769441 h 818247"/>
              <a:gd name="connsiteX6" fmla="*/ 78255 w 2645019"/>
              <a:gd name="connsiteY6" fmla="*/ 17094 h 818247"/>
              <a:gd name="connsiteX0" fmla="*/ 78255 w 2645019"/>
              <a:gd name="connsiteY0" fmla="*/ 17094 h 769441"/>
              <a:gd name="connsiteX1" fmla="*/ 2645019 w 2645019"/>
              <a:gd name="connsiteY1" fmla="*/ 0 h 769441"/>
              <a:gd name="connsiteX2" fmla="*/ 2645019 w 2645019"/>
              <a:gd name="connsiteY2" fmla="*/ 769441 h 769441"/>
              <a:gd name="connsiteX3" fmla="*/ 2411888 w 2645019"/>
              <a:gd name="connsiteY3" fmla="*/ 728755 h 769441"/>
              <a:gd name="connsiteX4" fmla="*/ 167009 w 2645019"/>
              <a:gd name="connsiteY4" fmla="*/ 727934 h 769441"/>
              <a:gd name="connsiteX5" fmla="*/ 0 w 2645019"/>
              <a:gd name="connsiteY5" fmla="*/ 769441 h 769441"/>
              <a:gd name="connsiteX6" fmla="*/ 78255 w 2645019"/>
              <a:gd name="connsiteY6" fmla="*/ 17094 h 769441"/>
              <a:gd name="connsiteX0" fmla="*/ 78255 w 2645019"/>
              <a:gd name="connsiteY0" fmla="*/ 17094 h 769441"/>
              <a:gd name="connsiteX1" fmla="*/ 2645019 w 2645019"/>
              <a:gd name="connsiteY1" fmla="*/ 0 h 769441"/>
              <a:gd name="connsiteX2" fmla="*/ 2645019 w 2645019"/>
              <a:gd name="connsiteY2" fmla="*/ 769441 h 769441"/>
              <a:gd name="connsiteX3" fmla="*/ 1833777 w 2645019"/>
              <a:gd name="connsiteY3" fmla="*/ 719897 h 769441"/>
              <a:gd name="connsiteX4" fmla="*/ 167009 w 2645019"/>
              <a:gd name="connsiteY4" fmla="*/ 727934 h 769441"/>
              <a:gd name="connsiteX5" fmla="*/ 0 w 2645019"/>
              <a:gd name="connsiteY5" fmla="*/ 769441 h 769441"/>
              <a:gd name="connsiteX6" fmla="*/ 78255 w 2645019"/>
              <a:gd name="connsiteY6" fmla="*/ 17094 h 769441"/>
              <a:gd name="connsiteX0" fmla="*/ 78255 w 2645019"/>
              <a:gd name="connsiteY0" fmla="*/ 17094 h 769441"/>
              <a:gd name="connsiteX1" fmla="*/ 1875443 w 2645019"/>
              <a:gd name="connsiteY1" fmla="*/ 39140 h 769441"/>
              <a:gd name="connsiteX2" fmla="*/ 2645019 w 2645019"/>
              <a:gd name="connsiteY2" fmla="*/ 0 h 769441"/>
              <a:gd name="connsiteX3" fmla="*/ 2645019 w 2645019"/>
              <a:gd name="connsiteY3" fmla="*/ 769441 h 769441"/>
              <a:gd name="connsiteX4" fmla="*/ 1833777 w 2645019"/>
              <a:gd name="connsiteY4" fmla="*/ 719897 h 769441"/>
              <a:gd name="connsiteX5" fmla="*/ 167009 w 2645019"/>
              <a:gd name="connsiteY5" fmla="*/ 727934 h 769441"/>
              <a:gd name="connsiteX6" fmla="*/ 0 w 2645019"/>
              <a:gd name="connsiteY6" fmla="*/ 769441 h 769441"/>
              <a:gd name="connsiteX7" fmla="*/ 78255 w 2645019"/>
              <a:gd name="connsiteY7" fmla="*/ 17094 h 769441"/>
              <a:gd name="connsiteX0" fmla="*/ 78255 w 2645019"/>
              <a:gd name="connsiteY0" fmla="*/ 17094 h 769441"/>
              <a:gd name="connsiteX1" fmla="*/ 891501 w 2645019"/>
              <a:gd name="connsiteY1" fmla="*/ 8045 h 769441"/>
              <a:gd name="connsiteX2" fmla="*/ 1875443 w 2645019"/>
              <a:gd name="connsiteY2" fmla="*/ 39140 h 769441"/>
              <a:gd name="connsiteX3" fmla="*/ 2645019 w 2645019"/>
              <a:gd name="connsiteY3" fmla="*/ 0 h 769441"/>
              <a:gd name="connsiteX4" fmla="*/ 2645019 w 2645019"/>
              <a:gd name="connsiteY4" fmla="*/ 769441 h 769441"/>
              <a:gd name="connsiteX5" fmla="*/ 1833777 w 2645019"/>
              <a:gd name="connsiteY5" fmla="*/ 719897 h 769441"/>
              <a:gd name="connsiteX6" fmla="*/ 167009 w 2645019"/>
              <a:gd name="connsiteY6" fmla="*/ 727934 h 769441"/>
              <a:gd name="connsiteX7" fmla="*/ 0 w 2645019"/>
              <a:gd name="connsiteY7" fmla="*/ 769441 h 769441"/>
              <a:gd name="connsiteX8" fmla="*/ 78255 w 2645019"/>
              <a:gd name="connsiteY8" fmla="*/ 17094 h 769441"/>
              <a:gd name="connsiteX0" fmla="*/ 78255 w 2645019"/>
              <a:gd name="connsiteY0" fmla="*/ 17094 h 769441"/>
              <a:gd name="connsiteX1" fmla="*/ 891501 w 2645019"/>
              <a:gd name="connsiteY1" fmla="*/ 8045 h 769441"/>
              <a:gd name="connsiteX2" fmla="*/ 1875443 w 2645019"/>
              <a:gd name="connsiteY2" fmla="*/ 39140 h 769441"/>
              <a:gd name="connsiteX3" fmla="*/ 2645019 w 2645019"/>
              <a:gd name="connsiteY3" fmla="*/ 0 h 769441"/>
              <a:gd name="connsiteX4" fmla="*/ 2612650 w 2645019"/>
              <a:gd name="connsiteY4" fmla="*/ 318328 h 769441"/>
              <a:gd name="connsiteX5" fmla="*/ 2645019 w 2645019"/>
              <a:gd name="connsiteY5" fmla="*/ 769441 h 769441"/>
              <a:gd name="connsiteX6" fmla="*/ 1833777 w 2645019"/>
              <a:gd name="connsiteY6" fmla="*/ 719897 h 769441"/>
              <a:gd name="connsiteX7" fmla="*/ 167009 w 2645019"/>
              <a:gd name="connsiteY7" fmla="*/ 727934 h 769441"/>
              <a:gd name="connsiteX8" fmla="*/ 0 w 2645019"/>
              <a:gd name="connsiteY8" fmla="*/ 769441 h 769441"/>
              <a:gd name="connsiteX9" fmla="*/ 78255 w 2645019"/>
              <a:gd name="connsiteY9" fmla="*/ 17094 h 769441"/>
              <a:gd name="connsiteX0" fmla="*/ 78255 w 2645019"/>
              <a:gd name="connsiteY0" fmla="*/ 17094 h 769441"/>
              <a:gd name="connsiteX1" fmla="*/ 891501 w 2645019"/>
              <a:gd name="connsiteY1" fmla="*/ 8045 h 769441"/>
              <a:gd name="connsiteX2" fmla="*/ 1875443 w 2645019"/>
              <a:gd name="connsiteY2" fmla="*/ 39140 h 769441"/>
              <a:gd name="connsiteX3" fmla="*/ 2645019 w 2645019"/>
              <a:gd name="connsiteY3" fmla="*/ 0 h 769441"/>
              <a:gd name="connsiteX4" fmla="*/ 2612650 w 2645019"/>
              <a:gd name="connsiteY4" fmla="*/ 318328 h 769441"/>
              <a:gd name="connsiteX5" fmla="*/ 2645019 w 2645019"/>
              <a:gd name="connsiteY5" fmla="*/ 769441 h 769441"/>
              <a:gd name="connsiteX6" fmla="*/ 1833777 w 2645019"/>
              <a:gd name="connsiteY6" fmla="*/ 719897 h 769441"/>
              <a:gd name="connsiteX7" fmla="*/ 167009 w 2645019"/>
              <a:gd name="connsiteY7" fmla="*/ 727934 h 769441"/>
              <a:gd name="connsiteX8" fmla="*/ 0 w 2645019"/>
              <a:gd name="connsiteY8" fmla="*/ 769441 h 769441"/>
              <a:gd name="connsiteX9" fmla="*/ 84695 w 2645019"/>
              <a:gd name="connsiteY9" fmla="*/ 300564 h 769441"/>
              <a:gd name="connsiteX10" fmla="*/ 78255 w 2645019"/>
              <a:gd name="connsiteY10" fmla="*/ 17094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45019" h="769441">
                <a:moveTo>
                  <a:pt x="78255" y="17094"/>
                </a:moveTo>
                <a:cubicBezTo>
                  <a:pt x="357891" y="16812"/>
                  <a:pt x="611865" y="8327"/>
                  <a:pt x="891501" y="8045"/>
                </a:cubicBezTo>
                <a:lnTo>
                  <a:pt x="1875443" y="39140"/>
                </a:lnTo>
                <a:lnTo>
                  <a:pt x="2645019" y="0"/>
                </a:lnTo>
                <a:cubicBezTo>
                  <a:pt x="2643630" y="103834"/>
                  <a:pt x="2614039" y="214494"/>
                  <a:pt x="2612650" y="318328"/>
                </a:cubicBezTo>
                <a:lnTo>
                  <a:pt x="2645019" y="769441"/>
                </a:lnTo>
                <a:cubicBezTo>
                  <a:pt x="2540921" y="754933"/>
                  <a:pt x="1895393" y="725373"/>
                  <a:pt x="1833777" y="719897"/>
                </a:cubicBezTo>
                <a:cubicBezTo>
                  <a:pt x="1420775" y="712979"/>
                  <a:pt x="568558" y="727520"/>
                  <a:pt x="167009" y="727934"/>
                </a:cubicBezTo>
                <a:lnTo>
                  <a:pt x="0" y="769441"/>
                </a:lnTo>
                <a:cubicBezTo>
                  <a:pt x="15286" y="613536"/>
                  <a:pt x="69409" y="456469"/>
                  <a:pt x="84695" y="300564"/>
                </a:cubicBezTo>
                <a:lnTo>
                  <a:pt x="78255" y="17094"/>
                </a:lnTo>
                <a:close/>
              </a:path>
            </a:pathLst>
          </a:custGeom>
          <a:solidFill>
            <a:srgbClr val="C55A11"/>
          </a:solidFill>
          <a:ln w="28575">
            <a:solidFill>
              <a:srgbClr val="342012"/>
            </a:solidFill>
          </a:ln>
        </p:spPr>
        <p:txBody>
          <a:bodyPr wrap="none" rtlCol="0">
            <a:spAutoFit/>
          </a:bodyPr>
          <a:lstStyle/>
          <a:p>
            <a:pPr algn="ctr" defTabSz="1371600">
              <a:defRPr/>
            </a:pPr>
            <a:r>
              <a:rPr lang="en-US" sz="6600">
                <a:solidFill>
                  <a:prstClr val="white"/>
                </a:solidFill>
                <a:latin typeface="Calibri" panose="020F0502020204030204"/>
              </a:rPr>
              <a:t>BALLOONS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F92E4BD-562E-491D-9326-57DFC1F6C293}"/>
              </a:ext>
            </a:extLst>
          </p:cNvPr>
          <p:cNvSpPr/>
          <p:nvPr/>
        </p:nvSpPr>
        <p:spPr>
          <a:xfrm>
            <a:off x="5430420" y="6779104"/>
            <a:ext cx="221730" cy="200564"/>
          </a:xfrm>
          <a:custGeom>
            <a:avLst/>
            <a:gdLst>
              <a:gd name="connsiteX0" fmla="*/ 0 w 134485"/>
              <a:gd name="connsiteY0" fmla="*/ 0 h 86084"/>
              <a:gd name="connsiteX1" fmla="*/ 134485 w 134485"/>
              <a:gd name="connsiteY1" fmla="*/ 0 h 86084"/>
              <a:gd name="connsiteX2" fmla="*/ 134485 w 134485"/>
              <a:gd name="connsiteY2" fmla="*/ 86084 h 86084"/>
              <a:gd name="connsiteX3" fmla="*/ 0 w 134485"/>
              <a:gd name="connsiteY3" fmla="*/ 86084 h 86084"/>
              <a:gd name="connsiteX4" fmla="*/ 0 w 134485"/>
              <a:gd name="connsiteY4" fmla="*/ 0 h 86084"/>
              <a:gd name="connsiteX0" fmla="*/ 0 w 147820"/>
              <a:gd name="connsiteY0" fmla="*/ 22860 h 108944"/>
              <a:gd name="connsiteX1" fmla="*/ 147820 w 147820"/>
              <a:gd name="connsiteY1" fmla="*/ 0 h 108944"/>
              <a:gd name="connsiteX2" fmla="*/ 134485 w 147820"/>
              <a:gd name="connsiteY2" fmla="*/ 108944 h 108944"/>
              <a:gd name="connsiteX3" fmla="*/ 0 w 147820"/>
              <a:gd name="connsiteY3" fmla="*/ 108944 h 108944"/>
              <a:gd name="connsiteX4" fmla="*/ 0 w 147820"/>
              <a:gd name="connsiteY4" fmla="*/ 22860 h 108944"/>
              <a:gd name="connsiteX0" fmla="*/ 0 w 147820"/>
              <a:gd name="connsiteY0" fmla="*/ 22860 h 133709"/>
              <a:gd name="connsiteX1" fmla="*/ 147820 w 147820"/>
              <a:gd name="connsiteY1" fmla="*/ 0 h 133709"/>
              <a:gd name="connsiteX2" fmla="*/ 134485 w 147820"/>
              <a:gd name="connsiteY2" fmla="*/ 108944 h 133709"/>
              <a:gd name="connsiteX3" fmla="*/ 17145 w 147820"/>
              <a:gd name="connsiteY3" fmla="*/ 133709 h 133709"/>
              <a:gd name="connsiteX4" fmla="*/ 0 w 147820"/>
              <a:gd name="connsiteY4" fmla="*/ 22860 h 133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820" h="133709">
                <a:moveTo>
                  <a:pt x="0" y="22860"/>
                </a:moveTo>
                <a:lnTo>
                  <a:pt x="147820" y="0"/>
                </a:lnTo>
                <a:lnTo>
                  <a:pt x="134485" y="108944"/>
                </a:lnTo>
                <a:lnTo>
                  <a:pt x="17145" y="133709"/>
                </a:lnTo>
                <a:lnTo>
                  <a:pt x="0" y="22860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1" name="Rectangle 14">
            <a:extLst>
              <a:ext uri="{FF2B5EF4-FFF2-40B4-BE49-F238E27FC236}">
                <a16:creationId xmlns:a16="http://schemas.microsoft.com/office/drawing/2014/main" id="{A95A69F7-22EE-43B8-90BE-ACB6F75514E0}"/>
              </a:ext>
            </a:extLst>
          </p:cNvPr>
          <p:cNvSpPr/>
          <p:nvPr/>
        </p:nvSpPr>
        <p:spPr>
          <a:xfrm>
            <a:off x="5364308" y="8063677"/>
            <a:ext cx="221730" cy="200564"/>
          </a:xfrm>
          <a:custGeom>
            <a:avLst/>
            <a:gdLst>
              <a:gd name="connsiteX0" fmla="*/ 0 w 134485"/>
              <a:gd name="connsiteY0" fmla="*/ 0 h 86084"/>
              <a:gd name="connsiteX1" fmla="*/ 134485 w 134485"/>
              <a:gd name="connsiteY1" fmla="*/ 0 h 86084"/>
              <a:gd name="connsiteX2" fmla="*/ 134485 w 134485"/>
              <a:gd name="connsiteY2" fmla="*/ 86084 h 86084"/>
              <a:gd name="connsiteX3" fmla="*/ 0 w 134485"/>
              <a:gd name="connsiteY3" fmla="*/ 86084 h 86084"/>
              <a:gd name="connsiteX4" fmla="*/ 0 w 134485"/>
              <a:gd name="connsiteY4" fmla="*/ 0 h 86084"/>
              <a:gd name="connsiteX0" fmla="*/ 0 w 147820"/>
              <a:gd name="connsiteY0" fmla="*/ 22860 h 108944"/>
              <a:gd name="connsiteX1" fmla="*/ 147820 w 147820"/>
              <a:gd name="connsiteY1" fmla="*/ 0 h 108944"/>
              <a:gd name="connsiteX2" fmla="*/ 134485 w 147820"/>
              <a:gd name="connsiteY2" fmla="*/ 108944 h 108944"/>
              <a:gd name="connsiteX3" fmla="*/ 0 w 147820"/>
              <a:gd name="connsiteY3" fmla="*/ 108944 h 108944"/>
              <a:gd name="connsiteX4" fmla="*/ 0 w 147820"/>
              <a:gd name="connsiteY4" fmla="*/ 22860 h 108944"/>
              <a:gd name="connsiteX0" fmla="*/ 0 w 147820"/>
              <a:gd name="connsiteY0" fmla="*/ 22860 h 133709"/>
              <a:gd name="connsiteX1" fmla="*/ 147820 w 147820"/>
              <a:gd name="connsiteY1" fmla="*/ 0 h 133709"/>
              <a:gd name="connsiteX2" fmla="*/ 134485 w 147820"/>
              <a:gd name="connsiteY2" fmla="*/ 108944 h 133709"/>
              <a:gd name="connsiteX3" fmla="*/ 17145 w 147820"/>
              <a:gd name="connsiteY3" fmla="*/ 133709 h 133709"/>
              <a:gd name="connsiteX4" fmla="*/ 0 w 147820"/>
              <a:gd name="connsiteY4" fmla="*/ 22860 h 133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820" h="133709">
                <a:moveTo>
                  <a:pt x="0" y="22860"/>
                </a:moveTo>
                <a:lnTo>
                  <a:pt x="147820" y="0"/>
                </a:lnTo>
                <a:lnTo>
                  <a:pt x="134485" y="108944"/>
                </a:lnTo>
                <a:lnTo>
                  <a:pt x="17145" y="133709"/>
                </a:lnTo>
                <a:lnTo>
                  <a:pt x="0" y="22860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2" name="Rectangle 13">
            <a:extLst>
              <a:ext uri="{FF2B5EF4-FFF2-40B4-BE49-F238E27FC236}">
                <a16:creationId xmlns:a16="http://schemas.microsoft.com/office/drawing/2014/main" id="{68D9DBB1-279F-4941-A142-1F2458CFCCB9}"/>
              </a:ext>
            </a:extLst>
          </p:cNvPr>
          <p:cNvSpPr/>
          <p:nvPr/>
        </p:nvSpPr>
        <p:spPr>
          <a:xfrm>
            <a:off x="5008001" y="9371083"/>
            <a:ext cx="883920" cy="627173"/>
          </a:xfrm>
          <a:custGeom>
            <a:avLst/>
            <a:gdLst>
              <a:gd name="connsiteX0" fmla="*/ 0 w 589280"/>
              <a:gd name="connsiteY0" fmla="*/ 0 h 342146"/>
              <a:gd name="connsiteX1" fmla="*/ 589280 w 589280"/>
              <a:gd name="connsiteY1" fmla="*/ 0 h 342146"/>
              <a:gd name="connsiteX2" fmla="*/ 589280 w 589280"/>
              <a:gd name="connsiteY2" fmla="*/ 342146 h 342146"/>
              <a:gd name="connsiteX3" fmla="*/ 0 w 589280"/>
              <a:gd name="connsiteY3" fmla="*/ 342146 h 342146"/>
              <a:gd name="connsiteX4" fmla="*/ 0 w 589280"/>
              <a:gd name="connsiteY4" fmla="*/ 0 h 342146"/>
              <a:gd name="connsiteX0" fmla="*/ 0 w 589280"/>
              <a:gd name="connsiteY0" fmla="*/ 0 h 342146"/>
              <a:gd name="connsiteX1" fmla="*/ 274320 w 589280"/>
              <a:gd name="connsiteY1" fmla="*/ 194826 h 342146"/>
              <a:gd name="connsiteX2" fmla="*/ 589280 w 589280"/>
              <a:gd name="connsiteY2" fmla="*/ 0 h 342146"/>
              <a:gd name="connsiteX3" fmla="*/ 589280 w 589280"/>
              <a:gd name="connsiteY3" fmla="*/ 342146 h 342146"/>
              <a:gd name="connsiteX4" fmla="*/ 0 w 589280"/>
              <a:gd name="connsiteY4" fmla="*/ 342146 h 342146"/>
              <a:gd name="connsiteX5" fmla="*/ 0 w 589280"/>
              <a:gd name="connsiteY5" fmla="*/ 0 h 342146"/>
              <a:gd name="connsiteX0" fmla="*/ 0 w 589280"/>
              <a:gd name="connsiteY0" fmla="*/ 89654 h 431800"/>
              <a:gd name="connsiteX1" fmla="*/ 274320 w 589280"/>
              <a:gd name="connsiteY1" fmla="*/ 284480 h 431800"/>
              <a:gd name="connsiteX2" fmla="*/ 350520 w 589280"/>
              <a:gd name="connsiteY2" fmla="*/ 0 h 431800"/>
              <a:gd name="connsiteX3" fmla="*/ 589280 w 589280"/>
              <a:gd name="connsiteY3" fmla="*/ 89654 h 431800"/>
              <a:gd name="connsiteX4" fmla="*/ 589280 w 589280"/>
              <a:gd name="connsiteY4" fmla="*/ 431800 h 431800"/>
              <a:gd name="connsiteX5" fmla="*/ 0 w 589280"/>
              <a:gd name="connsiteY5" fmla="*/ 431800 h 431800"/>
              <a:gd name="connsiteX6" fmla="*/ 0 w 589280"/>
              <a:gd name="connsiteY6" fmla="*/ 89654 h 431800"/>
              <a:gd name="connsiteX0" fmla="*/ 0 w 589280"/>
              <a:gd name="connsiteY0" fmla="*/ 89654 h 431800"/>
              <a:gd name="connsiteX1" fmla="*/ 274320 w 589280"/>
              <a:gd name="connsiteY1" fmla="*/ 284480 h 431800"/>
              <a:gd name="connsiteX2" fmla="*/ 350520 w 589280"/>
              <a:gd name="connsiteY2" fmla="*/ 0 h 431800"/>
              <a:gd name="connsiteX3" fmla="*/ 436880 w 589280"/>
              <a:gd name="connsiteY3" fmla="*/ 294640 h 431800"/>
              <a:gd name="connsiteX4" fmla="*/ 589280 w 589280"/>
              <a:gd name="connsiteY4" fmla="*/ 89654 h 431800"/>
              <a:gd name="connsiteX5" fmla="*/ 589280 w 589280"/>
              <a:gd name="connsiteY5" fmla="*/ 431800 h 431800"/>
              <a:gd name="connsiteX6" fmla="*/ 0 w 589280"/>
              <a:gd name="connsiteY6" fmla="*/ 431800 h 431800"/>
              <a:gd name="connsiteX7" fmla="*/ 0 w 589280"/>
              <a:gd name="connsiteY7" fmla="*/ 89654 h 431800"/>
              <a:gd name="connsiteX0" fmla="*/ 0 w 624840"/>
              <a:gd name="connsiteY0" fmla="*/ 89654 h 431800"/>
              <a:gd name="connsiteX1" fmla="*/ 274320 w 624840"/>
              <a:gd name="connsiteY1" fmla="*/ 284480 h 431800"/>
              <a:gd name="connsiteX2" fmla="*/ 350520 w 624840"/>
              <a:gd name="connsiteY2" fmla="*/ 0 h 431800"/>
              <a:gd name="connsiteX3" fmla="*/ 436880 w 624840"/>
              <a:gd name="connsiteY3" fmla="*/ 294640 h 431800"/>
              <a:gd name="connsiteX4" fmla="*/ 624840 w 624840"/>
              <a:gd name="connsiteY4" fmla="*/ 3294 h 431800"/>
              <a:gd name="connsiteX5" fmla="*/ 589280 w 624840"/>
              <a:gd name="connsiteY5" fmla="*/ 431800 h 431800"/>
              <a:gd name="connsiteX6" fmla="*/ 0 w 624840"/>
              <a:gd name="connsiteY6" fmla="*/ 431800 h 431800"/>
              <a:gd name="connsiteX7" fmla="*/ 0 w 624840"/>
              <a:gd name="connsiteY7" fmla="*/ 89654 h 431800"/>
              <a:gd name="connsiteX0" fmla="*/ 0 w 624840"/>
              <a:gd name="connsiteY0" fmla="*/ 89654 h 431800"/>
              <a:gd name="connsiteX1" fmla="*/ 274320 w 624840"/>
              <a:gd name="connsiteY1" fmla="*/ 284480 h 431800"/>
              <a:gd name="connsiteX2" fmla="*/ 350520 w 624840"/>
              <a:gd name="connsiteY2" fmla="*/ 0 h 431800"/>
              <a:gd name="connsiteX3" fmla="*/ 436880 w 624840"/>
              <a:gd name="connsiteY3" fmla="*/ 294640 h 431800"/>
              <a:gd name="connsiteX4" fmla="*/ 624840 w 624840"/>
              <a:gd name="connsiteY4" fmla="*/ 3294 h 431800"/>
              <a:gd name="connsiteX5" fmla="*/ 553720 w 624840"/>
              <a:gd name="connsiteY5" fmla="*/ 365760 h 431800"/>
              <a:gd name="connsiteX6" fmla="*/ 0 w 624840"/>
              <a:gd name="connsiteY6" fmla="*/ 431800 h 431800"/>
              <a:gd name="connsiteX7" fmla="*/ 0 w 624840"/>
              <a:gd name="connsiteY7" fmla="*/ 89654 h 431800"/>
              <a:gd name="connsiteX0" fmla="*/ 0 w 624840"/>
              <a:gd name="connsiteY0" fmla="*/ 89654 h 452120"/>
              <a:gd name="connsiteX1" fmla="*/ 274320 w 624840"/>
              <a:gd name="connsiteY1" fmla="*/ 284480 h 452120"/>
              <a:gd name="connsiteX2" fmla="*/ 350520 w 624840"/>
              <a:gd name="connsiteY2" fmla="*/ 0 h 452120"/>
              <a:gd name="connsiteX3" fmla="*/ 436880 w 624840"/>
              <a:gd name="connsiteY3" fmla="*/ 294640 h 452120"/>
              <a:gd name="connsiteX4" fmla="*/ 624840 w 624840"/>
              <a:gd name="connsiteY4" fmla="*/ 3294 h 452120"/>
              <a:gd name="connsiteX5" fmla="*/ 553720 w 624840"/>
              <a:gd name="connsiteY5" fmla="*/ 365760 h 452120"/>
              <a:gd name="connsiteX6" fmla="*/ 350520 w 624840"/>
              <a:gd name="connsiteY6" fmla="*/ 452120 h 452120"/>
              <a:gd name="connsiteX7" fmla="*/ 0 w 624840"/>
              <a:gd name="connsiteY7" fmla="*/ 431800 h 452120"/>
              <a:gd name="connsiteX8" fmla="*/ 0 w 624840"/>
              <a:gd name="connsiteY8" fmla="*/ 89654 h 452120"/>
              <a:gd name="connsiteX0" fmla="*/ 0 w 624840"/>
              <a:gd name="connsiteY0" fmla="*/ 89654 h 452120"/>
              <a:gd name="connsiteX1" fmla="*/ 274320 w 624840"/>
              <a:gd name="connsiteY1" fmla="*/ 284480 h 452120"/>
              <a:gd name="connsiteX2" fmla="*/ 350520 w 624840"/>
              <a:gd name="connsiteY2" fmla="*/ 0 h 452120"/>
              <a:gd name="connsiteX3" fmla="*/ 436880 w 624840"/>
              <a:gd name="connsiteY3" fmla="*/ 294640 h 452120"/>
              <a:gd name="connsiteX4" fmla="*/ 624840 w 624840"/>
              <a:gd name="connsiteY4" fmla="*/ 3294 h 452120"/>
              <a:gd name="connsiteX5" fmla="*/ 553720 w 624840"/>
              <a:gd name="connsiteY5" fmla="*/ 365760 h 452120"/>
              <a:gd name="connsiteX6" fmla="*/ 350520 w 624840"/>
              <a:gd name="connsiteY6" fmla="*/ 452120 h 452120"/>
              <a:gd name="connsiteX7" fmla="*/ 86360 w 624840"/>
              <a:gd name="connsiteY7" fmla="*/ 411480 h 452120"/>
              <a:gd name="connsiteX8" fmla="*/ 0 w 624840"/>
              <a:gd name="connsiteY8" fmla="*/ 89654 h 452120"/>
              <a:gd name="connsiteX0" fmla="*/ 0 w 574040"/>
              <a:gd name="connsiteY0" fmla="*/ 201414 h 452120"/>
              <a:gd name="connsiteX1" fmla="*/ 223520 w 574040"/>
              <a:gd name="connsiteY1" fmla="*/ 284480 h 452120"/>
              <a:gd name="connsiteX2" fmla="*/ 299720 w 574040"/>
              <a:gd name="connsiteY2" fmla="*/ 0 h 452120"/>
              <a:gd name="connsiteX3" fmla="*/ 386080 w 574040"/>
              <a:gd name="connsiteY3" fmla="*/ 294640 h 452120"/>
              <a:gd name="connsiteX4" fmla="*/ 574040 w 574040"/>
              <a:gd name="connsiteY4" fmla="*/ 3294 h 452120"/>
              <a:gd name="connsiteX5" fmla="*/ 502920 w 574040"/>
              <a:gd name="connsiteY5" fmla="*/ 365760 h 452120"/>
              <a:gd name="connsiteX6" fmla="*/ 299720 w 574040"/>
              <a:gd name="connsiteY6" fmla="*/ 452120 h 452120"/>
              <a:gd name="connsiteX7" fmla="*/ 35560 w 574040"/>
              <a:gd name="connsiteY7" fmla="*/ 411480 h 452120"/>
              <a:gd name="connsiteX8" fmla="*/ 0 w 574040"/>
              <a:gd name="connsiteY8" fmla="*/ 201414 h 452120"/>
              <a:gd name="connsiteX0" fmla="*/ 0 w 574040"/>
              <a:gd name="connsiteY0" fmla="*/ 201414 h 452120"/>
              <a:gd name="connsiteX1" fmla="*/ 223520 w 574040"/>
              <a:gd name="connsiteY1" fmla="*/ 284480 h 452120"/>
              <a:gd name="connsiteX2" fmla="*/ 299720 w 574040"/>
              <a:gd name="connsiteY2" fmla="*/ 0 h 452120"/>
              <a:gd name="connsiteX3" fmla="*/ 386080 w 574040"/>
              <a:gd name="connsiteY3" fmla="*/ 294640 h 452120"/>
              <a:gd name="connsiteX4" fmla="*/ 574040 w 574040"/>
              <a:gd name="connsiteY4" fmla="*/ 3294 h 452120"/>
              <a:gd name="connsiteX5" fmla="*/ 502920 w 574040"/>
              <a:gd name="connsiteY5" fmla="*/ 365760 h 452120"/>
              <a:gd name="connsiteX6" fmla="*/ 299720 w 574040"/>
              <a:gd name="connsiteY6" fmla="*/ 452120 h 452120"/>
              <a:gd name="connsiteX7" fmla="*/ 50800 w 574040"/>
              <a:gd name="connsiteY7" fmla="*/ 355600 h 452120"/>
              <a:gd name="connsiteX8" fmla="*/ 0 w 574040"/>
              <a:gd name="connsiteY8" fmla="*/ 201414 h 452120"/>
              <a:gd name="connsiteX0" fmla="*/ 0 w 574040"/>
              <a:gd name="connsiteY0" fmla="*/ 201414 h 406400"/>
              <a:gd name="connsiteX1" fmla="*/ 223520 w 574040"/>
              <a:gd name="connsiteY1" fmla="*/ 284480 h 406400"/>
              <a:gd name="connsiteX2" fmla="*/ 299720 w 574040"/>
              <a:gd name="connsiteY2" fmla="*/ 0 h 406400"/>
              <a:gd name="connsiteX3" fmla="*/ 386080 w 574040"/>
              <a:gd name="connsiteY3" fmla="*/ 294640 h 406400"/>
              <a:gd name="connsiteX4" fmla="*/ 574040 w 574040"/>
              <a:gd name="connsiteY4" fmla="*/ 3294 h 406400"/>
              <a:gd name="connsiteX5" fmla="*/ 502920 w 574040"/>
              <a:gd name="connsiteY5" fmla="*/ 365760 h 406400"/>
              <a:gd name="connsiteX6" fmla="*/ 223520 w 574040"/>
              <a:gd name="connsiteY6" fmla="*/ 406400 h 406400"/>
              <a:gd name="connsiteX7" fmla="*/ 50800 w 574040"/>
              <a:gd name="connsiteY7" fmla="*/ 355600 h 406400"/>
              <a:gd name="connsiteX8" fmla="*/ 0 w 574040"/>
              <a:gd name="connsiteY8" fmla="*/ 201414 h 406400"/>
              <a:gd name="connsiteX0" fmla="*/ 0 w 574040"/>
              <a:gd name="connsiteY0" fmla="*/ 201414 h 406400"/>
              <a:gd name="connsiteX1" fmla="*/ 223520 w 574040"/>
              <a:gd name="connsiteY1" fmla="*/ 284480 h 406400"/>
              <a:gd name="connsiteX2" fmla="*/ 299720 w 574040"/>
              <a:gd name="connsiteY2" fmla="*/ 0 h 406400"/>
              <a:gd name="connsiteX3" fmla="*/ 386080 w 574040"/>
              <a:gd name="connsiteY3" fmla="*/ 294640 h 406400"/>
              <a:gd name="connsiteX4" fmla="*/ 574040 w 574040"/>
              <a:gd name="connsiteY4" fmla="*/ 3294 h 406400"/>
              <a:gd name="connsiteX5" fmla="*/ 502920 w 574040"/>
              <a:gd name="connsiteY5" fmla="*/ 365760 h 406400"/>
              <a:gd name="connsiteX6" fmla="*/ 223520 w 574040"/>
              <a:gd name="connsiteY6" fmla="*/ 406400 h 406400"/>
              <a:gd name="connsiteX7" fmla="*/ 50800 w 574040"/>
              <a:gd name="connsiteY7" fmla="*/ 396240 h 406400"/>
              <a:gd name="connsiteX8" fmla="*/ 0 w 574040"/>
              <a:gd name="connsiteY8" fmla="*/ 201414 h 406400"/>
              <a:gd name="connsiteX0" fmla="*/ 0 w 574040"/>
              <a:gd name="connsiteY0" fmla="*/ 201414 h 423073"/>
              <a:gd name="connsiteX1" fmla="*/ 223520 w 574040"/>
              <a:gd name="connsiteY1" fmla="*/ 284480 h 423073"/>
              <a:gd name="connsiteX2" fmla="*/ 299720 w 574040"/>
              <a:gd name="connsiteY2" fmla="*/ 0 h 423073"/>
              <a:gd name="connsiteX3" fmla="*/ 386080 w 574040"/>
              <a:gd name="connsiteY3" fmla="*/ 294640 h 423073"/>
              <a:gd name="connsiteX4" fmla="*/ 574040 w 574040"/>
              <a:gd name="connsiteY4" fmla="*/ 3294 h 423073"/>
              <a:gd name="connsiteX5" fmla="*/ 497840 w 574040"/>
              <a:gd name="connsiteY5" fmla="*/ 421640 h 423073"/>
              <a:gd name="connsiteX6" fmla="*/ 223520 w 574040"/>
              <a:gd name="connsiteY6" fmla="*/ 406400 h 423073"/>
              <a:gd name="connsiteX7" fmla="*/ 50800 w 574040"/>
              <a:gd name="connsiteY7" fmla="*/ 396240 h 423073"/>
              <a:gd name="connsiteX8" fmla="*/ 0 w 574040"/>
              <a:gd name="connsiteY8" fmla="*/ 201414 h 423073"/>
              <a:gd name="connsiteX0" fmla="*/ 0 w 574040"/>
              <a:gd name="connsiteY0" fmla="*/ 201414 h 423073"/>
              <a:gd name="connsiteX1" fmla="*/ 223520 w 574040"/>
              <a:gd name="connsiteY1" fmla="*/ 284480 h 423073"/>
              <a:gd name="connsiteX2" fmla="*/ 299720 w 574040"/>
              <a:gd name="connsiteY2" fmla="*/ 0 h 423073"/>
              <a:gd name="connsiteX3" fmla="*/ 386080 w 574040"/>
              <a:gd name="connsiteY3" fmla="*/ 294640 h 423073"/>
              <a:gd name="connsiteX4" fmla="*/ 574040 w 574040"/>
              <a:gd name="connsiteY4" fmla="*/ 3294 h 423073"/>
              <a:gd name="connsiteX5" fmla="*/ 497840 w 574040"/>
              <a:gd name="connsiteY5" fmla="*/ 421640 h 423073"/>
              <a:gd name="connsiteX6" fmla="*/ 223520 w 574040"/>
              <a:gd name="connsiteY6" fmla="*/ 406400 h 423073"/>
              <a:gd name="connsiteX7" fmla="*/ 81280 w 574040"/>
              <a:gd name="connsiteY7" fmla="*/ 335280 h 423073"/>
              <a:gd name="connsiteX8" fmla="*/ 0 w 574040"/>
              <a:gd name="connsiteY8" fmla="*/ 201414 h 423073"/>
              <a:gd name="connsiteX0" fmla="*/ 0 w 574040"/>
              <a:gd name="connsiteY0" fmla="*/ 201414 h 423073"/>
              <a:gd name="connsiteX1" fmla="*/ 223520 w 574040"/>
              <a:gd name="connsiteY1" fmla="*/ 284480 h 423073"/>
              <a:gd name="connsiteX2" fmla="*/ 299720 w 574040"/>
              <a:gd name="connsiteY2" fmla="*/ 0 h 423073"/>
              <a:gd name="connsiteX3" fmla="*/ 386080 w 574040"/>
              <a:gd name="connsiteY3" fmla="*/ 294640 h 423073"/>
              <a:gd name="connsiteX4" fmla="*/ 574040 w 574040"/>
              <a:gd name="connsiteY4" fmla="*/ 3294 h 423073"/>
              <a:gd name="connsiteX5" fmla="*/ 497840 w 574040"/>
              <a:gd name="connsiteY5" fmla="*/ 421640 h 423073"/>
              <a:gd name="connsiteX6" fmla="*/ 223520 w 574040"/>
              <a:gd name="connsiteY6" fmla="*/ 406400 h 423073"/>
              <a:gd name="connsiteX7" fmla="*/ 71120 w 574040"/>
              <a:gd name="connsiteY7" fmla="*/ 381000 h 423073"/>
              <a:gd name="connsiteX8" fmla="*/ 0 w 574040"/>
              <a:gd name="connsiteY8" fmla="*/ 201414 h 423073"/>
              <a:gd name="connsiteX0" fmla="*/ 0 w 574040"/>
              <a:gd name="connsiteY0" fmla="*/ 201414 h 445725"/>
              <a:gd name="connsiteX1" fmla="*/ 223520 w 574040"/>
              <a:gd name="connsiteY1" fmla="*/ 284480 h 445725"/>
              <a:gd name="connsiteX2" fmla="*/ 299720 w 574040"/>
              <a:gd name="connsiteY2" fmla="*/ 0 h 445725"/>
              <a:gd name="connsiteX3" fmla="*/ 386080 w 574040"/>
              <a:gd name="connsiteY3" fmla="*/ 294640 h 445725"/>
              <a:gd name="connsiteX4" fmla="*/ 574040 w 574040"/>
              <a:gd name="connsiteY4" fmla="*/ 3294 h 445725"/>
              <a:gd name="connsiteX5" fmla="*/ 497840 w 574040"/>
              <a:gd name="connsiteY5" fmla="*/ 421640 h 445725"/>
              <a:gd name="connsiteX6" fmla="*/ 386389 w 574040"/>
              <a:gd name="connsiteY6" fmla="*/ 391653 h 445725"/>
              <a:gd name="connsiteX7" fmla="*/ 223520 w 574040"/>
              <a:gd name="connsiteY7" fmla="*/ 406400 h 445725"/>
              <a:gd name="connsiteX8" fmla="*/ 71120 w 574040"/>
              <a:gd name="connsiteY8" fmla="*/ 381000 h 445725"/>
              <a:gd name="connsiteX9" fmla="*/ 0 w 574040"/>
              <a:gd name="connsiteY9" fmla="*/ 201414 h 445725"/>
              <a:gd name="connsiteX0" fmla="*/ 0 w 574040"/>
              <a:gd name="connsiteY0" fmla="*/ 201414 h 418115"/>
              <a:gd name="connsiteX1" fmla="*/ 223520 w 574040"/>
              <a:gd name="connsiteY1" fmla="*/ 284480 h 418115"/>
              <a:gd name="connsiteX2" fmla="*/ 299720 w 574040"/>
              <a:gd name="connsiteY2" fmla="*/ 0 h 418115"/>
              <a:gd name="connsiteX3" fmla="*/ 386080 w 574040"/>
              <a:gd name="connsiteY3" fmla="*/ 294640 h 418115"/>
              <a:gd name="connsiteX4" fmla="*/ 574040 w 574040"/>
              <a:gd name="connsiteY4" fmla="*/ 3294 h 418115"/>
              <a:gd name="connsiteX5" fmla="*/ 543560 w 574040"/>
              <a:gd name="connsiteY5" fmla="*/ 386080 h 418115"/>
              <a:gd name="connsiteX6" fmla="*/ 386389 w 574040"/>
              <a:gd name="connsiteY6" fmla="*/ 391653 h 418115"/>
              <a:gd name="connsiteX7" fmla="*/ 223520 w 574040"/>
              <a:gd name="connsiteY7" fmla="*/ 406400 h 418115"/>
              <a:gd name="connsiteX8" fmla="*/ 71120 w 574040"/>
              <a:gd name="connsiteY8" fmla="*/ 381000 h 418115"/>
              <a:gd name="connsiteX9" fmla="*/ 0 w 574040"/>
              <a:gd name="connsiteY9" fmla="*/ 201414 h 418115"/>
              <a:gd name="connsiteX0" fmla="*/ 0 w 574040"/>
              <a:gd name="connsiteY0" fmla="*/ 201414 h 418115"/>
              <a:gd name="connsiteX1" fmla="*/ 223520 w 574040"/>
              <a:gd name="connsiteY1" fmla="*/ 284480 h 418115"/>
              <a:gd name="connsiteX2" fmla="*/ 299720 w 574040"/>
              <a:gd name="connsiteY2" fmla="*/ 0 h 418115"/>
              <a:gd name="connsiteX3" fmla="*/ 386080 w 574040"/>
              <a:gd name="connsiteY3" fmla="*/ 294640 h 418115"/>
              <a:gd name="connsiteX4" fmla="*/ 574040 w 574040"/>
              <a:gd name="connsiteY4" fmla="*/ 3294 h 418115"/>
              <a:gd name="connsiteX5" fmla="*/ 543869 w 574040"/>
              <a:gd name="connsiteY5" fmla="*/ 249413 h 418115"/>
              <a:gd name="connsiteX6" fmla="*/ 543560 w 574040"/>
              <a:gd name="connsiteY6" fmla="*/ 386080 h 418115"/>
              <a:gd name="connsiteX7" fmla="*/ 386389 w 574040"/>
              <a:gd name="connsiteY7" fmla="*/ 391653 h 418115"/>
              <a:gd name="connsiteX8" fmla="*/ 223520 w 574040"/>
              <a:gd name="connsiteY8" fmla="*/ 406400 h 418115"/>
              <a:gd name="connsiteX9" fmla="*/ 71120 w 574040"/>
              <a:gd name="connsiteY9" fmla="*/ 381000 h 418115"/>
              <a:gd name="connsiteX10" fmla="*/ 0 w 574040"/>
              <a:gd name="connsiteY10" fmla="*/ 201414 h 418115"/>
              <a:gd name="connsiteX0" fmla="*/ 0 w 589280"/>
              <a:gd name="connsiteY0" fmla="*/ 201414 h 418115"/>
              <a:gd name="connsiteX1" fmla="*/ 223520 w 589280"/>
              <a:gd name="connsiteY1" fmla="*/ 284480 h 418115"/>
              <a:gd name="connsiteX2" fmla="*/ 299720 w 589280"/>
              <a:gd name="connsiteY2" fmla="*/ 0 h 418115"/>
              <a:gd name="connsiteX3" fmla="*/ 386080 w 589280"/>
              <a:gd name="connsiteY3" fmla="*/ 294640 h 418115"/>
              <a:gd name="connsiteX4" fmla="*/ 589280 w 589280"/>
              <a:gd name="connsiteY4" fmla="*/ 74414 h 418115"/>
              <a:gd name="connsiteX5" fmla="*/ 543869 w 589280"/>
              <a:gd name="connsiteY5" fmla="*/ 249413 h 418115"/>
              <a:gd name="connsiteX6" fmla="*/ 543560 w 589280"/>
              <a:gd name="connsiteY6" fmla="*/ 386080 h 418115"/>
              <a:gd name="connsiteX7" fmla="*/ 386389 w 589280"/>
              <a:gd name="connsiteY7" fmla="*/ 391653 h 418115"/>
              <a:gd name="connsiteX8" fmla="*/ 223520 w 589280"/>
              <a:gd name="connsiteY8" fmla="*/ 406400 h 418115"/>
              <a:gd name="connsiteX9" fmla="*/ 71120 w 589280"/>
              <a:gd name="connsiteY9" fmla="*/ 381000 h 418115"/>
              <a:gd name="connsiteX10" fmla="*/ 0 w 589280"/>
              <a:gd name="connsiteY10" fmla="*/ 201414 h 418115"/>
              <a:gd name="connsiteX0" fmla="*/ 0 w 589280"/>
              <a:gd name="connsiteY0" fmla="*/ 201414 h 418115"/>
              <a:gd name="connsiteX1" fmla="*/ 223520 w 589280"/>
              <a:gd name="connsiteY1" fmla="*/ 284480 h 418115"/>
              <a:gd name="connsiteX2" fmla="*/ 299720 w 589280"/>
              <a:gd name="connsiteY2" fmla="*/ 0 h 418115"/>
              <a:gd name="connsiteX3" fmla="*/ 386080 w 589280"/>
              <a:gd name="connsiteY3" fmla="*/ 294640 h 418115"/>
              <a:gd name="connsiteX4" fmla="*/ 589280 w 589280"/>
              <a:gd name="connsiteY4" fmla="*/ 74414 h 418115"/>
              <a:gd name="connsiteX5" fmla="*/ 543869 w 589280"/>
              <a:gd name="connsiteY5" fmla="*/ 249413 h 418115"/>
              <a:gd name="connsiteX6" fmla="*/ 543560 w 589280"/>
              <a:gd name="connsiteY6" fmla="*/ 386080 h 418115"/>
              <a:gd name="connsiteX7" fmla="*/ 386389 w 589280"/>
              <a:gd name="connsiteY7" fmla="*/ 391653 h 418115"/>
              <a:gd name="connsiteX8" fmla="*/ 223520 w 589280"/>
              <a:gd name="connsiteY8" fmla="*/ 406400 h 418115"/>
              <a:gd name="connsiteX9" fmla="*/ 71120 w 589280"/>
              <a:gd name="connsiteY9" fmla="*/ 381000 h 418115"/>
              <a:gd name="connsiteX10" fmla="*/ 0 w 589280"/>
              <a:gd name="connsiteY10" fmla="*/ 201414 h 418115"/>
              <a:gd name="connsiteX0" fmla="*/ 0 w 589280"/>
              <a:gd name="connsiteY0" fmla="*/ 201414 h 418115"/>
              <a:gd name="connsiteX1" fmla="*/ 223520 w 589280"/>
              <a:gd name="connsiteY1" fmla="*/ 284480 h 418115"/>
              <a:gd name="connsiteX2" fmla="*/ 299720 w 589280"/>
              <a:gd name="connsiteY2" fmla="*/ 0 h 418115"/>
              <a:gd name="connsiteX3" fmla="*/ 401320 w 589280"/>
              <a:gd name="connsiteY3" fmla="*/ 243840 h 418115"/>
              <a:gd name="connsiteX4" fmla="*/ 589280 w 589280"/>
              <a:gd name="connsiteY4" fmla="*/ 74414 h 418115"/>
              <a:gd name="connsiteX5" fmla="*/ 543869 w 589280"/>
              <a:gd name="connsiteY5" fmla="*/ 249413 h 418115"/>
              <a:gd name="connsiteX6" fmla="*/ 543560 w 589280"/>
              <a:gd name="connsiteY6" fmla="*/ 386080 h 418115"/>
              <a:gd name="connsiteX7" fmla="*/ 386389 w 589280"/>
              <a:gd name="connsiteY7" fmla="*/ 391653 h 418115"/>
              <a:gd name="connsiteX8" fmla="*/ 223520 w 589280"/>
              <a:gd name="connsiteY8" fmla="*/ 406400 h 418115"/>
              <a:gd name="connsiteX9" fmla="*/ 71120 w 589280"/>
              <a:gd name="connsiteY9" fmla="*/ 381000 h 418115"/>
              <a:gd name="connsiteX10" fmla="*/ 0 w 589280"/>
              <a:gd name="connsiteY10" fmla="*/ 201414 h 418115"/>
              <a:gd name="connsiteX0" fmla="*/ 0 w 589280"/>
              <a:gd name="connsiteY0" fmla="*/ 201414 h 418115"/>
              <a:gd name="connsiteX1" fmla="*/ 160216 w 589280"/>
              <a:gd name="connsiteY1" fmla="*/ 163702 h 418115"/>
              <a:gd name="connsiteX2" fmla="*/ 223520 w 589280"/>
              <a:gd name="connsiteY2" fmla="*/ 284480 h 418115"/>
              <a:gd name="connsiteX3" fmla="*/ 299720 w 589280"/>
              <a:gd name="connsiteY3" fmla="*/ 0 h 418115"/>
              <a:gd name="connsiteX4" fmla="*/ 401320 w 589280"/>
              <a:gd name="connsiteY4" fmla="*/ 243840 h 418115"/>
              <a:gd name="connsiteX5" fmla="*/ 589280 w 589280"/>
              <a:gd name="connsiteY5" fmla="*/ 74414 h 418115"/>
              <a:gd name="connsiteX6" fmla="*/ 543869 w 589280"/>
              <a:gd name="connsiteY6" fmla="*/ 249413 h 418115"/>
              <a:gd name="connsiteX7" fmla="*/ 543560 w 589280"/>
              <a:gd name="connsiteY7" fmla="*/ 386080 h 418115"/>
              <a:gd name="connsiteX8" fmla="*/ 386389 w 589280"/>
              <a:gd name="connsiteY8" fmla="*/ 391653 h 418115"/>
              <a:gd name="connsiteX9" fmla="*/ 223520 w 589280"/>
              <a:gd name="connsiteY9" fmla="*/ 406400 h 418115"/>
              <a:gd name="connsiteX10" fmla="*/ 71120 w 589280"/>
              <a:gd name="connsiteY10" fmla="*/ 381000 h 418115"/>
              <a:gd name="connsiteX11" fmla="*/ 0 w 589280"/>
              <a:gd name="connsiteY11" fmla="*/ 201414 h 418115"/>
              <a:gd name="connsiteX0" fmla="*/ 0 w 589280"/>
              <a:gd name="connsiteY0" fmla="*/ 201414 h 418115"/>
              <a:gd name="connsiteX1" fmla="*/ 119576 w 589280"/>
              <a:gd name="connsiteY1" fmla="*/ 290702 h 418115"/>
              <a:gd name="connsiteX2" fmla="*/ 160216 w 589280"/>
              <a:gd name="connsiteY2" fmla="*/ 163702 h 418115"/>
              <a:gd name="connsiteX3" fmla="*/ 223520 w 589280"/>
              <a:gd name="connsiteY3" fmla="*/ 284480 h 418115"/>
              <a:gd name="connsiteX4" fmla="*/ 299720 w 589280"/>
              <a:gd name="connsiteY4" fmla="*/ 0 h 418115"/>
              <a:gd name="connsiteX5" fmla="*/ 401320 w 589280"/>
              <a:gd name="connsiteY5" fmla="*/ 243840 h 418115"/>
              <a:gd name="connsiteX6" fmla="*/ 589280 w 589280"/>
              <a:gd name="connsiteY6" fmla="*/ 74414 h 418115"/>
              <a:gd name="connsiteX7" fmla="*/ 543869 w 589280"/>
              <a:gd name="connsiteY7" fmla="*/ 249413 h 418115"/>
              <a:gd name="connsiteX8" fmla="*/ 543560 w 589280"/>
              <a:gd name="connsiteY8" fmla="*/ 386080 h 418115"/>
              <a:gd name="connsiteX9" fmla="*/ 386389 w 589280"/>
              <a:gd name="connsiteY9" fmla="*/ 391653 h 418115"/>
              <a:gd name="connsiteX10" fmla="*/ 223520 w 589280"/>
              <a:gd name="connsiteY10" fmla="*/ 406400 h 418115"/>
              <a:gd name="connsiteX11" fmla="*/ 71120 w 589280"/>
              <a:gd name="connsiteY11" fmla="*/ 381000 h 418115"/>
              <a:gd name="connsiteX12" fmla="*/ 0 w 589280"/>
              <a:gd name="connsiteY12" fmla="*/ 201414 h 418115"/>
              <a:gd name="connsiteX0" fmla="*/ 0 w 589280"/>
              <a:gd name="connsiteY0" fmla="*/ 201414 h 418115"/>
              <a:gd name="connsiteX1" fmla="*/ 119576 w 589280"/>
              <a:gd name="connsiteY1" fmla="*/ 290702 h 418115"/>
              <a:gd name="connsiteX2" fmla="*/ 160216 w 589280"/>
              <a:gd name="connsiteY2" fmla="*/ 163702 h 418115"/>
              <a:gd name="connsiteX3" fmla="*/ 223520 w 589280"/>
              <a:gd name="connsiteY3" fmla="*/ 284480 h 418115"/>
              <a:gd name="connsiteX4" fmla="*/ 299720 w 589280"/>
              <a:gd name="connsiteY4" fmla="*/ 0 h 418115"/>
              <a:gd name="connsiteX5" fmla="*/ 401320 w 589280"/>
              <a:gd name="connsiteY5" fmla="*/ 243840 h 418115"/>
              <a:gd name="connsiteX6" fmla="*/ 589280 w 589280"/>
              <a:gd name="connsiteY6" fmla="*/ 74414 h 418115"/>
              <a:gd name="connsiteX7" fmla="*/ 543869 w 589280"/>
              <a:gd name="connsiteY7" fmla="*/ 249413 h 418115"/>
              <a:gd name="connsiteX8" fmla="*/ 543560 w 589280"/>
              <a:gd name="connsiteY8" fmla="*/ 386080 h 418115"/>
              <a:gd name="connsiteX9" fmla="*/ 386389 w 589280"/>
              <a:gd name="connsiteY9" fmla="*/ 391653 h 418115"/>
              <a:gd name="connsiteX10" fmla="*/ 223520 w 589280"/>
              <a:gd name="connsiteY10" fmla="*/ 406400 h 418115"/>
              <a:gd name="connsiteX11" fmla="*/ 76200 w 589280"/>
              <a:gd name="connsiteY11" fmla="*/ 406400 h 418115"/>
              <a:gd name="connsiteX12" fmla="*/ 0 w 589280"/>
              <a:gd name="connsiteY12" fmla="*/ 201414 h 418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89280" h="418115">
                <a:moveTo>
                  <a:pt x="0" y="201414"/>
                </a:moveTo>
                <a:cubicBezTo>
                  <a:pt x="456" y="167738"/>
                  <a:pt x="92873" y="296987"/>
                  <a:pt x="119576" y="290702"/>
                </a:cubicBezTo>
                <a:cubicBezTo>
                  <a:pt x="146279" y="284417"/>
                  <a:pt x="135272" y="146112"/>
                  <a:pt x="160216" y="163702"/>
                </a:cubicBezTo>
                <a:cubicBezTo>
                  <a:pt x="185160" y="181292"/>
                  <a:pt x="198576" y="329544"/>
                  <a:pt x="223520" y="284480"/>
                </a:cubicBezTo>
                <a:cubicBezTo>
                  <a:pt x="277707" y="254000"/>
                  <a:pt x="245533" y="30480"/>
                  <a:pt x="299720" y="0"/>
                </a:cubicBezTo>
                <a:cubicBezTo>
                  <a:pt x="348827" y="18627"/>
                  <a:pt x="352213" y="225213"/>
                  <a:pt x="401320" y="243840"/>
                </a:cubicBezTo>
                <a:cubicBezTo>
                  <a:pt x="469053" y="170431"/>
                  <a:pt x="475827" y="81783"/>
                  <a:pt x="589280" y="74414"/>
                </a:cubicBezTo>
                <a:cubicBezTo>
                  <a:pt x="584303" y="137827"/>
                  <a:pt x="548846" y="186000"/>
                  <a:pt x="543869" y="249413"/>
                </a:cubicBezTo>
                <a:lnTo>
                  <a:pt x="543560" y="386080"/>
                </a:lnTo>
                <a:cubicBezTo>
                  <a:pt x="505512" y="453346"/>
                  <a:pt x="432109" y="394193"/>
                  <a:pt x="386389" y="391653"/>
                </a:cubicBezTo>
                <a:cubicBezTo>
                  <a:pt x="340669" y="389113"/>
                  <a:pt x="269291" y="410715"/>
                  <a:pt x="223520" y="406400"/>
                </a:cubicBezTo>
                <a:lnTo>
                  <a:pt x="76200" y="406400"/>
                </a:lnTo>
                <a:lnTo>
                  <a:pt x="0" y="201414"/>
                </a:lnTo>
                <a:close/>
              </a:path>
            </a:pathLst>
          </a:custGeom>
          <a:solidFill>
            <a:srgbClr val="92D050"/>
          </a:solidFill>
          <a:ln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F230F218-4C63-4707-9134-151B42C4D4A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7217" y="4996385"/>
            <a:ext cx="1426209" cy="201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51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85185E-6 L -0.33164 0.00417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89" y="20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-0.00599 -0.00695 " pathEditMode="relative" rAng="0" ptsTypes="AA">
                                      <p:cBhvr>
                                        <p:cTn id="10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34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12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14" dur="1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6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00534 0.0016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6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1" dur="1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-0.00326 0.01921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949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3000000">
                                      <p:cBhvr>
                                        <p:cTn id="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43200000">
                                      <p:cBhvr>
                                        <p:cTn id="3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0.00046 C 2.29167E-6 -0.03564 0.09166 0.0919 0.14114 0.11181 C 0.1901 0.13149 0.23815 0.12616 0.29531 0.11783 C 0.3526 0.1095 0.44922 0.06158 0.48424 0.06158 C 0.54049 -0.06712 0.50065 -0.37361 0.51458 -0.45625 " pathEditMode="relative" rAng="0" ptsTypes="AAAAA">
                                      <p:cBhvr>
                                        <p:cTn id="39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68" y="-16505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10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03" grpId="0" animBg="1"/>
      <p:bldP spid="64" grpId="0" animBg="1"/>
      <p:bldP spid="2" grpId="0"/>
      <p:bldP spid="2" grpId="1"/>
      <p:bldP spid="45" grpId="0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âu Á – Wikipedia tiếng Việ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14300"/>
            <a:ext cx="8382000" cy="838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43600" y="9029700"/>
            <a:ext cx="670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CHÂU Á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981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1EDE3A-49F9-464D-80D3-B833DC77A1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757645"/>
            <a:ext cx="18288000" cy="55293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6F6A3E-15BF-4692-9287-A7F63CD7A6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82373" y="848734"/>
            <a:ext cx="5350131" cy="1773008"/>
          </a:xfrm>
          <a:prstGeom prst="rect">
            <a:avLst/>
          </a:prstGeom>
        </p:spPr>
      </p:pic>
      <p:pic>
        <p:nvPicPr>
          <p:cNvPr id="105" name="dongho">
            <a:extLst>
              <a:ext uri="{FF2B5EF4-FFF2-40B4-BE49-F238E27FC236}">
                <a16:creationId xmlns:a16="http://schemas.microsoft.com/office/drawing/2014/main" id="{5B624F4B-1C94-4D0C-B775-FCF4838FDDD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746" t="6201" r="5557" b="6998"/>
          <a:stretch/>
        </p:blipFill>
        <p:spPr>
          <a:xfrm>
            <a:off x="9301782" y="703461"/>
            <a:ext cx="3180591" cy="3195306"/>
          </a:xfrm>
          <a:prstGeom prst="rect">
            <a:avLst/>
          </a:prstGeom>
        </p:spPr>
      </p:pic>
      <p:pic>
        <p:nvPicPr>
          <p:cNvPr id="55" name="dongho">
            <a:extLst>
              <a:ext uri="{FF2B5EF4-FFF2-40B4-BE49-F238E27FC236}">
                <a16:creationId xmlns:a16="http://schemas.microsoft.com/office/drawing/2014/main" id="{257CE948-3E71-4E15-B64E-03A1E09F744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746" t="6201" r="5557" b="6998"/>
          <a:stretch/>
        </p:blipFill>
        <p:spPr>
          <a:xfrm>
            <a:off x="9301782" y="703461"/>
            <a:ext cx="3180591" cy="31953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C958E6-DB31-4371-A1C7-152D08B264B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2271"/>
          <a:stretch/>
        </p:blipFill>
        <p:spPr>
          <a:xfrm>
            <a:off x="9523041" y="1"/>
            <a:ext cx="8776344" cy="1947842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22F5311D-6EDE-4CA5-9F42-C112338270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71001">
            <a:off x="10402735" y="1738369"/>
            <a:ext cx="3392573" cy="3392573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3D38E5A8-CD12-4AF0-ABB6-FB978EAB2B8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469193" y="1"/>
            <a:ext cx="1737771" cy="406178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8CBAD2C1-8DE5-47E8-8939-B9F9E0E5E5D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174606" y="1925607"/>
            <a:ext cx="767690" cy="2261196"/>
          </a:xfrm>
          <a:prstGeom prst="rect">
            <a:avLst/>
          </a:prstGeom>
        </p:spPr>
      </p:pic>
      <p:sp>
        <p:nvSpPr>
          <p:cNvPr id="83" name="Cloud 82">
            <a:extLst>
              <a:ext uri="{FF2B5EF4-FFF2-40B4-BE49-F238E27FC236}">
                <a16:creationId xmlns:a16="http://schemas.microsoft.com/office/drawing/2014/main" id="{B26705B5-95DD-4C7B-8816-B010DE6FE983}"/>
              </a:ext>
            </a:extLst>
          </p:cNvPr>
          <p:cNvSpPr/>
          <p:nvPr/>
        </p:nvSpPr>
        <p:spPr>
          <a:xfrm>
            <a:off x="147606" y="167744"/>
            <a:ext cx="8976711" cy="3560195"/>
          </a:xfrm>
          <a:prstGeom prst="cloud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</a:t>
            </a:r>
            <a:r>
              <a:rPr lang="en-US" sz="4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4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4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thống</a:t>
            </a:r>
            <a:r>
              <a:rPr lang="en-US" sz="4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nhất</a:t>
            </a:r>
            <a:r>
              <a:rPr lang="en-US" sz="4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đất</a:t>
            </a:r>
            <a:r>
              <a:rPr lang="en-US" sz="4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lang="en-US" sz="4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lập</a:t>
            </a:r>
            <a:r>
              <a:rPr lang="en-US" sz="4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</a:t>
            </a:r>
            <a:r>
              <a:rPr lang="en-US" sz="4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</a:t>
            </a:r>
            <a:r>
              <a:rPr lang="en-US" sz="4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ương</a:t>
            </a:r>
            <a:r>
              <a:rPr lang="en-US" sz="4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triều</a:t>
            </a:r>
            <a:r>
              <a:rPr lang="en-US" sz="4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Gúp</a:t>
            </a:r>
            <a:r>
              <a:rPr lang="en-US" sz="4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-ta?</a:t>
            </a: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FF185D14-DFD5-4B4E-BAC5-113C1ADF0D3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968538" y="4186804"/>
            <a:ext cx="776093" cy="840281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59FEBE7A-0CA6-448C-850C-1DF3FC88471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7217" y="4996385"/>
            <a:ext cx="1426209" cy="2015097"/>
          </a:xfrm>
          <a:prstGeom prst="rect">
            <a:avLst/>
          </a:prstGeom>
        </p:spPr>
      </p:pic>
      <p:sp>
        <p:nvSpPr>
          <p:cNvPr id="94" name="bang bien mat">
            <a:extLst>
              <a:ext uri="{FF2B5EF4-FFF2-40B4-BE49-F238E27FC236}">
                <a16:creationId xmlns:a16="http://schemas.microsoft.com/office/drawing/2014/main" id="{73252BF3-F11C-4A54-8476-59A8F3AEEF20}"/>
              </a:ext>
            </a:extLst>
          </p:cNvPr>
          <p:cNvSpPr/>
          <p:nvPr/>
        </p:nvSpPr>
        <p:spPr>
          <a:xfrm>
            <a:off x="8991077" y="4198676"/>
            <a:ext cx="2004204" cy="2467685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3" name="bong bien mat">
            <a:extLst>
              <a:ext uri="{FF2B5EF4-FFF2-40B4-BE49-F238E27FC236}">
                <a16:creationId xmlns:a16="http://schemas.microsoft.com/office/drawing/2014/main" id="{479722CF-7D1F-402F-97E0-0AD81E85B88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683" y="4396592"/>
            <a:ext cx="1426209" cy="2015097"/>
          </a:xfrm>
          <a:prstGeom prst="rect">
            <a:avLst/>
          </a:prstGeom>
        </p:spPr>
      </p:pic>
      <p:sp>
        <p:nvSpPr>
          <p:cNvPr id="96" name="cangbaodo">
            <a:extLst>
              <a:ext uri="{FF2B5EF4-FFF2-40B4-BE49-F238E27FC236}">
                <a16:creationId xmlns:a16="http://schemas.microsoft.com/office/drawing/2014/main" id="{A3509287-A9D9-4627-9E4B-C33E243D26B5}"/>
              </a:ext>
            </a:extLst>
          </p:cNvPr>
          <p:cNvSpPr/>
          <p:nvPr/>
        </p:nvSpPr>
        <p:spPr>
          <a:xfrm>
            <a:off x="9308010" y="4951347"/>
            <a:ext cx="1599159" cy="1599159"/>
          </a:xfrm>
          <a:prstGeom prst="irregularSeal1">
            <a:avLst/>
          </a:prstGeom>
          <a:solidFill>
            <a:srgbClr val="FF0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2700">
                <a:solidFill>
                  <a:prstClr val="white"/>
                </a:solidFill>
                <a:latin typeface="Calibri" panose="020F0502020204030204"/>
              </a:rPr>
              <a:t>!!!</a:t>
            </a:r>
          </a:p>
        </p:txBody>
      </p:sp>
      <p:sp>
        <p:nvSpPr>
          <p:cNvPr id="97" name="cangbaovang">
            <a:extLst>
              <a:ext uri="{FF2B5EF4-FFF2-40B4-BE49-F238E27FC236}">
                <a16:creationId xmlns:a16="http://schemas.microsoft.com/office/drawing/2014/main" id="{99817E2F-A324-4DA4-B002-06B90CD2E012}"/>
              </a:ext>
            </a:extLst>
          </p:cNvPr>
          <p:cNvSpPr/>
          <p:nvPr/>
        </p:nvSpPr>
        <p:spPr>
          <a:xfrm>
            <a:off x="9779395" y="4320188"/>
            <a:ext cx="857750" cy="857750"/>
          </a:xfrm>
          <a:prstGeom prst="irregularSeal1">
            <a:avLst/>
          </a:prstGeom>
          <a:solidFill>
            <a:srgbClr val="FFFF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8" name="cangbaocam">
            <a:extLst>
              <a:ext uri="{FF2B5EF4-FFF2-40B4-BE49-F238E27FC236}">
                <a16:creationId xmlns:a16="http://schemas.microsoft.com/office/drawing/2014/main" id="{C857A20F-BDBC-464F-A5F9-F669B801DCDE}"/>
              </a:ext>
            </a:extLst>
          </p:cNvPr>
          <p:cNvSpPr/>
          <p:nvPr/>
        </p:nvSpPr>
        <p:spPr>
          <a:xfrm>
            <a:off x="9084560" y="4848527"/>
            <a:ext cx="857750" cy="857750"/>
          </a:xfrm>
          <a:prstGeom prst="irregularSeal1">
            <a:avLst/>
          </a:prstGeom>
          <a:solidFill>
            <a:srgbClr val="FFC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9" name="bang bien mat">
            <a:extLst>
              <a:ext uri="{FF2B5EF4-FFF2-40B4-BE49-F238E27FC236}">
                <a16:creationId xmlns:a16="http://schemas.microsoft.com/office/drawing/2014/main" id="{67E346F4-F902-49AE-9076-9F57F40D9307}"/>
              </a:ext>
            </a:extLst>
          </p:cNvPr>
          <p:cNvSpPr/>
          <p:nvPr/>
        </p:nvSpPr>
        <p:spPr>
          <a:xfrm>
            <a:off x="8991077" y="4203605"/>
            <a:ext cx="2004204" cy="2462756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60E44E3E-06D3-4101-BE24-6C8FC39AB36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8084045">
            <a:off x="12853514" y="4390709"/>
            <a:ext cx="709643" cy="6517293"/>
          </a:xfrm>
          <a:prstGeom prst="rect">
            <a:avLst/>
          </a:prstGeom>
        </p:spPr>
      </p:pic>
      <p:pic>
        <p:nvPicPr>
          <p:cNvPr id="77" name="dauhoi">
            <a:extLst>
              <a:ext uri="{FF2B5EF4-FFF2-40B4-BE49-F238E27FC236}">
                <a16:creationId xmlns:a16="http://schemas.microsoft.com/office/drawing/2014/main" id="{6D4292F1-3301-4BDF-9FB9-D7706A63CBC6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t="-99423" b="1"/>
          <a:stretch/>
        </p:blipFill>
        <p:spPr>
          <a:xfrm>
            <a:off x="14496276" y="4111772"/>
            <a:ext cx="1566108" cy="5205242"/>
          </a:xfrm>
          <a:prstGeom prst="rect">
            <a:avLst/>
          </a:prstGeom>
        </p:spPr>
      </p:pic>
      <p:pic>
        <p:nvPicPr>
          <p:cNvPr id="101" name="matnguoi">
            <a:extLst>
              <a:ext uri="{FF2B5EF4-FFF2-40B4-BE49-F238E27FC236}">
                <a16:creationId xmlns:a16="http://schemas.microsoft.com/office/drawing/2014/main" id="{E96FF88C-3707-4261-B04B-4CAD8ECB3FE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3880868" y="5666780"/>
            <a:ext cx="411516" cy="256055"/>
          </a:xfrm>
          <a:prstGeom prst="rect">
            <a:avLst/>
          </a:prstGeom>
        </p:spPr>
      </p:pic>
      <p:pic>
        <p:nvPicPr>
          <p:cNvPr id="102" name="Picture 10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A44B53A-B903-435D-8273-ADB0F405F57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210051" y="7834308"/>
            <a:ext cx="2906579" cy="2356029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DBCF2CED-B153-4DCF-BF51-F296F9F6245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449095" y="1147725"/>
            <a:ext cx="2368502" cy="3246402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4A1CE8FB-CBB9-4F25-B82D-3D7A087144D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385658" y="2852030"/>
            <a:ext cx="1370702" cy="1367325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09B286C5-87FA-4B0E-8D72-CA851A74520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715846" y="3220154"/>
            <a:ext cx="658425" cy="429806"/>
          </a:xfrm>
          <a:prstGeom prst="rect">
            <a:avLst/>
          </a:prstGeom>
        </p:spPr>
      </p:pic>
      <p:pic>
        <p:nvPicPr>
          <p:cNvPr id="6" name="soundballoonfail">
            <a:hlinkClick r:id="" action="ppaction://media"/>
            <a:extLst>
              <a:ext uri="{FF2B5EF4-FFF2-40B4-BE49-F238E27FC236}">
                <a16:creationId xmlns:a16="http://schemas.microsoft.com/office/drawing/2014/main" id="{D850DE29-9B45-4E9A-BDEA-2A0F78C698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9110848" y="10815921"/>
            <a:ext cx="731045" cy="731045"/>
          </a:xfrm>
          <a:prstGeom prst="rect">
            <a:avLst/>
          </a:prstGeom>
        </p:spPr>
      </p:pic>
      <p:pic>
        <p:nvPicPr>
          <p:cNvPr id="16" name="soundballoonyes">
            <a:hlinkClick r:id="" action="ppaction://media"/>
            <a:extLst>
              <a:ext uri="{FF2B5EF4-FFF2-40B4-BE49-F238E27FC236}">
                <a16:creationId xmlns:a16="http://schemas.microsoft.com/office/drawing/2014/main" id="{6BD05F63-248D-418D-BCE5-FE407A1A24E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9114538" y="9798794"/>
            <a:ext cx="731045" cy="7310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AE8682-3F4B-49FB-800E-D65F7DA91240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3049186" y="1555705"/>
            <a:ext cx="2176461" cy="1646063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id="{CF45909E-1244-4AE1-BDE0-986F2B226188}"/>
              </a:ext>
            </a:extLst>
          </p:cNvPr>
          <p:cNvSpPr/>
          <p:nvPr/>
        </p:nvSpPr>
        <p:spPr>
          <a:xfrm>
            <a:off x="13530116" y="2324060"/>
            <a:ext cx="390429" cy="390429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8B89AEC8-B008-4DA3-95DB-2CBF46416695}"/>
              </a:ext>
            </a:extLst>
          </p:cNvPr>
          <p:cNvSpPr/>
          <p:nvPr/>
        </p:nvSpPr>
        <p:spPr>
          <a:xfrm>
            <a:off x="14260254" y="2328692"/>
            <a:ext cx="390429" cy="390429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0" name="matkhi">
            <a:extLst>
              <a:ext uri="{FF2B5EF4-FFF2-40B4-BE49-F238E27FC236}">
                <a16:creationId xmlns:a16="http://schemas.microsoft.com/office/drawing/2014/main" id="{61DCD662-434E-48B2-A135-7912BE278584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3557187" y="2408267"/>
            <a:ext cx="960203" cy="237765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330A49E7-F55E-4DB9-B39B-8BF080FD4938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 rot="212509">
            <a:off x="11585723" y="-1384307"/>
            <a:ext cx="5047926" cy="50479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4600" y="4061781"/>
            <a:ext cx="3962400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San-</a:t>
            </a:r>
            <a:r>
              <a:rPr lang="en-GB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đra</a:t>
            </a:r>
            <a:r>
              <a:rPr lang="en-GB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GB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-ta 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74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-0.00599 -0.00695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00534 0.0016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6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71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9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0078 -0.00046 C 0.00078 -0.03541 0.10495 -0.17523 0.15495 -0.1655 C 0.20534 -0.15555 0.25364 0.06922 0.30052 0.05788 C 0.34674 0.04653 0.39831 -0.23333 0.43346 -0.23333 C 0.46692 -0.23333 0.54909 -0.11018 0.57799 -0.05833 " pathEditMode="relative" rAng="0" ptsTypes="AAAAA">
                                      <p:cBhvr>
                                        <p:cTn id="28" dur="2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872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7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2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ntr" presetSubtype="16" repeatCount="10000" fill="hold" grpId="0" nodeType="withEffect">
                                  <p:stCondLst>
                                    <p:cond delay="16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500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Rot by="120000"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" fill="hold">
                                          <p:stCondLst>
                                            <p:cond delay="1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" fill="hold">
                                          <p:stCondLst>
                                            <p:cond delay="27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6" presetClass="exit" presetSubtype="32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2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repeatCount="400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-0.00326 0.01921 " pathEditMode="relative" rAng="0" ptsTypes="AA">
                                      <p:cBhvr>
                                        <p:cTn id="7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949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67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8" presetClass="emph" presetSubtype="0" repeatCount="4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3000000">
                                      <p:cBhvr>
                                        <p:cTn id="7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8" presetClass="emph" presetSubtype="0" repeatCount="9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43200000">
                                      <p:cBhvr>
                                        <p:cTn id="7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2" presetClass="exit" presetSubtype="9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84" dur="2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3" grpId="0" animBg="1"/>
      <p:bldP spid="94" grpId="0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1EDE3A-49F9-464D-80D3-B833DC77A1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757645"/>
            <a:ext cx="18288000" cy="55293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6F6A3E-15BF-4692-9287-A7F63CD7A6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82373" y="848734"/>
            <a:ext cx="5350131" cy="1773008"/>
          </a:xfrm>
          <a:prstGeom prst="rect">
            <a:avLst/>
          </a:prstGeom>
        </p:spPr>
      </p:pic>
      <p:pic>
        <p:nvPicPr>
          <p:cNvPr id="105" name="dongho">
            <a:extLst>
              <a:ext uri="{FF2B5EF4-FFF2-40B4-BE49-F238E27FC236}">
                <a16:creationId xmlns:a16="http://schemas.microsoft.com/office/drawing/2014/main" id="{5B624F4B-1C94-4D0C-B775-FCF4838FDDD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746" t="6201" r="5557" b="6998"/>
          <a:stretch/>
        </p:blipFill>
        <p:spPr>
          <a:xfrm>
            <a:off x="9301782" y="703461"/>
            <a:ext cx="3180591" cy="3195306"/>
          </a:xfrm>
          <a:prstGeom prst="rect">
            <a:avLst/>
          </a:prstGeom>
        </p:spPr>
      </p:pic>
      <p:pic>
        <p:nvPicPr>
          <p:cNvPr id="55" name="dongho">
            <a:extLst>
              <a:ext uri="{FF2B5EF4-FFF2-40B4-BE49-F238E27FC236}">
                <a16:creationId xmlns:a16="http://schemas.microsoft.com/office/drawing/2014/main" id="{257CE948-3E71-4E15-B64E-03A1E09F744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746" t="6201" r="5557" b="6998"/>
          <a:stretch/>
        </p:blipFill>
        <p:spPr>
          <a:xfrm>
            <a:off x="9301782" y="703461"/>
            <a:ext cx="3180591" cy="31953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C958E6-DB31-4371-A1C7-152D08B264B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2271"/>
          <a:stretch/>
        </p:blipFill>
        <p:spPr>
          <a:xfrm>
            <a:off x="9523041" y="1"/>
            <a:ext cx="8776344" cy="1947842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22F5311D-6EDE-4CA5-9F42-C112338270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71001">
            <a:off x="10402735" y="1738369"/>
            <a:ext cx="3392573" cy="3392573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3D38E5A8-CD12-4AF0-ABB6-FB978EAB2B8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469193" y="1"/>
            <a:ext cx="1737771" cy="406178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8CBAD2C1-8DE5-47E8-8939-B9F9E0E5E5D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174606" y="1925607"/>
            <a:ext cx="767690" cy="2261196"/>
          </a:xfrm>
          <a:prstGeom prst="rect">
            <a:avLst/>
          </a:prstGeom>
        </p:spPr>
      </p:pic>
      <p:sp>
        <p:nvSpPr>
          <p:cNvPr id="83" name="Cloud 82">
            <a:extLst>
              <a:ext uri="{FF2B5EF4-FFF2-40B4-BE49-F238E27FC236}">
                <a16:creationId xmlns:a16="http://schemas.microsoft.com/office/drawing/2014/main" id="{B26705B5-95DD-4C7B-8816-B010DE6FE983}"/>
              </a:ext>
            </a:extLst>
          </p:cNvPr>
          <p:cNvSpPr/>
          <p:nvPr/>
        </p:nvSpPr>
        <p:spPr>
          <a:xfrm>
            <a:off x="0" y="129498"/>
            <a:ext cx="9807869" cy="3923900"/>
          </a:xfrm>
          <a:prstGeom prst="cloud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GB" sz="3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Điều</a:t>
            </a:r>
            <a:r>
              <a:rPr lang="en-GB" sz="3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3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kiện</a:t>
            </a:r>
            <a:r>
              <a:rPr lang="en-GB" sz="3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3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</a:t>
            </a:r>
            <a:r>
              <a:rPr lang="en-GB" sz="3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3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nhiên</a:t>
            </a:r>
            <a:r>
              <a:rPr lang="en-GB" sz="3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3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GB" sz="3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3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lang="en-GB" sz="3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3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GB" sz="3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3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GB" sz="3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3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GB" sz="3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3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GB" sz="3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3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phát</a:t>
            </a:r>
            <a:r>
              <a:rPr lang="en-GB" sz="3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3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triển</a:t>
            </a:r>
            <a:r>
              <a:rPr lang="en-GB" sz="3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3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kinh</a:t>
            </a:r>
            <a:r>
              <a:rPr lang="en-GB" sz="3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3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GB" sz="3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3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Ấn</a:t>
            </a:r>
            <a:r>
              <a:rPr lang="en-GB" sz="3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3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</a:t>
            </a:r>
            <a:r>
              <a:rPr lang="en-GB" sz="3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3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thời</a:t>
            </a:r>
            <a:r>
              <a:rPr lang="en-GB" sz="3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3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phong</a:t>
            </a:r>
            <a:r>
              <a:rPr lang="en-GB" sz="3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3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kiến</a:t>
            </a:r>
            <a:r>
              <a:rPr lang="en-GB" sz="3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sz="36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FF185D14-DFD5-4B4E-BAC5-113C1ADF0D3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968538" y="4186804"/>
            <a:ext cx="776093" cy="840281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59FEBE7A-0CA6-448C-850C-1DF3FC88471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7217" y="5002845"/>
            <a:ext cx="1426209" cy="2002176"/>
          </a:xfrm>
          <a:prstGeom prst="rect">
            <a:avLst/>
          </a:prstGeom>
        </p:spPr>
      </p:pic>
      <p:sp>
        <p:nvSpPr>
          <p:cNvPr id="94" name="bang bien mat">
            <a:extLst>
              <a:ext uri="{FF2B5EF4-FFF2-40B4-BE49-F238E27FC236}">
                <a16:creationId xmlns:a16="http://schemas.microsoft.com/office/drawing/2014/main" id="{73252BF3-F11C-4A54-8476-59A8F3AEEF20}"/>
              </a:ext>
            </a:extLst>
          </p:cNvPr>
          <p:cNvSpPr/>
          <p:nvPr/>
        </p:nvSpPr>
        <p:spPr>
          <a:xfrm>
            <a:off x="8991077" y="4198676"/>
            <a:ext cx="2004204" cy="2467685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3" name="bong bien mat">
            <a:extLst>
              <a:ext uri="{FF2B5EF4-FFF2-40B4-BE49-F238E27FC236}">
                <a16:creationId xmlns:a16="http://schemas.microsoft.com/office/drawing/2014/main" id="{479722CF-7D1F-402F-97E0-0AD81E85B88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683" y="4403052"/>
            <a:ext cx="1426209" cy="2002176"/>
          </a:xfrm>
          <a:prstGeom prst="rect">
            <a:avLst/>
          </a:prstGeom>
        </p:spPr>
      </p:pic>
      <p:sp>
        <p:nvSpPr>
          <p:cNvPr id="96" name="cangbaodo">
            <a:extLst>
              <a:ext uri="{FF2B5EF4-FFF2-40B4-BE49-F238E27FC236}">
                <a16:creationId xmlns:a16="http://schemas.microsoft.com/office/drawing/2014/main" id="{A3509287-A9D9-4627-9E4B-C33E243D26B5}"/>
              </a:ext>
            </a:extLst>
          </p:cNvPr>
          <p:cNvSpPr/>
          <p:nvPr/>
        </p:nvSpPr>
        <p:spPr>
          <a:xfrm>
            <a:off x="9308010" y="4951347"/>
            <a:ext cx="1599159" cy="1599159"/>
          </a:xfrm>
          <a:prstGeom prst="irregularSeal1">
            <a:avLst/>
          </a:prstGeom>
          <a:solidFill>
            <a:srgbClr val="FF0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2700">
                <a:solidFill>
                  <a:prstClr val="white"/>
                </a:solidFill>
                <a:latin typeface="Calibri" panose="020F0502020204030204"/>
              </a:rPr>
              <a:t>!!!</a:t>
            </a:r>
          </a:p>
        </p:txBody>
      </p:sp>
      <p:sp>
        <p:nvSpPr>
          <p:cNvPr id="97" name="cangbaovang">
            <a:extLst>
              <a:ext uri="{FF2B5EF4-FFF2-40B4-BE49-F238E27FC236}">
                <a16:creationId xmlns:a16="http://schemas.microsoft.com/office/drawing/2014/main" id="{99817E2F-A324-4DA4-B002-06B90CD2E012}"/>
              </a:ext>
            </a:extLst>
          </p:cNvPr>
          <p:cNvSpPr/>
          <p:nvPr/>
        </p:nvSpPr>
        <p:spPr>
          <a:xfrm>
            <a:off x="9779395" y="4320188"/>
            <a:ext cx="857750" cy="857750"/>
          </a:xfrm>
          <a:prstGeom prst="irregularSeal1">
            <a:avLst/>
          </a:prstGeom>
          <a:solidFill>
            <a:srgbClr val="FFFF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8" name="cangbaocam">
            <a:extLst>
              <a:ext uri="{FF2B5EF4-FFF2-40B4-BE49-F238E27FC236}">
                <a16:creationId xmlns:a16="http://schemas.microsoft.com/office/drawing/2014/main" id="{C857A20F-BDBC-464F-A5F9-F669B801DCDE}"/>
              </a:ext>
            </a:extLst>
          </p:cNvPr>
          <p:cNvSpPr/>
          <p:nvPr/>
        </p:nvSpPr>
        <p:spPr>
          <a:xfrm>
            <a:off x="9084560" y="4848527"/>
            <a:ext cx="857750" cy="857750"/>
          </a:xfrm>
          <a:prstGeom prst="irregularSeal1">
            <a:avLst/>
          </a:prstGeom>
          <a:solidFill>
            <a:srgbClr val="FFC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9" name="bang bien mat">
            <a:extLst>
              <a:ext uri="{FF2B5EF4-FFF2-40B4-BE49-F238E27FC236}">
                <a16:creationId xmlns:a16="http://schemas.microsoft.com/office/drawing/2014/main" id="{67E346F4-F902-49AE-9076-9F57F40D9307}"/>
              </a:ext>
            </a:extLst>
          </p:cNvPr>
          <p:cNvSpPr/>
          <p:nvPr/>
        </p:nvSpPr>
        <p:spPr>
          <a:xfrm>
            <a:off x="8991077" y="4203605"/>
            <a:ext cx="2004204" cy="2462756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60E44E3E-06D3-4101-BE24-6C8FC39AB36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8084045">
            <a:off x="12853514" y="4390709"/>
            <a:ext cx="709643" cy="6517293"/>
          </a:xfrm>
          <a:prstGeom prst="rect">
            <a:avLst/>
          </a:prstGeom>
        </p:spPr>
      </p:pic>
      <p:pic>
        <p:nvPicPr>
          <p:cNvPr id="77" name="dauhoi">
            <a:extLst>
              <a:ext uri="{FF2B5EF4-FFF2-40B4-BE49-F238E27FC236}">
                <a16:creationId xmlns:a16="http://schemas.microsoft.com/office/drawing/2014/main" id="{6D4292F1-3301-4BDF-9FB9-D7706A63CBC6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t="-99423" b="1"/>
          <a:stretch/>
        </p:blipFill>
        <p:spPr>
          <a:xfrm>
            <a:off x="14496276" y="4111772"/>
            <a:ext cx="1566108" cy="5205242"/>
          </a:xfrm>
          <a:prstGeom prst="rect">
            <a:avLst/>
          </a:prstGeom>
        </p:spPr>
      </p:pic>
      <p:pic>
        <p:nvPicPr>
          <p:cNvPr id="101" name="matnguoi">
            <a:extLst>
              <a:ext uri="{FF2B5EF4-FFF2-40B4-BE49-F238E27FC236}">
                <a16:creationId xmlns:a16="http://schemas.microsoft.com/office/drawing/2014/main" id="{E96FF88C-3707-4261-B04B-4CAD8ECB3FE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3880868" y="5666780"/>
            <a:ext cx="411516" cy="256055"/>
          </a:xfrm>
          <a:prstGeom prst="rect">
            <a:avLst/>
          </a:prstGeom>
        </p:spPr>
      </p:pic>
      <p:pic>
        <p:nvPicPr>
          <p:cNvPr id="102" name="Picture 10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A44B53A-B903-435D-8273-ADB0F405F57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210051" y="7834308"/>
            <a:ext cx="2906579" cy="2356029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DBCF2CED-B153-4DCF-BF51-F296F9F6245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449095" y="1147725"/>
            <a:ext cx="2368502" cy="3246402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4A1CE8FB-CBB9-4F25-B82D-3D7A087144D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385658" y="2852030"/>
            <a:ext cx="1370702" cy="1367325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09B286C5-87FA-4B0E-8D72-CA851A74520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715846" y="3220154"/>
            <a:ext cx="658425" cy="429806"/>
          </a:xfrm>
          <a:prstGeom prst="rect">
            <a:avLst/>
          </a:prstGeom>
        </p:spPr>
      </p:pic>
      <p:pic>
        <p:nvPicPr>
          <p:cNvPr id="6" name="soundballoonfail">
            <a:hlinkClick r:id="" action="ppaction://media"/>
            <a:extLst>
              <a:ext uri="{FF2B5EF4-FFF2-40B4-BE49-F238E27FC236}">
                <a16:creationId xmlns:a16="http://schemas.microsoft.com/office/drawing/2014/main" id="{D850DE29-9B45-4E9A-BDEA-2A0F78C698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9110848" y="10815921"/>
            <a:ext cx="731045" cy="731045"/>
          </a:xfrm>
          <a:prstGeom prst="rect">
            <a:avLst/>
          </a:prstGeom>
        </p:spPr>
      </p:pic>
      <p:pic>
        <p:nvPicPr>
          <p:cNvPr id="16" name="soundballoonyes">
            <a:hlinkClick r:id="" action="ppaction://media"/>
            <a:extLst>
              <a:ext uri="{FF2B5EF4-FFF2-40B4-BE49-F238E27FC236}">
                <a16:creationId xmlns:a16="http://schemas.microsoft.com/office/drawing/2014/main" id="{6BD05F63-248D-418D-BCE5-FE407A1A24E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9114538" y="9798794"/>
            <a:ext cx="731045" cy="7310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AE8682-3F4B-49FB-800E-D65F7DA91240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3049186" y="1555705"/>
            <a:ext cx="2176461" cy="1646063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id="{CF45909E-1244-4AE1-BDE0-986F2B226188}"/>
              </a:ext>
            </a:extLst>
          </p:cNvPr>
          <p:cNvSpPr/>
          <p:nvPr/>
        </p:nvSpPr>
        <p:spPr>
          <a:xfrm>
            <a:off x="13530116" y="2324060"/>
            <a:ext cx="390429" cy="390429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8B89AEC8-B008-4DA3-95DB-2CBF46416695}"/>
              </a:ext>
            </a:extLst>
          </p:cNvPr>
          <p:cNvSpPr/>
          <p:nvPr/>
        </p:nvSpPr>
        <p:spPr>
          <a:xfrm>
            <a:off x="14260254" y="2328692"/>
            <a:ext cx="390429" cy="390429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0" name="matkhi">
            <a:extLst>
              <a:ext uri="{FF2B5EF4-FFF2-40B4-BE49-F238E27FC236}">
                <a16:creationId xmlns:a16="http://schemas.microsoft.com/office/drawing/2014/main" id="{61DCD662-434E-48B2-A135-7912BE278584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3557187" y="2408267"/>
            <a:ext cx="960203" cy="237765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330A49E7-F55E-4DB9-B39B-8BF080FD4938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 rot="212509">
            <a:off x="11585723" y="-1384307"/>
            <a:ext cx="5047926" cy="504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20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-0.00599 -0.00695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00534 0.0016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6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71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9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0078 -0.00046 C 0.00078 -0.03541 0.10495 -0.17523 0.15495 -0.1655 C 0.20534 -0.15555 0.25364 0.06922 0.30052 0.05788 C 0.34674 0.04653 0.39831 -0.23333 0.43346 -0.23333 C 0.46692 -0.23333 0.54909 -0.11018 0.57799 -0.05833 " pathEditMode="relative" rAng="0" ptsTypes="AAAAA">
                                      <p:cBhvr>
                                        <p:cTn id="28" dur="2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872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7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2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ntr" presetSubtype="16" repeatCount="10000" fill="hold" grpId="0" nodeType="withEffect">
                                  <p:stCondLst>
                                    <p:cond delay="16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500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Rot by="120000"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" fill="hold">
                                          <p:stCondLst>
                                            <p:cond delay="1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" fill="hold">
                                          <p:stCondLst>
                                            <p:cond delay="27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6" presetClass="exit" presetSubtype="32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2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repeatCount="400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-0.00326 0.01921 " pathEditMode="relative" rAng="0" ptsTypes="AA">
                                      <p:cBhvr>
                                        <p:cTn id="7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949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67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8" presetClass="emph" presetSubtype="0" repeatCount="4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3000000">
                                      <p:cBhvr>
                                        <p:cTn id="7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8" presetClass="emph" presetSubtype="0" repeatCount="9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43200000">
                                      <p:cBhvr>
                                        <p:cTn id="7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2" presetClass="exit" presetSubtype="9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84" dur="2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3" grpId="0" animBg="1"/>
      <p:bldP spid="94" grpId="0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1EDE3A-49F9-464D-80D3-B833DC77A1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757645"/>
            <a:ext cx="18288000" cy="55293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6F6A3E-15BF-4692-9287-A7F63CD7A6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82373" y="848734"/>
            <a:ext cx="5350131" cy="1773008"/>
          </a:xfrm>
          <a:prstGeom prst="rect">
            <a:avLst/>
          </a:prstGeom>
        </p:spPr>
      </p:pic>
      <p:pic>
        <p:nvPicPr>
          <p:cNvPr id="105" name="dongho">
            <a:extLst>
              <a:ext uri="{FF2B5EF4-FFF2-40B4-BE49-F238E27FC236}">
                <a16:creationId xmlns:a16="http://schemas.microsoft.com/office/drawing/2014/main" id="{5B624F4B-1C94-4D0C-B775-FCF4838FDDD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746" t="6201" r="5557" b="6998"/>
          <a:stretch/>
        </p:blipFill>
        <p:spPr>
          <a:xfrm>
            <a:off x="9301782" y="703461"/>
            <a:ext cx="3180591" cy="3195306"/>
          </a:xfrm>
          <a:prstGeom prst="rect">
            <a:avLst/>
          </a:prstGeom>
        </p:spPr>
      </p:pic>
      <p:pic>
        <p:nvPicPr>
          <p:cNvPr id="55" name="dongho">
            <a:extLst>
              <a:ext uri="{FF2B5EF4-FFF2-40B4-BE49-F238E27FC236}">
                <a16:creationId xmlns:a16="http://schemas.microsoft.com/office/drawing/2014/main" id="{257CE948-3E71-4E15-B64E-03A1E09F744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746" t="6201" r="5557" b="6998"/>
          <a:stretch/>
        </p:blipFill>
        <p:spPr>
          <a:xfrm>
            <a:off x="9301782" y="703461"/>
            <a:ext cx="3180591" cy="31953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C958E6-DB31-4371-A1C7-152D08B264B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2271"/>
          <a:stretch/>
        </p:blipFill>
        <p:spPr>
          <a:xfrm>
            <a:off x="9523041" y="1"/>
            <a:ext cx="8776344" cy="1947842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22F5311D-6EDE-4CA5-9F42-C112338270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71001">
            <a:off x="10402735" y="1738369"/>
            <a:ext cx="3392573" cy="3392573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3D38E5A8-CD12-4AF0-ABB6-FB978EAB2B8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469193" y="1"/>
            <a:ext cx="1737771" cy="406178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8CBAD2C1-8DE5-47E8-8939-B9F9E0E5E5D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174606" y="1925607"/>
            <a:ext cx="767690" cy="2261196"/>
          </a:xfrm>
          <a:prstGeom prst="rect">
            <a:avLst/>
          </a:prstGeom>
        </p:spPr>
      </p:pic>
      <p:sp>
        <p:nvSpPr>
          <p:cNvPr id="83" name="Cloud 82">
            <a:extLst>
              <a:ext uri="{FF2B5EF4-FFF2-40B4-BE49-F238E27FC236}">
                <a16:creationId xmlns:a16="http://schemas.microsoft.com/office/drawing/2014/main" id="{B26705B5-95DD-4C7B-8816-B010DE6FE983}"/>
              </a:ext>
            </a:extLst>
          </p:cNvPr>
          <p:cNvSpPr/>
          <p:nvPr/>
        </p:nvSpPr>
        <p:spPr>
          <a:xfrm>
            <a:off x="147606" y="167744"/>
            <a:ext cx="8976711" cy="3560195"/>
          </a:xfrm>
          <a:prstGeom prst="cloud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</a:t>
            </a:r>
            <a:r>
              <a:rPr lang="en-US" sz="4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vua</a:t>
            </a:r>
            <a:r>
              <a:rPr lang="en-US" sz="4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4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4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xem</a:t>
            </a:r>
            <a:r>
              <a:rPr lang="en-US" sz="4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4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</a:t>
            </a:r>
            <a:r>
              <a:rPr lang="en-US" sz="4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vua</a:t>
            </a:r>
            <a:r>
              <a:rPr lang="en-US" sz="4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kiệt</a:t>
            </a:r>
            <a:r>
              <a:rPr lang="en-US" sz="4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xuất</a:t>
            </a:r>
            <a:r>
              <a:rPr lang="en-US" sz="4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4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Ấn</a:t>
            </a:r>
            <a:r>
              <a:rPr lang="en-US" sz="4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</a:t>
            </a:r>
            <a:r>
              <a:rPr lang="en-US" sz="4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FF185D14-DFD5-4B4E-BAC5-113C1ADF0D3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968538" y="4186804"/>
            <a:ext cx="776093" cy="840281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59FEBE7A-0CA6-448C-850C-1DF3FC88471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7217" y="5007416"/>
            <a:ext cx="1426209" cy="1993034"/>
          </a:xfrm>
          <a:prstGeom prst="rect">
            <a:avLst/>
          </a:prstGeom>
        </p:spPr>
      </p:pic>
      <p:sp>
        <p:nvSpPr>
          <p:cNvPr id="94" name="bang bien mat">
            <a:extLst>
              <a:ext uri="{FF2B5EF4-FFF2-40B4-BE49-F238E27FC236}">
                <a16:creationId xmlns:a16="http://schemas.microsoft.com/office/drawing/2014/main" id="{73252BF3-F11C-4A54-8476-59A8F3AEEF20}"/>
              </a:ext>
            </a:extLst>
          </p:cNvPr>
          <p:cNvSpPr/>
          <p:nvPr/>
        </p:nvSpPr>
        <p:spPr>
          <a:xfrm>
            <a:off x="8991077" y="4198676"/>
            <a:ext cx="2004204" cy="2467685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3" name="bong bien mat">
            <a:extLst>
              <a:ext uri="{FF2B5EF4-FFF2-40B4-BE49-F238E27FC236}">
                <a16:creationId xmlns:a16="http://schemas.microsoft.com/office/drawing/2014/main" id="{479722CF-7D1F-402F-97E0-0AD81E85B88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683" y="4407623"/>
            <a:ext cx="1426209" cy="1993034"/>
          </a:xfrm>
          <a:prstGeom prst="rect">
            <a:avLst/>
          </a:prstGeom>
        </p:spPr>
      </p:pic>
      <p:sp>
        <p:nvSpPr>
          <p:cNvPr id="96" name="cangbaodo">
            <a:extLst>
              <a:ext uri="{FF2B5EF4-FFF2-40B4-BE49-F238E27FC236}">
                <a16:creationId xmlns:a16="http://schemas.microsoft.com/office/drawing/2014/main" id="{A3509287-A9D9-4627-9E4B-C33E243D26B5}"/>
              </a:ext>
            </a:extLst>
          </p:cNvPr>
          <p:cNvSpPr/>
          <p:nvPr/>
        </p:nvSpPr>
        <p:spPr>
          <a:xfrm>
            <a:off x="9308010" y="4951347"/>
            <a:ext cx="1599159" cy="1599159"/>
          </a:xfrm>
          <a:prstGeom prst="irregularSeal1">
            <a:avLst/>
          </a:prstGeom>
          <a:solidFill>
            <a:srgbClr val="FF0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2700">
                <a:solidFill>
                  <a:prstClr val="white"/>
                </a:solidFill>
                <a:latin typeface="Calibri" panose="020F0502020204030204"/>
              </a:rPr>
              <a:t>!!!</a:t>
            </a:r>
          </a:p>
        </p:txBody>
      </p:sp>
      <p:sp>
        <p:nvSpPr>
          <p:cNvPr id="97" name="cangbaovang">
            <a:extLst>
              <a:ext uri="{FF2B5EF4-FFF2-40B4-BE49-F238E27FC236}">
                <a16:creationId xmlns:a16="http://schemas.microsoft.com/office/drawing/2014/main" id="{99817E2F-A324-4DA4-B002-06B90CD2E012}"/>
              </a:ext>
            </a:extLst>
          </p:cNvPr>
          <p:cNvSpPr/>
          <p:nvPr/>
        </p:nvSpPr>
        <p:spPr>
          <a:xfrm>
            <a:off x="9779395" y="4320188"/>
            <a:ext cx="857750" cy="857750"/>
          </a:xfrm>
          <a:prstGeom prst="irregularSeal1">
            <a:avLst/>
          </a:prstGeom>
          <a:solidFill>
            <a:srgbClr val="FFFF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8" name="cangbaocam">
            <a:extLst>
              <a:ext uri="{FF2B5EF4-FFF2-40B4-BE49-F238E27FC236}">
                <a16:creationId xmlns:a16="http://schemas.microsoft.com/office/drawing/2014/main" id="{C857A20F-BDBC-464F-A5F9-F669B801DCDE}"/>
              </a:ext>
            </a:extLst>
          </p:cNvPr>
          <p:cNvSpPr/>
          <p:nvPr/>
        </p:nvSpPr>
        <p:spPr>
          <a:xfrm>
            <a:off x="9084560" y="4848527"/>
            <a:ext cx="857750" cy="857750"/>
          </a:xfrm>
          <a:prstGeom prst="irregularSeal1">
            <a:avLst/>
          </a:prstGeom>
          <a:solidFill>
            <a:srgbClr val="FFC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9" name="bang bien mat">
            <a:extLst>
              <a:ext uri="{FF2B5EF4-FFF2-40B4-BE49-F238E27FC236}">
                <a16:creationId xmlns:a16="http://schemas.microsoft.com/office/drawing/2014/main" id="{67E346F4-F902-49AE-9076-9F57F40D9307}"/>
              </a:ext>
            </a:extLst>
          </p:cNvPr>
          <p:cNvSpPr/>
          <p:nvPr/>
        </p:nvSpPr>
        <p:spPr>
          <a:xfrm>
            <a:off x="8991077" y="4203605"/>
            <a:ext cx="2004204" cy="2462756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60E44E3E-06D3-4101-BE24-6C8FC39AB36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8084045">
            <a:off x="12853514" y="4390709"/>
            <a:ext cx="709643" cy="6517293"/>
          </a:xfrm>
          <a:prstGeom prst="rect">
            <a:avLst/>
          </a:prstGeom>
        </p:spPr>
      </p:pic>
      <p:pic>
        <p:nvPicPr>
          <p:cNvPr id="77" name="dauhoi">
            <a:extLst>
              <a:ext uri="{FF2B5EF4-FFF2-40B4-BE49-F238E27FC236}">
                <a16:creationId xmlns:a16="http://schemas.microsoft.com/office/drawing/2014/main" id="{6D4292F1-3301-4BDF-9FB9-D7706A63CBC6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t="-99423" b="1"/>
          <a:stretch/>
        </p:blipFill>
        <p:spPr>
          <a:xfrm>
            <a:off x="14496276" y="4111772"/>
            <a:ext cx="1566108" cy="5205242"/>
          </a:xfrm>
          <a:prstGeom prst="rect">
            <a:avLst/>
          </a:prstGeom>
        </p:spPr>
      </p:pic>
      <p:pic>
        <p:nvPicPr>
          <p:cNvPr id="101" name="matnguoi">
            <a:extLst>
              <a:ext uri="{FF2B5EF4-FFF2-40B4-BE49-F238E27FC236}">
                <a16:creationId xmlns:a16="http://schemas.microsoft.com/office/drawing/2014/main" id="{E96FF88C-3707-4261-B04B-4CAD8ECB3FE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3880868" y="5666780"/>
            <a:ext cx="411516" cy="256055"/>
          </a:xfrm>
          <a:prstGeom prst="rect">
            <a:avLst/>
          </a:prstGeom>
        </p:spPr>
      </p:pic>
      <p:pic>
        <p:nvPicPr>
          <p:cNvPr id="102" name="Picture 10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A44B53A-B903-435D-8273-ADB0F405F57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210051" y="7834308"/>
            <a:ext cx="2906579" cy="2356029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DBCF2CED-B153-4DCF-BF51-F296F9F6245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449095" y="1147725"/>
            <a:ext cx="2368502" cy="3246402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4A1CE8FB-CBB9-4F25-B82D-3D7A087144D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385658" y="2852030"/>
            <a:ext cx="1370702" cy="1367325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09B286C5-87FA-4B0E-8D72-CA851A74520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715846" y="3220154"/>
            <a:ext cx="658425" cy="429806"/>
          </a:xfrm>
          <a:prstGeom prst="rect">
            <a:avLst/>
          </a:prstGeom>
        </p:spPr>
      </p:pic>
      <p:pic>
        <p:nvPicPr>
          <p:cNvPr id="6" name="soundballoonfail">
            <a:hlinkClick r:id="" action="ppaction://media"/>
            <a:extLst>
              <a:ext uri="{FF2B5EF4-FFF2-40B4-BE49-F238E27FC236}">
                <a16:creationId xmlns:a16="http://schemas.microsoft.com/office/drawing/2014/main" id="{D850DE29-9B45-4E9A-BDEA-2A0F78C698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9110848" y="10815921"/>
            <a:ext cx="731045" cy="731045"/>
          </a:xfrm>
          <a:prstGeom prst="rect">
            <a:avLst/>
          </a:prstGeom>
        </p:spPr>
      </p:pic>
      <p:pic>
        <p:nvPicPr>
          <p:cNvPr id="16" name="soundballoonyes">
            <a:hlinkClick r:id="" action="ppaction://media"/>
            <a:extLst>
              <a:ext uri="{FF2B5EF4-FFF2-40B4-BE49-F238E27FC236}">
                <a16:creationId xmlns:a16="http://schemas.microsoft.com/office/drawing/2014/main" id="{6BD05F63-248D-418D-BCE5-FE407A1A24E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9114538" y="9798794"/>
            <a:ext cx="731045" cy="7310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AE8682-3F4B-49FB-800E-D65F7DA91240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3049186" y="1555705"/>
            <a:ext cx="2176461" cy="1646063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id="{CF45909E-1244-4AE1-BDE0-986F2B226188}"/>
              </a:ext>
            </a:extLst>
          </p:cNvPr>
          <p:cNvSpPr/>
          <p:nvPr/>
        </p:nvSpPr>
        <p:spPr>
          <a:xfrm>
            <a:off x="13530116" y="2324060"/>
            <a:ext cx="390429" cy="390429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8B89AEC8-B008-4DA3-95DB-2CBF46416695}"/>
              </a:ext>
            </a:extLst>
          </p:cNvPr>
          <p:cNvSpPr/>
          <p:nvPr/>
        </p:nvSpPr>
        <p:spPr>
          <a:xfrm>
            <a:off x="14260254" y="2328692"/>
            <a:ext cx="390429" cy="390429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0" name="matkhi">
            <a:extLst>
              <a:ext uri="{FF2B5EF4-FFF2-40B4-BE49-F238E27FC236}">
                <a16:creationId xmlns:a16="http://schemas.microsoft.com/office/drawing/2014/main" id="{61DCD662-434E-48B2-A135-7912BE278584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3557187" y="2408267"/>
            <a:ext cx="960203" cy="237765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330A49E7-F55E-4DB9-B39B-8BF080FD4938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 rot="212509">
            <a:off x="11585723" y="-1384307"/>
            <a:ext cx="5047926" cy="504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41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-0.00599 -0.00695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00534 0.0016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6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71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9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0078 -0.00046 C 0.00078 -0.03541 0.10495 -0.17523 0.15495 -0.1655 C 0.20534 -0.15555 0.25364 0.06922 0.30052 0.05788 C 0.34674 0.04653 0.39831 -0.23333 0.43346 -0.23333 C 0.46692 -0.23333 0.54909 -0.11018 0.57799 -0.05833 " pathEditMode="relative" rAng="0" ptsTypes="AAAAA">
                                      <p:cBhvr>
                                        <p:cTn id="28" dur="2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872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7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2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ntr" presetSubtype="16" repeatCount="10000" fill="hold" grpId="0" nodeType="withEffect">
                                  <p:stCondLst>
                                    <p:cond delay="16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500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Rot by="120000"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" fill="hold">
                                          <p:stCondLst>
                                            <p:cond delay="1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" fill="hold">
                                          <p:stCondLst>
                                            <p:cond delay="27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6" presetClass="exit" presetSubtype="32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2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repeatCount="400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-0.00326 0.01921 " pathEditMode="relative" rAng="0" ptsTypes="AA">
                                      <p:cBhvr>
                                        <p:cTn id="7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949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67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8" presetClass="emph" presetSubtype="0" repeatCount="4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3000000">
                                      <p:cBhvr>
                                        <p:cTn id="7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8" presetClass="emph" presetSubtype="0" repeatCount="9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43200000">
                                      <p:cBhvr>
                                        <p:cTn id="7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2" presetClass="exit" presetSubtype="9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84" dur="2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3" grpId="0" animBg="1"/>
      <p:bldP spid="94" grpId="0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1EDE3A-49F9-464D-80D3-B833DC77A1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757645"/>
            <a:ext cx="18288000" cy="55293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6F6A3E-15BF-4692-9287-A7F63CD7A6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82373" y="848734"/>
            <a:ext cx="5350131" cy="1773008"/>
          </a:xfrm>
          <a:prstGeom prst="rect">
            <a:avLst/>
          </a:prstGeom>
        </p:spPr>
      </p:pic>
      <p:pic>
        <p:nvPicPr>
          <p:cNvPr id="105" name="dongho">
            <a:extLst>
              <a:ext uri="{FF2B5EF4-FFF2-40B4-BE49-F238E27FC236}">
                <a16:creationId xmlns:a16="http://schemas.microsoft.com/office/drawing/2014/main" id="{5B624F4B-1C94-4D0C-B775-FCF4838FDDD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746" t="6201" r="5557" b="6998"/>
          <a:stretch/>
        </p:blipFill>
        <p:spPr>
          <a:xfrm>
            <a:off x="9301782" y="703461"/>
            <a:ext cx="3180591" cy="3195306"/>
          </a:xfrm>
          <a:prstGeom prst="rect">
            <a:avLst/>
          </a:prstGeom>
        </p:spPr>
      </p:pic>
      <p:pic>
        <p:nvPicPr>
          <p:cNvPr id="55" name="dongho">
            <a:extLst>
              <a:ext uri="{FF2B5EF4-FFF2-40B4-BE49-F238E27FC236}">
                <a16:creationId xmlns:a16="http://schemas.microsoft.com/office/drawing/2014/main" id="{257CE948-3E71-4E15-B64E-03A1E09F744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746" t="6201" r="5557" b="6998"/>
          <a:stretch/>
        </p:blipFill>
        <p:spPr>
          <a:xfrm>
            <a:off x="9301782" y="703461"/>
            <a:ext cx="3180591" cy="31953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C958E6-DB31-4371-A1C7-152D08B264B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2271"/>
          <a:stretch/>
        </p:blipFill>
        <p:spPr>
          <a:xfrm>
            <a:off x="9523041" y="1"/>
            <a:ext cx="8776344" cy="1947842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22F5311D-6EDE-4CA5-9F42-C112338270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71001">
            <a:off x="10402735" y="1738369"/>
            <a:ext cx="3392573" cy="3392573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3D38E5A8-CD12-4AF0-ABB6-FB978EAB2B8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469193" y="1"/>
            <a:ext cx="1737771" cy="406178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8CBAD2C1-8DE5-47E8-8939-B9F9E0E5E5D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174606" y="1925607"/>
            <a:ext cx="767690" cy="2261196"/>
          </a:xfrm>
          <a:prstGeom prst="rect">
            <a:avLst/>
          </a:prstGeom>
        </p:spPr>
      </p:pic>
      <p:sp>
        <p:nvSpPr>
          <p:cNvPr id="83" name="Cloud 82">
            <a:extLst>
              <a:ext uri="{FF2B5EF4-FFF2-40B4-BE49-F238E27FC236}">
                <a16:creationId xmlns:a16="http://schemas.microsoft.com/office/drawing/2014/main" id="{B26705B5-95DD-4C7B-8816-B010DE6FE983}"/>
              </a:ext>
            </a:extLst>
          </p:cNvPr>
          <p:cNvSpPr/>
          <p:nvPr/>
        </p:nvSpPr>
        <p:spPr>
          <a:xfrm>
            <a:off x="147606" y="167744"/>
            <a:ext cx="9554161" cy="3560195"/>
          </a:xfrm>
          <a:prstGeom prst="cloud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sz="4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US" sz="4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vương</a:t>
            </a:r>
            <a:r>
              <a:rPr lang="en-US" sz="4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triều</a:t>
            </a:r>
            <a:r>
              <a:rPr lang="en-US" sz="4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Mô-gôn</a:t>
            </a:r>
            <a:r>
              <a:rPr lang="en-US" sz="4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sụp</a:t>
            </a:r>
            <a:r>
              <a:rPr lang="en-US" sz="4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đổ</a:t>
            </a:r>
            <a:r>
              <a:rPr lang="en-US" sz="4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lang="en-US" sz="4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sz="4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tiến</a:t>
            </a:r>
            <a:r>
              <a:rPr lang="en-US" sz="4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hành</a:t>
            </a:r>
            <a:r>
              <a:rPr lang="en-US" sz="4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xâm</a:t>
            </a:r>
            <a:r>
              <a:rPr lang="en-US" sz="4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lược</a:t>
            </a:r>
            <a:r>
              <a:rPr lang="en-US" sz="4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Ấn</a:t>
            </a:r>
            <a:r>
              <a:rPr lang="en-US" sz="4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</a:t>
            </a:r>
            <a:r>
              <a:rPr lang="en-US" sz="4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FF185D14-DFD5-4B4E-BAC5-113C1ADF0D3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968538" y="4186804"/>
            <a:ext cx="776093" cy="840281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59FEBE7A-0CA6-448C-850C-1DF3FC88471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7218" y="5002845"/>
            <a:ext cx="1426208" cy="2002176"/>
          </a:xfrm>
          <a:prstGeom prst="rect">
            <a:avLst/>
          </a:prstGeom>
        </p:spPr>
      </p:pic>
      <p:sp>
        <p:nvSpPr>
          <p:cNvPr id="94" name="bang bien mat">
            <a:extLst>
              <a:ext uri="{FF2B5EF4-FFF2-40B4-BE49-F238E27FC236}">
                <a16:creationId xmlns:a16="http://schemas.microsoft.com/office/drawing/2014/main" id="{73252BF3-F11C-4A54-8476-59A8F3AEEF20}"/>
              </a:ext>
            </a:extLst>
          </p:cNvPr>
          <p:cNvSpPr/>
          <p:nvPr/>
        </p:nvSpPr>
        <p:spPr>
          <a:xfrm>
            <a:off x="8991077" y="4198676"/>
            <a:ext cx="2004204" cy="2467685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3" name="bong bien mat">
            <a:extLst>
              <a:ext uri="{FF2B5EF4-FFF2-40B4-BE49-F238E27FC236}">
                <a16:creationId xmlns:a16="http://schemas.microsoft.com/office/drawing/2014/main" id="{479722CF-7D1F-402F-97E0-0AD81E85B88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684" y="4403052"/>
            <a:ext cx="1426208" cy="2002176"/>
          </a:xfrm>
          <a:prstGeom prst="rect">
            <a:avLst/>
          </a:prstGeom>
        </p:spPr>
      </p:pic>
      <p:sp>
        <p:nvSpPr>
          <p:cNvPr id="96" name="cangbaodo">
            <a:extLst>
              <a:ext uri="{FF2B5EF4-FFF2-40B4-BE49-F238E27FC236}">
                <a16:creationId xmlns:a16="http://schemas.microsoft.com/office/drawing/2014/main" id="{A3509287-A9D9-4627-9E4B-C33E243D26B5}"/>
              </a:ext>
            </a:extLst>
          </p:cNvPr>
          <p:cNvSpPr/>
          <p:nvPr/>
        </p:nvSpPr>
        <p:spPr>
          <a:xfrm>
            <a:off x="9308010" y="4951347"/>
            <a:ext cx="1599159" cy="1599159"/>
          </a:xfrm>
          <a:prstGeom prst="irregularSeal1">
            <a:avLst/>
          </a:prstGeom>
          <a:solidFill>
            <a:srgbClr val="FF0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2700">
                <a:solidFill>
                  <a:prstClr val="white"/>
                </a:solidFill>
                <a:latin typeface="Calibri" panose="020F0502020204030204"/>
              </a:rPr>
              <a:t>!!!</a:t>
            </a:r>
          </a:p>
        </p:txBody>
      </p:sp>
      <p:sp>
        <p:nvSpPr>
          <p:cNvPr id="97" name="cangbaovang">
            <a:extLst>
              <a:ext uri="{FF2B5EF4-FFF2-40B4-BE49-F238E27FC236}">
                <a16:creationId xmlns:a16="http://schemas.microsoft.com/office/drawing/2014/main" id="{99817E2F-A324-4DA4-B002-06B90CD2E012}"/>
              </a:ext>
            </a:extLst>
          </p:cNvPr>
          <p:cNvSpPr/>
          <p:nvPr/>
        </p:nvSpPr>
        <p:spPr>
          <a:xfrm>
            <a:off x="9779395" y="4320188"/>
            <a:ext cx="857750" cy="857750"/>
          </a:xfrm>
          <a:prstGeom prst="irregularSeal1">
            <a:avLst/>
          </a:prstGeom>
          <a:solidFill>
            <a:srgbClr val="FFFF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8" name="cangbaocam">
            <a:extLst>
              <a:ext uri="{FF2B5EF4-FFF2-40B4-BE49-F238E27FC236}">
                <a16:creationId xmlns:a16="http://schemas.microsoft.com/office/drawing/2014/main" id="{C857A20F-BDBC-464F-A5F9-F669B801DCDE}"/>
              </a:ext>
            </a:extLst>
          </p:cNvPr>
          <p:cNvSpPr/>
          <p:nvPr/>
        </p:nvSpPr>
        <p:spPr>
          <a:xfrm>
            <a:off x="9084560" y="4848527"/>
            <a:ext cx="857750" cy="857750"/>
          </a:xfrm>
          <a:prstGeom prst="irregularSeal1">
            <a:avLst/>
          </a:prstGeom>
          <a:solidFill>
            <a:srgbClr val="FFC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9" name="bang bien mat">
            <a:extLst>
              <a:ext uri="{FF2B5EF4-FFF2-40B4-BE49-F238E27FC236}">
                <a16:creationId xmlns:a16="http://schemas.microsoft.com/office/drawing/2014/main" id="{67E346F4-F902-49AE-9076-9F57F40D9307}"/>
              </a:ext>
            </a:extLst>
          </p:cNvPr>
          <p:cNvSpPr/>
          <p:nvPr/>
        </p:nvSpPr>
        <p:spPr>
          <a:xfrm>
            <a:off x="8991077" y="4203605"/>
            <a:ext cx="2004204" cy="2462756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60E44E3E-06D3-4101-BE24-6C8FC39AB36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8084045">
            <a:off x="12853514" y="4390709"/>
            <a:ext cx="709643" cy="6517293"/>
          </a:xfrm>
          <a:prstGeom prst="rect">
            <a:avLst/>
          </a:prstGeom>
        </p:spPr>
      </p:pic>
      <p:pic>
        <p:nvPicPr>
          <p:cNvPr id="77" name="dauhoi">
            <a:extLst>
              <a:ext uri="{FF2B5EF4-FFF2-40B4-BE49-F238E27FC236}">
                <a16:creationId xmlns:a16="http://schemas.microsoft.com/office/drawing/2014/main" id="{6D4292F1-3301-4BDF-9FB9-D7706A63CBC6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t="-99423" b="1"/>
          <a:stretch/>
        </p:blipFill>
        <p:spPr>
          <a:xfrm>
            <a:off x="14496276" y="4111772"/>
            <a:ext cx="1566108" cy="5205242"/>
          </a:xfrm>
          <a:prstGeom prst="rect">
            <a:avLst/>
          </a:prstGeom>
        </p:spPr>
      </p:pic>
      <p:pic>
        <p:nvPicPr>
          <p:cNvPr id="101" name="matnguoi">
            <a:extLst>
              <a:ext uri="{FF2B5EF4-FFF2-40B4-BE49-F238E27FC236}">
                <a16:creationId xmlns:a16="http://schemas.microsoft.com/office/drawing/2014/main" id="{E96FF88C-3707-4261-B04B-4CAD8ECB3FE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3880868" y="5666780"/>
            <a:ext cx="411516" cy="256055"/>
          </a:xfrm>
          <a:prstGeom prst="rect">
            <a:avLst/>
          </a:prstGeom>
        </p:spPr>
      </p:pic>
      <p:pic>
        <p:nvPicPr>
          <p:cNvPr id="102" name="Picture 10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A44B53A-B903-435D-8273-ADB0F405F57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210051" y="7834308"/>
            <a:ext cx="2906579" cy="2356029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DBCF2CED-B153-4DCF-BF51-F296F9F6245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449095" y="1147725"/>
            <a:ext cx="2368502" cy="3246402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4A1CE8FB-CBB9-4F25-B82D-3D7A087144D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385658" y="2852030"/>
            <a:ext cx="1370702" cy="1367325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09B286C5-87FA-4B0E-8D72-CA851A74520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715846" y="3220154"/>
            <a:ext cx="658425" cy="429806"/>
          </a:xfrm>
          <a:prstGeom prst="rect">
            <a:avLst/>
          </a:prstGeom>
        </p:spPr>
      </p:pic>
      <p:pic>
        <p:nvPicPr>
          <p:cNvPr id="6" name="soundballoonfail">
            <a:hlinkClick r:id="" action="ppaction://media"/>
            <a:extLst>
              <a:ext uri="{FF2B5EF4-FFF2-40B4-BE49-F238E27FC236}">
                <a16:creationId xmlns:a16="http://schemas.microsoft.com/office/drawing/2014/main" id="{D850DE29-9B45-4E9A-BDEA-2A0F78C698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9110848" y="10815921"/>
            <a:ext cx="731045" cy="731045"/>
          </a:xfrm>
          <a:prstGeom prst="rect">
            <a:avLst/>
          </a:prstGeom>
        </p:spPr>
      </p:pic>
      <p:pic>
        <p:nvPicPr>
          <p:cNvPr id="16" name="soundballoonyes">
            <a:hlinkClick r:id="" action="ppaction://media"/>
            <a:extLst>
              <a:ext uri="{FF2B5EF4-FFF2-40B4-BE49-F238E27FC236}">
                <a16:creationId xmlns:a16="http://schemas.microsoft.com/office/drawing/2014/main" id="{6BD05F63-248D-418D-BCE5-FE407A1A24E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9114538" y="9798794"/>
            <a:ext cx="731045" cy="7310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AE8682-3F4B-49FB-800E-D65F7DA91240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3049186" y="1555705"/>
            <a:ext cx="2176461" cy="1646063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id="{CF45909E-1244-4AE1-BDE0-986F2B226188}"/>
              </a:ext>
            </a:extLst>
          </p:cNvPr>
          <p:cNvSpPr/>
          <p:nvPr/>
        </p:nvSpPr>
        <p:spPr>
          <a:xfrm>
            <a:off x="13530116" y="2324060"/>
            <a:ext cx="390429" cy="390429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8B89AEC8-B008-4DA3-95DB-2CBF46416695}"/>
              </a:ext>
            </a:extLst>
          </p:cNvPr>
          <p:cNvSpPr/>
          <p:nvPr/>
        </p:nvSpPr>
        <p:spPr>
          <a:xfrm>
            <a:off x="14260254" y="2328692"/>
            <a:ext cx="390429" cy="390429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0" name="matkhi">
            <a:extLst>
              <a:ext uri="{FF2B5EF4-FFF2-40B4-BE49-F238E27FC236}">
                <a16:creationId xmlns:a16="http://schemas.microsoft.com/office/drawing/2014/main" id="{61DCD662-434E-48B2-A135-7912BE278584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3557187" y="2408267"/>
            <a:ext cx="960203" cy="237765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330A49E7-F55E-4DB9-B39B-8BF080FD4938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 rot="212509">
            <a:off x="11585723" y="-1384307"/>
            <a:ext cx="5047926" cy="504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50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-0.00599 -0.00695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00534 0.0016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6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71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9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0078 -0.00046 C 0.00078 -0.03541 0.10495 -0.17523 0.15495 -0.1655 C 0.20534 -0.15555 0.25364 0.06922 0.30052 0.05788 C 0.34674 0.04653 0.39831 -0.23333 0.43346 -0.23333 C 0.46692 -0.23333 0.54909 -0.11018 0.57799 -0.05833 " pathEditMode="relative" rAng="0" ptsTypes="AAAAA">
                                      <p:cBhvr>
                                        <p:cTn id="28" dur="2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872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7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2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ntr" presetSubtype="16" repeatCount="10000" fill="hold" grpId="0" nodeType="withEffect">
                                  <p:stCondLst>
                                    <p:cond delay="16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500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Rot by="120000"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" fill="hold">
                                          <p:stCondLst>
                                            <p:cond delay="1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" fill="hold">
                                          <p:stCondLst>
                                            <p:cond delay="27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6" presetClass="exit" presetSubtype="32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2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repeatCount="400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-0.00326 0.01921 " pathEditMode="relative" rAng="0" ptsTypes="AA">
                                      <p:cBhvr>
                                        <p:cTn id="7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949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67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8" presetClass="emph" presetSubtype="0" repeatCount="4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3000000">
                                      <p:cBhvr>
                                        <p:cTn id="7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8" presetClass="emph" presetSubtype="0" repeatCount="9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43200000">
                                      <p:cBhvr>
                                        <p:cTn id="7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2" presetClass="exit" presetSubtype="9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84" dur="2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3" grpId="0" animBg="1"/>
      <p:bldP spid="94" grpId="0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415BA937-5598-E8F6-C600-61A8D7A4021B}"/>
              </a:ext>
            </a:extLst>
          </p:cNvPr>
          <p:cNvGrpSpPr/>
          <p:nvPr/>
        </p:nvGrpSpPr>
        <p:grpSpPr>
          <a:xfrm>
            <a:off x="3780160" y="1790700"/>
            <a:ext cx="10727680" cy="2819400"/>
            <a:chOff x="3780157" y="2324100"/>
            <a:chExt cx="10727680" cy="281940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80C4F75-2072-3A93-45FA-868ED1A85D34}"/>
                </a:ext>
              </a:extLst>
            </p:cNvPr>
            <p:cNvGrpSpPr/>
            <p:nvPr/>
          </p:nvGrpSpPr>
          <p:grpSpPr>
            <a:xfrm>
              <a:off x="7204885" y="4044661"/>
              <a:ext cx="3878225" cy="1098839"/>
              <a:chOff x="1810706" y="2626010"/>
              <a:chExt cx="3878225" cy="1098839"/>
            </a:xfrm>
          </p:grpSpPr>
          <p:pic>
            <p:nvPicPr>
              <p:cNvPr id="24" name="Picture 24">
                <a:extLst>
                  <a:ext uri="{FF2B5EF4-FFF2-40B4-BE49-F238E27FC236}">
                    <a16:creationId xmlns:a16="http://schemas.microsoft.com/office/drawing/2014/main" id="{D287D742-2461-AB72-D943-18F8ED5C28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810706" y="2626012"/>
                <a:ext cx="1098837" cy="1098837"/>
              </a:xfrm>
              <a:prstGeom prst="rect">
                <a:avLst/>
              </a:prstGeom>
            </p:spPr>
          </p:pic>
          <p:pic>
            <p:nvPicPr>
              <p:cNvPr id="25" name="Picture 25">
                <a:extLst>
                  <a:ext uri="{FF2B5EF4-FFF2-40B4-BE49-F238E27FC236}">
                    <a16:creationId xmlns:a16="http://schemas.microsoft.com/office/drawing/2014/main" id="{B9175629-44BD-8B7D-971B-92EF5004C5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200400" y="2626011"/>
                <a:ext cx="1098837" cy="1098837"/>
              </a:xfrm>
              <a:prstGeom prst="rect">
                <a:avLst/>
              </a:prstGeom>
            </p:spPr>
          </p:pic>
          <p:pic>
            <p:nvPicPr>
              <p:cNvPr id="26" name="Picture 26">
                <a:extLst>
                  <a:ext uri="{FF2B5EF4-FFF2-40B4-BE49-F238E27FC236}">
                    <a16:creationId xmlns:a16="http://schemas.microsoft.com/office/drawing/2014/main" id="{95E7B76C-FB74-A4C8-41A9-254B100CBA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590094" y="2626010"/>
                <a:ext cx="1098837" cy="1098837"/>
              </a:xfrm>
              <a:prstGeom prst="rect">
                <a:avLst/>
              </a:prstGeom>
            </p:spPr>
          </p:pic>
        </p:grpSp>
        <p:sp>
          <p:nvSpPr>
            <p:cNvPr id="23" name="TextBox 15">
              <a:extLst>
                <a:ext uri="{FF2B5EF4-FFF2-40B4-BE49-F238E27FC236}">
                  <a16:creationId xmlns:a16="http://schemas.microsoft.com/office/drawing/2014/main" id="{6F15F91F-57B3-987B-E8C5-91279CEC06BB}"/>
                </a:ext>
              </a:extLst>
            </p:cNvPr>
            <p:cNvSpPr txBox="1"/>
            <p:nvPr/>
          </p:nvSpPr>
          <p:spPr>
            <a:xfrm>
              <a:off x="3780157" y="2324100"/>
              <a:ext cx="10727680" cy="10661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893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srgbClr val="DF6B04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VẬN DỤNG</a:t>
              </a:r>
            </a:p>
          </p:txBody>
        </p:sp>
      </p:grpSp>
      <p:pic>
        <p:nvPicPr>
          <p:cNvPr id="2" name="Picture 16">
            <a:extLst>
              <a:ext uri="{FF2B5EF4-FFF2-40B4-BE49-F238E27FC236}">
                <a16:creationId xmlns:a16="http://schemas.microsoft.com/office/drawing/2014/main" id="{8BF2E4ED-8D53-BF9A-4C95-59DE785585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0" y="2952749"/>
            <a:ext cx="18288000" cy="731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0820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-370799" y="-252382"/>
            <a:ext cx="2851520" cy="2826200"/>
          </a:xfrm>
          <a:prstGeom prst="rect">
            <a:avLst/>
          </a:prstGeom>
        </p:spPr>
      </p:pic>
      <p:pic>
        <p:nvPicPr>
          <p:cNvPr id="25" name="Picture 11">
            <a:extLst>
              <a:ext uri="{FF2B5EF4-FFF2-40B4-BE49-F238E27FC236}">
                <a16:creationId xmlns:a16="http://schemas.microsoft.com/office/drawing/2014/main" id="{BC586BD8-F97C-8428-90AD-6E952C0B4A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754084"/>
            <a:ext cx="18288000" cy="7481455"/>
          </a:xfrm>
          <a:prstGeom prst="rect">
            <a:avLst/>
          </a:prstGeom>
        </p:spPr>
      </p:pic>
      <p:pic>
        <p:nvPicPr>
          <p:cNvPr id="26" name="Picture 21">
            <a:extLst>
              <a:ext uri="{FF2B5EF4-FFF2-40B4-BE49-F238E27FC236}">
                <a16:creationId xmlns:a16="http://schemas.microsoft.com/office/drawing/2014/main" id="{C383B455-5FB2-BC8F-477E-EC7541DF95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187087" y="9188163"/>
            <a:ext cx="1098837" cy="1098837"/>
          </a:xfrm>
          <a:prstGeom prst="rect">
            <a:avLst/>
          </a:prstGeom>
        </p:spPr>
      </p:pic>
      <p:pic>
        <p:nvPicPr>
          <p:cNvPr id="2" name="Picture 5">
            <a:extLst>
              <a:ext uri="{FF2B5EF4-FFF2-40B4-BE49-F238E27FC236}">
                <a16:creationId xmlns:a16="http://schemas.microsoft.com/office/drawing/2014/main" id="{B8B2311F-E815-A83C-C00A-CDFC51FB5D4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79281" y="2239299"/>
            <a:ext cx="5140469" cy="8047701"/>
          </a:xfrm>
          <a:prstGeom prst="rect">
            <a:avLst/>
          </a:prstGeom>
        </p:spPr>
      </p:pic>
      <p:sp>
        <p:nvSpPr>
          <p:cNvPr id="3" name="Thought Bubble: Cloud 46">
            <a:extLst>
              <a:ext uri="{FF2B5EF4-FFF2-40B4-BE49-F238E27FC236}">
                <a16:creationId xmlns:a16="http://schemas.microsoft.com/office/drawing/2014/main" id="{5B9C3A9B-FC5D-9FE7-F4E1-DAE819A5E14D}"/>
              </a:ext>
            </a:extLst>
          </p:cNvPr>
          <p:cNvSpPr/>
          <p:nvPr/>
        </p:nvSpPr>
        <p:spPr>
          <a:xfrm>
            <a:off x="6096573" y="2676813"/>
            <a:ext cx="11410950" cy="2348110"/>
          </a:xfrm>
          <a:prstGeom prst="wedgeRoundRectCallout">
            <a:avLst>
              <a:gd name="adj1" fmla="val -60571"/>
              <a:gd name="adj2" fmla="val 7545"/>
              <a:gd name="adj3" fmla="val 16667"/>
            </a:avLst>
          </a:prstGeom>
          <a:solidFill>
            <a:srgbClr val="FDB9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Hãy giới thiệu một vương triều ở Ấn Độ thời phong kiến với thầy cô.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1F4D11-1EAD-683C-FEE9-21A82F0C87F0}"/>
              </a:ext>
            </a:extLst>
          </p:cNvPr>
          <p:cNvSpPr txBox="1"/>
          <p:nvPr/>
        </p:nvSpPr>
        <p:spPr>
          <a:xfrm>
            <a:off x="5619750" y="5183164"/>
            <a:ext cx="11658600" cy="3390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Hướng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dẫn</a:t>
            </a:r>
            <a:r>
              <a:rPr lang="en-US" sz="3600" b="1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Giới</a:t>
            </a:r>
            <a:r>
              <a:rPr lang="en-US" sz="3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thiệu</a:t>
            </a:r>
            <a:r>
              <a:rPr lang="en-US" sz="3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dựa</a:t>
            </a:r>
            <a:r>
              <a:rPr lang="en-US" sz="3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ý </a:t>
            </a:r>
            <a:r>
              <a:rPr lang="en-US" sz="3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chính</a:t>
            </a:r>
            <a:r>
              <a:rPr lang="en-US" sz="3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3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kumimoji="0" lang="en-US" sz="36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71500" lvl="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prstClr val="black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Tên vương triều.</a:t>
            </a:r>
          </a:p>
          <a:p>
            <a:pPr marL="571500" lvl="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prstClr val="black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Thời gian ra đời, hoàn cảnh ra đời, thời gian sụp đổi.</a:t>
            </a:r>
          </a:p>
          <a:p>
            <a:pPr marL="571500" lvl="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vi-VN" sz="3600" dirty="0" smtClean="0">
                <a:solidFill>
                  <a:prstClr val="black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Một </a:t>
            </a:r>
            <a:r>
              <a:rPr lang="vi-VN" sz="3600" dirty="0">
                <a:solidFill>
                  <a:prstClr val="black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số câu chuyện, lời nhận xét,....về vương triều.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9A4D61-E3C8-F7F9-C6CC-14BC57274770}"/>
              </a:ext>
            </a:extLst>
          </p:cNvPr>
          <p:cNvSpPr txBox="1"/>
          <p:nvPr/>
        </p:nvSpPr>
        <p:spPr>
          <a:xfrm>
            <a:off x="4550473" y="438488"/>
            <a:ext cx="9187054" cy="12523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418B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 LUẬN NHÓM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7945321"/>
            <a:ext cx="1546278" cy="236072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98837" cy="1098837"/>
          </a:xfrm>
          <a:prstGeom prst="rect">
            <a:avLst/>
          </a:prstGeom>
        </p:spPr>
      </p:pic>
      <p:sp>
        <p:nvSpPr>
          <p:cNvPr id="10" name="TextBox 15">
            <a:extLst>
              <a:ext uri="{FF2B5EF4-FFF2-40B4-BE49-F238E27FC236}">
                <a16:creationId xmlns:a16="http://schemas.microsoft.com/office/drawing/2014/main" id="{B06426CA-CD81-75EC-5A08-27259089A72F}"/>
              </a:ext>
            </a:extLst>
          </p:cNvPr>
          <p:cNvSpPr txBox="1"/>
          <p:nvPr/>
        </p:nvSpPr>
        <p:spPr>
          <a:xfrm>
            <a:off x="-304800" y="800100"/>
            <a:ext cx="10727680" cy="1066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30"/>
              </a:lnSpc>
            </a:pPr>
            <a:r>
              <a:rPr lang="en-US" sz="6600" b="1" spc="-313">
                <a:solidFill>
                  <a:srgbClr val="DF6B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</a:t>
            </a:r>
            <a:r>
              <a:rPr lang="en-US" sz="6600" b="1" spc="-313">
                <a:solidFill>
                  <a:srgbClr val="418B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 NHÀ</a:t>
            </a:r>
          </a:p>
        </p:txBody>
      </p:sp>
      <p:grpSp>
        <p:nvGrpSpPr>
          <p:cNvPr id="31" name="Group 2">
            <a:extLst>
              <a:ext uri="{FF2B5EF4-FFF2-40B4-BE49-F238E27FC236}">
                <a16:creationId xmlns:a16="http://schemas.microsoft.com/office/drawing/2014/main" id="{E88C5F35-636A-82E7-3B70-47F5489802D4}"/>
              </a:ext>
            </a:extLst>
          </p:cNvPr>
          <p:cNvGrpSpPr/>
          <p:nvPr/>
        </p:nvGrpSpPr>
        <p:grpSpPr>
          <a:xfrm>
            <a:off x="9715500" y="0"/>
            <a:ext cx="8572500" cy="10287000"/>
            <a:chOff x="0" y="0"/>
            <a:chExt cx="11429999" cy="13716000"/>
          </a:xfrm>
        </p:grpSpPr>
        <p:pic>
          <p:nvPicPr>
            <p:cNvPr id="32" name="Picture 3">
              <a:extLst>
                <a:ext uri="{FF2B5EF4-FFF2-40B4-BE49-F238E27FC236}">
                  <a16:creationId xmlns:a16="http://schemas.microsoft.com/office/drawing/2014/main" id="{AF7A2713-57E3-6C38-BCE8-51B785242E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40" r="12240"/>
            <a:stretch/>
          </p:blipFill>
          <p:spPr>
            <a:xfrm>
              <a:off x="0" y="0"/>
              <a:ext cx="11429999" cy="13716000"/>
            </a:xfrm>
            <a:prstGeom prst="rect">
              <a:avLst/>
            </a:prstGeom>
          </p:spPr>
        </p:pic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65DA8192-7F78-B24F-1BBB-6F7E51F3C86F}"/>
              </a:ext>
            </a:extLst>
          </p:cNvPr>
          <p:cNvSpPr/>
          <p:nvPr/>
        </p:nvSpPr>
        <p:spPr>
          <a:xfrm>
            <a:off x="999915" y="2478545"/>
            <a:ext cx="8144085" cy="2075338"/>
          </a:xfrm>
          <a:prstGeom prst="rect">
            <a:avLst/>
          </a:prstGeom>
          <a:solidFill>
            <a:srgbClr val="FED3AC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lại nội dung kiến thức đã học.</a:t>
            </a:r>
            <a:endParaRPr lang="en-US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D6B27FD-8101-E4B1-256B-9BB0634E4448}"/>
              </a:ext>
            </a:extLst>
          </p:cNvPr>
          <p:cNvSpPr/>
          <p:nvPr/>
        </p:nvSpPr>
        <p:spPr>
          <a:xfrm>
            <a:off x="999915" y="4896962"/>
            <a:ext cx="8144085" cy="2075338"/>
          </a:xfrm>
          <a:prstGeom prst="rect">
            <a:avLst/>
          </a:prstGeom>
          <a:solidFill>
            <a:srgbClr val="E1FFC5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fr-FR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 bài tập Bài 8 – Sách bài tập Lịch sử Địa lí 7, phần Lịch sử.</a:t>
            </a:r>
            <a:endParaRPr lang="en-US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E5259FF-C547-AF10-D3BC-A118448CD133}"/>
              </a:ext>
            </a:extLst>
          </p:cNvPr>
          <p:cNvSpPr/>
          <p:nvPr/>
        </p:nvSpPr>
        <p:spPr>
          <a:xfrm>
            <a:off x="999915" y="7259162"/>
            <a:ext cx="8715585" cy="2456338"/>
          </a:xfrm>
          <a:prstGeom prst="rect">
            <a:avLst/>
          </a:prstGeom>
          <a:solidFill>
            <a:srgbClr val="FED3AC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dirty="0">
                <a:solidFill>
                  <a:schemeClr val="tx1"/>
                </a:solidFill>
                <a:cs typeface="Arial" panose="020B0604020202020204" pitchFamily="34" charset="0"/>
              </a:rPr>
              <a:t>Đọc và tìm hiểu trước </a:t>
            </a:r>
            <a:r>
              <a:rPr lang="en-GB" sz="4000" b="1" i="1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Phần</a:t>
            </a:r>
            <a:r>
              <a:rPr lang="en-GB" sz="4000" b="1" i="1" dirty="0" smtClean="0">
                <a:solidFill>
                  <a:schemeClr val="tx1"/>
                </a:solidFill>
                <a:cs typeface="Arial" panose="020B0604020202020204" pitchFamily="34" charset="0"/>
              </a:rPr>
              <a:t> 4, 5</a:t>
            </a:r>
            <a:endParaRPr lang="en-US" sz="4000" b="1" i="1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GB" sz="4000" b="1" i="1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Khái</a:t>
            </a:r>
            <a:r>
              <a:rPr lang="en-GB" sz="4000" b="1" i="1" dirty="0" smtClean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GB" sz="4000" b="1" i="1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quát</a:t>
            </a:r>
            <a:r>
              <a:rPr lang="en-GB" sz="4000" b="1" i="1" dirty="0" smtClean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GB" sz="4000" b="1" i="1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lịch</a:t>
            </a:r>
            <a:r>
              <a:rPr lang="en-GB" sz="4000" b="1" i="1" dirty="0" smtClean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GB" sz="4000" b="1" i="1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sử</a:t>
            </a:r>
            <a:r>
              <a:rPr lang="en-GB" sz="4000" b="1" i="1" dirty="0" smtClean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GB" sz="4000" b="1" i="1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Ấn</a:t>
            </a:r>
            <a:r>
              <a:rPr lang="en-GB" sz="4000" b="1" i="1" dirty="0" smtClean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GB" sz="4000" b="1" i="1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Độ</a:t>
            </a:r>
            <a:r>
              <a:rPr lang="en-GB" sz="4000" b="1" i="1" dirty="0" smtClean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GB" sz="4000" b="1" i="1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thời</a:t>
            </a:r>
            <a:r>
              <a:rPr lang="en-GB" sz="4000" b="1" i="1" dirty="0" smtClean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GB" sz="4000" b="1" i="1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phong</a:t>
            </a:r>
            <a:r>
              <a:rPr lang="en-GB" sz="4000" b="1" i="1" dirty="0" smtClean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GB" sz="4000" b="1" i="1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kiến</a:t>
            </a:r>
            <a:r>
              <a:rPr lang="vi-VN" sz="4000" b="1" i="1" dirty="0" smtClean="0">
                <a:solidFill>
                  <a:schemeClr val="tx1"/>
                </a:solidFill>
                <a:cs typeface="Arial" panose="020B0604020202020204" pitchFamily="34" charset="0"/>
              </a:rPr>
              <a:t>. </a:t>
            </a:r>
            <a:endParaRPr lang="en-US" sz="40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8329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3" grpId="0" animBg="1"/>
      <p:bldP spid="34" grpId="0" animBg="1"/>
      <p:bldP spid="3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993379" y="1630153"/>
            <a:ext cx="2301242" cy="351334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596313" y="3265774"/>
            <a:ext cx="1157291" cy="176685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621773" y="3265774"/>
            <a:ext cx="1157291" cy="1766857"/>
          </a:xfrm>
          <a:prstGeom prst="rect">
            <a:avLst/>
          </a:prstGeom>
        </p:spPr>
      </p:pic>
      <p:sp>
        <p:nvSpPr>
          <p:cNvPr id="12" name="TextBox 2">
            <a:extLst>
              <a:ext uri="{FF2B5EF4-FFF2-40B4-BE49-F238E27FC236}">
                <a16:creationId xmlns:a16="http://schemas.microsoft.com/office/drawing/2014/main" id="{F035D8DB-4431-B4A2-2231-D617E6F24088}"/>
              </a:ext>
            </a:extLst>
          </p:cNvPr>
          <p:cNvSpPr txBox="1"/>
          <p:nvPr/>
        </p:nvSpPr>
        <p:spPr>
          <a:xfrm>
            <a:off x="555330" y="5597452"/>
            <a:ext cx="17177340" cy="3465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DF6B0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CẢM ƠN CÁC 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DF6B0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DF6B0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ĐÃ LẮNG NGHE, 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418B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HẸN GẶP LẠI!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418B3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716553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14300"/>
            <a:ext cx="13639800" cy="8686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76800" y="9029700"/>
            <a:ext cx="8763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PHẬT GIÁO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6870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571500"/>
            <a:ext cx="12954000" cy="7696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62800" y="8648700"/>
            <a:ext cx="594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 DÂN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4107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419100"/>
            <a:ext cx="13079896" cy="8305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62600" y="9029700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SÔNG HẰNG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0810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á»i áº¤n Äá» hÃ£y nÃ³i Namas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9678"/>
            <a:ext cx="8198328" cy="8978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travelmart.vn/uploads/2018/01/29/28_i5a6eda8f655c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9216" y="59854"/>
            <a:ext cx="9632732" cy="910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191000" y="9167895"/>
            <a:ext cx="8794532" cy="111910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6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Namaste</a:t>
            </a:r>
          </a:p>
        </p:txBody>
      </p:sp>
    </p:spTree>
    <p:extLst>
      <p:ext uri="{BB962C8B-B14F-4D97-AF65-F5344CB8AC3E}">
        <p14:creationId xmlns:p14="http://schemas.microsoft.com/office/powerpoint/2010/main" val="264912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 descr="Flag of India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573" y="57150"/>
            <a:ext cx="8898674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4" descr="coa-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7422" y="57150"/>
            <a:ext cx="6286500" cy="491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3135" y="5372100"/>
            <a:ext cx="9114866" cy="491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1 Rupee quy đổi bằng bao nhiêu tiền Việt Nam?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2100"/>
            <a:ext cx="8801100" cy="491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89438CB-0A5E-DB45-A090-1AA4F51FDBF3}"/>
              </a:ext>
            </a:extLst>
          </p:cNvPr>
          <p:cNvSpPr/>
          <p:nvPr/>
        </p:nvSpPr>
        <p:spPr>
          <a:xfrm>
            <a:off x="-29134" y="4914900"/>
            <a:ext cx="18317135" cy="4572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VN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6C977B6-D3B5-B74E-88FC-E6A366D0E22D}"/>
              </a:ext>
            </a:extLst>
          </p:cNvPr>
          <p:cNvSpPr/>
          <p:nvPr/>
        </p:nvSpPr>
        <p:spPr>
          <a:xfrm>
            <a:off x="8830235" y="0"/>
            <a:ext cx="313766" cy="10287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VN" sz="2700">
              <a:solidFill>
                <a:srgbClr val="E6384A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1881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">
            <a:extLst>
              <a:ext uri="{FF2B5EF4-FFF2-40B4-BE49-F238E27FC236}">
                <a16:creationId xmlns:a16="http://schemas.microsoft.com/office/drawing/2014/main" id="{D1CF159B-0F1D-6592-40E5-3C16248F9B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162550"/>
            <a:ext cx="18288000" cy="5280659"/>
          </a:xfrm>
          <a:prstGeom prst="rect">
            <a:avLst/>
          </a:prstGeom>
        </p:spPr>
      </p:pic>
      <p:sp>
        <p:nvSpPr>
          <p:cNvPr id="32" name="TextBox 2">
            <a:extLst>
              <a:ext uri="{FF2B5EF4-FFF2-40B4-BE49-F238E27FC236}">
                <a16:creationId xmlns:a16="http://schemas.microsoft.com/office/drawing/2014/main" id="{6CB730D2-0E0D-339B-7095-E426370C350A}"/>
              </a:ext>
            </a:extLst>
          </p:cNvPr>
          <p:cNvSpPr txBox="1"/>
          <p:nvPr/>
        </p:nvSpPr>
        <p:spPr>
          <a:xfrm>
            <a:off x="228600" y="114300"/>
            <a:ext cx="17096266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 smtClean="0">
                <a:solidFill>
                  <a:srgbClr val="418B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15, 16 - BÀI </a:t>
            </a:r>
            <a:r>
              <a:rPr lang="en-US" sz="8000" b="1" dirty="0">
                <a:solidFill>
                  <a:srgbClr val="418B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8: </a:t>
            </a:r>
          </a:p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rgbClr val="DF6B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KHÁI QUÁT LỊCH SỬ ẤN ĐỘ </a:t>
            </a:r>
            <a:endParaRPr lang="en-US" sz="8000" b="1" dirty="0" smtClean="0">
              <a:solidFill>
                <a:srgbClr val="DF6B0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8000" b="1" dirty="0" smtClean="0">
                <a:solidFill>
                  <a:srgbClr val="DF6B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 </a:t>
            </a:r>
            <a:r>
              <a:rPr lang="en-US" sz="8000" b="1" dirty="0">
                <a:solidFill>
                  <a:srgbClr val="DF6B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 KIẾN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6272</TotalTime>
  <Words>1029</Words>
  <Application>Microsoft Office PowerPoint</Application>
  <PresentationFormat>Custom</PresentationFormat>
  <Paragraphs>163</Paragraphs>
  <Slides>37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6" baseType="lpstr">
      <vt:lpstr>Arial</vt:lpstr>
      <vt:lpstr>Times New Roman</vt:lpstr>
      <vt:lpstr>Symbol</vt:lpstr>
      <vt:lpstr>Calibri Light</vt:lpstr>
      <vt:lpstr>Calibri</vt:lpstr>
      <vt:lpstr>Wingdings</vt:lpstr>
      <vt:lpstr>Tahoma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Hương Giang</dc:creator>
  <cp:lastModifiedBy>Dell</cp:lastModifiedBy>
  <cp:revision>61</cp:revision>
  <dcterms:created xsi:type="dcterms:W3CDTF">2022-10-12T09:12:42Z</dcterms:created>
  <dcterms:modified xsi:type="dcterms:W3CDTF">2024-11-18T12:55:04Z</dcterms:modified>
  <dc:identifier>DAFOQQJJZHk</dc:identifier>
</cp:coreProperties>
</file>