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 id="2147483745" r:id="rId2"/>
    <p:sldMasterId id="2147483809" r:id="rId3"/>
    <p:sldMasterId id="2147484072" r:id="rId4"/>
  </p:sldMasterIdLst>
  <p:notesMasterIdLst>
    <p:notesMasterId r:id="rId52"/>
  </p:notesMasterIdLst>
  <p:sldIdLst>
    <p:sldId id="515" r:id="rId5"/>
    <p:sldId id="520" r:id="rId6"/>
    <p:sldId id="623" r:id="rId7"/>
    <p:sldId id="621" r:id="rId8"/>
    <p:sldId id="632" r:id="rId9"/>
    <p:sldId id="631" r:id="rId10"/>
    <p:sldId id="686" r:id="rId11"/>
    <p:sldId id="628" r:id="rId12"/>
    <p:sldId id="688" r:id="rId13"/>
    <p:sldId id="627" r:id="rId14"/>
    <p:sldId id="629" r:id="rId15"/>
    <p:sldId id="625" r:id="rId16"/>
    <p:sldId id="633" r:id="rId17"/>
    <p:sldId id="672" r:id="rId18"/>
    <p:sldId id="643" r:id="rId19"/>
    <p:sldId id="636" r:id="rId20"/>
    <p:sldId id="640" r:id="rId21"/>
    <p:sldId id="637" r:id="rId22"/>
    <p:sldId id="689" r:id="rId23"/>
    <p:sldId id="646" r:id="rId24"/>
    <p:sldId id="648" r:id="rId25"/>
    <p:sldId id="649" r:id="rId26"/>
    <p:sldId id="650" r:id="rId27"/>
    <p:sldId id="651" r:id="rId28"/>
    <p:sldId id="652" r:id="rId29"/>
    <p:sldId id="670" r:id="rId30"/>
    <p:sldId id="673" r:id="rId31"/>
    <p:sldId id="654" r:id="rId32"/>
    <p:sldId id="674" r:id="rId33"/>
    <p:sldId id="656" r:id="rId34"/>
    <p:sldId id="657" r:id="rId35"/>
    <p:sldId id="658" r:id="rId36"/>
    <p:sldId id="671" r:id="rId37"/>
    <p:sldId id="659" r:id="rId38"/>
    <p:sldId id="661" r:id="rId39"/>
    <p:sldId id="662" r:id="rId40"/>
    <p:sldId id="663" r:id="rId41"/>
    <p:sldId id="664" r:id="rId42"/>
    <p:sldId id="665" r:id="rId43"/>
    <p:sldId id="666" r:id="rId44"/>
    <p:sldId id="676" r:id="rId45"/>
    <p:sldId id="679" r:id="rId46"/>
    <p:sldId id="678" r:id="rId47"/>
    <p:sldId id="682" r:id="rId48"/>
    <p:sldId id="683" r:id="rId49"/>
    <p:sldId id="684" r:id="rId50"/>
    <p:sldId id="685" r:id="rId5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5B780C-DCA8-4914-BF2E-ADECD49D00EB}">
          <p14:sldIdLst>
            <p14:sldId id="515"/>
            <p14:sldId id="520"/>
            <p14:sldId id="623"/>
            <p14:sldId id="621"/>
            <p14:sldId id="632"/>
            <p14:sldId id="631"/>
            <p14:sldId id="686"/>
            <p14:sldId id="628"/>
            <p14:sldId id="688"/>
            <p14:sldId id="627"/>
            <p14:sldId id="629"/>
            <p14:sldId id="625"/>
            <p14:sldId id="633"/>
            <p14:sldId id="672"/>
            <p14:sldId id="643"/>
            <p14:sldId id="636"/>
            <p14:sldId id="640"/>
            <p14:sldId id="637"/>
            <p14:sldId id="689"/>
            <p14:sldId id="646"/>
            <p14:sldId id="648"/>
            <p14:sldId id="649"/>
            <p14:sldId id="650"/>
            <p14:sldId id="651"/>
            <p14:sldId id="652"/>
            <p14:sldId id="670"/>
            <p14:sldId id="673"/>
            <p14:sldId id="654"/>
            <p14:sldId id="674"/>
            <p14:sldId id="656"/>
            <p14:sldId id="657"/>
            <p14:sldId id="658"/>
            <p14:sldId id="671"/>
            <p14:sldId id="659"/>
            <p14:sldId id="661"/>
            <p14:sldId id="662"/>
            <p14:sldId id="663"/>
            <p14:sldId id="664"/>
            <p14:sldId id="665"/>
            <p14:sldId id="666"/>
            <p14:sldId id="676"/>
            <p14:sldId id="679"/>
            <p14:sldId id="678"/>
            <p14:sldId id="682"/>
            <p14:sldId id="683"/>
            <p14:sldId id="684"/>
            <p14:sldId id="685"/>
          </p14:sldIdLst>
        </p14:section>
        <p14:section name="Untitled Section" id="{D0E0F53A-D19B-4093-849B-D094AEA7FF5D}">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6600"/>
    <a:srgbClr val="008000"/>
    <a:srgbClr val="ED81D1"/>
    <a:srgbClr val="FF3399"/>
    <a:srgbClr val="FF66CC"/>
    <a:srgbClr val="99FF66"/>
    <a:srgbClr val="66FF33"/>
    <a:srgbClr val="17055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86000" autoAdjust="0"/>
  </p:normalViewPr>
  <p:slideViewPr>
    <p:cSldViewPr snapToGrid="0" snapToObjects="1">
      <p:cViewPr varScale="1">
        <p:scale>
          <a:sx n="58" d="100"/>
          <a:sy n="58" d="100"/>
        </p:scale>
        <p:origin x="99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EB5A7-AA2A-46C2-BF0E-8FF0F6984056}" type="datetimeFigureOut">
              <a:rPr lang="vi-VN" smtClean="0"/>
              <a:t>19/05/2025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328E0-9DA1-42B8-A842-34FCF2B3A8C8}" type="slidenum">
              <a:rPr lang="vi-VN" smtClean="0"/>
              <a:t>‹#›</a:t>
            </a:fld>
            <a:endParaRPr lang="vi-VN"/>
          </a:p>
        </p:txBody>
      </p:sp>
    </p:spTree>
    <p:extLst>
      <p:ext uri="{BB962C8B-B14F-4D97-AF65-F5344CB8AC3E}">
        <p14:creationId xmlns:p14="http://schemas.microsoft.com/office/powerpoint/2010/main" val="3070474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6328E0-9DA1-42B8-A842-34FCF2B3A8C8}" type="slidenum">
              <a:rPr lang="vi-VN" smtClean="0"/>
              <a:t>16</a:t>
            </a:fld>
            <a:endParaRPr lang="vi-VN"/>
          </a:p>
        </p:txBody>
      </p:sp>
    </p:spTree>
    <p:extLst>
      <p:ext uri="{BB962C8B-B14F-4D97-AF65-F5344CB8AC3E}">
        <p14:creationId xmlns:p14="http://schemas.microsoft.com/office/powerpoint/2010/main" val="95672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6328E0-9DA1-42B8-A842-34FCF2B3A8C8}" type="slidenum">
              <a:rPr lang="vi-VN" smtClean="0"/>
              <a:t>19</a:t>
            </a:fld>
            <a:endParaRPr lang="vi-VN"/>
          </a:p>
        </p:txBody>
      </p:sp>
    </p:spTree>
    <p:extLst>
      <p:ext uri="{BB962C8B-B14F-4D97-AF65-F5344CB8AC3E}">
        <p14:creationId xmlns:p14="http://schemas.microsoft.com/office/powerpoint/2010/main" val="2711617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6328E0-9DA1-42B8-A842-34FCF2B3A8C8}" type="slidenum">
              <a:rPr lang="vi-VN" smtClean="0"/>
              <a:t>21</a:t>
            </a:fld>
            <a:endParaRPr lang="vi-VN"/>
          </a:p>
        </p:txBody>
      </p:sp>
    </p:spTree>
    <p:extLst>
      <p:ext uri="{BB962C8B-B14F-4D97-AF65-F5344CB8AC3E}">
        <p14:creationId xmlns:p14="http://schemas.microsoft.com/office/powerpoint/2010/main" val="24470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13.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3.xml"/><Relationship Id="rId5" Type="http://schemas.openxmlformats.org/officeDocument/2006/relationships/image" Target="../media/image14.jpg"/><Relationship Id="rId4" Type="http://schemas.openxmlformats.org/officeDocument/2006/relationships/image" Target="../media/image2.jp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658"/>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6565" indent="0" algn="ctr">
              <a:buNone/>
              <a:defRPr>
                <a:solidFill>
                  <a:schemeClr val="tx1">
                    <a:tint val="75000"/>
                  </a:schemeClr>
                </a:solidFill>
              </a:defRPr>
            </a:lvl2pPr>
            <a:lvl3pPr marL="913115" indent="0" algn="ctr">
              <a:buNone/>
              <a:defRPr>
                <a:solidFill>
                  <a:schemeClr val="tx1">
                    <a:tint val="75000"/>
                  </a:schemeClr>
                </a:solidFill>
              </a:defRPr>
            </a:lvl3pPr>
            <a:lvl4pPr marL="1369694" indent="0" algn="ctr">
              <a:buNone/>
              <a:defRPr>
                <a:solidFill>
                  <a:schemeClr val="tx1">
                    <a:tint val="75000"/>
                  </a:schemeClr>
                </a:solidFill>
              </a:defRPr>
            </a:lvl4pPr>
            <a:lvl5pPr marL="1826243" indent="0" algn="ctr">
              <a:buNone/>
              <a:defRPr>
                <a:solidFill>
                  <a:schemeClr val="tx1">
                    <a:tint val="75000"/>
                  </a:schemeClr>
                </a:solidFill>
              </a:defRPr>
            </a:lvl5pPr>
            <a:lvl6pPr marL="2282806" indent="0" algn="ctr">
              <a:buNone/>
              <a:defRPr>
                <a:solidFill>
                  <a:schemeClr val="tx1">
                    <a:tint val="75000"/>
                  </a:schemeClr>
                </a:solidFill>
              </a:defRPr>
            </a:lvl6pPr>
            <a:lvl7pPr marL="2739365" indent="0" algn="ctr">
              <a:buNone/>
              <a:defRPr>
                <a:solidFill>
                  <a:schemeClr val="tx1">
                    <a:tint val="75000"/>
                  </a:schemeClr>
                </a:solidFill>
              </a:defRPr>
            </a:lvl7pPr>
            <a:lvl8pPr marL="3195920" indent="0" algn="ctr">
              <a:buNone/>
              <a:defRPr>
                <a:solidFill>
                  <a:schemeClr val="tx1">
                    <a:tint val="75000"/>
                  </a:schemeClr>
                </a:solidFill>
              </a:defRPr>
            </a:lvl8pPr>
            <a:lvl9pPr marL="365248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9001C0-E69E-4B10-8E7E-5D12AA2EF3FF}" type="datetimeFigureOut">
              <a:rPr lang="en-US" smtClean="0">
                <a:solidFill>
                  <a:prstClr val="black">
                    <a:tint val="75000"/>
                  </a:prstClr>
                </a:solidFill>
              </a:rPr>
              <a:pPr/>
              <a:t>5/19/2025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FF33F2-9E03-435F-BA6F-86189697E9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63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9001C0-E69E-4B10-8E7E-5D12AA2EF3FF}" type="datetimeFigureOut">
              <a:rPr lang="en-US" smtClean="0">
                <a:solidFill>
                  <a:prstClr val="black">
                    <a:tint val="75000"/>
                  </a:prstClr>
                </a:solidFill>
              </a:rPr>
              <a:pPr/>
              <a:t>5/19/2025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FF33F2-9E03-435F-BA6F-86189697E9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70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5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485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9001C0-E69E-4B10-8E7E-5D12AA2EF3FF}" type="datetimeFigureOut">
              <a:rPr lang="en-US" smtClean="0">
                <a:solidFill>
                  <a:prstClr val="black">
                    <a:tint val="75000"/>
                  </a:prstClr>
                </a:solidFill>
              </a:rPr>
              <a:pPr/>
              <a:t>5/19/2025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FF33F2-9E03-435F-BA6F-86189697E9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779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8559ED71-ACDD-1E49-891A-595314ED05C1}"/>
              </a:ext>
            </a:extLst>
          </p:cNvPr>
          <p:cNvSpPr>
            <a:spLocks noGrp="1"/>
          </p:cNvSpPr>
          <p:nvPr>
            <p:ph type="dt" sz="half" idx="10"/>
          </p:nvPr>
        </p:nvSpPr>
        <p:spPr/>
        <p:txBody>
          <a:bodyPr/>
          <a:lstStyle/>
          <a:p>
            <a:fld id="{DCABFE86-5F1F-6946-9818-B4D877E6DEA8}" type="datetimeFigureOut">
              <a:rPr lang="x-none" smtClean="0"/>
              <a:t>5/19/2025</a:t>
            </a:fld>
            <a:endParaRPr lang="x-none"/>
          </a:p>
        </p:txBody>
      </p:sp>
      <p:sp>
        <p:nvSpPr>
          <p:cNvPr id="4" name="Footer Placeholder 3">
            <a:extLst>
              <a:ext uri="{FF2B5EF4-FFF2-40B4-BE49-F238E27FC236}">
                <a16:creationId xmlns:a16="http://schemas.microsoft.com/office/drawing/2014/main" id="{253C2FA7-214C-054C-AAF0-D6CC10A5C36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78A03578-2E4F-9D40-9BAC-3E0B4A52B78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347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688040-106B-442A-9C8E-F54D74503AF3}" type="datetimeFigureOut">
              <a:rPr lang="en-US" smtClean="0">
                <a:solidFill>
                  <a:prstClr val="black">
                    <a:tint val="75000"/>
                  </a:prstClr>
                </a:solidFill>
              </a:rPr>
              <a:pPr/>
              <a:t>5/19/2025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899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88040-106B-442A-9C8E-F54D74503AF3}" type="datetimeFigureOut">
              <a:rPr lang="en-US" smtClean="0">
                <a:solidFill>
                  <a:prstClr val="black">
                    <a:tint val="75000"/>
                  </a:prstClr>
                </a:solidFill>
              </a:rPr>
              <a:pPr/>
              <a:t>5/19/2025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49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688040-106B-442A-9C8E-F54D74503AF3}" type="datetimeFigureOut">
              <a:rPr lang="en-US" smtClean="0">
                <a:solidFill>
                  <a:prstClr val="black">
                    <a:tint val="75000"/>
                  </a:prstClr>
                </a:solidFill>
              </a:rPr>
              <a:pPr/>
              <a:t>5/19/2025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427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688040-106B-442A-9C8E-F54D74503AF3}" type="datetimeFigureOut">
              <a:rPr lang="en-US" smtClean="0">
                <a:solidFill>
                  <a:prstClr val="black">
                    <a:tint val="75000"/>
                  </a:prstClr>
                </a:solidFill>
              </a:rPr>
              <a:pPr/>
              <a:t>5/19/2025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83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0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0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688040-106B-442A-9C8E-F54D74503AF3}" type="datetimeFigureOut">
              <a:rPr lang="en-US" smtClean="0">
                <a:solidFill>
                  <a:prstClr val="black">
                    <a:tint val="75000"/>
                  </a:prstClr>
                </a:solidFill>
              </a:rPr>
              <a:pPr/>
              <a:t>5/19/2025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534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688040-106B-442A-9C8E-F54D74503AF3}" type="datetimeFigureOut">
              <a:rPr lang="en-US" smtClean="0">
                <a:solidFill>
                  <a:prstClr val="black">
                    <a:tint val="75000"/>
                  </a:prstClr>
                </a:solidFill>
              </a:rPr>
              <a:pPr/>
              <a:t>5/19/2025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109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88040-106B-442A-9C8E-F54D74503AF3}" type="datetimeFigureOut">
              <a:rPr lang="en-US" smtClean="0">
                <a:solidFill>
                  <a:prstClr val="black">
                    <a:tint val="75000"/>
                  </a:prstClr>
                </a:solidFill>
              </a:rPr>
              <a:pPr/>
              <a:t>5/19/2025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69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9001C0-E69E-4B10-8E7E-5D12AA2EF3FF}" type="datetimeFigureOut">
              <a:rPr lang="en-US" smtClean="0">
                <a:solidFill>
                  <a:prstClr val="black">
                    <a:tint val="75000"/>
                  </a:prstClr>
                </a:solidFill>
              </a:rPr>
              <a:pPr/>
              <a:t>5/19/2025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FF33F2-9E03-435F-BA6F-86189697E9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706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688040-106B-442A-9C8E-F54D74503AF3}" type="datetimeFigureOut">
              <a:rPr lang="en-US" smtClean="0">
                <a:solidFill>
                  <a:prstClr val="black">
                    <a:tint val="75000"/>
                  </a:prstClr>
                </a:solidFill>
              </a:rPr>
              <a:pPr/>
              <a:t>5/19/2025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440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688040-106B-442A-9C8E-F54D74503AF3}" type="datetimeFigureOut">
              <a:rPr lang="en-US" smtClean="0">
                <a:solidFill>
                  <a:prstClr val="black">
                    <a:tint val="75000"/>
                  </a:prstClr>
                </a:solidFill>
              </a:rPr>
              <a:pPr/>
              <a:t>5/19/2025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7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88040-106B-442A-9C8E-F54D74503AF3}" type="datetimeFigureOut">
              <a:rPr lang="en-US" smtClean="0">
                <a:solidFill>
                  <a:prstClr val="black">
                    <a:tint val="75000"/>
                  </a:prstClr>
                </a:solidFill>
              </a:rPr>
              <a:pPr/>
              <a:t>5/19/2025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869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88040-106B-442A-9C8E-F54D74503AF3}" type="datetimeFigureOut">
              <a:rPr lang="en-US" smtClean="0">
                <a:solidFill>
                  <a:prstClr val="black">
                    <a:tint val="75000"/>
                  </a:prstClr>
                </a:solidFill>
              </a:rPr>
              <a:pPr/>
              <a:t>5/19/2025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486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descr="Death_to_stock_photography_Vibrant-(9-of-10).jpg"/>
          <p:cNvPicPr preferRelativeResize="0"/>
          <p:nvPr/>
        </p:nvPicPr>
        <p:blipFill>
          <a:blip r:embed="rId2">
            <a:alphaModFix/>
          </a:blip>
          <a:stretch>
            <a:fillRect/>
          </a:stretch>
        </p:blipFill>
        <p:spPr>
          <a:xfrm>
            <a:off x="2653936" y="-20767"/>
            <a:ext cx="1383600" cy="1383600"/>
          </a:xfrm>
          <a:prstGeom prst="rect">
            <a:avLst/>
          </a:prstGeom>
          <a:noFill/>
          <a:ln>
            <a:noFill/>
          </a:ln>
        </p:spPr>
      </p:pic>
      <p:pic>
        <p:nvPicPr>
          <p:cNvPr id="11" name="Google Shape;11;p2" descr="Death_to_stock_communicate_hands_2.jpg"/>
          <p:cNvPicPr preferRelativeResize="0"/>
          <p:nvPr/>
        </p:nvPicPr>
        <p:blipFill>
          <a:blip r:embed="rId3">
            <a:alphaModFix/>
          </a:blip>
          <a:stretch>
            <a:fillRect/>
          </a:stretch>
        </p:blipFill>
        <p:spPr>
          <a:xfrm>
            <a:off x="10721764" y="2655767"/>
            <a:ext cx="1546437" cy="1546400"/>
          </a:xfrm>
          <a:prstGeom prst="rect">
            <a:avLst/>
          </a:prstGeom>
          <a:noFill/>
          <a:ln>
            <a:noFill/>
          </a:ln>
        </p:spPr>
      </p:pic>
      <p:pic>
        <p:nvPicPr>
          <p:cNvPr id="12" name="Google Shape;12;p2" descr="Death_to_stock_photography_Vibrant-(10-of-10).jpg"/>
          <p:cNvPicPr preferRelativeResize="0"/>
          <p:nvPr/>
        </p:nvPicPr>
        <p:blipFill>
          <a:blip r:embed="rId4">
            <a:alphaModFix/>
          </a:blip>
          <a:stretch>
            <a:fillRect/>
          </a:stretch>
        </p:blipFill>
        <p:spPr>
          <a:xfrm>
            <a:off x="-93898" y="4109101"/>
            <a:ext cx="2760900" cy="2760900"/>
          </a:xfrm>
          <a:prstGeom prst="rect">
            <a:avLst/>
          </a:prstGeom>
          <a:noFill/>
          <a:ln>
            <a:noFill/>
          </a:ln>
        </p:spPr>
      </p:pic>
      <p:pic>
        <p:nvPicPr>
          <p:cNvPr id="13" name="Google Shape;13;p2" descr="Death_to_stock_communicate_hands_5.jpg"/>
          <p:cNvPicPr preferRelativeResize="0"/>
          <p:nvPr/>
        </p:nvPicPr>
        <p:blipFill>
          <a:blip r:embed="rId5">
            <a:alphaModFix/>
          </a:blip>
          <a:stretch>
            <a:fillRect/>
          </a:stretch>
        </p:blipFill>
        <p:spPr>
          <a:xfrm>
            <a:off x="9525000" y="2967"/>
            <a:ext cx="2743200" cy="2743200"/>
          </a:xfrm>
          <a:prstGeom prst="rect">
            <a:avLst/>
          </a:prstGeom>
          <a:noFill/>
          <a:ln>
            <a:noFill/>
          </a:ln>
        </p:spPr>
      </p:pic>
      <p:pic>
        <p:nvPicPr>
          <p:cNvPr id="14" name="Google Shape;14;p2" descr="Death_to_stock_communicate_hands_9-.jpg"/>
          <p:cNvPicPr preferRelativeResize="0"/>
          <p:nvPr/>
        </p:nvPicPr>
        <p:blipFill>
          <a:blip r:embed="rId6">
            <a:alphaModFix/>
          </a:blip>
          <a:stretch>
            <a:fillRect/>
          </a:stretch>
        </p:blipFill>
        <p:spPr>
          <a:xfrm>
            <a:off x="-95322" y="1356243"/>
            <a:ext cx="2760900" cy="2760900"/>
          </a:xfrm>
          <a:prstGeom prst="rect">
            <a:avLst/>
          </a:prstGeom>
          <a:noFill/>
          <a:ln>
            <a:noFill/>
          </a:ln>
        </p:spPr>
      </p:pic>
      <p:sp>
        <p:nvSpPr>
          <p:cNvPr id="15" name="Google Shape;15;p2"/>
          <p:cNvSpPr/>
          <p:nvPr/>
        </p:nvSpPr>
        <p:spPr>
          <a:xfrm>
            <a:off x="-96836" y="2730901"/>
            <a:ext cx="1383600" cy="1383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 name="Google Shape;16;p2"/>
          <p:cNvSpPr/>
          <p:nvPr/>
        </p:nvSpPr>
        <p:spPr>
          <a:xfrm>
            <a:off x="1286764" y="5486501"/>
            <a:ext cx="1383600" cy="1383600"/>
          </a:xfrm>
          <a:prstGeom prst="rect">
            <a:avLst/>
          </a:prstGeom>
          <a:solidFill>
            <a:srgbClr val="CEDBE0">
              <a:alpha val="3269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pic>
        <p:nvPicPr>
          <p:cNvPr id="17" name="Google Shape;17;p2" descr="DeathtoStock_Clementine10.jpg"/>
          <p:cNvPicPr preferRelativeResize="0"/>
          <p:nvPr/>
        </p:nvPicPr>
        <p:blipFill>
          <a:blip r:embed="rId7">
            <a:alphaModFix/>
          </a:blip>
          <a:stretch>
            <a:fillRect/>
          </a:stretch>
        </p:blipFill>
        <p:spPr>
          <a:xfrm>
            <a:off x="5408857" y="5482071"/>
            <a:ext cx="1383600" cy="1383567"/>
          </a:xfrm>
          <a:prstGeom prst="rect">
            <a:avLst/>
          </a:prstGeom>
          <a:noFill/>
          <a:ln>
            <a:noFill/>
          </a:ln>
        </p:spPr>
      </p:pic>
      <p:pic>
        <p:nvPicPr>
          <p:cNvPr id="18" name="Google Shape;18;p2" descr="Death_to_stock_communicate_hands_4.jpg"/>
          <p:cNvPicPr preferRelativeResize="0"/>
          <p:nvPr/>
        </p:nvPicPr>
        <p:blipFill>
          <a:blip r:embed="rId8">
            <a:alphaModFix/>
          </a:blip>
          <a:stretch>
            <a:fillRect/>
          </a:stretch>
        </p:blipFill>
        <p:spPr>
          <a:xfrm>
            <a:off x="9523387" y="4113834"/>
            <a:ext cx="2760900" cy="2760900"/>
          </a:xfrm>
          <a:prstGeom prst="rect">
            <a:avLst/>
          </a:prstGeom>
          <a:noFill/>
          <a:ln>
            <a:noFill/>
          </a:ln>
        </p:spPr>
      </p:pic>
      <p:pic>
        <p:nvPicPr>
          <p:cNvPr id="19" name="Google Shape;19;p2" descr="DeathtoStock_Simplify3.jpg"/>
          <p:cNvPicPr preferRelativeResize="0"/>
          <p:nvPr/>
        </p:nvPicPr>
        <p:blipFill>
          <a:blip r:embed="rId9">
            <a:alphaModFix/>
          </a:blip>
          <a:stretch>
            <a:fillRect/>
          </a:stretch>
        </p:blipFill>
        <p:spPr>
          <a:xfrm>
            <a:off x="-88800" y="-24141"/>
            <a:ext cx="1383600" cy="1383644"/>
          </a:xfrm>
          <a:prstGeom prst="rect">
            <a:avLst/>
          </a:prstGeom>
          <a:noFill/>
          <a:ln>
            <a:noFill/>
          </a:ln>
        </p:spPr>
      </p:pic>
      <p:pic>
        <p:nvPicPr>
          <p:cNvPr id="20" name="Google Shape;20;p2" descr="Death_to_stock_communicate_hands_1.jpg"/>
          <p:cNvPicPr preferRelativeResize="0"/>
          <p:nvPr/>
        </p:nvPicPr>
        <p:blipFill>
          <a:blip r:embed="rId10">
            <a:alphaModFix/>
          </a:blip>
          <a:stretch>
            <a:fillRect/>
          </a:stretch>
        </p:blipFill>
        <p:spPr>
          <a:xfrm>
            <a:off x="6776392" y="-24100"/>
            <a:ext cx="1383600" cy="1383600"/>
          </a:xfrm>
          <a:prstGeom prst="rect">
            <a:avLst/>
          </a:prstGeom>
          <a:noFill/>
          <a:ln>
            <a:noFill/>
          </a:ln>
        </p:spPr>
      </p:pic>
      <p:pic>
        <p:nvPicPr>
          <p:cNvPr id="21" name="Google Shape;21;p2" descr="Death_to_stock_communicate_hands_3.jpg"/>
          <p:cNvPicPr preferRelativeResize="0"/>
          <p:nvPr/>
        </p:nvPicPr>
        <p:blipFill>
          <a:blip r:embed="rId11">
            <a:alphaModFix/>
          </a:blip>
          <a:stretch>
            <a:fillRect/>
          </a:stretch>
        </p:blipFill>
        <p:spPr>
          <a:xfrm>
            <a:off x="4025267" y="5474400"/>
            <a:ext cx="1383600" cy="1383600"/>
          </a:xfrm>
          <a:prstGeom prst="rect">
            <a:avLst/>
          </a:prstGeom>
          <a:noFill/>
          <a:ln>
            <a:noFill/>
          </a:ln>
        </p:spPr>
      </p:pic>
      <p:sp>
        <p:nvSpPr>
          <p:cNvPr id="22" name="Google Shape;22;p2"/>
          <p:cNvSpPr/>
          <p:nvPr/>
        </p:nvSpPr>
        <p:spPr>
          <a:xfrm flipH="1">
            <a:off x="1295400" y="-8160"/>
            <a:ext cx="1371600" cy="1371600"/>
          </a:xfrm>
          <a:prstGeom prst="rect">
            <a:avLst/>
          </a:prstGeom>
          <a:solidFill>
            <a:schemeClr val="accent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3" name="Google Shape;23;p2"/>
          <p:cNvSpPr/>
          <p:nvPr/>
        </p:nvSpPr>
        <p:spPr>
          <a:xfrm flipH="1">
            <a:off x="2667000" y="5486519"/>
            <a:ext cx="1371600" cy="1371600"/>
          </a:xfrm>
          <a:prstGeom prst="rect">
            <a:avLst/>
          </a:prstGeom>
          <a:solidFill>
            <a:schemeClr val="accent3"/>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4" name="Google Shape;24;p2"/>
          <p:cNvSpPr/>
          <p:nvPr/>
        </p:nvSpPr>
        <p:spPr>
          <a:xfrm flipH="1">
            <a:off x="4038600" y="0"/>
            <a:ext cx="1371600" cy="1371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5" name="Google Shape;25;p2"/>
          <p:cNvSpPr/>
          <p:nvPr/>
        </p:nvSpPr>
        <p:spPr>
          <a:xfrm flipH="1">
            <a:off x="6781800" y="5486519"/>
            <a:ext cx="1371600" cy="13716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6" name="Google Shape;26;p2"/>
          <p:cNvSpPr/>
          <p:nvPr/>
        </p:nvSpPr>
        <p:spPr>
          <a:xfrm flipH="1">
            <a:off x="8153400" y="5486519"/>
            <a:ext cx="1371600" cy="1371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 name="Google Shape;27;p2"/>
          <p:cNvSpPr/>
          <p:nvPr/>
        </p:nvSpPr>
        <p:spPr>
          <a:xfrm flipH="1">
            <a:off x="8157300" y="-12741"/>
            <a:ext cx="1371600" cy="1371600"/>
          </a:xfrm>
          <a:prstGeom prst="rect">
            <a:avLst/>
          </a:prstGeom>
          <a:solidFill>
            <a:schemeClr val="accent1"/>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 name="Google Shape;28;p2"/>
          <p:cNvSpPr/>
          <p:nvPr/>
        </p:nvSpPr>
        <p:spPr>
          <a:xfrm flipH="1">
            <a:off x="5410200" y="0"/>
            <a:ext cx="1371600" cy="1371600"/>
          </a:xfrm>
          <a:prstGeom prst="rect">
            <a:avLst/>
          </a:prstGeom>
          <a:solidFill>
            <a:schemeClr val="accent4"/>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9" name="Google Shape;29;p2"/>
          <p:cNvSpPr/>
          <p:nvPr/>
        </p:nvSpPr>
        <p:spPr>
          <a:xfrm>
            <a:off x="2667000" y="1358900"/>
            <a:ext cx="6858000" cy="4127600"/>
          </a:xfrm>
          <a:prstGeom prst="rect">
            <a:avLst/>
          </a:prstGeom>
          <a:solidFill>
            <a:srgbClr val="FFFFFF"/>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0" name="Google Shape;30;p2"/>
          <p:cNvSpPr txBox="1">
            <a:spLocks noGrp="1"/>
          </p:cNvSpPr>
          <p:nvPr>
            <p:ph type="ctrTitle"/>
          </p:nvPr>
        </p:nvSpPr>
        <p:spPr>
          <a:xfrm>
            <a:off x="3948733" y="2655767"/>
            <a:ext cx="4294400" cy="1546400"/>
          </a:xfrm>
          <a:prstGeom prst="rect">
            <a:avLst/>
          </a:prstGeom>
        </p:spPr>
        <p:txBody>
          <a:bodyPr spcFirstLastPara="1" wrap="square" lIns="121897" tIns="121897" rIns="121897" bIns="121897" anchor="ctr" anchorCtr="0">
            <a:noAutofit/>
          </a:bodyPr>
          <a:lstStyle>
            <a:lvl1pPr lvl="0" algn="ctr">
              <a:spcBef>
                <a:spcPts val="0"/>
              </a:spcBef>
              <a:spcAft>
                <a:spcPts val="0"/>
              </a:spcAft>
              <a:buSzPts val="3000"/>
              <a:buNone/>
              <a:defRPr sz="4000"/>
            </a:lvl1pPr>
            <a:lvl2pPr lvl="1" algn="ctr">
              <a:spcBef>
                <a:spcPts val="0"/>
              </a:spcBef>
              <a:spcAft>
                <a:spcPts val="0"/>
              </a:spcAft>
              <a:buSzPts val="3000"/>
              <a:buNone/>
              <a:defRPr sz="4000"/>
            </a:lvl2pPr>
            <a:lvl3pPr lvl="2" algn="ctr">
              <a:spcBef>
                <a:spcPts val="0"/>
              </a:spcBef>
              <a:spcAft>
                <a:spcPts val="0"/>
              </a:spcAft>
              <a:buSzPts val="3000"/>
              <a:buNone/>
              <a:defRPr sz="4000"/>
            </a:lvl3pPr>
            <a:lvl4pPr lvl="3" algn="ctr">
              <a:spcBef>
                <a:spcPts val="0"/>
              </a:spcBef>
              <a:spcAft>
                <a:spcPts val="0"/>
              </a:spcAft>
              <a:buSzPts val="3000"/>
              <a:buNone/>
              <a:defRPr sz="4000"/>
            </a:lvl4pPr>
            <a:lvl5pPr lvl="4" algn="ctr">
              <a:spcBef>
                <a:spcPts val="0"/>
              </a:spcBef>
              <a:spcAft>
                <a:spcPts val="0"/>
              </a:spcAft>
              <a:buSzPts val="3000"/>
              <a:buNone/>
              <a:defRPr sz="4000"/>
            </a:lvl5pPr>
            <a:lvl6pPr lvl="5" algn="ctr">
              <a:spcBef>
                <a:spcPts val="0"/>
              </a:spcBef>
              <a:spcAft>
                <a:spcPts val="0"/>
              </a:spcAft>
              <a:buSzPts val="3000"/>
              <a:buNone/>
              <a:defRPr sz="4000"/>
            </a:lvl6pPr>
            <a:lvl7pPr lvl="6" algn="ctr">
              <a:spcBef>
                <a:spcPts val="0"/>
              </a:spcBef>
              <a:spcAft>
                <a:spcPts val="0"/>
              </a:spcAft>
              <a:buSzPts val="3000"/>
              <a:buNone/>
              <a:defRPr sz="4000"/>
            </a:lvl7pPr>
            <a:lvl8pPr lvl="7" algn="ctr">
              <a:spcBef>
                <a:spcPts val="0"/>
              </a:spcBef>
              <a:spcAft>
                <a:spcPts val="0"/>
              </a:spcAft>
              <a:buSzPts val="3000"/>
              <a:buNone/>
              <a:defRPr sz="4000"/>
            </a:lvl8pPr>
            <a:lvl9pPr lvl="8" algn="ctr">
              <a:spcBef>
                <a:spcPts val="0"/>
              </a:spcBef>
              <a:spcAft>
                <a:spcPts val="0"/>
              </a:spcAft>
              <a:buSzPts val="3000"/>
              <a:buNone/>
              <a:defRPr sz="4000"/>
            </a:lvl9pPr>
          </a:lstStyle>
          <a:p>
            <a:endParaRPr/>
          </a:p>
        </p:txBody>
      </p:sp>
      <p:sp>
        <p:nvSpPr>
          <p:cNvPr id="31" name="Google Shape;31;p2"/>
          <p:cNvSpPr/>
          <p:nvPr/>
        </p:nvSpPr>
        <p:spPr>
          <a:xfrm flipH="1">
            <a:off x="9526445" y="3417488"/>
            <a:ext cx="691600" cy="691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 name="Google Shape;32;p2"/>
          <p:cNvSpPr/>
          <p:nvPr/>
        </p:nvSpPr>
        <p:spPr>
          <a:xfrm flipH="1">
            <a:off x="3343112" y="667255"/>
            <a:ext cx="691600" cy="691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 name="Google Shape;33;p2"/>
          <p:cNvSpPr/>
          <p:nvPr/>
        </p:nvSpPr>
        <p:spPr>
          <a:xfrm flipH="1">
            <a:off x="10896388" y="11"/>
            <a:ext cx="1295600" cy="12952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 name="Google Shape;34;p2"/>
          <p:cNvSpPr/>
          <p:nvPr/>
        </p:nvSpPr>
        <p:spPr>
          <a:xfrm>
            <a:off x="6088157" y="-65"/>
            <a:ext cx="691600" cy="691600"/>
          </a:xfrm>
          <a:prstGeom prst="rect">
            <a:avLst/>
          </a:prstGeom>
          <a:solidFill>
            <a:srgbClr val="CEDBE0">
              <a:alpha val="3269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 name="Google Shape;35;p2"/>
          <p:cNvSpPr/>
          <p:nvPr/>
        </p:nvSpPr>
        <p:spPr>
          <a:xfrm flipH="1">
            <a:off x="604012" y="-79"/>
            <a:ext cx="691600" cy="691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 name="Google Shape;36;p2"/>
          <p:cNvSpPr/>
          <p:nvPr/>
        </p:nvSpPr>
        <p:spPr>
          <a:xfrm>
            <a:off x="9518247" y="4113835"/>
            <a:ext cx="1383600" cy="1383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 name="Google Shape;37;p2"/>
          <p:cNvSpPr/>
          <p:nvPr/>
        </p:nvSpPr>
        <p:spPr>
          <a:xfrm flipH="1">
            <a:off x="9525000" y="2743267"/>
            <a:ext cx="1383600" cy="1383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1630084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8"/>
        <p:cNvGrpSpPr/>
        <p:nvPr/>
      </p:nvGrpSpPr>
      <p:grpSpPr>
        <a:xfrm>
          <a:off x="0" y="0"/>
          <a:ext cx="0" cy="0"/>
          <a:chOff x="0" y="0"/>
          <a:chExt cx="0" cy="0"/>
        </a:xfrm>
      </p:grpSpPr>
      <p:pic>
        <p:nvPicPr>
          <p:cNvPr id="39" name="Google Shape;39;p3" descr="Death_to_stock_photography_Vibrant-(9-of-10).jpg"/>
          <p:cNvPicPr preferRelativeResize="0"/>
          <p:nvPr/>
        </p:nvPicPr>
        <p:blipFill>
          <a:blip r:embed="rId2">
            <a:alphaModFix/>
          </a:blip>
          <a:stretch>
            <a:fillRect/>
          </a:stretch>
        </p:blipFill>
        <p:spPr>
          <a:xfrm>
            <a:off x="2653936" y="-20767"/>
            <a:ext cx="1383600" cy="1383600"/>
          </a:xfrm>
          <a:prstGeom prst="rect">
            <a:avLst/>
          </a:prstGeom>
          <a:noFill/>
          <a:ln>
            <a:noFill/>
          </a:ln>
        </p:spPr>
      </p:pic>
      <p:pic>
        <p:nvPicPr>
          <p:cNvPr id="40" name="Google Shape;40;p3" descr="Death_to_stock_communicate_hands_2.jpg"/>
          <p:cNvPicPr preferRelativeResize="0"/>
          <p:nvPr/>
        </p:nvPicPr>
        <p:blipFill>
          <a:blip r:embed="rId3">
            <a:alphaModFix/>
          </a:blip>
          <a:stretch>
            <a:fillRect/>
          </a:stretch>
        </p:blipFill>
        <p:spPr>
          <a:xfrm>
            <a:off x="10721764" y="2655767"/>
            <a:ext cx="1546437" cy="1546400"/>
          </a:xfrm>
          <a:prstGeom prst="rect">
            <a:avLst/>
          </a:prstGeom>
          <a:noFill/>
          <a:ln>
            <a:noFill/>
          </a:ln>
        </p:spPr>
      </p:pic>
      <p:pic>
        <p:nvPicPr>
          <p:cNvPr id="41" name="Google Shape;41;p3" descr="Death_to_stock_photography_Vibrant-(10-of-10).jpg"/>
          <p:cNvPicPr preferRelativeResize="0"/>
          <p:nvPr/>
        </p:nvPicPr>
        <p:blipFill>
          <a:blip r:embed="rId4">
            <a:alphaModFix/>
          </a:blip>
          <a:stretch>
            <a:fillRect/>
          </a:stretch>
        </p:blipFill>
        <p:spPr>
          <a:xfrm>
            <a:off x="-93898" y="4109101"/>
            <a:ext cx="2760900" cy="2760900"/>
          </a:xfrm>
          <a:prstGeom prst="rect">
            <a:avLst/>
          </a:prstGeom>
          <a:noFill/>
          <a:ln>
            <a:noFill/>
          </a:ln>
        </p:spPr>
      </p:pic>
      <p:pic>
        <p:nvPicPr>
          <p:cNvPr id="42" name="Google Shape;42;p3" descr="Death_to_stock_communicate_hands_5.jpg"/>
          <p:cNvPicPr preferRelativeResize="0"/>
          <p:nvPr/>
        </p:nvPicPr>
        <p:blipFill>
          <a:blip r:embed="rId5">
            <a:alphaModFix/>
          </a:blip>
          <a:stretch>
            <a:fillRect/>
          </a:stretch>
        </p:blipFill>
        <p:spPr>
          <a:xfrm>
            <a:off x="9525000" y="2967"/>
            <a:ext cx="2743200" cy="2743200"/>
          </a:xfrm>
          <a:prstGeom prst="rect">
            <a:avLst/>
          </a:prstGeom>
          <a:noFill/>
          <a:ln>
            <a:noFill/>
          </a:ln>
        </p:spPr>
      </p:pic>
      <p:pic>
        <p:nvPicPr>
          <p:cNvPr id="43" name="Google Shape;43;p3" descr="Death_to_stock_communicate_hands_9-.jpg"/>
          <p:cNvPicPr preferRelativeResize="0"/>
          <p:nvPr/>
        </p:nvPicPr>
        <p:blipFill>
          <a:blip r:embed="rId6">
            <a:alphaModFix/>
          </a:blip>
          <a:stretch>
            <a:fillRect/>
          </a:stretch>
        </p:blipFill>
        <p:spPr>
          <a:xfrm>
            <a:off x="-95322" y="1356243"/>
            <a:ext cx="2760900" cy="2760900"/>
          </a:xfrm>
          <a:prstGeom prst="rect">
            <a:avLst/>
          </a:prstGeom>
          <a:noFill/>
          <a:ln>
            <a:noFill/>
          </a:ln>
        </p:spPr>
      </p:pic>
      <p:sp>
        <p:nvSpPr>
          <p:cNvPr id="44" name="Google Shape;44;p3"/>
          <p:cNvSpPr/>
          <p:nvPr/>
        </p:nvSpPr>
        <p:spPr>
          <a:xfrm>
            <a:off x="-96836" y="2730901"/>
            <a:ext cx="1383600" cy="1383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pic>
        <p:nvPicPr>
          <p:cNvPr id="45" name="Google Shape;45;p3" descr="DeathtoStock_Clementine10.jpg"/>
          <p:cNvPicPr preferRelativeResize="0"/>
          <p:nvPr/>
        </p:nvPicPr>
        <p:blipFill>
          <a:blip r:embed="rId7">
            <a:alphaModFix/>
          </a:blip>
          <a:stretch>
            <a:fillRect/>
          </a:stretch>
        </p:blipFill>
        <p:spPr>
          <a:xfrm>
            <a:off x="5408857" y="5482071"/>
            <a:ext cx="1383600" cy="1383567"/>
          </a:xfrm>
          <a:prstGeom prst="rect">
            <a:avLst/>
          </a:prstGeom>
          <a:noFill/>
          <a:ln>
            <a:noFill/>
          </a:ln>
        </p:spPr>
      </p:pic>
      <p:pic>
        <p:nvPicPr>
          <p:cNvPr id="46" name="Google Shape;46;p3" descr="Death_to_stock_communicate_hands_4.jpg"/>
          <p:cNvPicPr preferRelativeResize="0"/>
          <p:nvPr/>
        </p:nvPicPr>
        <p:blipFill>
          <a:blip r:embed="rId8">
            <a:alphaModFix/>
          </a:blip>
          <a:stretch>
            <a:fillRect/>
          </a:stretch>
        </p:blipFill>
        <p:spPr>
          <a:xfrm>
            <a:off x="9523387" y="4113834"/>
            <a:ext cx="2760900" cy="2760900"/>
          </a:xfrm>
          <a:prstGeom prst="rect">
            <a:avLst/>
          </a:prstGeom>
          <a:noFill/>
          <a:ln>
            <a:noFill/>
          </a:ln>
        </p:spPr>
      </p:pic>
      <p:pic>
        <p:nvPicPr>
          <p:cNvPr id="47" name="Google Shape;47;p3" descr="DeathtoStock_Simplify3.jpg"/>
          <p:cNvPicPr preferRelativeResize="0"/>
          <p:nvPr/>
        </p:nvPicPr>
        <p:blipFill>
          <a:blip r:embed="rId9">
            <a:alphaModFix/>
          </a:blip>
          <a:stretch>
            <a:fillRect/>
          </a:stretch>
        </p:blipFill>
        <p:spPr>
          <a:xfrm>
            <a:off x="-88800" y="-24141"/>
            <a:ext cx="1383600" cy="1383644"/>
          </a:xfrm>
          <a:prstGeom prst="rect">
            <a:avLst/>
          </a:prstGeom>
          <a:noFill/>
          <a:ln>
            <a:noFill/>
          </a:ln>
        </p:spPr>
      </p:pic>
      <p:pic>
        <p:nvPicPr>
          <p:cNvPr id="48" name="Google Shape;48;p3" descr="Death_to_stock_communicate_hands_1.jpg"/>
          <p:cNvPicPr preferRelativeResize="0"/>
          <p:nvPr/>
        </p:nvPicPr>
        <p:blipFill>
          <a:blip r:embed="rId10">
            <a:alphaModFix/>
          </a:blip>
          <a:stretch>
            <a:fillRect/>
          </a:stretch>
        </p:blipFill>
        <p:spPr>
          <a:xfrm>
            <a:off x="6776392" y="-24100"/>
            <a:ext cx="1383600" cy="1383600"/>
          </a:xfrm>
          <a:prstGeom prst="rect">
            <a:avLst/>
          </a:prstGeom>
          <a:noFill/>
          <a:ln>
            <a:noFill/>
          </a:ln>
        </p:spPr>
      </p:pic>
      <p:pic>
        <p:nvPicPr>
          <p:cNvPr id="49" name="Google Shape;49;p3" descr="Death_to_stock_communicate_hands_3.jpg"/>
          <p:cNvPicPr preferRelativeResize="0"/>
          <p:nvPr/>
        </p:nvPicPr>
        <p:blipFill>
          <a:blip r:embed="rId11">
            <a:alphaModFix/>
          </a:blip>
          <a:stretch>
            <a:fillRect/>
          </a:stretch>
        </p:blipFill>
        <p:spPr>
          <a:xfrm>
            <a:off x="4025267" y="5474400"/>
            <a:ext cx="1383600" cy="1383600"/>
          </a:xfrm>
          <a:prstGeom prst="rect">
            <a:avLst/>
          </a:prstGeom>
          <a:noFill/>
          <a:ln>
            <a:noFill/>
          </a:ln>
        </p:spPr>
      </p:pic>
      <p:sp>
        <p:nvSpPr>
          <p:cNvPr id="50" name="Google Shape;50;p3"/>
          <p:cNvSpPr/>
          <p:nvPr/>
        </p:nvSpPr>
        <p:spPr>
          <a:xfrm flipH="1">
            <a:off x="1295400" y="-8160"/>
            <a:ext cx="1371600" cy="1371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1" name="Google Shape;51;p3"/>
          <p:cNvSpPr/>
          <p:nvPr/>
        </p:nvSpPr>
        <p:spPr>
          <a:xfrm flipH="1">
            <a:off x="2667000" y="5486519"/>
            <a:ext cx="1371600" cy="1371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2" name="Google Shape;52;p3"/>
          <p:cNvSpPr/>
          <p:nvPr/>
        </p:nvSpPr>
        <p:spPr>
          <a:xfrm flipH="1">
            <a:off x="4038600" y="0"/>
            <a:ext cx="1371600" cy="13716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3" name="Google Shape;53;p3"/>
          <p:cNvSpPr/>
          <p:nvPr/>
        </p:nvSpPr>
        <p:spPr>
          <a:xfrm flipH="1">
            <a:off x="6781800" y="5486519"/>
            <a:ext cx="1371600" cy="13716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4" name="Google Shape;54;p3"/>
          <p:cNvSpPr/>
          <p:nvPr/>
        </p:nvSpPr>
        <p:spPr>
          <a:xfrm flipH="1">
            <a:off x="8153400" y="5486519"/>
            <a:ext cx="1371600" cy="1371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 name="Google Shape;55;p3"/>
          <p:cNvSpPr/>
          <p:nvPr/>
        </p:nvSpPr>
        <p:spPr>
          <a:xfrm flipH="1">
            <a:off x="8157300" y="-12741"/>
            <a:ext cx="1371600" cy="1371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 name="Google Shape;56;p3"/>
          <p:cNvSpPr/>
          <p:nvPr/>
        </p:nvSpPr>
        <p:spPr>
          <a:xfrm flipH="1">
            <a:off x="5410200" y="0"/>
            <a:ext cx="1371600" cy="1371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 name="Google Shape;57;p3"/>
          <p:cNvSpPr/>
          <p:nvPr/>
        </p:nvSpPr>
        <p:spPr>
          <a:xfrm flipH="1">
            <a:off x="3343112" y="667255"/>
            <a:ext cx="691600" cy="691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 name="Google Shape;58;p3"/>
          <p:cNvSpPr/>
          <p:nvPr/>
        </p:nvSpPr>
        <p:spPr>
          <a:xfrm>
            <a:off x="6088157" y="-65"/>
            <a:ext cx="691600" cy="691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 name="Google Shape;59;p3"/>
          <p:cNvSpPr/>
          <p:nvPr/>
        </p:nvSpPr>
        <p:spPr>
          <a:xfrm flipH="1">
            <a:off x="604012" y="-79"/>
            <a:ext cx="691600" cy="691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 name="Google Shape;60;p3"/>
          <p:cNvSpPr/>
          <p:nvPr/>
        </p:nvSpPr>
        <p:spPr>
          <a:xfrm>
            <a:off x="1286767" y="1358900"/>
            <a:ext cx="9609600" cy="4127600"/>
          </a:xfrm>
          <a:prstGeom prst="rect">
            <a:avLst/>
          </a:prstGeom>
          <a:solidFill>
            <a:srgbClr val="FFFFFF"/>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61" name="Google Shape;61;p3"/>
          <p:cNvSpPr txBox="1">
            <a:spLocks noGrp="1"/>
          </p:cNvSpPr>
          <p:nvPr>
            <p:ph type="ctrTitle"/>
          </p:nvPr>
        </p:nvSpPr>
        <p:spPr>
          <a:xfrm>
            <a:off x="2686100" y="2111133"/>
            <a:ext cx="6819600" cy="1546400"/>
          </a:xfrm>
          <a:prstGeom prst="rect">
            <a:avLst/>
          </a:prstGeom>
        </p:spPr>
        <p:txBody>
          <a:bodyPr spcFirstLastPara="1" wrap="square" lIns="121897" tIns="121897" rIns="121897" bIns="121897" anchor="b" anchorCtr="0">
            <a:noAutofit/>
          </a:bodyPr>
          <a:lstStyle>
            <a:lvl1pPr lvl="0" algn="ctr" rtl="0">
              <a:spcBef>
                <a:spcPts val="0"/>
              </a:spcBef>
              <a:spcAft>
                <a:spcPts val="0"/>
              </a:spcAft>
              <a:buClr>
                <a:srgbClr val="4D778A"/>
              </a:buClr>
              <a:buSzPts val="1800"/>
              <a:buNone/>
              <a:defRPr sz="2400">
                <a:solidFill>
                  <a:srgbClr val="4D778A"/>
                </a:solidFill>
              </a:defRPr>
            </a:lvl1pPr>
            <a:lvl2pPr lvl="1" algn="ctr" rtl="0">
              <a:spcBef>
                <a:spcPts val="0"/>
              </a:spcBef>
              <a:spcAft>
                <a:spcPts val="0"/>
              </a:spcAft>
              <a:buClr>
                <a:srgbClr val="4D778A"/>
              </a:buClr>
              <a:buSzPts val="1800"/>
              <a:buNone/>
              <a:defRPr sz="2400">
                <a:solidFill>
                  <a:srgbClr val="4D778A"/>
                </a:solidFill>
              </a:defRPr>
            </a:lvl2pPr>
            <a:lvl3pPr lvl="2" algn="ctr" rtl="0">
              <a:spcBef>
                <a:spcPts val="0"/>
              </a:spcBef>
              <a:spcAft>
                <a:spcPts val="0"/>
              </a:spcAft>
              <a:buClr>
                <a:srgbClr val="4D778A"/>
              </a:buClr>
              <a:buSzPts val="1800"/>
              <a:buNone/>
              <a:defRPr sz="2400">
                <a:solidFill>
                  <a:srgbClr val="4D778A"/>
                </a:solidFill>
              </a:defRPr>
            </a:lvl3pPr>
            <a:lvl4pPr lvl="3" algn="ctr" rtl="0">
              <a:spcBef>
                <a:spcPts val="0"/>
              </a:spcBef>
              <a:spcAft>
                <a:spcPts val="0"/>
              </a:spcAft>
              <a:buClr>
                <a:srgbClr val="4D778A"/>
              </a:buClr>
              <a:buSzPts val="1800"/>
              <a:buNone/>
              <a:defRPr sz="2400">
                <a:solidFill>
                  <a:srgbClr val="4D778A"/>
                </a:solidFill>
              </a:defRPr>
            </a:lvl4pPr>
            <a:lvl5pPr lvl="4" algn="ctr" rtl="0">
              <a:spcBef>
                <a:spcPts val="0"/>
              </a:spcBef>
              <a:spcAft>
                <a:spcPts val="0"/>
              </a:spcAft>
              <a:buClr>
                <a:srgbClr val="4D778A"/>
              </a:buClr>
              <a:buSzPts val="1800"/>
              <a:buNone/>
              <a:defRPr sz="2400">
                <a:solidFill>
                  <a:srgbClr val="4D778A"/>
                </a:solidFill>
              </a:defRPr>
            </a:lvl5pPr>
            <a:lvl6pPr lvl="5" algn="ctr" rtl="0">
              <a:spcBef>
                <a:spcPts val="0"/>
              </a:spcBef>
              <a:spcAft>
                <a:spcPts val="0"/>
              </a:spcAft>
              <a:buClr>
                <a:srgbClr val="4D778A"/>
              </a:buClr>
              <a:buSzPts val="1800"/>
              <a:buNone/>
              <a:defRPr sz="2400">
                <a:solidFill>
                  <a:srgbClr val="4D778A"/>
                </a:solidFill>
              </a:defRPr>
            </a:lvl6pPr>
            <a:lvl7pPr lvl="6" algn="ctr" rtl="0">
              <a:spcBef>
                <a:spcPts val="0"/>
              </a:spcBef>
              <a:spcAft>
                <a:spcPts val="0"/>
              </a:spcAft>
              <a:buClr>
                <a:srgbClr val="4D778A"/>
              </a:buClr>
              <a:buSzPts val="1800"/>
              <a:buNone/>
              <a:defRPr sz="2400">
                <a:solidFill>
                  <a:srgbClr val="4D778A"/>
                </a:solidFill>
              </a:defRPr>
            </a:lvl7pPr>
            <a:lvl8pPr lvl="7" algn="ctr" rtl="0">
              <a:spcBef>
                <a:spcPts val="0"/>
              </a:spcBef>
              <a:spcAft>
                <a:spcPts val="0"/>
              </a:spcAft>
              <a:buClr>
                <a:srgbClr val="4D778A"/>
              </a:buClr>
              <a:buSzPts val="1800"/>
              <a:buNone/>
              <a:defRPr sz="2400">
                <a:solidFill>
                  <a:srgbClr val="4D778A"/>
                </a:solidFill>
              </a:defRPr>
            </a:lvl8pPr>
            <a:lvl9pPr lvl="8" algn="ctr" rtl="0">
              <a:spcBef>
                <a:spcPts val="0"/>
              </a:spcBef>
              <a:spcAft>
                <a:spcPts val="0"/>
              </a:spcAft>
              <a:buClr>
                <a:srgbClr val="4D778A"/>
              </a:buClr>
              <a:buSzPts val="1800"/>
              <a:buNone/>
              <a:defRPr sz="2400">
                <a:solidFill>
                  <a:srgbClr val="4D778A"/>
                </a:solidFill>
              </a:defRPr>
            </a:lvl9pPr>
          </a:lstStyle>
          <a:p>
            <a:endParaRPr/>
          </a:p>
        </p:txBody>
      </p:sp>
      <p:sp>
        <p:nvSpPr>
          <p:cNvPr id="62" name="Google Shape;62;p3"/>
          <p:cNvSpPr txBox="1">
            <a:spLocks noGrp="1"/>
          </p:cNvSpPr>
          <p:nvPr>
            <p:ph type="subTitle" idx="1"/>
          </p:nvPr>
        </p:nvSpPr>
        <p:spPr>
          <a:xfrm>
            <a:off x="2686100" y="3481939"/>
            <a:ext cx="6819600" cy="10464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7198A9"/>
              </a:buClr>
              <a:buSzPts val="1400"/>
              <a:buNone/>
              <a:defRPr sz="1900">
                <a:solidFill>
                  <a:srgbClr val="7198A9"/>
                </a:solidFill>
              </a:defRPr>
            </a:lvl1pPr>
            <a:lvl2pPr lvl="1" algn="ctr" rtl="0">
              <a:spcBef>
                <a:spcPts val="0"/>
              </a:spcBef>
              <a:spcAft>
                <a:spcPts val="0"/>
              </a:spcAft>
              <a:buClr>
                <a:srgbClr val="7198A9"/>
              </a:buClr>
              <a:buSzPts val="1400"/>
              <a:buNone/>
              <a:defRPr sz="1900">
                <a:solidFill>
                  <a:srgbClr val="7198A9"/>
                </a:solidFill>
              </a:defRPr>
            </a:lvl2pPr>
            <a:lvl3pPr lvl="2" algn="ctr" rtl="0">
              <a:spcBef>
                <a:spcPts val="0"/>
              </a:spcBef>
              <a:spcAft>
                <a:spcPts val="0"/>
              </a:spcAft>
              <a:buClr>
                <a:srgbClr val="7198A9"/>
              </a:buClr>
              <a:buSzPts val="1400"/>
              <a:buNone/>
              <a:defRPr sz="1900">
                <a:solidFill>
                  <a:srgbClr val="7198A9"/>
                </a:solidFill>
              </a:defRPr>
            </a:lvl3pPr>
            <a:lvl4pPr lvl="3" algn="ctr" rtl="0">
              <a:spcBef>
                <a:spcPts val="0"/>
              </a:spcBef>
              <a:spcAft>
                <a:spcPts val="0"/>
              </a:spcAft>
              <a:buClr>
                <a:srgbClr val="7198A9"/>
              </a:buClr>
              <a:buSzPts val="1400"/>
              <a:buNone/>
              <a:defRPr sz="1900">
                <a:solidFill>
                  <a:srgbClr val="7198A9"/>
                </a:solidFill>
              </a:defRPr>
            </a:lvl4pPr>
            <a:lvl5pPr lvl="4" algn="ctr" rtl="0">
              <a:spcBef>
                <a:spcPts val="0"/>
              </a:spcBef>
              <a:spcAft>
                <a:spcPts val="0"/>
              </a:spcAft>
              <a:buClr>
                <a:srgbClr val="7198A9"/>
              </a:buClr>
              <a:buSzPts val="1400"/>
              <a:buNone/>
              <a:defRPr sz="1900">
                <a:solidFill>
                  <a:srgbClr val="7198A9"/>
                </a:solidFill>
              </a:defRPr>
            </a:lvl5pPr>
            <a:lvl6pPr lvl="5" algn="ctr" rtl="0">
              <a:spcBef>
                <a:spcPts val="0"/>
              </a:spcBef>
              <a:spcAft>
                <a:spcPts val="0"/>
              </a:spcAft>
              <a:buClr>
                <a:srgbClr val="7198A9"/>
              </a:buClr>
              <a:buSzPts val="1400"/>
              <a:buNone/>
              <a:defRPr sz="1900">
                <a:solidFill>
                  <a:srgbClr val="7198A9"/>
                </a:solidFill>
              </a:defRPr>
            </a:lvl6pPr>
            <a:lvl7pPr lvl="6" algn="ctr" rtl="0">
              <a:spcBef>
                <a:spcPts val="0"/>
              </a:spcBef>
              <a:spcAft>
                <a:spcPts val="0"/>
              </a:spcAft>
              <a:buClr>
                <a:srgbClr val="7198A9"/>
              </a:buClr>
              <a:buSzPts val="1400"/>
              <a:buNone/>
              <a:defRPr sz="1900">
                <a:solidFill>
                  <a:srgbClr val="7198A9"/>
                </a:solidFill>
              </a:defRPr>
            </a:lvl7pPr>
            <a:lvl8pPr lvl="7" algn="ctr" rtl="0">
              <a:spcBef>
                <a:spcPts val="0"/>
              </a:spcBef>
              <a:spcAft>
                <a:spcPts val="0"/>
              </a:spcAft>
              <a:buClr>
                <a:srgbClr val="7198A9"/>
              </a:buClr>
              <a:buSzPts val="1400"/>
              <a:buNone/>
              <a:defRPr sz="1900">
                <a:solidFill>
                  <a:srgbClr val="7198A9"/>
                </a:solidFill>
              </a:defRPr>
            </a:lvl8pPr>
            <a:lvl9pPr lvl="8" algn="ctr" rtl="0">
              <a:spcBef>
                <a:spcPts val="0"/>
              </a:spcBef>
              <a:spcAft>
                <a:spcPts val="0"/>
              </a:spcAft>
              <a:buClr>
                <a:srgbClr val="7198A9"/>
              </a:buClr>
              <a:buSzPts val="1400"/>
              <a:buNone/>
              <a:defRPr sz="1900">
                <a:solidFill>
                  <a:srgbClr val="7198A9"/>
                </a:solidFill>
              </a:defRPr>
            </a:lvl9pPr>
          </a:lstStyle>
          <a:p>
            <a:endParaRPr/>
          </a:p>
        </p:txBody>
      </p:sp>
      <p:sp>
        <p:nvSpPr>
          <p:cNvPr id="63" name="Google Shape;63;p3"/>
          <p:cNvSpPr/>
          <p:nvPr/>
        </p:nvSpPr>
        <p:spPr>
          <a:xfrm>
            <a:off x="6763757" y="6153868"/>
            <a:ext cx="691600" cy="691600"/>
          </a:xfrm>
          <a:prstGeom prst="rect">
            <a:avLst/>
          </a:prstGeom>
          <a:solidFill>
            <a:srgbClr val="CEDBE0">
              <a:alpha val="3269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3684359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4"/>
        <p:cNvGrpSpPr/>
        <p:nvPr/>
      </p:nvGrpSpPr>
      <p:grpSpPr>
        <a:xfrm>
          <a:off x="0" y="0"/>
          <a:ext cx="0" cy="0"/>
          <a:chOff x="0" y="0"/>
          <a:chExt cx="0" cy="0"/>
        </a:xfrm>
      </p:grpSpPr>
      <p:pic>
        <p:nvPicPr>
          <p:cNvPr id="65" name="Google Shape;65;p4" descr="Death_to_stock_communicate_hands_10.jpg"/>
          <p:cNvPicPr preferRelativeResize="0"/>
          <p:nvPr/>
        </p:nvPicPr>
        <p:blipFill>
          <a:blip r:embed="rId2">
            <a:alphaModFix/>
          </a:blip>
          <a:stretch>
            <a:fillRect/>
          </a:stretch>
        </p:blipFill>
        <p:spPr>
          <a:xfrm>
            <a:off x="-4733" y="1326733"/>
            <a:ext cx="1383600" cy="1383600"/>
          </a:xfrm>
          <a:prstGeom prst="rect">
            <a:avLst/>
          </a:prstGeom>
          <a:noFill/>
          <a:ln>
            <a:noFill/>
          </a:ln>
        </p:spPr>
      </p:pic>
      <p:pic>
        <p:nvPicPr>
          <p:cNvPr id="66" name="Google Shape;66;p4" descr="DeathtoStock_Simplify2.jpg"/>
          <p:cNvPicPr preferRelativeResize="0"/>
          <p:nvPr/>
        </p:nvPicPr>
        <p:blipFill>
          <a:blip r:embed="rId3">
            <a:alphaModFix/>
          </a:blip>
          <a:stretch>
            <a:fillRect/>
          </a:stretch>
        </p:blipFill>
        <p:spPr>
          <a:xfrm>
            <a:off x="-4732" y="4087828"/>
            <a:ext cx="2770367" cy="2770367"/>
          </a:xfrm>
          <a:prstGeom prst="rect">
            <a:avLst/>
          </a:prstGeom>
          <a:noFill/>
          <a:ln>
            <a:noFill/>
          </a:ln>
        </p:spPr>
      </p:pic>
      <p:sp>
        <p:nvSpPr>
          <p:cNvPr id="67" name="Google Shape;67;p4"/>
          <p:cNvSpPr/>
          <p:nvPr/>
        </p:nvSpPr>
        <p:spPr>
          <a:xfrm>
            <a:off x="10810393" y="4146816"/>
            <a:ext cx="1383600" cy="13836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pic>
        <p:nvPicPr>
          <p:cNvPr id="68" name="Google Shape;68;p4" descr="DeathtoStock_Wired3.jpg"/>
          <p:cNvPicPr preferRelativeResize="0"/>
          <p:nvPr/>
        </p:nvPicPr>
        <p:blipFill>
          <a:blip r:embed="rId4">
            <a:alphaModFix/>
          </a:blip>
          <a:stretch>
            <a:fillRect/>
          </a:stretch>
        </p:blipFill>
        <p:spPr>
          <a:xfrm>
            <a:off x="9426703" y="1383601"/>
            <a:ext cx="2779300" cy="2779300"/>
          </a:xfrm>
          <a:prstGeom prst="rect">
            <a:avLst/>
          </a:prstGeom>
          <a:noFill/>
          <a:ln>
            <a:noFill/>
          </a:ln>
        </p:spPr>
      </p:pic>
      <p:sp>
        <p:nvSpPr>
          <p:cNvPr id="69" name="Google Shape;69;p4"/>
          <p:cNvSpPr txBox="1">
            <a:spLocks noGrp="1"/>
          </p:cNvSpPr>
          <p:nvPr>
            <p:ph type="body" idx="1"/>
          </p:nvPr>
        </p:nvSpPr>
        <p:spPr>
          <a:xfrm>
            <a:off x="3868500" y="2882400"/>
            <a:ext cx="4455200" cy="1093200"/>
          </a:xfrm>
          <a:prstGeom prst="rect">
            <a:avLst/>
          </a:prstGeom>
        </p:spPr>
        <p:txBody>
          <a:bodyPr spcFirstLastPara="1" wrap="square" lIns="121897" tIns="121897" rIns="121897" bIns="121897" anchor="ctr" anchorCtr="0">
            <a:noAutofit/>
          </a:bodyPr>
          <a:lstStyle>
            <a:lvl1pPr marL="609585" lvl="0" indent="-440256" algn="ctr" rtl="0">
              <a:spcBef>
                <a:spcPts val="800"/>
              </a:spcBef>
              <a:spcAft>
                <a:spcPts val="0"/>
              </a:spcAft>
              <a:buSzPts val="1600"/>
              <a:buFont typeface="Arvo"/>
              <a:buChar char="■"/>
              <a:defRPr i="1">
                <a:latin typeface="Arvo"/>
                <a:ea typeface="Arvo"/>
                <a:cs typeface="Arvo"/>
                <a:sym typeface="Arvo"/>
              </a:defRPr>
            </a:lvl1pPr>
            <a:lvl2pPr marL="1219170" lvl="1" indent="-440256" algn="ctr" rtl="0">
              <a:spcBef>
                <a:spcPts val="0"/>
              </a:spcBef>
              <a:spcAft>
                <a:spcPts val="0"/>
              </a:spcAft>
              <a:buSzPts val="1600"/>
              <a:buFont typeface="Arvo"/>
              <a:buChar char="□"/>
              <a:defRPr i="1">
                <a:latin typeface="Arvo"/>
                <a:ea typeface="Arvo"/>
                <a:cs typeface="Arvo"/>
                <a:sym typeface="Arvo"/>
              </a:defRPr>
            </a:lvl2pPr>
            <a:lvl3pPr marL="1828754" lvl="2" indent="-440256" algn="ctr" rtl="0">
              <a:spcBef>
                <a:spcPts val="0"/>
              </a:spcBef>
              <a:spcAft>
                <a:spcPts val="0"/>
              </a:spcAft>
              <a:buSzPts val="1600"/>
              <a:buFont typeface="Arvo"/>
              <a:buChar char="▫"/>
              <a:defRPr i="1">
                <a:latin typeface="Arvo"/>
                <a:ea typeface="Arvo"/>
                <a:cs typeface="Arvo"/>
                <a:sym typeface="Arvo"/>
              </a:defRPr>
            </a:lvl3pPr>
            <a:lvl4pPr marL="2438339" lvl="3" indent="-440256" algn="ctr" rtl="0">
              <a:spcBef>
                <a:spcPts val="0"/>
              </a:spcBef>
              <a:spcAft>
                <a:spcPts val="0"/>
              </a:spcAft>
              <a:buSzPts val="1600"/>
              <a:buFont typeface="Arvo"/>
              <a:buChar char="▫"/>
              <a:defRPr i="1">
                <a:latin typeface="Arvo"/>
                <a:ea typeface="Arvo"/>
                <a:cs typeface="Arvo"/>
                <a:sym typeface="Arvo"/>
              </a:defRPr>
            </a:lvl4pPr>
            <a:lvl5pPr marL="3047924" lvl="4" indent="-440256" algn="ctr" rtl="0">
              <a:spcBef>
                <a:spcPts val="0"/>
              </a:spcBef>
              <a:spcAft>
                <a:spcPts val="0"/>
              </a:spcAft>
              <a:buSzPts val="1600"/>
              <a:buFont typeface="Arvo"/>
              <a:buChar char="○"/>
              <a:defRPr i="1">
                <a:latin typeface="Arvo"/>
                <a:ea typeface="Arvo"/>
                <a:cs typeface="Arvo"/>
                <a:sym typeface="Arvo"/>
              </a:defRPr>
            </a:lvl5pPr>
            <a:lvl6pPr marL="3657509" lvl="5" indent="-440256" algn="ctr" rtl="0">
              <a:spcBef>
                <a:spcPts val="0"/>
              </a:spcBef>
              <a:spcAft>
                <a:spcPts val="0"/>
              </a:spcAft>
              <a:buSzPts val="1600"/>
              <a:buFont typeface="Arvo"/>
              <a:buChar char="■"/>
              <a:defRPr i="1">
                <a:latin typeface="Arvo"/>
                <a:ea typeface="Arvo"/>
                <a:cs typeface="Arvo"/>
                <a:sym typeface="Arvo"/>
              </a:defRPr>
            </a:lvl6pPr>
            <a:lvl7pPr marL="4267093" lvl="6" indent="-440256" algn="ctr" rtl="0">
              <a:spcBef>
                <a:spcPts val="0"/>
              </a:spcBef>
              <a:spcAft>
                <a:spcPts val="0"/>
              </a:spcAft>
              <a:buSzPts val="1600"/>
              <a:buFont typeface="Arvo"/>
              <a:buChar char="●"/>
              <a:defRPr i="1">
                <a:latin typeface="Arvo"/>
                <a:ea typeface="Arvo"/>
                <a:cs typeface="Arvo"/>
                <a:sym typeface="Arvo"/>
              </a:defRPr>
            </a:lvl7pPr>
            <a:lvl8pPr marL="4876678" lvl="7" indent="-440256" algn="ctr" rtl="0">
              <a:spcBef>
                <a:spcPts val="0"/>
              </a:spcBef>
              <a:spcAft>
                <a:spcPts val="0"/>
              </a:spcAft>
              <a:buSzPts val="1600"/>
              <a:buFont typeface="Arvo"/>
              <a:buChar char="○"/>
              <a:defRPr i="1">
                <a:latin typeface="Arvo"/>
                <a:ea typeface="Arvo"/>
                <a:cs typeface="Arvo"/>
                <a:sym typeface="Arvo"/>
              </a:defRPr>
            </a:lvl8pPr>
            <a:lvl9pPr marL="5486263" lvl="8" indent="-440256" algn="ctr">
              <a:spcBef>
                <a:spcPts val="0"/>
              </a:spcBef>
              <a:spcAft>
                <a:spcPts val="0"/>
              </a:spcAft>
              <a:buSzPts val="1600"/>
              <a:buFont typeface="Arvo"/>
              <a:buChar char="■"/>
              <a:defRPr i="1">
                <a:latin typeface="Arvo"/>
                <a:ea typeface="Arvo"/>
                <a:cs typeface="Arvo"/>
                <a:sym typeface="Arvo"/>
              </a:defRPr>
            </a:lvl9pPr>
          </a:lstStyle>
          <a:p>
            <a:endParaRPr/>
          </a:p>
        </p:txBody>
      </p:sp>
      <p:sp>
        <p:nvSpPr>
          <p:cNvPr id="70" name="Google Shape;70;p4"/>
          <p:cNvSpPr/>
          <p:nvPr/>
        </p:nvSpPr>
        <p:spPr>
          <a:xfrm>
            <a:off x="9426697" y="1383601"/>
            <a:ext cx="1383600" cy="1383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1" name="Google Shape;71;p4"/>
          <p:cNvSpPr/>
          <p:nvPr/>
        </p:nvSpPr>
        <p:spPr>
          <a:xfrm>
            <a:off x="9426697" y="56"/>
            <a:ext cx="1383600" cy="1383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2" name="Google Shape;72;p4"/>
          <p:cNvSpPr/>
          <p:nvPr/>
        </p:nvSpPr>
        <p:spPr>
          <a:xfrm>
            <a:off x="8735097" y="-12"/>
            <a:ext cx="691600" cy="6916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 name="Google Shape;73;p4"/>
          <p:cNvSpPr/>
          <p:nvPr/>
        </p:nvSpPr>
        <p:spPr>
          <a:xfrm flipH="1">
            <a:off x="1376969" y="1326740"/>
            <a:ext cx="1383600" cy="1383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 name="Google Shape;74;p4"/>
          <p:cNvSpPr/>
          <p:nvPr/>
        </p:nvSpPr>
        <p:spPr>
          <a:xfrm flipH="1">
            <a:off x="-4659" y="2710349"/>
            <a:ext cx="1383600" cy="13836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 name="Google Shape;75;p4"/>
          <p:cNvSpPr/>
          <p:nvPr/>
        </p:nvSpPr>
        <p:spPr>
          <a:xfrm flipH="1">
            <a:off x="1376969" y="4087635"/>
            <a:ext cx="1383600" cy="1383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6" name="Google Shape;76;p4"/>
          <p:cNvSpPr/>
          <p:nvPr/>
        </p:nvSpPr>
        <p:spPr>
          <a:xfrm flipH="1">
            <a:off x="2760571" y="6166388"/>
            <a:ext cx="691600" cy="6916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7" name="Google Shape;77;p4"/>
          <p:cNvSpPr/>
          <p:nvPr/>
        </p:nvSpPr>
        <p:spPr>
          <a:xfrm flipH="1">
            <a:off x="2068979" y="2018721"/>
            <a:ext cx="691600" cy="691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pic>
        <p:nvPicPr>
          <p:cNvPr id="78" name="Google Shape;78;p4" descr="Death_to_stock_communicate_hands_2.jpg"/>
          <p:cNvPicPr preferRelativeResize="0"/>
          <p:nvPr/>
        </p:nvPicPr>
        <p:blipFill>
          <a:blip r:embed="rId5">
            <a:alphaModFix/>
          </a:blip>
          <a:stretch>
            <a:fillRect/>
          </a:stretch>
        </p:blipFill>
        <p:spPr>
          <a:xfrm>
            <a:off x="10810442" y="-6"/>
            <a:ext cx="1383753" cy="1383751"/>
          </a:xfrm>
          <a:prstGeom prst="rect">
            <a:avLst/>
          </a:prstGeom>
          <a:noFill/>
          <a:ln>
            <a:noFill/>
          </a:ln>
        </p:spPr>
      </p:pic>
      <p:grpSp>
        <p:nvGrpSpPr>
          <p:cNvPr id="79" name="Google Shape;79;p4"/>
          <p:cNvGrpSpPr/>
          <p:nvPr/>
        </p:nvGrpSpPr>
        <p:grpSpPr>
          <a:xfrm>
            <a:off x="1746844" y="4442093"/>
            <a:ext cx="643853" cy="675071"/>
            <a:chOff x="5961125" y="1623900"/>
            <a:chExt cx="427450" cy="448175"/>
          </a:xfrm>
        </p:grpSpPr>
        <p:sp>
          <p:nvSpPr>
            <p:cNvPr id="80" name="Google Shape;80;p4"/>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1" name="Google Shape;81;p4"/>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2" name="Google Shape;82;p4"/>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 name="Google Shape;83;p4"/>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 name="Google Shape;84;p4"/>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 name="Google Shape;85;p4"/>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 name="Google Shape;86;p4"/>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87" name="Google Shape;87;p4"/>
          <p:cNvSpPr/>
          <p:nvPr/>
        </p:nvSpPr>
        <p:spPr>
          <a:xfrm>
            <a:off x="9798733" y="1755636"/>
            <a:ext cx="639531" cy="63953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FFFFFF"/>
            </a:solidFill>
            <a:prstDash val="solid"/>
            <a:round/>
            <a:headEnd type="none" w="sm" len="sm"/>
            <a:tailEnd type="none" w="sm" len="sm"/>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8" name="Google Shape;88;p4"/>
          <p:cNvSpPr txBox="1">
            <a:spLocks noGrp="1"/>
          </p:cNvSpPr>
          <p:nvPr>
            <p:ph type="sldNum" idx="12"/>
          </p:nvPr>
        </p:nvSpPr>
        <p:spPr>
          <a:xfrm>
            <a:off x="5750200" y="6166400"/>
            <a:ext cx="691600" cy="691600"/>
          </a:xfrm>
          <a:prstGeom prst="rect">
            <a:avLst/>
          </a:prstGeom>
        </p:spPr>
        <p:txBody>
          <a:bodyPr spcFirstLastPara="1" wrap="square" lIns="121897" tIns="121897" rIns="121897" bIns="121897" anchor="ctr" anchorCtr="0">
            <a:noAutofit/>
          </a:bodyPr>
          <a:lstStyle>
            <a:lvl1pPr lvl="0" algn="ctr" rtl="0">
              <a:buNone/>
              <a:defRPr sz="1300">
                <a:solidFill>
                  <a:srgbClr val="7198A9"/>
                </a:solidFill>
                <a:latin typeface="Arvo"/>
                <a:ea typeface="Arvo"/>
                <a:cs typeface="Arvo"/>
                <a:sym typeface="Arvo"/>
              </a:defRPr>
            </a:lvl1pPr>
            <a:lvl2pPr lvl="1" algn="ctr" rtl="0">
              <a:buNone/>
              <a:defRPr sz="1300">
                <a:solidFill>
                  <a:srgbClr val="7198A9"/>
                </a:solidFill>
                <a:latin typeface="Arvo"/>
                <a:ea typeface="Arvo"/>
                <a:cs typeface="Arvo"/>
                <a:sym typeface="Arvo"/>
              </a:defRPr>
            </a:lvl2pPr>
            <a:lvl3pPr lvl="2" algn="ctr" rtl="0">
              <a:buNone/>
              <a:defRPr sz="1300">
                <a:solidFill>
                  <a:srgbClr val="7198A9"/>
                </a:solidFill>
                <a:latin typeface="Arvo"/>
                <a:ea typeface="Arvo"/>
                <a:cs typeface="Arvo"/>
                <a:sym typeface="Arvo"/>
              </a:defRPr>
            </a:lvl3pPr>
            <a:lvl4pPr lvl="3" algn="ctr" rtl="0">
              <a:buNone/>
              <a:defRPr sz="1300">
                <a:solidFill>
                  <a:srgbClr val="7198A9"/>
                </a:solidFill>
                <a:latin typeface="Arvo"/>
                <a:ea typeface="Arvo"/>
                <a:cs typeface="Arvo"/>
                <a:sym typeface="Arvo"/>
              </a:defRPr>
            </a:lvl4pPr>
            <a:lvl5pPr lvl="4" algn="ctr" rtl="0">
              <a:buNone/>
              <a:defRPr sz="1300">
                <a:solidFill>
                  <a:srgbClr val="7198A9"/>
                </a:solidFill>
                <a:latin typeface="Arvo"/>
                <a:ea typeface="Arvo"/>
                <a:cs typeface="Arvo"/>
                <a:sym typeface="Arvo"/>
              </a:defRPr>
            </a:lvl5pPr>
            <a:lvl6pPr lvl="5" algn="ctr" rtl="0">
              <a:buNone/>
              <a:defRPr sz="1300">
                <a:solidFill>
                  <a:srgbClr val="7198A9"/>
                </a:solidFill>
                <a:latin typeface="Arvo"/>
                <a:ea typeface="Arvo"/>
                <a:cs typeface="Arvo"/>
                <a:sym typeface="Arvo"/>
              </a:defRPr>
            </a:lvl6pPr>
            <a:lvl7pPr lvl="6" algn="ctr" rtl="0">
              <a:buNone/>
              <a:defRPr sz="1300">
                <a:solidFill>
                  <a:srgbClr val="7198A9"/>
                </a:solidFill>
                <a:latin typeface="Arvo"/>
                <a:ea typeface="Arvo"/>
                <a:cs typeface="Arvo"/>
                <a:sym typeface="Arvo"/>
              </a:defRPr>
            </a:lvl7pPr>
            <a:lvl8pPr lvl="7" algn="ctr" rtl="0">
              <a:buNone/>
              <a:defRPr sz="1300">
                <a:solidFill>
                  <a:srgbClr val="7198A9"/>
                </a:solidFill>
                <a:latin typeface="Arvo"/>
                <a:ea typeface="Arvo"/>
                <a:cs typeface="Arvo"/>
                <a:sym typeface="Arvo"/>
              </a:defRPr>
            </a:lvl8pPr>
            <a:lvl9pPr lvl="8" algn="ctr" rtl="0">
              <a:buNone/>
              <a:defRPr sz="1300">
                <a:solidFill>
                  <a:srgbClr val="7198A9"/>
                </a:solidFill>
                <a:latin typeface="Arvo"/>
                <a:ea typeface="Arvo"/>
                <a:cs typeface="Arvo"/>
                <a:sym typeface="Arv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92791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89"/>
        <p:cNvGrpSpPr/>
        <p:nvPr/>
      </p:nvGrpSpPr>
      <p:grpSpPr>
        <a:xfrm>
          <a:off x="0" y="0"/>
          <a:ext cx="0" cy="0"/>
          <a:chOff x="0" y="0"/>
          <a:chExt cx="0" cy="0"/>
        </a:xfrm>
      </p:grpSpPr>
      <p:sp>
        <p:nvSpPr>
          <p:cNvPr id="90" name="Google Shape;90;p5"/>
          <p:cNvSpPr txBox="1">
            <a:spLocks noGrp="1"/>
          </p:cNvSpPr>
          <p:nvPr>
            <p:ph type="title"/>
          </p:nvPr>
        </p:nvSpPr>
        <p:spPr>
          <a:xfrm>
            <a:off x="2456633" y="1596100"/>
            <a:ext cx="5487200" cy="829200"/>
          </a:xfrm>
          <a:prstGeom prst="rect">
            <a:avLst/>
          </a:prstGeom>
        </p:spPr>
        <p:txBody>
          <a:bodyPr spcFirstLastPara="1" wrap="square" lIns="121897" tIns="121897" rIns="121897" bIns="121897"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5"/>
          <p:cNvSpPr txBox="1">
            <a:spLocks noGrp="1"/>
          </p:cNvSpPr>
          <p:nvPr>
            <p:ph type="body" idx="1"/>
          </p:nvPr>
        </p:nvSpPr>
        <p:spPr>
          <a:xfrm>
            <a:off x="2456633" y="2557708"/>
            <a:ext cx="5487200" cy="3603600"/>
          </a:xfrm>
          <a:prstGeom prst="rect">
            <a:avLst/>
          </a:prstGeom>
        </p:spPr>
        <p:txBody>
          <a:bodyPr spcFirstLastPara="1" wrap="square" lIns="121897" tIns="121897" rIns="121897" bIns="121897" anchor="t" anchorCtr="0">
            <a:noAutofit/>
          </a:bodyPr>
          <a:lstStyle>
            <a:lvl1pPr marL="609585" lvl="0" indent="-440256">
              <a:spcBef>
                <a:spcPts val="80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pic>
        <p:nvPicPr>
          <p:cNvPr id="92" name="Google Shape;92;p5" descr="Death_to_stock_communicate_hands_2.jpg"/>
          <p:cNvPicPr preferRelativeResize="0"/>
          <p:nvPr/>
        </p:nvPicPr>
        <p:blipFill>
          <a:blip r:embed="rId2">
            <a:alphaModFix/>
          </a:blip>
          <a:stretch>
            <a:fillRect/>
          </a:stretch>
        </p:blipFill>
        <p:spPr>
          <a:xfrm>
            <a:off x="10808376" y="2760910"/>
            <a:ext cx="1383753" cy="1383751"/>
          </a:xfrm>
          <a:prstGeom prst="rect">
            <a:avLst/>
          </a:prstGeom>
          <a:noFill/>
          <a:ln>
            <a:noFill/>
          </a:ln>
        </p:spPr>
      </p:pic>
      <p:pic>
        <p:nvPicPr>
          <p:cNvPr id="93" name="Google Shape;93;p5" descr="Death_to_stock_communicate_hands_5.jpg"/>
          <p:cNvPicPr preferRelativeResize="0"/>
          <p:nvPr/>
        </p:nvPicPr>
        <p:blipFill>
          <a:blip r:embed="rId3">
            <a:alphaModFix/>
          </a:blip>
          <a:stretch>
            <a:fillRect/>
          </a:stretch>
        </p:blipFill>
        <p:spPr>
          <a:xfrm>
            <a:off x="9421628" y="12"/>
            <a:ext cx="2770373" cy="2770360"/>
          </a:xfrm>
          <a:prstGeom prst="rect">
            <a:avLst/>
          </a:prstGeom>
          <a:noFill/>
          <a:ln>
            <a:noFill/>
          </a:ln>
        </p:spPr>
      </p:pic>
      <p:sp>
        <p:nvSpPr>
          <p:cNvPr id="94" name="Google Shape;94;p5"/>
          <p:cNvSpPr/>
          <p:nvPr/>
        </p:nvSpPr>
        <p:spPr>
          <a:xfrm>
            <a:off x="9426697" y="2763107"/>
            <a:ext cx="1383600" cy="1383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95" name="Google Shape;95;p5"/>
          <p:cNvSpPr/>
          <p:nvPr/>
        </p:nvSpPr>
        <p:spPr>
          <a:xfrm>
            <a:off x="10808327" y="4144683"/>
            <a:ext cx="1383600" cy="13836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96" name="Google Shape;96;p5"/>
          <p:cNvSpPr/>
          <p:nvPr/>
        </p:nvSpPr>
        <p:spPr>
          <a:xfrm>
            <a:off x="9426697" y="1"/>
            <a:ext cx="1383600" cy="1383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97" name="Google Shape;97;p5"/>
          <p:cNvSpPr/>
          <p:nvPr/>
        </p:nvSpPr>
        <p:spPr>
          <a:xfrm>
            <a:off x="9" y="5474392"/>
            <a:ext cx="1383600" cy="1383600"/>
          </a:xfrm>
          <a:prstGeom prst="rect">
            <a:avLst/>
          </a:prstGeom>
          <a:solidFill>
            <a:schemeClr val="accent4"/>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98" name="Google Shape;98;p5"/>
          <p:cNvSpPr/>
          <p:nvPr/>
        </p:nvSpPr>
        <p:spPr>
          <a:xfrm>
            <a:off x="0" y="4782796"/>
            <a:ext cx="691600" cy="691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99" name="Google Shape;99;p5"/>
          <p:cNvSpPr/>
          <p:nvPr/>
        </p:nvSpPr>
        <p:spPr>
          <a:xfrm>
            <a:off x="691588" y="5474388"/>
            <a:ext cx="691600" cy="691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0" name="Google Shape;100;p5"/>
          <p:cNvSpPr/>
          <p:nvPr/>
        </p:nvSpPr>
        <p:spPr>
          <a:xfrm>
            <a:off x="8735097" y="-12"/>
            <a:ext cx="691600" cy="691600"/>
          </a:xfrm>
          <a:prstGeom prst="rect">
            <a:avLst/>
          </a:prstGeom>
          <a:solidFill>
            <a:schemeClr val="accent4"/>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1" name="Google Shape;101;p5"/>
          <p:cNvSpPr/>
          <p:nvPr/>
        </p:nvSpPr>
        <p:spPr>
          <a:xfrm>
            <a:off x="10116621" y="3444988"/>
            <a:ext cx="691600" cy="691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02" name="Google Shape;102;p5"/>
          <p:cNvGrpSpPr/>
          <p:nvPr/>
        </p:nvGrpSpPr>
        <p:grpSpPr>
          <a:xfrm>
            <a:off x="9777256" y="359928"/>
            <a:ext cx="664173" cy="664135"/>
            <a:chOff x="1923675" y="1633650"/>
            <a:chExt cx="436000" cy="435975"/>
          </a:xfrm>
        </p:grpSpPr>
        <p:sp>
          <p:nvSpPr>
            <p:cNvPr id="103" name="Google Shape;103;p5"/>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4" name="Google Shape;104;p5"/>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5" name="Google Shape;105;p5"/>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6" name="Google Shape;106;p5"/>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7" name="Google Shape;107;p5"/>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8" name="Google Shape;108;p5"/>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09" name="Google Shape;109;p5"/>
          <p:cNvSpPr txBox="1">
            <a:spLocks noGrp="1"/>
          </p:cNvSpPr>
          <p:nvPr>
            <p:ph type="sldNum" idx="12"/>
          </p:nvPr>
        </p:nvSpPr>
        <p:spPr>
          <a:xfrm>
            <a:off x="1" y="6166400"/>
            <a:ext cx="691600" cy="691600"/>
          </a:xfrm>
          <a:prstGeom prst="rect">
            <a:avLst/>
          </a:prstGeom>
        </p:spPr>
        <p:txBody>
          <a:bodyPr spcFirstLastPara="1" wrap="square" lIns="121897" tIns="121897" rIns="121897" bIns="121897" anchor="ctr" anchorCtr="0">
            <a:noAutofit/>
          </a:bodyPr>
          <a:lstStyle>
            <a:lvl1pPr lvl="0" algn="ctr" rtl="0">
              <a:buNone/>
              <a:defRPr sz="1300">
                <a:solidFill>
                  <a:srgbClr val="FFFFFF"/>
                </a:solidFill>
                <a:latin typeface="Arvo"/>
                <a:ea typeface="Arvo"/>
                <a:cs typeface="Arvo"/>
                <a:sym typeface="Arvo"/>
              </a:defRPr>
            </a:lvl1pPr>
            <a:lvl2pPr lvl="1" algn="ctr" rtl="0">
              <a:buNone/>
              <a:defRPr sz="1300">
                <a:solidFill>
                  <a:srgbClr val="FFFFFF"/>
                </a:solidFill>
                <a:latin typeface="Arvo"/>
                <a:ea typeface="Arvo"/>
                <a:cs typeface="Arvo"/>
                <a:sym typeface="Arvo"/>
              </a:defRPr>
            </a:lvl2pPr>
            <a:lvl3pPr lvl="2" algn="ctr" rtl="0">
              <a:buNone/>
              <a:defRPr sz="1300">
                <a:solidFill>
                  <a:srgbClr val="FFFFFF"/>
                </a:solidFill>
                <a:latin typeface="Arvo"/>
                <a:ea typeface="Arvo"/>
                <a:cs typeface="Arvo"/>
                <a:sym typeface="Arvo"/>
              </a:defRPr>
            </a:lvl3pPr>
            <a:lvl4pPr lvl="3" algn="ctr" rtl="0">
              <a:buNone/>
              <a:defRPr sz="1300">
                <a:solidFill>
                  <a:srgbClr val="FFFFFF"/>
                </a:solidFill>
                <a:latin typeface="Arvo"/>
                <a:ea typeface="Arvo"/>
                <a:cs typeface="Arvo"/>
                <a:sym typeface="Arvo"/>
              </a:defRPr>
            </a:lvl4pPr>
            <a:lvl5pPr lvl="4" algn="ctr" rtl="0">
              <a:buNone/>
              <a:defRPr sz="1300">
                <a:solidFill>
                  <a:srgbClr val="FFFFFF"/>
                </a:solidFill>
                <a:latin typeface="Arvo"/>
                <a:ea typeface="Arvo"/>
                <a:cs typeface="Arvo"/>
                <a:sym typeface="Arvo"/>
              </a:defRPr>
            </a:lvl5pPr>
            <a:lvl6pPr lvl="5" algn="ctr" rtl="0">
              <a:buNone/>
              <a:defRPr sz="1300">
                <a:solidFill>
                  <a:srgbClr val="FFFFFF"/>
                </a:solidFill>
                <a:latin typeface="Arvo"/>
                <a:ea typeface="Arvo"/>
                <a:cs typeface="Arvo"/>
                <a:sym typeface="Arvo"/>
              </a:defRPr>
            </a:lvl6pPr>
            <a:lvl7pPr lvl="6" algn="ctr" rtl="0">
              <a:buNone/>
              <a:defRPr sz="1300">
                <a:solidFill>
                  <a:srgbClr val="FFFFFF"/>
                </a:solidFill>
                <a:latin typeface="Arvo"/>
                <a:ea typeface="Arvo"/>
                <a:cs typeface="Arvo"/>
                <a:sym typeface="Arvo"/>
              </a:defRPr>
            </a:lvl7pPr>
            <a:lvl8pPr lvl="7" algn="ctr" rtl="0">
              <a:buNone/>
              <a:defRPr sz="1300">
                <a:solidFill>
                  <a:srgbClr val="FFFFFF"/>
                </a:solidFill>
                <a:latin typeface="Arvo"/>
                <a:ea typeface="Arvo"/>
                <a:cs typeface="Arvo"/>
                <a:sym typeface="Arvo"/>
              </a:defRPr>
            </a:lvl8pPr>
            <a:lvl9pPr lvl="8" algn="ctr" rtl="0">
              <a:buNone/>
              <a:defRPr sz="1300">
                <a:solidFill>
                  <a:srgbClr val="FFFFFF"/>
                </a:solidFill>
                <a:latin typeface="Arvo"/>
                <a:ea typeface="Arvo"/>
                <a:cs typeface="Arvo"/>
                <a:sym typeface="Arv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41256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10"/>
        <p:cNvGrpSpPr/>
        <p:nvPr/>
      </p:nvGrpSpPr>
      <p:grpSpPr>
        <a:xfrm>
          <a:off x="0" y="0"/>
          <a:ext cx="0" cy="0"/>
          <a:chOff x="0" y="0"/>
          <a:chExt cx="0" cy="0"/>
        </a:xfrm>
      </p:grpSpPr>
      <p:pic>
        <p:nvPicPr>
          <p:cNvPr id="111" name="Google Shape;111;p6" descr="Death_to_stock_photography_Vibrant-(10-of-10).jpg"/>
          <p:cNvPicPr preferRelativeResize="0"/>
          <p:nvPr/>
        </p:nvPicPr>
        <p:blipFill>
          <a:blip r:embed="rId2">
            <a:alphaModFix/>
          </a:blip>
          <a:stretch>
            <a:fillRect/>
          </a:stretch>
        </p:blipFill>
        <p:spPr>
          <a:xfrm>
            <a:off x="9426367" y="1383601"/>
            <a:ext cx="2760900" cy="2760900"/>
          </a:xfrm>
          <a:prstGeom prst="rect">
            <a:avLst/>
          </a:prstGeom>
          <a:noFill/>
          <a:ln>
            <a:noFill/>
          </a:ln>
        </p:spPr>
      </p:pic>
      <p:sp>
        <p:nvSpPr>
          <p:cNvPr id="112" name="Google Shape;112;p6"/>
          <p:cNvSpPr/>
          <p:nvPr/>
        </p:nvSpPr>
        <p:spPr>
          <a:xfrm>
            <a:off x="9426697" y="2763101"/>
            <a:ext cx="1383600" cy="1383600"/>
          </a:xfrm>
          <a:prstGeom prst="rect">
            <a:avLst/>
          </a:prstGeom>
          <a:solidFill>
            <a:srgbClr val="CEDBE0">
              <a:alpha val="3269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pic>
        <p:nvPicPr>
          <p:cNvPr id="113" name="Google Shape;113;p6" descr="Death_to_stock_photography_Vibrant-(9-of-10).jpg"/>
          <p:cNvPicPr preferRelativeResize="0"/>
          <p:nvPr/>
        </p:nvPicPr>
        <p:blipFill>
          <a:blip r:embed="rId3">
            <a:alphaModFix/>
          </a:blip>
          <a:stretch>
            <a:fillRect/>
          </a:stretch>
        </p:blipFill>
        <p:spPr>
          <a:xfrm>
            <a:off x="10803630" y="195"/>
            <a:ext cx="1383767" cy="1383767"/>
          </a:xfrm>
          <a:prstGeom prst="rect">
            <a:avLst/>
          </a:prstGeom>
          <a:noFill/>
          <a:ln>
            <a:noFill/>
          </a:ln>
        </p:spPr>
      </p:pic>
      <p:sp>
        <p:nvSpPr>
          <p:cNvPr id="114" name="Google Shape;114;p6"/>
          <p:cNvSpPr txBox="1">
            <a:spLocks noGrp="1"/>
          </p:cNvSpPr>
          <p:nvPr>
            <p:ph type="title"/>
          </p:nvPr>
        </p:nvSpPr>
        <p:spPr>
          <a:xfrm>
            <a:off x="2456633" y="1596100"/>
            <a:ext cx="5875200" cy="829200"/>
          </a:xfrm>
          <a:prstGeom prst="rect">
            <a:avLst/>
          </a:prstGeom>
        </p:spPr>
        <p:txBody>
          <a:bodyPr spcFirstLastPara="1" wrap="square" lIns="121897" tIns="121897" rIns="121897" bIns="121897"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6"/>
          <p:cNvSpPr txBox="1">
            <a:spLocks noGrp="1"/>
          </p:cNvSpPr>
          <p:nvPr>
            <p:ph type="body" idx="1"/>
          </p:nvPr>
        </p:nvSpPr>
        <p:spPr>
          <a:xfrm>
            <a:off x="2456633" y="2425300"/>
            <a:ext cx="2897200" cy="4142400"/>
          </a:xfrm>
          <a:prstGeom prst="rect">
            <a:avLst/>
          </a:prstGeom>
        </p:spPr>
        <p:txBody>
          <a:bodyPr spcFirstLastPara="1" wrap="square" lIns="121897" tIns="121897" rIns="121897" bIns="121897" anchor="t" anchorCtr="0">
            <a:noAutofit/>
          </a:bodyPr>
          <a:lstStyle>
            <a:lvl1pPr marL="609585" lvl="0" indent="-423323">
              <a:spcBef>
                <a:spcPts val="800"/>
              </a:spcBef>
              <a:spcAft>
                <a:spcPts val="0"/>
              </a:spcAft>
              <a:buSzPts val="1400"/>
              <a:buChar char="■"/>
              <a:defRPr sz="1900"/>
            </a:lvl1pPr>
            <a:lvl2pPr marL="1219170" lvl="1" indent="-423323">
              <a:spcBef>
                <a:spcPts val="0"/>
              </a:spcBef>
              <a:spcAft>
                <a:spcPts val="0"/>
              </a:spcAft>
              <a:buSzPts val="1400"/>
              <a:buChar char="□"/>
              <a:defRPr sz="1900"/>
            </a:lvl2pPr>
            <a:lvl3pPr marL="1828754" lvl="2" indent="-423323">
              <a:spcBef>
                <a:spcPts val="0"/>
              </a:spcBef>
              <a:spcAft>
                <a:spcPts val="0"/>
              </a:spcAft>
              <a:buSzPts val="1400"/>
              <a:buChar char="▫"/>
              <a:defRPr sz="1900"/>
            </a:lvl3pPr>
            <a:lvl4pPr marL="2438339" lvl="3" indent="-423323">
              <a:spcBef>
                <a:spcPts val="0"/>
              </a:spcBef>
              <a:spcAft>
                <a:spcPts val="0"/>
              </a:spcAft>
              <a:buSzPts val="1400"/>
              <a:buChar char="▫"/>
              <a:defRPr sz="1900"/>
            </a:lvl4pPr>
            <a:lvl5pPr marL="3047924" lvl="4" indent="-423323">
              <a:spcBef>
                <a:spcPts val="0"/>
              </a:spcBef>
              <a:spcAft>
                <a:spcPts val="0"/>
              </a:spcAft>
              <a:buSzPts val="1400"/>
              <a:buChar char="○"/>
              <a:defRPr sz="1900"/>
            </a:lvl5pPr>
            <a:lvl6pPr marL="3657509" lvl="5" indent="-423323">
              <a:spcBef>
                <a:spcPts val="0"/>
              </a:spcBef>
              <a:spcAft>
                <a:spcPts val="0"/>
              </a:spcAft>
              <a:buSzPts val="1400"/>
              <a:buChar char="■"/>
              <a:defRPr sz="1900"/>
            </a:lvl6pPr>
            <a:lvl7pPr marL="4267093" lvl="6" indent="-423323">
              <a:spcBef>
                <a:spcPts val="0"/>
              </a:spcBef>
              <a:spcAft>
                <a:spcPts val="0"/>
              </a:spcAft>
              <a:buSzPts val="1400"/>
              <a:buChar char="●"/>
              <a:defRPr sz="1900"/>
            </a:lvl7pPr>
            <a:lvl8pPr marL="4876678" lvl="7" indent="-423323">
              <a:spcBef>
                <a:spcPts val="0"/>
              </a:spcBef>
              <a:spcAft>
                <a:spcPts val="0"/>
              </a:spcAft>
              <a:buSzPts val="1400"/>
              <a:buChar char="○"/>
              <a:defRPr sz="1900"/>
            </a:lvl8pPr>
            <a:lvl9pPr marL="5486263" lvl="8" indent="-423323">
              <a:spcBef>
                <a:spcPts val="0"/>
              </a:spcBef>
              <a:spcAft>
                <a:spcPts val="0"/>
              </a:spcAft>
              <a:buSzPts val="1400"/>
              <a:buChar char="■"/>
              <a:defRPr sz="1900"/>
            </a:lvl9pPr>
          </a:lstStyle>
          <a:p>
            <a:endParaRPr/>
          </a:p>
        </p:txBody>
      </p:sp>
      <p:sp>
        <p:nvSpPr>
          <p:cNvPr id="116" name="Google Shape;116;p6"/>
          <p:cNvSpPr txBox="1">
            <a:spLocks noGrp="1"/>
          </p:cNvSpPr>
          <p:nvPr>
            <p:ph type="body" idx="2"/>
          </p:nvPr>
        </p:nvSpPr>
        <p:spPr>
          <a:xfrm>
            <a:off x="5417515" y="2425300"/>
            <a:ext cx="2914400" cy="4142400"/>
          </a:xfrm>
          <a:prstGeom prst="rect">
            <a:avLst/>
          </a:prstGeom>
        </p:spPr>
        <p:txBody>
          <a:bodyPr spcFirstLastPara="1" wrap="square" lIns="121897" tIns="121897" rIns="121897" bIns="121897" anchor="t" anchorCtr="0">
            <a:noAutofit/>
          </a:bodyPr>
          <a:lstStyle>
            <a:lvl1pPr marL="609585" lvl="0" indent="-423323">
              <a:spcBef>
                <a:spcPts val="800"/>
              </a:spcBef>
              <a:spcAft>
                <a:spcPts val="0"/>
              </a:spcAft>
              <a:buSzPts val="1400"/>
              <a:buChar char="■"/>
              <a:defRPr sz="1900"/>
            </a:lvl1pPr>
            <a:lvl2pPr marL="1219170" lvl="1" indent="-423323">
              <a:spcBef>
                <a:spcPts val="0"/>
              </a:spcBef>
              <a:spcAft>
                <a:spcPts val="0"/>
              </a:spcAft>
              <a:buSzPts val="1400"/>
              <a:buChar char="□"/>
              <a:defRPr sz="1900"/>
            </a:lvl2pPr>
            <a:lvl3pPr marL="1828754" lvl="2" indent="-423323">
              <a:spcBef>
                <a:spcPts val="0"/>
              </a:spcBef>
              <a:spcAft>
                <a:spcPts val="0"/>
              </a:spcAft>
              <a:buSzPts val="1400"/>
              <a:buChar char="▫"/>
              <a:defRPr sz="1900"/>
            </a:lvl3pPr>
            <a:lvl4pPr marL="2438339" lvl="3" indent="-423323">
              <a:spcBef>
                <a:spcPts val="0"/>
              </a:spcBef>
              <a:spcAft>
                <a:spcPts val="0"/>
              </a:spcAft>
              <a:buSzPts val="1400"/>
              <a:buChar char="▫"/>
              <a:defRPr sz="1900"/>
            </a:lvl4pPr>
            <a:lvl5pPr marL="3047924" lvl="4" indent="-423323">
              <a:spcBef>
                <a:spcPts val="0"/>
              </a:spcBef>
              <a:spcAft>
                <a:spcPts val="0"/>
              </a:spcAft>
              <a:buSzPts val="1400"/>
              <a:buChar char="○"/>
              <a:defRPr sz="1900"/>
            </a:lvl5pPr>
            <a:lvl6pPr marL="3657509" lvl="5" indent="-423323">
              <a:spcBef>
                <a:spcPts val="0"/>
              </a:spcBef>
              <a:spcAft>
                <a:spcPts val="0"/>
              </a:spcAft>
              <a:buSzPts val="1400"/>
              <a:buChar char="■"/>
              <a:defRPr sz="1900"/>
            </a:lvl6pPr>
            <a:lvl7pPr marL="4267093" lvl="6" indent="-423323">
              <a:spcBef>
                <a:spcPts val="0"/>
              </a:spcBef>
              <a:spcAft>
                <a:spcPts val="0"/>
              </a:spcAft>
              <a:buSzPts val="1400"/>
              <a:buChar char="●"/>
              <a:defRPr sz="1900"/>
            </a:lvl7pPr>
            <a:lvl8pPr marL="4876678" lvl="7" indent="-423323">
              <a:spcBef>
                <a:spcPts val="0"/>
              </a:spcBef>
              <a:spcAft>
                <a:spcPts val="0"/>
              </a:spcAft>
              <a:buSzPts val="1400"/>
              <a:buChar char="○"/>
              <a:defRPr sz="1900"/>
            </a:lvl8pPr>
            <a:lvl9pPr marL="5486263" lvl="8" indent="-423323">
              <a:spcBef>
                <a:spcPts val="0"/>
              </a:spcBef>
              <a:spcAft>
                <a:spcPts val="0"/>
              </a:spcAft>
              <a:buSzPts val="1400"/>
              <a:buChar char="■"/>
              <a:defRPr sz="1900"/>
            </a:lvl9pPr>
          </a:lstStyle>
          <a:p>
            <a:endParaRPr/>
          </a:p>
        </p:txBody>
      </p:sp>
      <p:sp>
        <p:nvSpPr>
          <p:cNvPr id="117" name="Google Shape;117;p6"/>
          <p:cNvSpPr/>
          <p:nvPr/>
        </p:nvSpPr>
        <p:spPr>
          <a:xfrm>
            <a:off x="10803581" y="4146789"/>
            <a:ext cx="1383600" cy="1383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8" name="Google Shape;118;p6"/>
          <p:cNvSpPr/>
          <p:nvPr/>
        </p:nvSpPr>
        <p:spPr>
          <a:xfrm>
            <a:off x="9426709" y="83"/>
            <a:ext cx="1383600" cy="13836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19" name="Google Shape;119;p6"/>
          <p:cNvSpPr/>
          <p:nvPr/>
        </p:nvSpPr>
        <p:spPr>
          <a:xfrm>
            <a:off x="9" y="5474392"/>
            <a:ext cx="1383600" cy="1383600"/>
          </a:xfrm>
          <a:prstGeom prst="rect">
            <a:avLst/>
          </a:prstGeom>
          <a:solidFill>
            <a:schemeClr val="accent1"/>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0" name="Google Shape;120;p6"/>
          <p:cNvSpPr/>
          <p:nvPr/>
        </p:nvSpPr>
        <p:spPr>
          <a:xfrm>
            <a:off x="1383600" y="6165996"/>
            <a:ext cx="691600" cy="691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1" name="Google Shape;121;p6"/>
          <p:cNvSpPr/>
          <p:nvPr/>
        </p:nvSpPr>
        <p:spPr>
          <a:xfrm>
            <a:off x="-12" y="5474388"/>
            <a:ext cx="691600" cy="6916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2" name="Google Shape;122;p6"/>
          <p:cNvSpPr/>
          <p:nvPr/>
        </p:nvSpPr>
        <p:spPr>
          <a:xfrm>
            <a:off x="11495664" y="5528421"/>
            <a:ext cx="691600" cy="691600"/>
          </a:xfrm>
          <a:prstGeom prst="rect">
            <a:avLst/>
          </a:prstGeom>
          <a:solidFill>
            <a:schemeClr val="accent1"/>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3" name="Google Shape;123;p6"/>
          <p:cNvSpPr/>
          <p:nvPr/>
        </p:nvSpPr>
        <p:spPr>
          <a:xfrm>
            <a:off x="11495671" y="4836821"/>
            <a:ext cx="691600" cy="691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24" name="Google Shape;124;p6"/>
          <p:cNvGrpSpPr/>
          <p:nvPr/>
        </p:nvGrpSpPr>
        <p:grpSpPr>
          <a:xfrm>
            <a:off x="9898696" y="3124615"/>
            <a:ext cx="439624" cy="696937"/>
            <a:chOff x="6718575" y="2318625"/>
            <a:chExt cx="256950" cy="407375"/>
          </a:xfrm>
        </p:grpSpPr>
        <p:sp>
          <p:nvSpPr>
            <p:cNvPr id="125" name="Google Shape;125;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 name="Google Shape;126;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7" name="Google Shape;127;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8" name="Google Shape;128;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9" name="Google Shape;129;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0" name="Google Shape;130;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1" name="Google Shape;131;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2" name="Google Shape;132;p6"/>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33" name="Google Shape;133;p6"/>
          <p:cNvSpPr txBox="1">
            <a:spLocks noGrp="1"/>
          </p:cNvSpPr>
          <p:nvPr>
            <p:ph type="sldNum" idx="12"/>
          </p:nvPr>
        </p:nvSpPr>
        <p:spPr>
          <a:xfrm>
            <a:off x="1" y="6166400"/>
            <a:ext cx="691600" cy="691600"/>
          </a:xfrm>
          <a:prstGeom prst="rect">
            <a:avLst/>
          </a:prstGeom>
        </p:spPr>
        <p:txBody>
          <a:bodyPr spcFirstLastPara="1" wrap="square" lIns="121897" tIns="121897" rIns="121897" bIns="121897" anchor="ctr" anchorCtr="0">
            <a:noAutofit/>
          </a:bodyPr>
          <a:lstStyle>
            <a:lvl1pPr lvl="0" algn="ctr" rtl="0">
              <a:buNone/>
              <a:defRPr sz="1300">
                <a:solidFill>
                  <a:srgbClr val="FFFFFF"/>
                </a:solidFill>
                <a:latin typeface="Arvo"/>
                <a:ea typeface="Arvo"/>
                <a:cs typeface="Arvo"/>
                <a:sym typeface="Arvo"/>
              </a:defRPr>
            </a:lvl1pPr>
            <a:lvl2pPr lvl="1" algn="ctr" rtl="0">
              <a:buNone/>
              <a:defRPr sz="1300">
                <a:solidFill>
                  <a:srgbClr val="FFFFFF"/>
                </a:solidFill>
                <a:latin typeface="Arvo"/>
                <a:ea typeface="Arvo"/>
                <a:cs typeface="Arvo"/>
                <a:sym typeface="Arvo"/>
              </a:defRPr>
            </a:lvl2pPr>
            <a:lvl3pPr lvl="2" algn="ctr" rtl="0">
              <a:buNone/>
              <a:defRPr sz="1300">
                <a:solidFill>
                  <a:srgbClr val="FFFFFF"/>
                </a:solidFill>
                <a:latin typeface="Arvo"/>
                <a:ea typeface="Arvo"/>
                <a:cs typeface="Arvo"/>
                <a:sym typeface="Arvo"/>
              </a:defRPr>
            </a:lvl3pPr>
            <a:lvl4pPr lvl="3" algn="ctr" rtl="0">
              <a:buNone/>
              <a:defRPr sz="1300">
                <a:solidFill>
                  <a:srgbClr val="FFFFFF"/>
                </a:solidFill>
                <a:latin typeface="Arvo"/>
                <a:ea typeface="Arvo"/>
                <a:cs typeface="Arvo"/>
                <a:sym typeface="Arvo"/>
              </a:defRPr>
            </a:lvl4pPr>
            <a:lvl5pPr lvl="4" algn="ctr" rtl="0">
              <a:buNone/>
              <a:defRPr sz="1300">
                <a:solidFill>
                  <a:srgbClr val="FFFFFF"/>
                </a:solidFill>
                <a:latin typeface="Arvo"/>
                <a:ea typeface="Arvo"/>
                <a:cs typeface="Arvo"/>
                <a:sym typeface="Arvo"/>
              </a:defRPr>
            </a:lvl5pPr>
            <a:lvl6pPr lvl="5" algn="ctr" rtl="0">
              <a:buNone/>
              <a:defRPr sz="1300">
                <a:solidFill>
                  <a:srgbClr val="FFFFFF"/>
                </a:solidFill>
                <a:latin typeface="Arvo"/>
                <a:ea typeface="Arvo"/>
                <a:cs typeface="Arvo"/>
                <a:sym typeface="Arvo"/>
              </a:defRPr>
            </a:lvl6pPr>
            <a:lvl7pPr lvl="6" algn="ctr" rtl="0">
              <a:buNone/>
              <a:defRPr sz="1300">
                <a:solidFill>
                  <a:srgbClr val="FFFFFF"/>
                </a:solidFill>
                <a:latin typeface="Arvo"/>
                <a:ea typeface="Arvo"/>
                <a:cs typeface="Arvo"/>
                <a:sym typeface="Arvo"/>
              </a:defRPr>
            </a:lvl7pPr>
            <a:lvl8pPr lvl="7" algn="ctr" rtl="0">
              <a:buNone/>
              <a:defRPr sz="1300">
                <a:solidFill>
                  <a:srgbClr val="FFFFFF"/>
                </a:solidFill>
                <a:latin typeface="Arvo"/>
                <a:ea typeface="Arvo"/>
                <a:cs typeface="Arvo"/>
                <a:sym typeface="Arvo"/>
              </a:defRPr>
            </a:lvl8pPr>
            <a:lvl9pPr lvl="8" algn="ctr" rtl="0">
              <a:buNone/>
              <a:defRPr sz="1300">
                <a:solidFill>
                  <a:srgbClr val="FFFFFF"/>
                </a:solidFill>
                <a:latin typeface="Arvo"/>
                <a:ea typeface="Arvo"/>
                <a:cs typeface="Arvo"/>
                <a:sym typeface="Arv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18208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34"/>
        <p:cNvGrpSpPr/>
        <p:nvPr/>
      </p:nvGrpSpPr>
      <p:grpSpPr>
        <a:xfrm>
          <a:off x="0" y="0"/>
          <a:ext cx="0" cy="0"/>
          <a:chOff x="0" y="0"/>
          <a:chExt cx="0" cy="0"/>
        </a:xfrm>
      </p:grpSpPr>
      <p:pic>
        <p:nvPicPr>
          <p:cNvPr id="135" name="Google Shape;135;p7" descr="DeathtoStock_Clementine10.jpg"/>
          <p:cNvPicPr preferRelativeResize="0"/>
          <p:nvPr/>
        </p:nvPicPr>
        <p:blipFill>
          <a:blip r:embed="rId2">
            <a:alphaModFix/>
          </a:blip>
          <a:stretch>
            <a:fillRect/>
          </a:stretch>
        </p:blipFill>
        <p:spPr>
          <a:xfrm>
            <a:off x="9424597" y="2760901"/>
            <a:ext cx="1383767" cy="1383767"/>
          </a:xfrm>
          <a:prstGeom prst="rect">
            <a:avLst/>
          </a:prstGeom>
          <a:noFill/>
          <a:ln>
            <a:noFill/>
          </a:ln>
        </p:spPr>
      </p:pic>
      <p:pic>
        <p:nvPicPr>
          <p:cNvPr id="136" name="Google Shape;136;p7" descr="Death_to_stock_communicate_hands_9-.jpg"/>
          <p:cNvPicPr preferRelativeResize="0"/>
          <p:nvPr/>
        </p:nvPicPr>
        <p:blipFill>
          <a:blip r:embed="rId3">
            <a:alphaModFix/>
          </a:blip>
          <a:stretch>
            <a:fillRect/>
          </a:stretch>
        </p:blipFill>
        <p:spPr>
          <a:xfrm>
            <a:off x="9421763" y="195"/>
            <a:ext cx="2770367" cy="2770367"/>
          </a:xfrm>
          <a:prstGeom prst="rect">
            <a:avLst/>
          </a:prstGeom>
          <a:noFill/>
          <a:ln>
            <a:noFill/>
          </a:ln>
        </p:spPr>
      </p:pic>
      <p:sp>
        <p:nvSpPr>
          <p:cNvPr id="137" name="Google Shape;137;p7"/>
          <p:cNvSpPr txBox="1">
            <a:spLocks noGrp="1"/>
          </p:cNvSpPr>
          <p:nvPr>
            <p:ph type="title"/>
          </p:nvPr>
        </p:nvSpPr>
        <p:spPr>
          <a:xfrm>
            <a:off x="2456633" y="1596100"/>
            <a:ext cx="5922400" cy="829200"/>
          </a:xfrm>
          <a:prstGeom prst="rect">
            <a:avLst/>
          </a:prstGeom>
        </p:spPr>
        <p:txBody>
          <a:bodyPr spcFirstLastPara="1" wrap="square" lIns="121897" tIns="121897" rIns="121897" bIns="121897"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7"/>
          <p:cNvSpPr txBox="1">
            <a:spLocks noGrp="1"/>
          </p:cNvSpPr>
          <p:nvPr>
            <p:ph type="body" idx="1"/>
          </p:nvPr>
        </p:nvSpPr>
        <p:spPr>
          <a:xfrm>
            <a:off x="2456633" y="2425300"/>
            <a:ext cx="1908400" cy="4142800"/>
          </a:xfrm>
          <a:prstGeom prst="rect">
            <a:avLst/>
          </a:prstGeom>
        </p:spPr>
        <p:txBody>
          <a:bodyPr spcFirstLastPara="1" wrap="square" lIns="121897" tIns="121897" rIns="121897" bIns="121897" anchor="t" anchorCtr="0">
            <a:noAutofit/>
          </a:bodyPr>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39" name="Google Shape;139;p7"/>
          <p:cNvSpPr txBox="1">
            <a:spLocks noGrp="1"/>
          </p:cNvSpPr>
          <p:nvPr>
            <p:ph type="body" idx="2"/>
          </p:nvPr>
        </p:nvSpPr>
        <p:spPr>
          <a:xfrm>
            <a:off x="4463300" y="2425300"/>
            <a:ext cx="1908400" cy="4142800"/>
          </a:xfrm>
          <a:prstGeom prst="rect">
            <a:avLst/>
          </a:prstGeom>
        </p:spPr>
        <p:txBody>
          <a:bodyPr spcFirstLastPara="1" wrap="square" lIns="121897" tIns="121897" rIns="121897" bIns="121897" anchor="t" anchorCtr="0">
            <a:noAutofit/>
          </a:bodyPr>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40" name="Google Shape;140;p7"/>
          <p:cNvSpPr txBox="1">
            <a:spLocks noGrp="1"/>
          </p:cNvSpPr>
          <p:nvPr>
            <p:ph type="body" idx="3"/>
          </p:nvPr>
        </p:nvSpPr>
        <p:spPr>
          <a:xfrm>
            <a:off x="6469965" y="2425300"/>
            <a:ext cx="1908400" cy="4142800"/>
          </a:xfrm>
          <a:prstGeom prst="rect">
            <a:avLst/>
          </a:prstGeom>
        </p:spPr>
        <p:txBody>
          <a:bodyPr spcFirstLastPara="1" wrap="square" lIns="121897" tIns="121897" rIns="121897" bIns="121897" anchor="t" anchorCtr="0">
            <a:noAutofit/>
          </a:bodyPr>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41" name="Google Shape;141;p7"/>
          <p:cNvSpPr/>
          <p:nvPr/>
        </p:nvSpPr>
        <p:spPr>
          <a:xfrm>
            <a:off x="8040881" y="7"/>
            <a:ext cx="1383600" cy="1383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2" name="Google Shape;142;p7"/>
          <p:cNvSpPr/>
          <p:nvPr/>
        </p:nvSpPr>
        <p:spPr>
          <a:xfrm>
            <a:off x="10808327" y="2762341"/>
            <a:ext cx="1383600" cy="13836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3" name="Google Shape;143;p7"/>
          <p:cNvSpPr/>
          <p:nvPr/>
        </p:nvSpPr>
        <p:spPr>
          <a:xfrm>
            <a:off x="10808315" y="1379501"/>
            <a:ext cx="1383600" cy="1383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4" name="Google Shape;144;p7"/>
          <p:cNvSpPr/>
          <p:nvPr/>
        </p:nvSpPr>
        <p:spPr>
          <a:xfrm>
            <a:off x="-391" y="4782392"/>
            <a:ext cx="1383600" cy="1383600"/>
          </a:xfrm>
          <a:prstGeom prst="rect">
            <a:avLst/>
          </a:prstGeom>
          <a:solidFill>
            <a:schemeClr val="accent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5" name="Google Shape;145;p7"/>
          <p:cNvSpPr/>
          <p:nvPr/>
        </p:nvSpPr>
        <p:spPr>
          <a:xfrm>
            <a:off x="-400" y="6165996"/>
            <a:ext cx="691600" cy="691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6" name="Google Shape;146;p7"/>
          <p:cNvSpPr/>
          <p:nvPr/>
        </p:nvSpPr>
        <p:spPr>
          <a:xfrm>
            <a:off x="-412" y="4782388"/>
            <a:ext cx="691600" cy="691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7" name="Google Shape;147;p7"/>
          <p:cNvSpPr/>
          <p:nvPr/>
        </p:nvSpPr>
        <p:spPr>
          <a:xfrm>
            <a:off x="11500297" y="4150888"/>
            <a:ext cx="691600" cy="691600"/>
          </a:xfrm>
          <a:prstGeom prst="rect">
            <a:avLst/>
          </a:prstGeom>
          <a:solidFill>
            <a:schemeClr val="accent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48" name="Google Shape;148;p7"/>
          <p:cNvSpPr/>
          <p:nvPr/>
        </p:nvSpPr>
        <p:spPr>
          <a:xfrm>
            <a:off x="9424455" y="-12"/>
            <a:ext cx="691600" cy="691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149" name="Google Shape;149;p7"/>
          <p:cNvGrpSpPr/>
          <p:nvPr/>
        </p:nvGrpSpPr>
        <p:grpSpPr>
          <a:xfrm>
            <a:off x="11136361" y="1707529"/>
            <a:ext cx="727539" cy="727539"/>
            <a:chOff x="5941025" y="3634400"/>
            <a:chExt cx="467650" cy="467650"/>
          </a:xfrm>
        </p:grpSpPr>
        <p:sp>
          <p:nvSpPr>
            <p:cNvPr id="150" name="Google Shape;150;p7"/>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1" name="Google Shape;151;p7"/>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2" name="Google Shape;152;p7"/>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3" name="Google Shape;153;p7"/>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4" name="Google Shape;154;p7"/>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5" name="Google Shape;155;p7"/>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56" name="Google Shape;156;p7"/>
          <p:cNvSpPr txBox="1">
            <a:spLocks noGrp="1"/>
          </p:cNvSpPr>
          <p:nvPr>
            <p:ph type="sldNum" idx="12"/>
          </p:nvPr>
        </p:nvSpPr>
        <p:spPr>
          <a:xfrm>
            <a:off x="1" y="6166400"/>
            <a:ext cx="691600" cy="691600"/>
          </a:xfrm>
          <a:prstGeom prst="rect">
            <a:avLst/>
          </a:prstGeom>
        </p:spPr>
        <p:txBody>
          <a:bodyPr spcFirstLastPara="1" wrap="square" lIns="121897" tIns="121897" rIns="121897" bIns="121897" anchor="ctr" anchorCtr="0">
            <a:noAutofit/>
          </a:bodyPr>
          <a:lstStyle>
            <a:lvl1pPr lvl="0" algn="ctr" rtl="0">
              <a:buNone/>
              <a:defRPr sz="1300">
                <a:solidFill>
                  <a:srgbClr val="FFFFFF"/>
                </a:solidFill>
                <a:latin typeface="Arvo"/>
                <a:ea typeface="Arvo"/>
                <a:cs typeface="Arvo"/>
                <a:sym typeface="Arvo"/>
              </a:defRPr>
            </a:lvl1pPr>
            <a:lvl2pPr lvl="1" algn="ctr" rtl="0">
              <a:buNone/>
              <a:defRPr sz="1300">
                <a:solidFill>
                  <a:srgbClr val="FFFFFF"/>
                </a:solidFill>
                <a:latin typeface="Arvo"/>
                <a:ea typeface="Arvo"/>
                <a:cs typeface="Arvo"/>
                <a:sym typeface="Arvo"/>
              </a:defRPr>
            </a:lvl2pPr>
            <a:lvl3pPr lvl="2" algn="ctr" rtl="0">
              <a:buNone/>
              <a:defRPr sz="1300">
                <a:solidFill>
                  <a:srgbClr val="FFFFFF"/>
                </a:solidFill>
                <a:latin typeface="Arvo"/>
                <a:ea typeface="Arvo"/>
                <a:cs typeface="Arvo"/>
                <a:sym typeface="Arvo"/>
              </a:defRPr>
            </a:lvl3pPr>
            <a:lvl4pPr lvl="3" algn="ctr" rtl="0">
              <a:buNone/>
              <a:defRPr sz="1300">
                <a:solidFill>
                  <a:srgbClr val="FFFFFF"/>
                </a:solidFill>
                <a:latin typeface="Arvo"/>
                <a:ea typeface="Arvo"/>
                <a:cs typeface="Arvo"/>
                <a:sym typeface="Arvo"/>
              </a:defRPr>
            </a:lvl4pPr>
            <a:lvl5pPr lvl="4" algn="ctr" rtl="0">
              <a:buNone/>
              <a:defRPr sz="1300">
                <a:solidFill>
                  <a:srgbClr val="FFFFFF"/>
                </a:solidFill>
                <a:latin typeface="Arvo"/>
                <a:ea typeface="Arvo"/>
                <a:cs typeface="Arvo"/>
                <a:sym typeface="Arvo"/>
              </a:defRPr>
            </a:lvl5pPr>
            <a:lvl6pPr lvl="5" algn="ctr" rtl="0">
              <a:buNone/>
              <a:defRPr sz="1300">
                <a:solidFill>
                  <a:srgbClr val="FFFFFF"/>
                </a:solidFill>
                <a:latin typeface="Arvo"/>
                <a:ea typeface="Arvo"/>
                <a:cs typeface="Arvo"/>
                <a:sym typeface="Arvo"/>
              </a:defRPr>
            </a:lvl6pPr>
            <a:lvl7pPr lvl="6" algn="ctr" rtl="0">
              <a:buNone/>
              <a:defRPr sz="1300">
                <a:solidFill>
                  <a:srgbClr val="FFFFFF"/>
                </a:solidFill>
                <a:latin typeface="Arvo"/>
                <a:ea typeface="Arvo"/>
                <a:cs typeface="Arvo"/>
                <a:sym typeface="Arvo"/>
              </a:defRPr>
            </a:lvl7pPr>
            <a:lvl8pPr lvl="7" algn="ctr" rtl="0">
              <a:buNone/>
              <a:defRPr sz="1300">
                <a:solidFill>
                  <a:srgbClr val="FFFFFF"/>
                </a:solidFill>
                <a:latin typeface="Arvo"/>
                <a:ea typeface="Arvo"/>
                <a:cs typeface="Arvo"/>
                <a:sym typeface="Arvo"/>
              </a:defRPr>
            </a:lvl8pPr>
            <a:lvl9pPr lvl="8" algn="ctr" rtl="0">
              <a:buNone/>
              <a:defRPr sz="1300">
                <a:solidFill>
                  <a:srgbClr val="FFFFFF"/>
                </a:solidFill>
                <a:latin typeface="Arvo"/>
                <a:ea typeface="Arvo"/>
                <a:cs typeface="Arvo"/>
                <a:sym typeface="Arv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69764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711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7" y="2906713"/>
            <a:ext cx="10363200" cy="1500187"/>
          </a:xfrm>
        </p:spPr>
        <p:txBody>
          <a:bodyPr anchor="b"/>
          <a:lstStyle>
            <a:lvl1pPr marL="0" indent="0">
              <a:buNone/>
              <a:defRPr sz="2000">
                <a:solidFill>
                  <a:schemeClr val="tx1">
                    <a:tint val="75000"/>
                  </a:schemeClr>
                </a:solidFill>
              </a:defRPr>
            </a:lvl1pPr>
            <a:lvl2pPr marL="456565" indent="0">
              <a:buNone/>
              <a:defRPr sz="1900">
                <a:solidFill>
                  <a:schemeClr val="tx1">
                    <a:tint val="75000"/>
                  </a:schemeClr>
                </a:solidFill>
              </a:defRPr>
            </a:lvl2pPr>
            <a:lvl3pPr marL="913115" indent="0">
              <a:buNone/>
              <a:defRPr sz="1600">
                <a:solidFill>
                  <a:schemeClr val="tx1">
                    <a:tint val="75000"/>
                  </a:schemeClr>
                </a:solidFill>
              </a:defRPr>
            </a:lvl3pPr>
            <a:lvl4pPr marL="1369694" indent="0">
              <a:buNone/>
              <a:defRPr sz="1500">
                <a:solidFill>
                  <a:schemeClr val="tx1">
                    <a:tint val="75000"/>
                  </a:schemeClr>
                </a:solidFill>
              </a:defRPr>
            </a:lvl4pPr>
            <a:lvl5pPr marL="1826243" indent="0">
              <a:buNone/>
              <a:defRPr sz="1500">
                <a:solidFill>
                  <a:schemeClr val="tx1">
                    <a:tint val="75000"/>
                  </a:schemeClr>
                </a:solidFill>
              </a:defRPr>
            </a:lvl5pPr>
            <a:lvl6pPr marL="2282806" indent="0">
              <a:buNone/>
              <a:defRPr sz="1500">
                <a:solidFill>
                  <a:schemeClr val="tx1">
                    <a:tint val="75000"/>
                  </a:schemeClr>
                </a:solidFill>
              </a:defRPr>
            </a:lvl6pPr>
            <a:lvl7pPr marL="2739365" indent="0">
              <a:buNone/>
              <a:defRPr sz="1500">
                <a:solidFill>
                  <a:schemeClr val="tx1">
                    <a:tint val="75000"/>
                  </a:schemeClr>
                </a:solidFill>
              </a:defRPr>
            </a:lvl7pPr>
            <a:lvl8pPr marL="3195920" indent="0">
              <a:buNone/>
              <a:defRPr sz="1500">
                <a:solidFill>
                  <a:schemeClr val="tx1">
                    <a:tint val="75000"/>
                  </a:schemeClr>
                </a:solidFill>
              </a:defRPr>
            </a:lvl8pPr>
            <a:lvl9pPr marL="3652485"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9001C0-E69E-4B10-8E7E-5D12AA2EF3FF}" type="datetimeFigureOut">
              <a:rPr lang="en-US" smtClean="0">
                <a:solidFill>
                  <a:prstClr val="black">
                    <a:tint val="75000"/>
                  </a:prstClr>
                </a:solidFill>
              </a:rPr>
              <a:pPr/>
              <a:t>5/19/2025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FF33F2-9E03-435F-BA6F-86189697E9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159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7"/>
        <p:cNvGrpSpPr/>
        <p:nvPr/>
      </p:nvGrpSpPr>
      <p:grpSpPr>
        <a:xfrm>
          <a:off x="0" y="0"/>
          <a:ext cx="0" cy="0"/>
          <a:chOff x="0" y="0"/>
          <a:chExt cx="0" cy="0"/>
        </a:xfrm>
      </p:grpSpPr>
      <p:pic>
        <p:nvPicPr>
          <p:cNvPr id="158" name="Google Shape;158;p8" descr="DeathtoStock_Simplify3.jpg"/>
          <p:cNvPicPr preferRelativeResize="0"/>
          <p:nvPr/>
        </p:nvPicPr>
        <p:blipFill>
          <a:blip r:embed="rId2">
            <a:alphaModFix/>
          </a:blip>
          <a:stretch>
            <a:fillRect/>
          </a:stretch>
        </p:blipFill>
        <p:spPr>
          <a:xfrm>
            <a:off x="10808333" y="0"/>
            <a:ext cx="1383600" cy="1383600"/>
          </a:xfrm>
          <a:prstGeom prst="rect">
            <a:avLst/>
          </a:prstGeom>
          <a:noFill/>
          <a:ln>
            <a:noFill/>
          </a:ln>
        </p:spPr>
      </p:pic>
      <p:pic>
        <p:nvPicPr>
          <p:cNvPr id="159" name="Google Shape;159;p8" descr="Death_to_stock_communicate_hands_4.jpg"/>
          <p:cNvPicPr preferRelativeResize="0"/>
          <p:nvPr/>
        </p:nvPicPr>
        <p:blipFill>
          <a:blip r:embed="rId3">
            <a:alphaModFix/>
          </a:blip>
          <a:stretch>
            <a:fillRect/>
          </a:stretch>
        </p:blipFill>
        <p:spPr>
          <a:xfrm>
            <a:off x="9421763" y="2760907"/>
            <a:ext cx="2770367" cy="2770367"/>
          </a:xfrm>
          <a:prstGeom prst="rect">
            <a:avLst/>
          </a:prstGeom>
          <a:noFill/>
          <a:ln>
            <a:noFill/>
          </a:ln>
        </p:spPr>
      </p:pic>
      <p:sp>
        <p:nvSpPr>
          <p:cNvPr id="160" name="Google Shape;160;p8"/>
          <p:cNvSpPr txBox="1">
            <a:spLocks noGrp="1"/>
          </p:cNvSpPr>
          <p:nvPr>
            <p:ph type="title"/>
          </p:nvPr>
        </p:nvSpPr>
        <p:spPr>
          <a:xfrm>
            <a:off x="2456633" y="1596100"/>
            <a:ext cx="5487200" cy="829200"/>
          </a:xfrm>
          <a:prstGeom prst="rect">
            <a:avLst/>
          </a:prstGeom>
        </p:spPr>
        <p:txBody>
          <a:bodyPr spcFirstLastPara="1" wrap="square" lIns="121897" tIns="121897" rIns="121897" bIns="121897"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8"/>
          <p:cNvSpPr/>
          <p:nvPr/>
        </p:nvSpPr>
        <p:spPr>
          <a:xfrm>
            <a:off x="9426697" y="7"/>
            <a:ext cx="1383600" cy="1383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2" name="Google Shape;162;p8"/>
          <p:cNvSpPr/>
          <p:nvPr/>
        </p:nvSpPr>
        <p:spPr>
          <a:xfrm>
            <a:off x="10808327" y="1383616"/>
            <a:ext cx="1383600" cy="13836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3" name="Google Shape;163;p8"/>
          <p:cNvSpPr/>
          <p:nvPr/>
        </p:nvSpPr>
        <p:spPr>
          <a:xfrm>
            <a:off x="9426697" y="4136601"/>
            <a:ext cx="1383600" cy="1383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4" name="Google Shape;164;p8"/>
          <p:cNvSpPr/>
          <p:nvPr/>
        </p:nvSpPr>
        <p:spPr>
          <a:xfrm>
            <a:off x="9" y="5474392"/>
            <a:ext cx="1383600" cy="1383600"/>
          </a:xfrm>
          <a:prstGeom prst="rect">
            <a:avLst/>
          </a:prstGeom>
          <a:solidFill>
            <a:schemeClr val="accent3"/>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5" name="Google Shape;165;p8"/>
          <p:cNvSpPr/>
          <p:nvPr/>
        </p:nvSpPr>
        <p:spPr>
          <a:xfrm>
            <a:off x="1383600" y="5474396"/>
            <a:ext cx="691600" cy="691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6" name="Google Shape;166;p8"/>
          <p:cNvSpPr/>
          <p:nvPr/>
        </p:nvSpPr>
        <p:spPr>
          <a:xfrm>
            <a:off x="-12" y="6166388"/>
            <a:ext cx="691600" cy="691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7" name="Google Shape;167;p8"/>
          <p:cNvSpPr/>
          <p:nvPr/>
        </p:nvSpPr>
        <p:spPr>
          <a:xfrm>
            <a:off x="10116631" y="1383588"/>
            <a:ext cx="691600" cy="691600"/>
          </a:xfrm>
          <a:prstGeom prst="rect">
            <a:avLst/>
          </a:prstGeom>
          <a:solidFill>
            <a:schemeClr val="accent3"/>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 name="Google Shape;168;p8"/>
          <p:cNvSpPr/>
          <p:nvPr/>
        </p:nvSpPr>
        <p:spPr>
          <a:xfrm>
            <a:off x="11500388" y="691988"/>
            <a:ext cx="691600" cy="691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 name="Google Shape;169;p8"/>
          <p:cNvSpPr/>
          <p:nvPr/>
        </p:nvSpPr>
        <p:spPr>
          <a:xfrm>
            <a:off x="10039927" y="4587431"/>
            <a:ext cx="607135" cy="552300"/>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 name="Google Shape;170;p8"/>
          <p:cNvSpPr/>
          <p:nvPr/>
        </p:nvSpPr>
        <p:spPr>
          <a:xfrm flipH="1">
            <a:off x="9590055" y="4517081"/>
            <a:ext cx="403948" cy="367432"/>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 name="Google Shape;171;p8"/>
          <p:cNvSpPr txBox="1">
            <a:spLocks noGrp="1"/>
          </p:cNvSpPr>
          <p:nvPr>
            <p:ph type="sldNum" idx="12"/>
          </p:nvPr>
        </p:nvSpPr>
        <p:spPr>
          <a:xfrm>
            <a:off x="1" y="6166400"/>
            <a:ext cx="691600" cy="691600"/>
          </a:xfrm>
          <a:prstGeom prst="rect">
            <a:avLst/>
          </a:prstGeom>
        </p:spPr>
        <p:txBody>
          <a:bodyPr spcFirstLastPara="1" wrap="square" lIns="121897" tIns="121897" rIns="121897" bIns="121897" anchor="ctr" anchorCtr="0">
            <a:noAutofit/>
          </a:bodyPr>
          <a:lstStyle>
            <a:lvl1pPr lvl="0" algn="ctr" rtl="0">
              <a:buNone/>
              <a:defRPr sz="1300">
                <a:solidFill>
                  <a:srgbClr val="FFFFFF"/>
                </a:solidFill>
                <a:latin typeface="Arvo"/>
                <a:ea typeface="Arvo"/>
                <a:cs typeface="Arvo"/>
                <a:sym typeface="Arvo"/>
              </a:defRPr>
            </a:lvl1pPr>
            <a:lvl2pPr lvl="1" algn="ctr" rtl="0">
              <a:buNone/>
              <a:defRPr sz="1300">
                <a:solidFill>
                  <a:srgbClr val="FFFFFF"/>
                </a:solidFill>
                <a:latin typeface="Arvo"/>
                <a:ea typeface="Arvo"/>
                <a:cs typeface="Arvo"/>
                <a:sym typeface="Arvo"/>
              </a:defRPr>
            </a:lvl2pPr>
            <a:lvl3pPr lvl="2" algn="ctr" rtl="0">
              <a:buNone/>
              <a:defRPr sz="1300">
                <a:solidFill>
                  <a:srgbClr val="FFFFFF"/>
                </a:solidFill>
                <a:latin typeface="Arvo"/>
                <a:ea typeface="Arvo"/>
                <a:cs typeface="Arvo"/>
                <a:sym typeface="Arvo"/>
              </a:defRPr>
            </a:lvl3pPr>
            <a:lvl4pPr lvl="3" algn="ctr" rtl="0">
              <a:buNone/>
              <a:defRPr sz="1300">
                <a:solidFill>
                  <a:srgbClr val="FFFFFF"/>
                </a:solidFill>
                <a:latin typeface="Arvo"/>
                <a:ea typeface="Arvo"/>
                <a:cs typeface="Arvo"/>
                <a:sym typeface="Arvo"/>
              </a:defRPr>
            </a:lvl4pPr>
            <a:lvl5pPr lvl="4" algn="ctr" rtl="0">
              <a:buNone/>
              <a:defRPr sz="1300">
                <a:solidFill>
                  <a:srgbClr val="FFFFFF"/>
                </a:solidFill>
                <a:latin typeface="Arvo"/>
                <a:ea typeface="Arvo"/>
                <a:cs typeface="Arvo"/>
                <a:sym typeface="Arvo"/>
              </a:defRPr>
            </a:lvl5pPr>
            <a:lvl6pPr lvl="5" algn="ctr" rtl="0">
              <a:buNone/>
              <a:defRPr sz="1300">
                <a:solidFill>
                  <a:srgbClr val="FFFFFF"/>
                </a:solidFill>
                <a:latin typeface="Arvo"/>
                <a:ea typeface="Arvo"/>
                <a:cs typeface="Arvo"/>
                <a:sym typeface="Arvo"/>
              </a:defRPr>
            </a:lvl6pPr>
            <a:lvl7pPr lvl="6" algn="ctr" rtl="0">
              <a:buNone/>
              <a:defRPr sz="1300">
                <a:solidFill>
                  <a:srgbClr val="FFFFFF"/>
                </a:solidFill>
                <a:latin typeface="Arvo"/>
                <a:ea typeface="Arvo"/>
                <a:cs typeface="Arvo"/>
                <a:sym typeface="Arvo"/>
              </a:defRPr>
            </a:lvl7pPr>
            <a:lvl8pPr lvl="7" algn="ctr" rtl="0">
              <a:buNone/>
              <a:defRPr sz="1300">
                <a:solidFill>
                  <a:srgbClr val="FFFFFF"/>
                </a:solidFill>
                <a:latin typeface="Arvo"/>
                <a:ea typeface="Arvo"/>
                <a:cs typeface="Arvo"/>
                <a:sym typeface="Arvo"/>
              </a:defRPr>
            </a:lvl8pPr>
            <a:lvl9pPr lvl="8" algn="ctr" rtl="0">
              <a:buNone/>
              <a:defRPr sz="1300">
                <a:solidFill>
                  <a:srgbClr val="FFFFFF"/>
                </a:solidFill>
                <a:latin typeface="Arvo"/>
                <a:ea typeface="Arvo"/>
                <a:cs typeface="Arvo"/>
                <a:sym typeface="Arv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95585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 More space">
  <p:cSld name="Title only - More space">
    <p:spTree>
      <p:nvGrpSpPr>
        <p:cNvPr id="1" name="Shape 172"/>
        <p:cNvGrpSpPr/>
        <p:nvPr/>
      </p:nvGrpSpPr>
      <p:grpSpPr>
        <a:xfrm>
          <a:off x="0" y="0"/>
          <a:ext cx="0" cy="0"/>
          <a:chOff x="0" y="0"/>
          <a:chExt cx="0" cy="0"/>
        </a:xfrm>
      </p:grpSpPr>
      <p:pic>
        <p:nvPicPr>
          <p:cNvPr id="173" name="Google Shape;173;p9" descr="Death_to_stock_communicate_hands_10.jpg"/>
          <p:cNvPicPr preferRelativeResize="0"/>
          <p:nvPr/>
        </p:nvPicPr>
        <p:blipFill>
          <a:blip r:embed="rId2">
            <a:alphaModFix/>
          </a:blip>
          <a:stretch>
            <a:fillRect/>
          </a:stretch>
        </p:blipFill>
        <p:spPr>
          <a:xfrm>
            <a:off x="-4733" y="5471233"/>
            <a:ext cx="1383600" cy="1383600"/>
          </a:xfrm>
          <a:prstGeom prst="rect">
            <a:avLst/>
          </a:prstGeom>
          <a:noFill/>
          <a:ln>
            <a:noFill/>
          </a:ln>
        </p:spPr>
      </p:pic>
      <p:sp>
        <p:nvSpPr>
          <p:cNvPr id="174" name="Google Shape;174;p9"/>
          <p:cNvSpPr/>
          <p:nvPr/>
        </p:nvSpPr>
        <p:spPr>
          <a:xfrm>
            <a:off x="10810393" y="1383616"/>
            <a:ext cx="1383600" cy="13836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pic>
        <p:nvPicPr>
          <p:cNvPr id="175" name="Google Shape;175;p9" descr="DeathtoStock_Wired3.jpg"/>
          <p:cNvPicPr preferRelativeResize="0"/>
          <p:nvPr/>
        </p:nvPicPr>
        <p:blipFill>
          <a:blip r:embed="rId3">
            <a:alphaModFix/>
          </a:blip>
          <a:stretch>
            <a:fillRect/>
          </a:stretch>
        </p:blipFill>
        <p:spPr>
          <a:xfrm>
            <a:off x="10810523" y="-16"/>
            <a:ext cx="1383767" cy="1383767"/>
          </a:xfrm>
          <a:prstGeom prst="rect">
            <a:avLst/>
          </a:prstGeom>
          <a:noFill/>
          <a:ln>
            <a:noFill/>
          </a:ln>
        </p:spPr>
      </p:pic>
      <p:sp>
        <p:nvSpPr>
          <p:cNvPr id="176" name="Google Shape;176;p9"/>
          <p:cNvSpPr/>
          <p:nvPr/>
        </p:nvSpPr>
        <p:spPr>
          <a:xfrm>
            <a:off x="10810299" y="691601"/>
            <a:ext cx="691600" cy="691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7" name="Google Shape;177;p9"/>
          <p:cNvSpPr/>
          <p:nvPr/>
        </p:nvSpPr>
        <p:spPr>
          <a:xfrm>
            <a:off x="9426697" y="56"/>
            <a:ext cx="1383600" cy="1383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8" name="Google Shape;178;p9"/>
          <p:cNvSpPr/>
          <p:nvPr/>
        </p:nvSpPr>
        <p:spPr>
          <a:xfrm>
            <a:off x="8735097" y="-12"/>
            <a:ext cx="691600" cy="6916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9" name="Google Shape;179;p9"/>
          <p:cNvSpPr/>
          <p:nvPr/>
        </p:nvSpPr>
        <p:spPr>
          <a:xfrm flipH="1">
            <a:off x="-4659" y="4087633"/>
            <a:ext cx="1383600" cy="1383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0" name="Google Shape;180;p9"/>
          <p:cNvSpPr/>
          <p:nvPr/>
        </p:nvSpPr>
        <p:spPr>
          <a:xfrm flipH="1">
            <a:off x="1376979" y="6166388"/>
            <a:ext cx="691600" cy="691600"/>
          </a:xfrm>
          <a:prstGeom prst="rect">
            <a:avLst/>
          </a:prstGeom>
          <a:solidFill>
            <a:schemeClr val="dk1"/>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1" name="Google Shape;181;p9"/>
          <p:cNvSpPr/>
          <p:nvPr/>
        </p:nvSpPr>
        <p:spPr>
          <a:xfrm>
            <a:off x="10996264" y="877563"/>
            <a:ext cx="319685" cy="319685"/>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FFFFFF"/>
            </a:solidFill>
            <a:prstDash val="solid"/>
            <a:round/>
            <a:headEnd type="none" w="sm" len="sm"/>
            <a:tailEnd type="none" w="sm" len="sm"/>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2" name="Google Shape;182;p9"/>
          <p:cNvSpPr txBox="1">
            <a:spLocks noGrp="1"/>
          </p:cNvSpPr>
          <p:nvPr>
            <p:ph type="title"/>
          </p:nvPr>
        </p:nvSpPr>
        <p:spPr>
          <a:xfrm>
            <a:off x="569433" y="882967"/>
            <a:ext cx="5487200" cy="5008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p9"/>
          <p:cNvSpPr/>
          <p:nvPr/>
        </p:nvSpPr>
        <p:spPr>
          <a:xfrm>
            <a:off x="12" y="6166400"/>
            <a:ext cx="1376800" cy="691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4" name="Google Shape;184;p9"/>
          <p:cNvSpPr txBox="1">
            <a:spLocks noGrp="1"/>
          </p:cNvSpPr>
          <p:nvPr>
            <p:ph type="sldNum" idx="12"/>
          </p:nvPr>
        </p:nvSpPr>
        <p:spPr>
          <a:xfrm>
            <a:off x="1" y="6166400"/>
            <a:ext cx="691600" cy="691600"/>
          </a:xfrm>
          <a:prstGeom prst="rect">
            <a:avLst/>
          </a:prstGeom>
        </p:spPr>
        <p:txBody>
          <a:bodyPr spcFirstLastPara="1" wrap="square" lIns="121897" tIns="121897" rIns="121897" bIns="121897" anchor="ctr" anchorCtr="0">
            <a:noAutofit/>
          </a:bodyPr>
          <a:lstStyle>
            <a:lvl1pPr lvl="0" algn="ctr" rtl="0">
              <a:buNone/>
              <a:defRPr sz="1300">
                <a:solidFill>
                  <a:srgbClr val="FFFFFF"/>
                </a:solidFill>
                <a:latin typeface="Arvo"/>
                <a:ea typeface="Arvo"/>
                <a:cs typeface="Arvo"/>
                <a:sym typeface="Arvo"/>
              </a:defRPr>
            </a:lvl1pPr>
            <a:lvl2pPr lvl="1" algn="ctr" rtl="0">
              <a:buNone/>
              <a:defRPr sz="1300">
                <a:solidFill>
                  <a:srgbClr val="FFFFFF"/>
                </a:solidFill>
                <a:latin typeface="Arvo"/>
                <a:ea typeface="Arvo"/>
                <a:cs typeface="Arvo"/>
                <a:sym typeface="Arvo"/>
              </a:defRPr>
            </a:lvl2pPr>
            <a:lvl3pPr lvl="2" algn="ctr" rtl="0">
              <a:buNone/>
              <a:defRPr sz="1300">
                <a:solidFill>
                  <a:srgbClr val="FFFFFF"/>
                </a:solidFill>
                <a:latin typeface="Arvo"/>
                <a:ea typeface="Arvo"/>
                <a:cs typeface="Arvo"/>
                <a:sym typeface="Arvo"/>
              </a:defRPr>
            </a:lvl3pPr>
            <a:lvl4pPr lvl="3" algn="ctr" rtl="0">
              <a:buNone/>
              <a:defRPr sz="1300">
                <a:solidFill>
                  <a:srgbClr val="FFFFFF"/>
                </a:solidFill>
                <a:latin typeface="Arvo"/>
                <a:ea typeface="Arvo"/>
                <a:cs typeface="Arvo"/>
                <a:sym typeface="Arvo"/>
              </a:defRPr>
            </a:lvl4pPr>
            <a:lvl5pPr lvl="4" algn="ctr" rtl="0">
              <a:buNone/>
              <a:defRPr sz="1300">
                <a:solidFill>
                  <a:srgbClr val="FFFFFF"/>
                </a:solidFill>
                <a:latin typeface="Arvo"/>
                <a:ea typeface="Arvo"/>
                <a:cs typeface="Arvo"/>
                <a:sym typeface="Arvo"/>
              </a:defRPr>
            </a:lvl5pPr>
            <a:lvl6pPr lvl="5" algn="ctr" rtl="0">
              <a:buNone/>
              <a:defRPr sz="1300">
                <a:solidFill>
                  <a:srgbClr val="FFFFFF"/>
                </a:solidFill>
                <a:latin typeface="Arvo"/>
                <a:ea typeface="Arvo"/>
                <a:cs typeface="Arvo"/>
                <a:sym typeface="Arvo"/>
              </a:defRPr>
            </a:lvl6pPr>
            <a:lvl7pPr lvl="6" algn="ctr" rtl="0">
              <a:buNone/>
              <a:defRPr sz="1300">
                <a:solidFill>
                  <a:srgbClr val="FFFFFF"/>
                </a:solidFill>
                <a:latin typeface="Arvo"/>
                <a:ea typeface="Arvo"/>
                <a:cs typeface="Arvo"/>
                <a:sym typeface="Arvo"/>
              </a:defRPr>
            </a:lvl7pPr>
            <a:lvl8pPr lvl="7" algn="ctr" rtl="0">
              <a:buNone/>
              <a:defRPr sz="1300">
                <a:solidFill>
                  <a:srgbClr val="FFFFFF"/>
                </a:solidFill>
                <a:latin typeface="Arvo"/>
                <a:ea typeface="Arvo"/>
                <a:cs typeface="Arvo"/>
                <a:sym typeface="Arvo"/>
              </a:defRPr>
            </a:lvl8pPr>
            <a:lvl9pPr lvl="8" algn="ctr" rtl="0">
              <a:buNone/>
              <a:defRPr sz="1300">
                <a:solidFill>
                  <a:srgbClr val="FFFFFF"/>
                </a:solidFill>
                <a:latin typeface="Arvo"/>
                <a:ea typeface="Arvo"/>
                <a:cs typeface="Arvo"/>
                <a:sym typeface="Arv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68473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5"/>
        <p:cNvGrpSpPr/>
        <p:nvPr/>
      </p:nvGrpSpPr>
      <p:grpSpPr>
        <a:xfrm>
          <a:off x="0" y="0"/>
          <a:ext cx="0" cy="0"/>
          <a:chOff x="0" y="0"/>
          <a:chExt cx="0" cy="0"/>
        </a:xfrm>
      </p:grpSpPr>
      <p:pic>
        <p:nvPicPr>
          <p:cNvPr id="186" name="Google Shape;186;p10" descr="Death_to_stock_communicate_hands_1.jpg"/>
          <p:cNvPicPr preferRelativeResize="0"/>
          <p:nvPr/>
        </p:nvPicPr>
        <p:blipFill>
          <a:blip r:embed="rId2">
            <a:alphaModFix/>
          </a:blip>
          <a:stretch>
            <a:fillRect/>
          </a:stretch>
        </p:blipFill>
        <p:spPr>
          <a:xfrm>
            <a:off x="10808333" y="0"/>
            <a:ext cx="1383600" cy="1383600"/>
          </a:xfrm>
          <a:prstGeom prst="rect">
            <a:avLst/>
          </a:prstGeom>
          <a:noFill/>
          <a:ln>
            <a:noFill/>
          </a:ln>
        </p:spPr>
      </p:pic>
      <p:pic>
        <p:nvPicPr>
          <p:cNvPr id="187" name="Google Shape;187;p10" descr="Death_to_stock_communicate_hands_3.jpg"/>
          <p:cNvPicPr preferRelativeResize="0"/>
          <p:nvPr/>
        </p:nvPicPr>
        <p:blipFill>
          <a:blip r:embed="rId3">
            <a:alphaModFix/>
          </a:blip>
          <a:stretch>
            <a:fillRect/>
          </a:stretch>
        </p:blipFill>
        <p:spPr>
          <a:xfrm>
            <a:off x="0" y="5474400"/>
            <a:ext cx="1383600" cy="1383600"/>
          </a:xfrm>
          <a:prstGeom prst="rect">
            <a:avLst/>
          </a:prstGeom>
          <a:noFill/>
          <a:ln>
            <a:noFill/>
          </a:ln>
        </p:spPr>
      </p:pic>
      <p:sp>
        <p:nvSpPr>
          <p:cNvPr id="188" name="Google Shape;188;p10"/>
          <p:cNvSpPr txBox="1">
            <a:spLocks noGrp="1"/>
          </p:cNvSpPr>
          <p:nvPr>
            <p:ph type="body" idx="1"/>
          </p:nvPr>
        </p:nvSpPr>
        <p:spPr>
          <a:xfrm>
            <a:off x="1833633" y="5271200"/>
            <a:ext cx="2654000" cy="1093600"/>
          </a:xfrm>
          <a:prstGeom prst="rect">
            <a:avLst/>
          </a:prstGeom>
        </p:spPr>
        <p:txBody>
          <a:bodyPr spcFirstLastPara="1" wrap="square" lIns="121897" tIns="121897" rIns="121897" bIns="121897" anchor="t" anchorCtr="0">
            <a:noAutofit/>
          </a:bodyPr>
          <a:lstStyle>
            <a:lvl1pPr marL="609585" lvl="0" indent="-304792">
              <a:spcBef>
                <a:spcPts val="480"/>
              </a:spcBef>
              <a:spcAft>
                <a:spcPts val="0"/>
              </a:spcAft>
              <a:buSzPts val="1400"/>
              <a:buNone/>
              <a:defRPr sz="1900"/>
            </a:lvl1pPr>
          </a:lstStyle>
          <a:p>
            <a:endParaRPr/>
          </a:p>
        </p:txBody>
      </p:sp>
      <p:pic>
        <p:nvPicPr>
          <p:cNvPr id="189" name="Google Shape;189;p10" descr="Death_to_stock_communicate_hands_2.jpg"/>
          <p:cNvPicPr preferRelativeResize="0"/>
          <p:nvPr/>
        </p:nvPicPr>
        <p:blipFill>
          <a:blip r:embed="rId4">
            <a:alphaModFix/>
          </a:blip>
          <a:stretch>
            <a:fillRect/>
          </a:stretch>
        </p:blipFill>
        <p:spPr>
          <a:xfrm>
            <a:off x="-64" y="4090930"/>
            <a:ext cx="1383600" cy="1383667"/>
          </a:xfrm>
          <a:prstGeom prst="rect">
            <a:avLst/>
          </a:prstGeom>
          <a:noFill/>
          <a:ln>
            <a:noFill/>
          </a:ln>
        </p:spPr>
      </p:pic>
      <p:sp>
        <p:nvSpPr>
          <p:cNvPr id="190" name="Google Shape;190;p10"/>
          <p:cNvSpPr/>
          <p:nvPr/>
        </p:nvSpPr>
        <p:spPr>
          <a:xfrm>
            <a:off x="10808331" y="1383607"/>
            <a:ext cx="1383600" cy="1383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1" name="Google Shape;191;p10"/>
          <p:cNvSpPr/>
          <p:nvPr/>
        </p:nvSpPr>
        <p:spPr>
          <a:xfrm>
            <a:off x="9426697" y="1"/>
            <a:ext cx="1383600" cy="1383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2" name="Google Shape;192;p10"/>
          <p:cNvSpPr/>
          <p:nvPr/>
        </p:nvSpPr>
        <p:spPr>
          <a:xfrm>
            <a:off x="9426709" y="1383592"/>
            <a:ext cx="1383600" cy="13836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3" name="Google Shape;193;p10"/>
          <p:cNvSpPr/>
          <p:nvPr/>
        </p:nvSpPr>
        <p:spPr>
          <a:xfrm>
            <a:off x="691600" y="3399129"/>
            <a:ext cx="691600" cy="6916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4" name="Google Shape;194;p10"/>
          <p:cNvSpPr/>
          <p:nvPr/>
        </p:nvSpPr>
        <p:spPr>
          <a:xfrm>
            <a:off x="-12" y="6166388"/>
            <a:ext cx="691600" cy="691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5" name="Google Shape;195;p10"/>
          <p:cNvSpPr/>
          <p:nvPr/>
        </p:nvSpPr>
        <p:spPr>
          <a:xfrm>
            <a:off x="11498264" y="4152688"/>
            <a:ext cx="691600" cy="6916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6" name="Google Shape;196;p10"/>
          <p:cNvSpPr/>
          <p:nvPr/>
        </p:nvSpPr>
        <p:spPr>
          <a:xfrm>
            <a:off x="11498255" y="691988"/>
            <a:ext cx="691600" cy="6916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pic>
        <p:nvPicPr>
          <p:cNvPr id="197" name="Google Shape;197;p10" descr="DeathtoStock_CreativeSpace4-11.45.jpg"/>
          <p:cNvPicPr preferRelativeResize="0"/>
          <p:nvPr/>
        </p:nvPicPr>
        <p:blipFill>
          <a:blip r:embed="rId5">
            <a:alphaModFix/>
          </a:blip>
          <a:stretch>
            <a:fillRect/>
          </a:stretch>
        </p:blipFill>
        <p:spPr>
          <a:xfrm>
            <a:off x="10808333" y="2763100"/>
            <a:ext cx="1383600" cy="1383600"/>
          </a:xfrm>
          <a:prstGeom prst="rect">
            <a:avLst/>
          </a:prstGeom>
          <a:noFill/>
          <a:ln>
            <a:noFill/>
          </a:ln>
        </p:spPr>
      </p:pic>
      <p:grpSp>
        <p:nvGrpSpPr>
          <p:cNvPr id="198" name="Google Shape;198;p10"/>
          <p:cNvGrpSpPr/>
          <p:nvPr/>
        </p:nvGrpSpPr>
        <p:grpSpPr>
          <a:xfrm>
            <a:off x="9775636" y="387377"/>
            <a:ext cx="685741" cy="609235"/>
            <a:chOff x="5292575" y="3681900"/>
            <a:chExt cx="420150" cy="373275"/>
          </a:xfrm>
        </p:grpSpPr>
        <p:sp>
          <p:nvSpPr>
            <p:cNvPr id="199" name="Google Shape;199;p10"/>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0" name="Google Shape;200;p10"/>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1" name="Google Shape;201;p10"/>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2" name="Google Shape;202;p10"/>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3" name="Google Shape;203;p10"/>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4" name="Google Shape;204;p10"/>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5" name="Google Shape;205;p10"/>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206" name="Google Shape;206;p10"/>
          <p:cNvSpPr txBox="1">
            <a:spLocks noGrp="1"/>
          </p:cNvSpPr>
          <p:nvPr>
            <p:ph type="sldNum" idx="12"/>
          </p:nvPr>
        </p:nvSpPr>
        <p:spPr>
          <a:xfrm>
            <a:off x="1" y="6166400"/>
            <a:ext cx="691600" cy="691600"/>
          </a:xfrm>
          <a:prstGeom prst="rect">
            <a:avLst/>
          </a:prstGeom>
        </p:spPr>
        <p:txBody>
          <a:bodyPr spcFirstLastPara="1" wrap="square" lIns="121897" tIns="121897" rIns="121897" bIns="121897" anchor="ctr" anchorCtr="0">
            <a:noAutofit/>
          </a:bodyPr>
          <a:lstStyle>
            <a:lvl1pPr lvl="0" algn="ctr" rtl="0">
              <a:buNone/>
              <a:defRPr sz="1300">
                <a:solidFill>
                  <a:srgbClr val="FFFFFF"/>
                </a:solidFill>
                <a:latin typeface="Arvo"/>
                <a:ea typeface="Arvo"/>
                <a:cs typeface="Arvo"/>
                <a:sym typeface="Arvo"/>
              </a:defRPr>
            </a:lvl1pPr>
            <a:lvl2pPr lvl="1" algn="ctr" rtl="0">
              <a:buNone/>
              <a:defRPr sz="1300">
                <a:solidFill>
                  <a:srgbClr val="FFFFFF"/>
                </a:solidFill>
                <a:latin typeface="Arvo"/>
                <a:ea typeface="Arvo"/>
                <a:cs typeface="Arvo"/>
                <a:sym typeface="Arvo"/>
              </a:defRPr>
            </a:lvl2pPr>
            <a:lvl3pPr lvl="2" algn="ctr" rtl="0">
              <a:buNone/>
              <a:defRPr sz="1300">
                <a:solidFill>
                  <a:srgbClr val="FFFFFF"/>
                </a:solidFill>
                <a:latin typeface="Arvo"/>
                <a:ea typeface="Arvo"/>
                <a:cs typeface="Arvo"/>
                <a:sym typeface="Arvo"/>
              </a:defRPr>
            </a:lvl3pPr>
            <a:lvl4pPr lvl="3" algn="ctr" rtl="0">
              <a:buNone/>
              <a:defRPr sz="1300">
                <a:solidFill>
                  <a:srgbClr val="FFFFFF"/>
                </a:solidFill>
                <a:latin typeface="Arvo"/>
                <a:ea typeface="Arvo"/>
                <a:cs typeface="Arvo"/>
                <a:sym typeface="Arvo"/>
              </a:defRPr>
            </a:lvl4pPr>
            <a:lvl5pPr lvl="4" algn="ctr" rtl="0">
              <a:buNone/>
              <a:defRPr sz="1300">
                <a:solidFill>
                  <a:srgbClr val="FFFFFF"/>
                </a:solidFill>
                <a:latin typeface="Arvo"/>
                <a:ea typeface="Arvo"/>
                <a:cs typeface="Arvo"/>
                <a:sym typeface="Arvo"/>
              </a:defRPr>
            </a:lvl5pPr>
            <a:lvl6pPr lvl="5" algn="ctr" rtl="0">
              <a:buNone/>
              <a:defRPr sz="1300">
                <a:solidFill>
                  <a:srgbClr val="FFFFFF"/>
                </a:solidFill>
                <a:latin typeface="Arvo"/>
                <a:ea typeface="Arvo"/>
                <a:cs typeface="Arvo"/>
                <a:sym typeface="Arvo"/>
              </a:defRPr>
            </a:lvl6pPr>
            <a:lvl7pPr lvl="6" algn="ctr" rtl="0">
              <a:buNone/>
              <a:defRPr sz="1300">
                <a:solidFill>
                  <a:srgbClr val="FFFFFF"/>
                </a:solidFill>
                <a:latin typeface="Arvo"/>
                <a:ea typeface="Arvo"/>
                <a:cs typeface="Arvo"/>
                <a:sym typeface="Arvo"/>
              </a:defRPr>
            </a:lvl7pPr>
            <a:lvl8pPr lvl="7" algn="ctr" rtl="0">
              <a:buNone/>
              <a:defRPr sz="1300">
                <a:solidFill>
                  <a:srgbClr val="FFFFFF"/>
                </a:solidFill>
                <a:latin typeface="Arvo"/>
                <a:ea typeface="Arvo"/>
                <a:cs typeface="Arvo"/>
                <a:sym typeface="Arvo"/>
              </a:defRPr>
            </a:lvl8pPr>
            <a:lvl9pPr lvl="8" algn="ctr" rtl="0">
              <a:buNone/>
              <a:defRPr sz="1300">
                <a:solidFill>
                  <a:srgbClr val="FFFFFF"/>
                </a:solidFill>
                <a:latin typeface="Arvo"/>
                <a:ea typeface="Arvo"/>
                <a:cs typeface="Arvo"/>
                <a:sym typeface="Arv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8218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1" type="blank">
  <p:cSld name="Blank 1">
    <p:spTree>
      <p:nvGrpSpPr>
        <p:cNvPr id="1" name="Shape 207"/>
        <p:cNvGrpSpPr/>
        <p:nvPr/>
      </p:nvGrpSpPr>
      <p:grpSpPr>
        <a:xfrm>
          <a:off x="0" y="0"/>
          <a:ext cx="0" cy="0"/>
          <a:chOff x="0" y="0"/>
          <a:chExt cx="0" cy="0"/>
        </a:xfrm>
      </p:grpSpPr>
      <p:pic>
        <p:nvPicPr>
          <p:cNvPr id="208" name="Google Shape;208;p11" descr="Death_to_stock_communicate_hands_2.jpg"/>
          <p:cNvPicPr preferRelativeResize="0"/>
          <p:nvPr/>
        </p:nvPicPr>
        <p:blipFill>
          <a:blip r:embed="rId2">
            <a:alphaModFix/>
          </a:blip>
          <a:stretch>
            <a:fillRect/>
          </a:stretch>
        </p:blipFill>
        <p:spPr>
          <a:xfrm>
            <a:off x="10951043" y="2476011"/>
            <a:ext cx="1240956" cy="1240956"/>
          </a:xfrm>
          <a:prstGeom prst="rect">
            <a:avLst/>
          </a:prstGeom>
          <a:noFill/>
          <a:ln>
            <a:noFill/>
          </a:ln>
        </p:spPr>
      </p:pic>
      <p:pic>
        <p:nvPicPr>
          <p:cNvPr id="209" name="Google Shape;209;p11" descr="Death_to_stock_communicate_hands_5.jpg"/>
          <p:cNvPicPr preferRelativeResize="0"/>
          <p:nvPr/>
        </p:nvPicPr>
        <p:blipFill>
          <a:blip r:embed="rId3">
            <a:alphaModFix/>
          </a:blip>
          <a:stretch>
            <a:fillRect/>
          </a:stretch>
        </p:blipFill>
        <p:spPr>
          <a:xfrm>
            <a:off x="9707519" y="216"/>
            <a:ext cx="2484480" cy="2484477"/>
          </a:xfrm>
          <a:prstGeom prst="rect">
            <a:avLst/>
          </a:prstGeom>
          <a:noFill/>
          <a:ln>
            <a:noFill/>
          </a:ln>
        </p:spPr>
      </p:pic>
      <p:sp>
        <p:nvSpPr>
          <p:cNvPr id="210" name="Google Shape;210;p11"/>
          <p:cNvSpPr/>
          <p:nvPr/>
        </p:nvSpPr>
        <p:spPr>
          <a:xfrm>
            <a:off x="9712065" y="2477981"/>
            <a:ext cx="1240800" cy="12408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1" name="Google Shape;211;p11"/>
          <p:cNvSpPr/>
          <p:nvPr/>
        </p:nvSpPr>
        <p:spPr>
          <a:xfrm>
            <a:off x="10951115" y="3716987"/>
            <a:ext cx="1240800" cy="12408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2" name="Google Shape;212;p11"/>
          <p:cNvSpPr/>
          <p:nvPr/>
        </p:nvSpPr>
        <p:spPr>
          <a:xfrm>
            <a:off x="9712065" y="12"/>
            <a:ext cx="1240800" cy="12408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3" name="Google Shape;213;p11"/>
          <p:cNvSpPr/>
          <p:nvPr/>
        </p:nvSpPr>
        <p:spPr>
          <a:xfrm>
            <a:off x="8" y="5617179"/>
            <a:ext cx="1240800" cy="1240800"/>
          </a:xfrm>
          <a:prstGeom prst="rect">
            <a:avLst/>
          </a:prstGeom>
          <a:solidFill>
            <a:schemeClr val="accent4"/>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4" name="Google Shape;214;p11"/>
          <p:cNvSpPr/>
          <p:nvPr/>
        </p:nvSpPr>
        <p:spPr>
          <a:xfrm>
            <a:off x="0" y="4996951"/>
            <a:ext cx="620400" cy="6204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5" name="Google Shape;215;p11"/>
          <p:cNvSpPr/>
          <p:nvPr/>
        </p:nvSpPr>
        <p:spPr>
          <a:xfrm>
            <a:off x="620219" y="5617175"/>
            <a:ext cx="620400" cy="6204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6" name="Google Shape;216;p11"/>
          <p:cNvSpPr/>
          <p:nvPr/>
        </p:nvSpPr>
        <p:spPr>
          <a:xfrm>
            <a:off x="9091835" y="-1"/>
            <a:ext cx="620400" cy="620400"/>
          </a:xfrm>
          <a:prstGeom prst="rect">
            <a:avLst/>
          </a:prstGeom>
          <a:solidFill>
            <a:schemeClr val="accent4"/>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7" name="Google Shape;217;p11"/>
          <p:cNvSpPr/>
          <p:nvPr/>
        </p:nvSpPr>
        <p:spPr>
          <a:xfrm>
            <a:off x="10330792" y="3089496"/>
            <a:ext cx="620400" cy="6204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218" name="Google Shape;218;p11"/>
          <p:cNvGrpSpPr/>
          <p:nvPr/>
        </p:nvGrpSpPr>
        <p:grpSpPr>
          <a:xfrm>
            <a:off x="10026453" y="322620"/>
            <a:ext cx="595635" cy="595600"/>
            <a:chOff x="1923675" y="1633650"/>
            <a:chExt cx="436000" cy="435975"/>
          </a:xfrm>
        </p:grpSpPr>
        <p:sp>
          <p:nvSpPr>
            <p:cNvPr id="219" name="Google Shape;219;p11"/>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0" name="Google Shape;220;p1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1" name="Google Shape;221;p11"/>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2" name="Google Shape;222;p1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3" name="Google Shape;223;p1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4" name="Google Shape;224;p11"/>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225" name="Google Shape;225;p11"/>
          <p:cNvSpPr txBox="1">
            <a:spLocks noGrp="1"/>
          </p:cNvSpPr>
          <p:nvPr>
            <p:ph type="sldNum" idx="12"/>
          </p:nvPr>
        </p:nvSpPr>
        <p:spPr>
          <a:xfrm>
            <a:off x="0" y="6237600"/>
            <a:ext cx="620400" cy="620400"/>
          </a:xfrm>
          <a:prstGeom prst="rect">
            <a:avLst/>
          </a:prstGeom>
        </p:spPr>
        <p:txBody>
          <a:bodyPr spcFirstLastPara="1" wrap="square" lIns="121897" tIns="121897" rIns="121897" bIns="121897" anchor="ctr" anchorCtr="0">
            <a:noAutofit/>
          </a:bodyPr>
          <a:lstStyle>
            <a:lvl1pPr lvl="0" algn="ctr" rtl="0">
              <a:buNone/>
              <a:defRPr sz="1300">
                <a:solidFill>
                  <a:srgbClr val="FFFFFF"/>
                </a:solidFill>
                <a:latin typeface="Arvo"/>
                <a:ea typeface="Arvo"/>
                <a:cs typeface="Arvo"/>
                <a:sym typeface="Arvo"/>
              </a:defRPr>
            </a:lvl1pPr>
            <a:lvl2pPr lvl="1" algn="ctr" rtl="0">
              <a:buNone/>
              <a:defRPr sz="1300">
                <a:solidFill>
                  <a:srgbClr val="FFFFFF"/>
                </a:solidFill>
                <a:latin typeface="Arvo"/>
                <a:ea typeface="Arvo"/>
                <a:cs typeface="Arvo"/>
                <a:sym typeface="Arvo"/>
              </a:defRPr>
            </a:lvl2pPr>
            <a:lvl3pPr lvl="2" algn="ctr" rtl="0">
              <a:buNone/>
              <a:defRPr sz="1300">
                <a:solidFill>
                  <a:srgbClr val="FFFFFF"/>
                </a:solidFill>
                <a:latin typeface="Arvo"/>
                <a:ea typeface="Arvo"/>
                <a:cs typeface="Arvo"/>
                <a:sym typeface="Arvo"/>
              </a:defRPr>
            </a:lvl3pPr>
            <a:lvl4pPr lvl="3" algn="ctr" rtl="0">
              <a:buNone/>
              <a:defRPr sz="1300">
                <a:solidFill>
                  <a:srgbClr val="FFFFFF"/>
                </a:solidFill>
                <a:latin typeface="Arvo"/>
                <a:ea typeface="Arvo"/>
                <a:cs typeface="Arvo"/>
                <a:sym typeface="Arvo"/>
              </a:defRPr>
            </a:lvl4pPr>
            <a:lvl5pPr lvl="4" algn="ctr" rtl="0">
              <a:buNone/>
              <a:defRPr sz="1300">
                <a:solidFill>
                  <a:srgbClr val="FFFFFF"/>
                </a:solidFill>
                <a:latin typeface="Arvo"/>
                <a:ea typeface="Arvo"/>
                <a:cs typeface="Arvo"/>
                <a:sym typeface="Arvo"/>
              </a:defRPr>
            </a:lvl5pPr>
            <a:lvl6pPr lvl="5" algn="ctr" rtl="0">
              <a:buNone/>
              <a:defRPr sz="1300">
                <a:solidFill>
                  <a:srgbClr val="FFFFFF"/>
                </a:solidFill>
                <a:latin typeface="Arvo"/>
                <a:ea typeface="Arvo"/>
                <a:cs typeface="Arvo"/>
                <a:sym typeface="Arvo"/>
              </a:defRPr>
            </a:lvl6pPr>
            <a:lvl7pPr lvl="6" algn="ctr" rtl="0">
              <a:buNone/>
              <a:defRPr sz="1300">
                <a:solidFill>
                  <a:srgbClr val="FFFFFF"/>
                </a:solidFill>
                <a:latin typeface="Arvo"/>
                <a:ea typeface="Arvo"/>
                <a:cs typeface="Arvo"/>
                <a:sym typeface="Arvo"/>
              </a:defRPr>
            </a:lvl7pPr>
            <a:lvl8pPr lvl="7" algn="ctr" rtl="0">
              <a:buNone/>
              <a:defRPr sz="1300">
                <a:solidFill>
                  <a:srgbClr val="FFFFFF"/>
                </a:solidFill>
                <a:latin typeface="Arvo"/>
                <a:ea typeface="Arvo"/>
                <a:cs typeface="Arvo"/>
                <a:sym typeface="Arvo"/>
              </a:defRPr>
            </a:lvl8pPr>
            <a:lvl9pPr lvl="8" algn="ctr" rtl="0">
              <a:buNone/>
              <a:defRPr sz="1300">
                <a:solidFill>
                  <a:srgbClr val="FFFFFF"/>
                </a:solidFill>
                <a:latin typeface="Arvo"/>
                <a:ea typeface="Arvo"/>
                <a:cs typeface="Arvo"/>
                <a:sym typeface="Arv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26898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226"/>
        <p:cNvGrpSpPr/>
        <p:nvPr/>
      </p:nvGrpSpPr>
      <p:grpSpPr>
        <a:xfrm>
          <a:off x="0" y="0"/>
          <a:ext cx="0" cy="0"/>
          <a:chOff x="0" y="0"/>
          <a:chExt cx="0" cy="0"/>
        </a:xfrm>
      </p:grpSpPr>
      <p:pic>
        <p:nvPicPr>
          <p:cNvPr id="227" name="Google Shape;227;p12" descr="Death_to_stock_photography_Vibrant-(10-of-10).jpg"/>
          <p:cNvPicPr preferRelativeResize="0"/>
          <p:nvPr/>
        </p:nvPicPr>
        <p:blipFill>
          <a:blip r:embed="rId2">
            <a:alphaModFix/>
          </a:blip>
          <a:stretch>
            <a:fillRect/>
          </a:stretch>
        </p:blipFill>
        <p:spPr>
          <a:xfrm>
            <a:off x="9699564" y="1249014"/>
            <a:ext cx="2492333" cy="2492340"/>
          </a:xfrm>
          <a:prstGeom prst="rect">
            <a:avLst/>
          </a:prstGeom>
          <a:noFill/>
          <a:ln>
            <a:noFill/>
          </a:ln>
        </p:spPr>
      </p:pic>
      <p:sp>
        <p:nvSpPr>
          <p:cNvPr id="228" name="Google Shape;228;p12"/>
          <p:cNvSpPr/>
          <p:nvPr/>
        </p:nvSpPr>
        <p:spPr>
          <a:xfrm>
            <a:off x="9699860" y="2494328"/>
            <a:ext cx="1249200" cy="1249200"/>
          </a:xfrm>
          <a:prstGeom prst="rect">
            <a:avLst/>
          </a:prstGeom>
          <a:solidFill>
            <a:srgbClr val="CEDBE0">
              <a:alpha val="3269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pic>
        <p:nvPicPr>
          <p:cNvPr id="229" name="Google Shape;229;p12" descr="Death_to_stock_photography_Vibrant-(9-of-10).jpg"/>
          <p:cNvPicPr preferRelativeResize="0"/>
          <p:nvPr/>
        </p:nvPicPr>
        <p:blipFill>
          <a:blip r:embed="rId3">
            <a:alphaModFix/>
          </a:blip>
          <a:stretch>
            <a:fillRect/>
          </a:stretch>
        </p:blipFill>
        <p:spPr>
          <a:xfrm>
            <a:off x="10942733" y="-2"/>
            <a:ext cx="1249160" cy="1249163"/>
          </a:xfrm>
          <a:prstGeom prst="rect">
            <a:avLst/>
          </a:prstGeom>
          <a:noFill/>
          <a:ln>
            <a:noFill/>
          </a:ln>
        </p:spPr>
      </p:pic>
      <p:sp>
        <p:nvSpPr>
          <p:cNvPr id="230" name="Google Shape;230;p12"/>
          <p:cNvSpPr/>
          <p:nvPr/>
        </p:nvSpPr>
        <p:spPr>
          <a:xfrm>
            <a:off x="10942807" y="3743421"/>
            <a:ext cx="1249200" cy="12492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31" name="Google Shape;231;p12"/>
          <p:cNvSpPr/>
          <p:nvPr/>
        </p:nvSpPr>
        <p:spPr>
          <a:xfrm>
            <a:off x="9699869" y="75"/>
            <a:ext cx="1249200" cy="12492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32" name="Google Shape;232;p12"/>
          <p:cNvSpPr/>
          <p:nvPr/>
        </p:nvSpPr>
        <p:spPr>
          <a:xfrm>
            <a:off x="17" y="5608985"/>
            <a:ext cx="1249200" cy="1249200"/>
          </a:xfrm>
          <a:prstGeom prst="rect">
            <a:avLst/>
          </a:prstGeom>
          <a:solidFill>
            <a:schemeClr val="accent1"/>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33" name="Google Shape;233;p12"/>
          <p:cNvSpPr/>
          <p:nvPr/>
        </p:nvSpPr>
        <p:spPr>
          <a:xfrm>
            <a:off x="1249020" y="6233316"/>
            <a:ext cx="624400" cy="6244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34" name="Google Shape;234;p12"/>
          <p:cNvSpPr/>
          <p:nvPr/>
        </p:nvSpPr>
        <p:spPr>
          <a:xfrm>
            <a:off x="-1" y="5608981"/>
            <a:ext cx="624400" cy="624400"/>
          </a:xfrm>
          <a:prstGeom prst="rect">
            <a:avLst/>
          </a:prstGeom>
          <a:solidFill>
            <a:srgbClr val="7198A9"/>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35" name="Google Shape;235;p12"/>
          <p:cNvSpPr/>
          <p:nvPr/>
        </p:nvSpPr>
        <p:spPr>
          <a:xfrm>
            <a:off x="11567567" y="4990659"/>
            <a:ext cx="624400" cy="624400"/>
          </a:xfrm>
          <a:prstGeom prst="rect">
            <a:avLst/>
          </a:prstGeom>
          <a:solidFill>
            <a:schemeClr val="accent1"/>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36" name="Google Shape;236;p12"/>
          <p:cNvSpPr/>
          <p:nvPr/>
        </p:nvSpPr>
        <p:spPr>
          <a:xfrm>
            <a:off x="11567573" y="4366332"/>
            <a:ext cx="624400" cy="6244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237" name="Google Shape;237;p12"/>
          <p:cNvGrpSpPr/>
          <p:nvPr/>
        </p:nvGrpSpPr>
        <p:grpSpPr>
          <a:xfrm>
            <a:off x="10126155" y="2820894"/>
            <a:ext cx="396868" cy="629149"/>
            <a:chOff x="6718575" y="2318625"/>
            <a:chExt cx="256950" cy="407375"/>
          </a:xfrm>
        </p:grpSpPr>
        <p:sp>
          <p:nvSpPr>
            <p:cNvPr id="238" name="Google Shape;238;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39" name="Google Shape;239;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40" name="Google Shape;240;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41" name="Google Shape;241;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42" name="Google Shape;242;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43" name="Google Shape;243;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44" name="Google Shape;244;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45" name="Google Shape;245;p12"/>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246" name="Google Shape;246;p12"/>
          <p:cNvSpPr txBox="1">
            <a:spLocks noGrp="1"/>
          </p:cNvSpPr>
          <p:nvPr>
            <p:ph type="sldNum" idx="12"/>
          </p:nvPr>
        </p:nvSpPr>
        <p:spPr>
          <a:xfrm>
            <a:off x="0" y="6237600"/>
            <a:ext cx="620400" cy="620400"/>
          </a:xfrm>
          <a:prstGeom prst="rect">
            <a:avLst/>
          </a:prstGeom>
        </p:spPr>
        <p:txBody>
          <a:bodyPr spcFirstLastPara="1" wrap="square" lIns="121897" tIns="121897" rIns="121897" bIns="121897" anchor="ctr" anchorCtr="0">
            <a:noAutofit/>
          </a:bodyPr>
          <a:lstStyle>
            <a:lvl1pPr lvl="0" algn="ctr" rtl="0">
              <a:buNone/>
              <a:defRPr sz="1300">
                <a:solidFill>
                  <a:srgbClr val="FFFFFF"/>
                </a:solidFill>
                <a:latin typeface="Arvo"/>
                <a:ea typeface="Arvo"/>
                <a:cs typeface="Arvo"/>
                <a:sym typeface="Arvo"/>
              </a:defRPr>
            </a:lvl1pPr>
            <a:lvl2pPr lvl="1" algn="ctr" rtl="0">
              <a:buNone/>
              <a:defRPr sz="1300">
                <a:solidFill>
                  <a:srgbClr val="FFFFFF"/>
                </a:solidFill>
                <a:latin typeface="Arvo"/>
                <a:ea typeface="Arvo"/>
                <a:cs typeface="Arvo"/>
                <a:sym typeface="Arvo"/>
              </a:defRPr>
            </a:lvl2pPr>
            <a:lvl3pPr lvl="2" algn="ctr" rtl="0">
              <a:buNone/>
              <a:defRPr sz="1300">
                <a:solidFill>
                  <a:srgbClr val="FFFFFF"/>
                </a:solidFill>
                <a:latin typeface="Arvo"/>
                <a:ea typeface="Arvo"/>
                <a:cs typeface="Arvo"/>
                <a:sym typeface="Arvo"/>
              </a:defRPr>
            </a:lvl3pPr>
            <a:lvl4pPr lvl="3" algn="ctr" rtl="0">
              <a:buNone/>
              <a:defRPr sz="1300">
                <a:solidFill>
                  <a:srgbClr val="FFFFFF"/>
                </a:solidFill>
                <a:latin typeface="Arvo"/>
                <a:ea typeface="Arvo"/>
                <a:cs typeface="Arvo"/>
                <a:sym typeface="Arvo"/>
              </a:defRPr>
            </a:lvl4pPr>
            <a:lvl5pPr lvl="4" algn="ctr" rtl="0">
              <a:buNone/>
              <a:defRPr sz="1300">
                <a:solidFill>
                  <a:srgbClr val="FFFFFF"/>
                </a:solidFill>
                <a:latin typeface="Arvo"/>
                <a:ea typeface="Arvo"/>
                <a:cs typeface="Arvo"/>
                <a:sym typeface="Arvo"/>
              </a:defRPr>
            </a:lvl5pPr>
            <a:lvl6pPr lvl="5" algn="ctr" rtl="0">
              <a:buNone/>
              <a:defRPr sz="1300">
                <a:solidFill>
                  <a:srgbClr val="FFFFFF"/>
                </a:solidFill>
                <a:latin typeface="Arvo"/>
                <a:ea typeface="Arvo"/>
                <a:cs typeface="Arvo"/>
                <a:sym typeface="Arvo"/>
              </a:defRPr>
            </a:lvl6pPr>
            <a:lvl7pPr lvl="6" algn="ctr" rtl="0">
              <a:buNone/>
              <a:defRPr sz="1300">
                <a:solidFill>
                  <a:srgbClr val="FFFFFF"/>
                </a:solidFill>
                <a:latin typeface="Arvo"/>
                <a:ea typeface="Arvo"/>
                <a:cs typeface="Arvo"/>
                <a:sym typeface="Arvo"/>
              </a:defRPr>
            </a:lvl7pPr>
            <a:lvl8pPr lvl="7" algn="ctr" rtl="0">
              <a:buNone/>
              <a:defRPr sz="1300">
                <a:solidFill>
                  <a:srgbClr val="FFFFFF"/>
                </a:solidFill>
                <a:latin typeface="Arvo"/>
                <a:ea typeface="Arvo"/>
                <a:cs typeface="Arvo"/>
                <a:sym typeface="Arvo"/>
              </a:defRPr>
            </a:lvl8pPr>
            <a:lvl9pPr lvl="8" algn="ctr" rtl="0">
              <a:buNone/>
              <a:defRPr sz="1300">
                <a:solidFill>
                  <a:srgbClr val="FFFFFF"/>
                </a:solidFill>
                <a:latin typeface="Arvo"/>
                <a:ea typeface="Arvo"/>
                <a:cs typeface="Arvo"/>
                <a:sym typeface="Arv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8121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3">
  <p:cSld name="Blank 3">
    <p:spTree>
      <p:nvGrpSpPr>
        <p:cNvPr id="1" name="Shape 247"/>
        <p:cNvGrpSpPr/>
        <p:nvPr/>
      </p:nvGrpSpPr>
      <p:grpSpPr>
        <a:xfrm>
          <a:off x="0" y="0"/>
          <a:ext cx="0" cy="0"/>
          <a:chOff x="0" y="0"/>
          <a:chExt cx="0" cy="0"/>
        </a:xfrm>
      </p:grpSpPr>
      <p:pic>
        <p:nvPicPr>
          <p:cNvPr id="248" name="Google Shape;248;p13" descr="DeathtoStock_Clementine10.jpg"/>
          <p:cNvPicPr preferRelativeResize="0"/>
          <p:nvPr/>
        </p:nvPicPr>
        <p:blipFill>
          <a:blip r:embed="rId2">
            <a:alphaModFix/>
          </a:blip>
          <a:stretch>
            <a:fillRect/>
          </a:stretch>
        </p:blipFill>
        <p:spPr>
          <a:xfrm>
            <a:off x="9703800" y="2482473"/>
            <a:ext cx="1244113" cy="1244117"/>
          </a:xfrm>
          <a:prstGeom prst="rect">
            <a:avLst/>
          </a:prstGeom>
          <a:noFill/>
          <a:ln>
            <a:noFill/>
          </a:ln>
        </p:spPr>
      </p:pic>
      <p:pic>
        <p:nvPicPr>
          <p:cNvPr id="249" name="Google Shape;249;p13" descr="Death_to_stock_communicate_hands_9-.jpg"/>
          <p:cNvPicPr preferRelativeResize="0"/>
          <p:nvPr/>
        </p:nvPicPr>
        <p:blipFill>
          <a:blip r:embed="rId3">
            <a:alphaModFix/>
          </a:blip>
          <a:stretch>
            <a:fillRect/>
          </a:stretch>
        </p:blipFill>
        <p:spPr>
          <a:xfrm>
            <a:off x="9701121" y="11"/>
            <a:ext cx="2490776" cy="2490780"/>
          </a:xfrm>
          <a:prstGeom prst="rect">
            <a:avLst/>
          </a:prstGeom>
          <a:noFill/>
          <a:ln>
            <a:noFill/>
          </a:ln>
        </p:spPr>
      </p:pic>
      <p:sp>
        <p:nvSpPr>
          <p:cNvPr id="250" name="Google Shape;250;p13"/>
          <p:cNvSpPr/>
          <p:nvPr/>
        </p:nvSpPr>
        <p:spPr>
          <a:xfrm>
            <a:off x="8459717" y="16"/>
            <a:ext cx="1244000" cy="12440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51" name="Google Shape;251;p13"/>
          <p:cNvSpPr/>
          <p:nvPr/>
        </p:nvSpPr>
        <p:spPr>
          <a:xfrm>
            <a:off x="10947867" y="2483573"/>
            <a:ext cx="1244000" cy="12440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52" name="Google Shape;252;p13"/>
          <p:cNvSpPr/>
          <p:nvPr/>
        </p:nvSpPr>
        <p:spPr>
          <a:xfrm>
            <a:off x="10947857" y="1240292"/>
            <a:ext cx="1244000" cy="12440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53" name="Google Shape;253;p13"/>
          <p:cNvSpPr/>
          <p:nvPr/>
        </p:nvSpPr>
        <p:spPr>
          <a:xfrm>
            <a:off x="-383" y="4991827"/>
            <a:ext cx="1244000" cy="1244000"/>
          </a:xfrm>
          <a:prstGeom prst="rect">
            <a:avLst/>
          </a:prstGeom>
          <a:solidFill>
            <a:schemeClr val="accent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54" name="Google Shape;254;p13"/>
          <p:cNvSpPr/>
          <p:nvPr/>
        </p:nvSpPr>
        <p:spPr>
          <a:xfrm>
            <a:off x="-391" y="6235796"/>
            <a:ext cx="622000" cy="6220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55" name="Google Shape;255;p13"/>
          <p:cNvSpPr/>
          <p:nvPr/>
        </p:nvSpPr>
        <p:spPr>
          <a:xfrm>
            <a:off x="-401" y="4991823"/>
            <a:ext cx="622000" cy="6220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56" name="Google Shape;256;p13"/>
          <p:cNvSpPr/>
          <p:nvPr/>
        </p:nvSpPr>
        <p:spPr>
          <a:xfrm>
            <a:off x="11570003" y="3731988"/>
            <a:ext cx="622000" cy="622000"/>
          </a:xfrm>
          <a:prstGeom prst="rect">
            <a:avLst/>
          </a:prstGeom>
          <a:solidFill>
            <a:schemeClr val="accent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57" name="Google Shape;257;p13"/>
          <p:cNvSpPr/>
          <p:nvPr/>
        </p:nvSpPr>
        <p:spPr>
          <a:xfrm>
            <a:off x="9703659" y="0"/>
            <a:ext cx="622000" cy="6220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258" name="Google Shape;258;p13"/>
          <p:cNvGrpSpPr/>
          <p:nvPr/>
        </p:nvGrpSpPr>
        <p:grpSpPr>
          <a:xfrm>
            <a:off x="11242574" y="1534995"/>
            <a:ext cx="654087" cy="654087"/>
            <a:chOff x="5941025" y="3634400"/>
            <a:chExt cx="467650" cy="467650"/>
          </a:xfrm>
        </p:grpSpPr>
        <p:sp>
          <p:nvSpPr>
            <p:cNvPr id="259" name="Google Shape;259;p13"/>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60" name="Google Shape;260;p13"/>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61" name="Google Shape;261;p13"/>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62" name="Google Shape;262;p13"/>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63" name="Google Shape;263;p13"/>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64" name="Google Shape;264;p13"/>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265" name="Google Shape;265;p13"/>
          <p:cNvSpPr txBox="1">
            <a:spLocks noGrp="1"/>
          </p:cNvSpPr>
          <p:nvPr>
            <p:ph type="sldNum" idx="12"/>
          </p:nvPr>
        </p:nvSpPr>
        <p:spPr>
          <a:xfrm>
            <a:off x="0" y="6237600"/>
            <a:ext cx="620400" cy="620400"/>
          </a:xfrm>
          <a:prstGeom prst="rect">
            <a:avLst/>
          </a:prstGeom>
          <a:noFill/>
        </p:spPr>
        <p:txBody>
          <a:bodyPr spcFirstLastPara="1" wrap="square" lIns="121897" tIns="121897" rIns="121897" bIns="121897" anchor="ctr" anchorCtr="0">
            <a:noAutofit/>
          </a:bodyPr>
          <a:lstStyle>
            <a:lvl1pPr lvl="0" algn="ctr" rtl="0">
              <a:buNone/>
              <a:defRPr sz="1300">
                <a:solidFill>
                  <a:srgbClr val="FFFFFF"/>
                </a:solidFill>
                <a:latin typeface="Arvo"/>
                <a:ea typeface="Arvo"/>
                <a:cs typeface="Arvo"/>
                <a:sym typeface="Arvo"/>
              </a:defRPr>
            </a:lvl1pPr>
            <a:lvl2pPr lvl="1" algn="ctr" rtl="0">
              <a:buNone/>
              <a:defRPr sz="1300">
                <a:solidFill>
                  <a:srgbClr val="FFFFFF"/>
                </a:solidFill>
                <a:latin typeface="Arvo"/>
                <a:ea typeface="Arvo"/>
                <a:cs typeface="Arvo"/>
                <a:sym typeface="Arvo"/>
              </a:defRPr>
            </a:lvl2pPr>
            <a:lvl3pPr lvl="2" algn="ctr" rtl="0">
              <a:buNone/>
              <a:defRPr sz="1300">
                <a:solidFill>
                  <a:srgbClr val="FFFFFF"/>
                </a:solidFill>
                <a:latin typeface="Arvo"/>
                <a:ea typeface="Arvo"/>
                <a:cs typeface="Arvo"/>
                <a:sym typeface="Arvo"/>
              </a:defRPr>
            </a:lvl3pPr>
            <a:lvl4pPr lvl="3" algn="ctr" rtl="0">
              <a:buNone/>
              <a:defRPr sz="1300">
                <a:solidFill>
                  <a:srgbClr val="FFFFFF"/>
                </a:solidFill>
                <a:latin typeface="Arvo"/>
                <a:ea typeface="Arvo"/>
                <a:cs typeface="Arvo"/>
                <a:sym typeface="Arvo"/>
              </a:defRPr>
            </a:lvl4pPr>
            <a:lvl5pPr lvl="4" algn="ctr" rtl="0">
              <a:buNone/>
              <a:defRPr sz="1300">
                <a:solidFill>
                  <a:srgbClr val="FFFFFF"/>
                </a:solidFill>
                <a:latin typeface="Arvo"/>
                <a:ea typeface="Arvo"/>
                <a:cs typeface="Arvo"/>
                <a:sym typeface="Arvo"/>
              </a:defRPr>
            </a:lvl5pPr>
            <a:lvl6pPr lvl="5" algn="ctr" rtl="0">
              <a:buNone/>
              <a:defRPr sz="1300">
                <a:solidFill>
                  <a:srgbClr val="FFFFFF"/>
                </a:solidFill>
                <a:latin typeface="Arvo"/>
                <a:ea typeface="Arvo"/>
                <a:cs typeface="Arvo"/>
                <a:sym typeface="Arvo"/>
              </a:defRPr>
            </a:lvl6pPr>
            <a:lvl7pPr lvl="6" algn="ctr" rtl="0">
              <a:buNone/>
              <a:defRPr sz="1300">
                <a:solidFill>
                  <a:srgbClr val="FFFFFF"/>
                </a:solidFill>
                <a:latin typeface="Arvo"/>
                <a:ea typeface="Arvo"/>
                <a:cs typeface="Arvo"/>
                <a:sym typeface="Arvo"/>
              </a:defRPr>
            </a:lvl7pPr>
            <a:lvl8pPr lvl="7" algn="ctr" rtl="0">
              <a:buNone/>
              <a:defRPr sz="1300">
                <a:solidFill>
                  <a:srgbClr val="FFFFFF"/>
                </a:solidFill>
                <a:latin typeface="Arvo"/>
                <a:ea typeface="Arvo"/>
                <a:cs typeface="Arvo"/>
                <a:sym typeface="Arvo"/>
              </a:defRPr>
            </a:lvl8pPr>
            <a:lvl9pPr lvl="8" algn="ctr" rtl="0">
              <a:buNone/>
              <a:defRPr sz="1300">
                <a:solidFill>
                  <a:srgbClr val="FFFFFF"/>
                </a:solidFill>
                <a:latin typeface="Arvo"/>
                <a:ea typeface="Arvo"/>
                <a:cs typeface="Arvo"/>
                <a:sym typeface="Arv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8996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4">
  <p:cSld name="Blank 4">
    <p:spTree>
      <p:nvGrpSpPr>
        <p:cNvPr id="1" name="Shape 266"/>
        <p:cNvGrpSpPr/>
        <p:nvPr/>
      </p:nvGrpSpPr>
      <p:grpSpPr>
        <a:xfrm>
          <a:off x="0" y="0"/>
          <a:ext cx="0" cy="0"/>
          <a:chOff x="0" y="0"/>
          <a:chExt cx="0" cy="0"/>
        </a:xfrm>
      </p:grpSpPr>
      <p:pic>
        <p:nvPicPr>
          <p:cNvPr id="267" name="Google Shape;267;p14" descr="DeathtoStock_Simplify3.jpg"/>
          <p:cNvPicPr preferRelativeResize="0"/>
          <p:nvPr/>
        </p:nvPicPr>
        <p:blipFill>
          <a:blip r:embed="rId2">
            <a:alphaModFix/>
          </a:blip>
          <a:stretch>
            <a:fillRect/>
          </a:stretch>
        </p:blipFill>
        <p:spPr>
          <a:xfrm>
            <a:off x="10945207" y="-1"/>
            <a:ext cx="1246700" cy="1246700"/>
          </a:xfrm>
          <a:prstGeom prst="rect">
            <a:avLst/>
          </a:prstGeom>
          <a:noFill/>
          <a:ln>
            <a:noFill/>
          </a:ln>
        </p:spPr>
      </p:pic>
      <p:pic>
        <p:nvPicPr>
          <p:cNvPr id="268" name="Google Shape;268;p14" descr="Death_to_stock_communicate_hands_4.jpg"/>
          <p:cNvPicPr preferRelativeResize="0"/>
          <p:nvPr/>
        </p:nvPicPr>
        <p:blipFill>
          <a:blip r:embed="rId3">
            <a:alphaModFix/>
          </a:blip>
          <a:stretch>
            <a:fillRect/>
          </a:stretch>
        </p:blipFill>
        <p:spPr>
          <a:xfrm>
            <a:off x="9695845" y="2487729"/>
            <a:ext cx="2496249" cy="2496253"/>
          </a:xfrm>
          <a:prstGeom prst="rect">
            <a:avLst/>
          </a:prstGeom>
          <a:noFill/>
          <a:ln>
            <a:noFill/>
          </a:ln>
        </p:spPr>
      </p:pic>
      <p:sp>
        <p:nvSpPr>
          <p:cNvPr id="269" name="Google Shape;269;p14"/>
          <p:cNvSpPr/>
          <p:nvPr/>
        </p:nvSpPr>
        <p:spPr>
          <a:xfrm>
            <a:off x="9700279" y="5"/>
            <a:ext cx="1246800" cy="12468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0" name="Google Shape;270;p14"/>
          <p:cNvSpPr/>
          <p:nvPr/>
        </p:nvSpPr>
        <p:spPr>
          <a:xfrm>
            <a:off x="10945199" y="1246715"/>
            <a:ext cx="1246800" cy="1246800"/>
          </a:xfrm>
          <a:prstGeom prst="rect">
            <a:avLst/>
          </a:prstGeom>
          <a:solidFill>
            <a:schemeClr val="dk2"/>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1" name="Google Shape;271;p14"/>
          <p:cNvSpPr/>
          <p:nvPr/>
        </p:nvSpPr>
        <p:spPr>
          <a:xfrm>
            <a:off x="9700279" y="3727308"/>
            <a:ext cx="1246800" cy="12468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2" name="Google Shape;272;p14"/>
          <p:cNvSpPr/>
          <p:nvPr/>
        </p:nvSpPr>
        <p:spPr>
          <a:xfrm>
            <a:off x="17" y="5611299"/>
            <a:ext cx="1246800" cy="1246800"/>
          </a:xfrm>
          <a:prstGeom prst="rect">
            <a:avLst/>
          </a:prstGeom>
          <a:solidFill>
            <a:schemeClr val="accent3"/>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3" name="Google Shape;273;p14"/>
          <p:cNvSpPr/>
          <p:nvPr/>
        </p:nvSpPr>
        <p:spPr>
          <a:xfrm>
            <a:off x="1246709" y="5611303"/>
            <a:ext cx="623200" cy="623200"/>
          </a:xfrm>
          <a:prstGeom prst="rect">
            <a:avLst/>
          </a:prstGeom>
          <a:solidFill>
            <a:schemeClr val="accent5"/>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4" name="Google Shape;274;p14"/>
          <p:cNvSpPr/>
          <p:nvPr/>
        </p:nvSpPr>
        <p:spPr>
          <a:xfrm>
            <a:off x="-1" y="6234825"/>
            <a:ext cx="623200" cy="6232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5" name="Google Shape;275;p14"/>
          <p:cNvSpPr/>
          <p:nvPr/>
        </p:nvSpPr>
        <p:spPr>
          <a:xfrm>
            <a:off x="10321944" y="1246689"/>
            <a:ext cx="623200" cy="623200"/>
          </a:xfrm>
          <a:prstGeom prst="rect">
            <a:avLst/>
          </a:prstGeom>
          <a:solidFill>
            <a:schemeClr val="accent3"/>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6" name="Google Shape;276;p14"/>
          <p:cNvSpPr/>
          <p:nvPr/>
        </p:nvSpPr>
        <p:spPr>
          <a:xfrm>
            <a:off x="11568785" y="623519"/>
            <a:ext cx="623200" cy="623200"/>
          </a:xfrm>
          <a:prstGeom prst="rect">
            <a:avLst/>
          </a:prstGeom>
          <a:solidFill>
            <a:srgbClr val="7198A9">
              <a:alpha val="41150"/>
            </a:srgbClr>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7" name="Google Shape;277;p14"/>
          <p:cNvSpPr/>
          <p:nvPr/>
        </p:nvSpPr>
        <p:spPr>
          <a:xfrm>
            <a:off x="10252845" y="4133726"/>
            <a:ext cx="547079" cy="497673"/>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8" name="Google Shape;278;p14"/>
          <p:cNvSpPr/>
          <p:nvPr/>
        </p:nvSpPr>
        <p:spPr>
          <a:xfrm flipH="1">
            <a:off x="9847447" y="4070140"/>
            <a:ext cx="364000" cy="331096"/>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9" name="Google Shape;279;p14"/>
          <p:cNvSpPr txBox="1">
            <a:spLocks noGrp="1"/>
          </p:cNvSpPr>
          <p:nvPr>
            <p:ph type="sldNum" idx="12"/>
          </p:nvPr>
        </p:nvSpPr>
        <p:spPr>
          <a:xfrm>
            <a:off x="0" y="6237600"/>
            <a:ext cx="620400" cy="620400"/>
          </a:xfrm>
          <a:prstGeom prst="rect">
            <a:avLst/>
          </a:prstGeom>
        </p:spPr>
        <p:txBody>
          <a:bodyPr spcFirstLastPara="1" wrap="square" lIns="121897" tIns="121897" rIns="121897" bIns="121897" anchor="ctr" anchorCtr="0">
            <a:noAutofit/>
          </a:bodyPr>
          <a:lstStyle>
            <a:lvl1pPr lvl="0" algn="ctr" rtl="0">
              <a:buNone/>
              <a:defRPr sz="1300">
                <a:solidFill>
                  <a:srgbClr val="FFFFFF"/>
                </a:solidFill>
                <a:latin typeface="Arvo"/>
                <a:ea typeface="Arvo"/>
                <a:cs typeface="Arvo"/>
                <a:sym typeface="Arvo"/>
              </a:defRPr>
            </a:lvl1pPr>
            <a:lvl2pPr lvl="1" algn="ctr" rtl="0">
              <a:buNone/>
              <a:defRPr sz="1300">
                <a:solidFill>
                  <a:srgbClr val="FFFFFF"/>
                </a:solidFill>
                <a:latin typeface="Arvo"/>
                <a:ea typeface="Arvo"/>
                <a:cs typeface="Arvo"/>
                <a:sym typeface="Arvo"/>
              </a:defRPr>
            </a:lvl2pPr>
            <a:lvl3pPr lvl="2" algn="ctr" rtl="0">
              <a:buNone/>
              <a:defRPr sz="1300">
                <a:solidFill>
                  <a:srgbClr val="FFFFFF"/>
                </a:solidFill>
                <a:latin typeface="Arvo"/>
                <a:ea typeface="Arvo"/>
                <a:cs typeface="Arvo"/>
                <a:sym typeface="Arvo"/>
              </a:defRPr>
            </a:lvl3pPr>
            <a:lvl4pPr lvl="3" algn="ctr" rtl="0">
              <a:buNone/>
              <a:defRPr sz="1300">
                <a:solidFill>
                  <a:srgbClr val="FFFFFF"/>
                </a:solidFill>
                <a:latin typeface="Arvo"/>
                <a:ea typeface="Arvo"/>
                <a:cs typeface="Arvo"/>
                <a:sym typeface="Arvo"/>
              </a:defRPr>
            </a:lvl4pPr>
            <a:lvl5pPr lvl="4" algn="ctr" rtl="0">
              <a:buNone/>
              <a:defRPr sz="1300">
                <a:solidFill>
                  <a:srgbClr val="FFFFFF"/>
                </a:solidFill>
                <a:latin typeface="Arvo"/>
                <a:ea typeface="Arvo"/>
                <a:cs typeface="Arvo"/>
                <a:sym typeface="Arvo"/>
              </a:defRPr>
            </a:lvl5pPr>
            <a:lvl6pPr lvl="5" algn="ctr" rtl="0">
              <a:buNone/>
              <a:defRPr sz="1300">
                <a:solidFill>
                  <a:srgbClr val="FFFFFF"/>
                </a:solidFill>
                <a:latin typeface="Arvo"/>
                <a:ea typeface="Arvo"/>
                <a:cs typeface="Arvo"/>
                <a:sym typeface="Arvo"/>
              </a:defRPr>
            </a:lvl6pPr>
            <a:lvl7pPr lvl="6" algn="ctr" rtl="0">
              <a:buNone/>
              <a:defRPr sz="1300">
                <a:solidFill>
                  <a:srgbClr val="FFFFFF"/>
                </a:solidFill>
                <a:latin typeface="Arvo"/>
                <a:ea typeface="Arvo"/>
                <a:cs typeface="Arvo"/>
                <a:sym typeface="Arvo"/>
              </a:defRPr>
            </a:lvl7pPr>
            <a:lvl8pPr lvl="7" algn="ctr" rtl="0">
              <a:buNone/>
              <a:defRPr sz="1300">
                <a:solidFill>
                  <a:srgbClr val="FFFFFF"/>
                </a:solidFill>
                <a:latin typeface="Arvo"/>
                <a:ea typeface="Arvo"/>
                <a:cs typeface="Arvo"/>
                <a:sym typeface="Arvo"/>
              </a:defRPr>
            </a:lvl8pPr>
            <a:lvl9pPr lvl="8" algn="ctr" rtl="0">
              <a:buNone/>
              <a:defRPr sz="1300">
                <a:solidFill>
                  <a:srgbClr val="FFFFFF"/>
                </a:solidFill>
                <a:latin typeface="Arvo"/>
                <a:ea typeface="Arvo"/>
                <a:cs typeface="Arvo"/>
                <a:sym typeface="Arv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9371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3_空白">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27853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6341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9001C0-E69E-4B10-8E7E-5D12AA2EF3FF}" type="datetimeFigureOut">
              <a:rPr lang="en-US" smtClean="0">
                <a:solidFill>
                  <a:prstClr val="black">
                    <a:tint val="75000"/>
                  </a:prstClr>
                </a:solidFill>
              </a:rPr>
              <a:pPr/>
              <a:t>5/19/2025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FF33F2-9E03-435F-BA6F-86189697E9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565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6565" indent="0">
              <a:buNone/>
              <a:defRPr sz="2000" b="1"/>
            </a:lvl2pPr>
            <a:lvl3pPr marL="913115" indent="0">
              <a:buNone/>
              <a:defRPr sz="1900" b="1"/>
            </a:lvl3pPr>
            <a:lvl4pPr marL="1369694" indent="0">
              <a:buNone/>
              <a:defRPr sz="1600" b="1"/>
            </a:lvl4pPr>
            <a:lvl5pPr marL="1826243" indent="0">
              <a:buNone/>
              <a:defRPr sz="1600" b="1"/>
            </a:lvl5pPr>
            <a:lvl6pPr marL="2282806" indent="0">
              <a:buNone/>
              <a:defRPr sz="1600" b="1"/>
            </a:lvl6pPr>
            <a:lvl7pPr marL="2739365" indent="0">
              <a:buNone/>
              <a:defRPr sz="1600" b="1"/>
            </a:lvl7pPr>
            <a:lvl8pPr marL="3195920" indent="0">
              <a:buNone/>
              <a:defRPr sz="1600" b="1"/>
            </a:lvl8pPr>
            <a:lvl9pPr marL="365248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09" y="1535117"/>
            <a:ext cx="5389033" cy="639763"/>
          </a:xfrm>
        </p:spPr>
        <p:txBody>
          <a:bodyPr anchor="b"/>
          <a:lstStyle>
            <a:lvl1pPr marL="0" indent="0">
              <a:buNone/>
              <a:defRPr sz="2400" b="1"/>
            </a:lvl1pPr>
            <a:lvl2pPr marL="456565" indent="0">
              <a:buNone/>
              <a:defRPr sz="2000" b="1"/>
            </a:lvl2pPr>
            <a:lvl3pPr marL="913115" indent="0">
              <a:buNone/>
              <a:defRPr sz="1900" b="1"/>
            </a:lvl3pPr>
            <a:lvl4pPr marL="1369694" indent="0">
              <a:buNone/>
              <a:defRPr sz="1600" b="1"/>
            </a:lvl4pPr>
            <a:lvl5pPr marL="1826243" indent="0">
              <a:buNone/>
              <a:defRPr sz="1600" b="1"/>
            </a:lvl5pPr>
            <a:lvl6pPr marL="2282806" indent="0">
              <a:buNone/>
              <a:defRPr sz="1600" b="1"/>
            </a:lvl6pPr>
            <a:lvl7pPr marL="2739365" indent="0">
              <a:buNone/>
              <a:defRPr sz="1600" b="1"/>
            </a:lvl7pPr>
            <a:lvl8pPr marL="3195920" indent="0">
              <a:buNone/>
              <a:defRPr sz="1600" b="1"/>
            </a:lvl8pPr>
            <a:lvl9pPr marL="365248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09"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9001C0-E69E-4B10-8E7E-5D12AA2EF3FF}" type="datetimeFigureOut">
              <a:rPr lang="en-US" smtClean="0">
                <a:solidFill>
                  <a:prstClr val="black">
                    <a:tint val="75000"/>
                  </a:prstClr>
                </a:solidFill>
              </a:rPr>
              <a:pPr/>
              <a:t>5/19/2025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FF33F2-9E03-435F-BA6F-86189697E9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43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9001C0-E69E-4B10-8E7E-5D12AA2EF3FF}" type="datetimeFigureOut">
              <a:rPr lang="en-US" smtClean="0">
                <a:solidFill>
                  <a:prstClr val="black">
                    <a:tint val="75000"/>
                  </a:prstClr>
                </a:solidFill>
              </a:rPr>
              <a:pPr/>
              <a:t>5/19/2025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FF33F2-9E03-435F-BA6F-86189697E9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40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001C0-E69E-4B10-8E7E-5D12AA2EF3FF}" type="datetimeFigureOut">
              <a:rPr lang="en-US" smtClean="0">
                <a:solidFill>
                  <a:prstClr val="black">
                    <a:tint val="75000"/>
                  </a:prstClr>
                </a:solidFill>
              </a:rPr>
              <a:pPr/>
              <a:t>5/19/2025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FF33F2-9E03-435F-BA6F-86189697E9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70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26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8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6565" indent="0">
              <a:buNone/>
              <a:defRPr sz="1200"/>
            </a:lvl2pPr>
            <a:lvl3pPr marL="913115" indent="0">
              <a:buNone/>
              <a:defRPr sz="1100"/>
            </a:lvl3pPr>
            <a:lvl4pPr marL="1369694" indent="0">
              <a:buNone/>
              <a:defRPr sz="900"/>
            </a:lvl4pPr>
            <a:lvl5pPr marL="1826243" indent="0">
              <a:buNone/>
              <a:defRPr sz="900"/>
            </a:lvl5pPr>
            <a:lvl6pPr marL="2282806" indent="0">
              <a:buNone/>
              <a:defRPr sz="900"/>
            </a:lvl6pPr>
            <a:lvl7pPr marL="2739365" indent="0">
              <a:buNone/>
              <a:defRPr sz="900"/>
            </a:lvl7pPr>
            <a:lvl8pPr marL="3195920" indent="0">
              <a:buNone/>
              <a:defRPr sz="900"/>
            </a:lvl8pPr>
            <a:lvl9pPr marL="365248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9001C0-E69E-4B10-8E7E-5D12AA2EF3FF}" type="datetimeFigureOut">
              <a:rPr lang="en-US" smtClean="0">
                <a:solidFill>
                  <a:prstClr val="black">
                    <a:tint val="75000"/>
                  </a:prstClr>
                </a:solidFill>
              </a:rPr>
              <a:pPr/>
              <a:t>5/19/2025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FF33F2-9E03-435F-BA6F-86189697E9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07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814"/>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565" indent="0">
              <a:buNone/>
              <a:defRPr sz="2800"/>
            </a:lvl2pPr>
            <a:lvl3pPr marL="913115" indent="0">
              <a:buNone/>
              <a:defRPr sz="2400"/>
            </a:lvl3pPr>
            <a:lvl4pPr marL="1369694" indent="0">
              <a:buNone/>
              <a:defRPr sz="2000"/>
            </a:lvl4pPr>
            <a:lvl5pPr marL="1826243" indent="0">
              <a:buNone/>
              <a:defRPr sz="2000"/>
            </a:lvl5pPr>
            <a:lvl6pPr marL="2282806" indent="0">
              <a:buNone/>
              <a:defRPr sz="2000"/>
            </a:lvl6pPr>
            <a:lvl7pPr marL="2739365" indent="0">
              <a:buNone/>
              <a:defRPr sz="2000"/>
            </a:lvl7pPr>
            <a:lvl8pPr marL="3195920" indent="0">
              <a:buNone/>
              <a:defRPr sz="2000"/>
            </a:lvl8pPr>
            <a:lvl9pPr marL="3652485" indent="0">
              <a:buNone/>
              <a:defRPr sz="2000"/>
            </a:lvl9pPr>
          </a:lstStyle>
          <a:p>
            <a:endParaRPr lang="en-US"/>
          </a:p>
        </p:txBody>
      </p:sp>
      <p:sp>
        <p:nvSpPr>
          <p:cNvPr id="4" name="Text Placeholder 3"/>
          <p:cNvSpPr>
            <a:spLocks noGrp="1"/>
          </p:cNvSpPr>
          <p:nvPr>
            <p:ph type="body" sz="half" idx="2"/>
          </p:nvPr>
        </p:nvSpPr>
        <p:spPr>
          <a:xfrm>
            <a:off x="2389717" y="5367568"/>
            <a:ext cx="7315200" cy="804863"/>
          </a:xfrm>
        </p:spPr>
        <p:txBody>
          <a:bodyPr/>
          <a:lstStyle>
            <a:lvl1pPr marL="0" indent="0">
              <a:buNone/>
              <a:defRPr sz="1500"/>
            </a:lvl1pPr>
            <a:lvl2pPr marL="456565" indent="0">
              <a:buNone/>
              <a:defRPr sz="1200"/>
            </a:lvl2pPr>
            <a:lvl3pPr marL="913115" indent="0">
              <a:buNone/>
              <a:defRPr sz="1100"/>
            </a:lvl3pPr>
            <a:lvl4pPr marL="1369694" indent="0">
              <a:buNone/>
              <a:defRPr sz="900"/>
            </a:lvl4pPr>
            <a:lvl5pPr marL="1826243" indent="0">
              <a:buNone/>
              <a:defRPr sz="900"/>
            </a:lvl5pPr>
            <a:lvl6pPr marL="2282806" indent="0">
              <a:buNone/>
              <a:defRPr sz="900"/>
            </a:lvl6pPr>
            <a:lvl7pPr marL="2739365" indent="0">
              <a:buNone/>
              <a:defRPr sz="900"/>
            </a:lvl7pPr>
            <a:lvl8pPr marL="3195920" indent="0">
              <a:buNone/>
              <a:defRPr sz="900"/>
            </a:lvl8pPr>
            <a:lvl9pPr marL="365248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9001C0-E69E-4B10-8E7E-5D12AA2EF3FF}" type="datetimeFigureOut">
              <a:rPr lang="en-US" smtClean="0">
                <a:solidFill>
                  <a:prstClr val="black">
                    <a:tint val="75000"/>
                  </a:prstClr>
                </a:solidFill>
              </a:rPr>
              <a:pPr/>
              <a:t>5/19/2025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FF33F2-9E03-435F-BA6F-86189697E9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515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326" tIns="45662" rIns="91326" bIns="45662" rtlCol="0" anchor="ctr">
            <a:normAutofit/>
          </a:bodyPr>
          <a:lstStyle/>
          <a:p>
            <a:r>
              <a:rPr lang="en-US"/>
              <a:t>Click to edit Master title style</a:t>
            </a:r>
          </a:p>
        </p:txBody>
      </p:sp>
      <p:sp>
        <p:nvSpPr>
          <p:cNvPr id="3" name="Text Placeholder 2"/>
          <p:cNvSpPr>
            <a:spLocks noGrp="1"/>
          </p:cNvSpPr>
          <p:nvPr>
            <p:ph type="body" idx="1"/>
          </p:nvPr>
        </p:nvSpPr>
        <p:spPr>
          <a:xfrm>
            <a:off x="609601" y="1600206"/>
            <a:ext cx="10972800" cy="4525963"/>
          </a:xfrm>
          <a:prstGeom prst="rect">
            <a:avLst/>
          </a:prstGeom>
        </p:spPr>
        <p:txBody>
          <a:bodyPr vert="horz" lIns="91326" tIns="45662" rIns="91326" bIns="4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565"/>
            <a:ext cx="2844800" cy="365125"/>
          </a:xfrm>
          <a:prstGeom prst="rect">
            <a:avLst/>
          </a:prstGeom>
        </p:spPr>
        <p:txBody>
          <a:bodyPr vert="horz" lIns="91326" tIns="45662" rIns="91326" bIns="45662" rtlCol="0" anchor="ctr"/>
          <a:lstStyle>
            <a:lvl1pPr algn="l">
              <a:defRPr sz="1200">
                <a:solidFill>
                  <a:schemeClr val="tx1">
                    <a:tint val="75000"/>
                  </a:schemeClr>
                </a:solidFill>
              </a:defRPr>
            </a:lvl1pPr>
          </a:lstStyle>
          <a:p>
            <a:pPr defTabSz="913115"/>
            <a:fld id="{CC9001C0-E69E-4B10-8E7E-5D12AA2EF3FF}" type="datetimeFigureOut">
              <a:rPr lang="en-US" smtClean="0">
                <a:solidFill>
                  <a:prstClr val="black">
                    <a:tint val="75000"/>
                  </a:prstClr>
                </a:solidFill>
              </a:rPr>
              <a:pPr defTabSz="913115"/>
              <a:t>5/19/2025</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565"/>
            <a:ext cx="3860800" cy="365125"/>
          </a:xfrm>
          <a:prstGeom prst="rect">
            <a:avLst/>
          </a:prstGeom>
        </p:spPr>
        <p:txBody>
          <a:bodyPr vert="horz" lIns="91326" tIns="45662" rIns="91326" bIns="45662" rtlCol="0" anchor="ctr"/>
          <a:lstStyle>
            <a:lvl1pPr algn="ctr">
              <a:defRPr sz="1200">
                <a:solidFill>
                  <a:schemeClr val="tx1">
                    <a:tint val="75000"/>
                  </a:schemeClr>
                </a:solidFill>
              </a:defRPr>
            </a:lvl1pPr>
          </a:lstStyle>
          <a:p>
            <a:pPr defTabSz="913115"/>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565"/>
            <a:ext cx="2844800" cy="365125"/>
          </a:xfrm>
          <a:prstGeom prst="rect">
            <a:avLst/>
          </a:prstGeom>
        </p:spPr>
        <p:txBody>
          <a:bodyPr vert="horz" lIns="91326" tIns="45662" rIns="91326" bIns="45662" rtlCol="0" anchor="ctr"/>
          <a:lstStyle>
            <a:lvl1pPr algn="r">
              <a:defRPr sz="1200">
                <a:solidFill>
                  <a:schemeClr val="tx1">
                    <a:tint val="75000"/>
                  </a:schemeClr>
                </a:solidFill>
              </a:defRPr>
            </a:lvl1pPr>
          </a:lstStyle>
          <a:p>
            <a:pPr defTabSz="913115"/>
            <a:fld id="{CEFF33F2-9E03-435F-BA6F-86189697E93B}" type="slidenum">
              <a:rPr lang="en-US" smtClean="0">
                <a:solidFill>
                  <a:prstClr val="black">
                    <a:tint val="75000"/>
                  </a:prstClr>
                </a:solidFill>
              </a:rPr>
              <a:pPr defTabSz="913115"/>
              <a:t>‹#›</a:t>
            </a:fld>
            <a:endParaRPr lang="en-US">
              <a:solidFill>
                <a:prstClr val="black">
                  <a:tint val="75000"/>
                </a:prstClr>
              </a:solidFill>
            </a:endParaRPr>
          </a:p>
        </p:txBody>
      </p:sp>
    </p:spTree>
    <p:extLst>
      <p:ext uri="{BB962C8B-B14F-4D97-AF65-F5344CB8AC3E}">
        <p14:creationId xmlns:p14="http://schemas.microsoft.com/office/powerpoint/2010/main" val="35692721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660" r:id="rId12"/>
  </p:sldLayoutIdLst>
  <p:txStyles>
    <p:titleStyle>
      <a:lvl1pPr algn="ctr" defTabSz="913115" rtl="0" eaLnBrk="1" latinLnBrk="0" hangingPunct="1">
        <a:spcBef>
          <a:spcPct val="0"/>
        </a:spcBef>
        <a:buNone/>
        <a:defRPr sz="4400" kern="1200">
          <a:solidFill>
            <a:schemeClr val="tx1"/>
          </a:solidFill>
          <a:latin typeface="+mj-lt"/>
          <a:ea typeface="+mj-ea"/>
          <a:cs typeface="+mj-cs"/>
        </a:defRPr>
      </a:lvl1pPr>
    </p:titleStyle>
    <p:bodyStyle>
      <a:lvl1pPr marL="342424" indent="-342424" algn="l" defTabSz="91311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914" indent="-285358" algn="l" defTabSz="91311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405" indent="-228283" algn="l" defTabSz="91311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960" indent="-228283" algn="l" defTabSz="91311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4525" indent="-228283" algn="l" defTabSz="91311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1077" indent="-228283" algn="l" defTabSz="91311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654" indent="-228283" algn="l" defTabSz="91311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4204" indent="-228283" algn="l" defTabSz="91311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767" indent="-228283" algn="l" defTabSz="91311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115" rtl="0" eaLnBrk="1" latinLnBrk="0" hangingPunct="1">
        <a:defRPr sz="1900" kern="1200">
          <a:solidFill>
            <a:schemeClr val="tx1"/>
          </a:solidFill>
          <a:latin typeface="+mn-lt"/>
          <a:ea typeface="+mn-ea"/>
          <a:cs typeface="+mn-cs"/>
        </a:defRPr>
      </a:lvl1pPr>
      <a:lvl2pPr marL="456565" algn="l" defTabSz="913115" rtl="0" eaLnBrk="1" latinLnBrk="0" hangingPunct="1">
        <a:defRPr sz="1900" kern="1200">
          <a:solidFill>
            <a:schemeClr val="tx1"/>
          </a:solidFill>
          <a:latin typeface="+mn-lt"/>
          <a:ea typeface="+mn-ea"/>
          <a:cs typeface="+mn-cs"/>
        </a:defRPr>
      </a:lvl2pPr>
      <a:lvl3pPr marL="913115" algn="l" defTabSz="913115" rtl="0" eaLnBrk="1" latinLnBrk="0" hangingPunct="1">
        <a:defRPr sz="1900" kern="1200">
          <a:solidFill>
            <a:schemeClr val="tx1"/>
          </a:solidFill>
          <a:latin typeface="+mn-lt"/>
          <a:ea typeface="+mn-ea"/>
          <a:cs typeface="+mn-cs"/>
        </a:defRPr>
      </a:lvl3pPr>
      <a:lvl4pPr marL="1369694" algn="l" defTabSz="913115" rtl="0" eaLnBrk="1" latinLnBrk="0" hangingPunct="1">
        <a:defRPr sz="1900" kern="1200">
          <a:solidFill>
            <a:schemeClr val="tx1"/>
          </a:solidFill>
          <a:latin typeface="+mn-lt"/>
          <a:ea typeface="+mn-ea"/>
          <a:cs typeface="+mn-cs"/>
        </a:defRPr>
      </a:lvl4pPr>
      <a:lvl5pPr marL="1826243" algn="l" defTabSz="913115" rtl="0" eaLnBrk="1" latinLnBrk="0" hangingPunct="1">
        <a:defRPr sz="1900" kern="1200">
          <a:solidFill>
            <a:schemeClr val="tx1"/>
          </a:solidFill>
          <a:latin typeface="+mn-lt"/>
          <a:ea typeface="+mn-ea"/>
          <a:cs typeface="+mn-cs"/>
        </a:defRPr>
      </a:lvl5pPr>
      <a:lvl6pPr marL="2282806" algn="l" defTabSz="913115" rtl="0" eaLnBrk="1" latinLnBrk="0" hangingPunct="1">
        <a:defRPr sz="1900" kern="1200">
          <a:solidFill>
            <a:schemeClr val="tx1"/>
          </a:solidFill>
          <a:latin typeface="+mn-lt"/>
          <a:ea typeface="+mn-ea"/>
          <a:cs typeface="+mn-cs"/>
        </a:defRPr>
      </a:lvl6pPr>
      <a:lvl7pPr marL="2739365" algn="l" defTabSz="913115" rtl="0" eaLnBrk="1" latinLnBrk="0" hangingPunct="1">
        <a:defRPr sz="1900" kern="1200">
          <a:solidFill>
            <a:schemeClr val="tx1"/>
          </a:solidFill>
          <a:latin typeface="+mn-lt"/>
          <a:ea typeface="+mn-ea"/>
          <a:cs typeface="+mn-cs"/>
        </a:defRPr>
      </a:lvl7pPr>
      <a:lvl8pPr marL="3195920" algn="l" defTabSz="913115" rtl="0" eaLnBrk="1" latinLnBrk="0" hangingPunct="1">
        <a:defRPr sz="1900" kern="1200">
          <a:solidFill>
            <a:schemeClr val="tx1"/>
          </a:solidFill>
          <a:latin typeface="+mn-lt"/>
          <a:ea typeface="+mn-ea"/>
          <a:cs typeface="+mn-cs"/>
        </a:defRPr>
      </a:lvl8pPr>
      <a:lvl9pPr marL="3652485" algn="l" defTabSz="91311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88040-106B-442A-9C8E-F54D74503AF3}" type="datetimeFigureOut">
              <a:rPr lang="en-US" smtClean="0">
                <a:solidFill>
                  <a:prstClr val="black">
                    <a:tint val="75000"/>
                  </a:prstClr>
                </a:solidFill>
              </a:rPr>
              <a:pPr/>
              <a:t>5/19/2025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69430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 y="6166400"/>
            <a:ext cx="691600" cy="691600"/>
          </a:xfrm>
          <a:prstGeom prst="rect">
            <a:avLst/>
          </a:prstGeom>
          <a:noFill/>
          <a:ln>
            <a:noFill/>
          </a:ln>
        </p:spPr>
        <p:txBody>
          <a:bodyPr spcFirstLastPara="1" wrap="square" lIns="121897" tIns="121897" rIns="121897" bIns="121897" anchor="ctr" anchorCtr="0">
            <a:noAutofit/>
          </a:bodyPr>
          <a:lstStyle>
            <a:lvl1pPr lvl="0" algn="ctr">
              <a:buNone/>
              <a:defRPr sz="1300">
                <a:solidFill>
                  <a:srgbClr val="FFFFFF"/>
                </a:solidFill>
                <a:latin typeface="Arvo"/>
                <a:ea typeface="Arvo"/>
                <a:cs typeface="Arvo"/>
                <a:sym typeface="Arvo"/>
              </a:defRPr>
            </a:lvl1pPr>
            <a:lvl2pPr lvl="1" algn="ctr">
              <a:buNone/>
              <a:defRPr sz="1300">
                <a:solidFill>
                  <a:srgbClr val="FFFFFF"/>
                </a:solidFill>
                <a:latin typeface="Arvo"/>
                <a:ea typeface="Arvo"/>
                <a:cs typeface="Arvo"/>
                <a:sym typeface="Arvo"/>
              </a:defRPr>
            </a:lvl2pPr>
            <a:lvl3pPr lvl="2" algn="ctr">
              <a:buNone/>
              <a:defRPr sz="1300">
                <a:solidFill>
                  <a:srgbClr val="FFFFFF"/>
                </a:solidFill>
                <a:latin typeface="Arvo"/>
                <a:ea typeface="Arvo"/>
                <a:cs typeface="Arvo"/>
                <a:sym typeface="Arvo"/>
              </a:defRPr>
            </a:lvl3pPr>
            <a:lvl4pPr lvl="3" algn="ctr">
              <a:buNone/>
              <a:defRPr sz="1300">
                <a:solidFill>
                  <a:srgbClr val="FFFFFF"/>
                </a:solidFill>
                <a:latin typeface="Arvo"/>
                <a:ea typeface="Arvo"/>
                <a:cs typeface="Arvo"/>
                <a:sym typeface="Arvo"/>
              </a:defRPr>
            </a:lvl4pPr>
            <a:lvl5pPr lvl="4" algn="ctr">
              <a:buNone/>
              <a:defRPr sz="1300">
                <a:solidFill>
                  <a:srgbClr val="FFFFFF"/>
                </a:solidFill>
                <a:latin typeface="Arvo"/>
                <a:ea typeface="Arvo"/>
                <a:cs typeface="Arvo"/>
                <a:sym typeface="Arvo"/>
              </a:defRPr>
            </a:lvl5pPr>
            <a:lvl6pPr lvl="5" algn="ctr">
              <a:buNone/>
              <a:defRPr sz="1300">
                <a:solidFill>
                  <a:srgbClr val="FFFFFF"/>
                </a:solidFill>
                <a:latin typeface="Arvo"/>
                <a:ea typeface="Arvo"/>
                <a:cs typeface="Arvo"/>
                <a:sym typeface="Arvo"/>
              </a:defRPr>
            </a:lvl6pPr>
            <a:lvl7pPr lvl="6" algn="ctr">
              <a:buNone/>
              <a:defRPr sz="1300">
                <a:solidFill>
                  <a:srgbClr val="FFFFFF"/>
                </a:solidFill>
                <a:latin typeface="Arvo"/>
                <a:ea typeface="Arvo"/>
                <a:cs typeface="Arvo"/>
                <a:sym typeface="Arvo"/>
              </a:defRPr>
            </a:lvl7pPr>
            <a:lvl8pPr lvl="7" algn="ctr">
              <a:buNone/>
              <a:defRPr sz="1300">
                <a:solidFill>
                  <a:srgbClr val="FFFFFF"/>
                </a:solidFill>
                <a:latin typeface="Arvo"/>
                <a:ea typeface="Arvo"/>
                <a:cs typeface="Arvo"/>
                <a:sym typeface="Arvo"/>
              </a:defRPr>
            </a:lvl8pPr>
            <a:lvl9pPr lvl="8" algn="ctr">
              <a:buNone/>
              <a:defRPr sz="1300">
                <a:solidFill>
                  <a:srgbClr val="FFFFFF"/>
                </a:solidFill>
                <a:latin typeface="Arvo"/>
                <a:ea typeface="Arvo"/>
                <a:cs typeface="Arvo"/>
                <a:sym typeface="Arvo"/>
              </a:defRPr>
            </a:lvl9pPr>
          </a:lstStyle>
          <a:p>
            <a:pPr>
              <a:buClr>
                <a:srgbClr val="000000"/>
              </a:buClr>
              <a:buFont typeface="Arial"/>
              <a:buNone/>
            </a:pPr>
            <a:fld id="{00000000-1234-1234-1234-123412341234}" type="slidenum">
              <a:rPr lang="en" kern="0" smtClean="0"/>
              <a:pPr>
                <a:buClr>
                  <a:srgbClr val="000000"/>
                </a:buClr>
                <a:buFont typeface="Arial"/>
                <a:buNone/>
              </a:pPr>
              <a:t>‹#›</a:t>
            </a:fld>
            <a:endParaRPr lang="en" kern="0"/>
          </a:p>
        </p:txBody>
      </p:sp>
      <p:sp>
        <p:nvSpPr>
          <p:cNvPr id="7" name="Google Shape;7;p1"/>
          <p:cNvSpPr txBox="1">
            <a:spLocks noGrp="1"/>
          </p:cNvSpPr>
          <p:nvPr>
            <p:ph type="title"/>
          </p:nvPr>
        </p:nvSpPr>
        <p:spPr>
          <a:xfrm>
            <a:off x="2456633" y="1596100"/>
            <a:ext cx="5487200" cy="829200"/>
          </a:xfrm>
          <a:prstGeom prst="rect">
            <a:avLst/>
          </a:prstGeom>
          <a:noFill/>
          <a:ln>
            <a:noFill/>
          </a:ln>
        </p:spPr>
        <p:txBody>
          <a:bodyPr spcFirstLastPara="1" wrap="square" lIns="121897" tIns="121897" rIns="121897" bIns="121897" anchor="b" anchorCtr="0">
            <a:noAutofit/>
          </a:bodyPr>
          <a:lstStyle>
            <a:lvl1pPr lvl="0">
              <a:spcBef>
                <a:spcPts val="0"/>
              </a:spcBef>
              <a:spcAft>
                <a:spcPts val="0"/>
              </a:spcAft>
              <a:buClr>
                <a:schemeClr val="dk2"/>
              </a:buClr>
              <a:buSzPts val="1400"/>
              <a:buFont typeface="Arvo"/>
              <a:buNone/>
              <a:defRPr>
                <a:solidFill>
                  <a:schemeClr val="dk2"/>
                </a:solidFill>
                <a:latin typeface="Arvo"/>
                <a:ea typeface="Arvo"/>
                <a:cs typeface="Arvo"/>
                <a:sym typeface="Arvo"/>
              </a:defRPr>
            </a:lvl1pPr>
            <a:lvl2pPr lvl="1">
              <a:spcBef>
                <a:spcPts val="0"/>
              </a:spcBef>
              <a:spcAft>
                <a:spcPts val="0"/>
              </a:spcAft>
              <a:buClr>
                <a:schemeClr val="dk2"/>
              </a:buClr>
              <a:buSzPts val="1400"/>
              <a:buFont typeface="Arvo"/>
              <a:buNone/>
              <a:defRPr>
                <a:solidFill>
                  <a:schemeClr val="dk2"/>
                </a:solidFill>
                <a:latin typeface="Arvo"/>
                <a:ea typeface="Arvo"/>
                <a:cs typeface="Arvo"/>
                <a:sym typeface="Arvo"/>
              </a:defRPr>
            </a:lvl2pPr>
            <a:lvl3pPr lvl="2">
              <a:spcBef>
                <a:spcPts val="0"/>
              </a:spcBef>
              <a:spcAft>
                <a:spcPts val="0"/>
              </a:spcAft>
              <a:buClr>
                <a:schemeClr val="dk2"/>
              </a:buClr>
              <a:buSzPts val="1400"/>
              <a:buFont typeface="Arvo"/>
              <a:buNone/>
              <a:defRPr>
                <a:solidFill>
                  <a:schemeClr val="dk2"/>
                </a:solidFill>
                <a:latin typeface="Arvo"/>
                <a:ea typeface="Arvo"/>
                <a:cs typeface="Arvo"/>
                <a:sym typeface="Arvo"/>
              </a:defRPr>
            </a:lvl3pPr>
            <a:lvl4pPr lvl="3">
              <a:spcBef>
                <a:spcPts val="0"/>
              </a:spcBef>
              <a:spcAft>
                <a:spcPts val="0"/>
              </a:spcAft>
              <a:buClr>
                <a:schemeClr val="dk2"/>
              </a:buClr>
              <a:buSzPts val="1400"/>
              <a:buFont typeface="Arvo"/>
              <a:buNone/>
              <a:defRPr>
                <a:solidFill>
                  <a:schemeClr val="dk2"/>
                </a:solidFill>
                <a:latin typeface="Arvo"/>
                <a:ea typeface="Arvo"/>
                <a:cs typeface="Arvo"/>
                <a:sym typeface="Arvo"/>
              </a:defRPr>
            </a:lvl4pPr>
            <a:lvl5pPr lvl="4">
              <a:spcBef>
                <a:spcPts val="0"/>
              </a:spcBef>
              <a:spcAft>
                <a:spcPts val="0"/>
              </a:spcAft>
              <a:buClr>
                <a:schemeClr val="dk2"/>
              </a:buClr>
              <a:buSzPts val="1400"/>
              <a:buFont typeface="Arvo"/>
              <a:buNone/>
              <a:defRPr>
                <a:solidFill>
                  <a:schemeClr val="dk2"/>
                </a:solidFill>
                <a:latin typeface="Arvo"/>
                <a:ea typeface="Arvo"/>
                <a:cs typeface="Arvo"/>
                <a:sym typeface="Arvo"/>
              </a:defRPr>
            </a:lvl5pPr>
            <a:lvl6pPr lvl="5">
              <a:spcBef>
                <a:spcPts val="0"/>
              </a:spcBef>
              <a:spcAft>
                <a:spcPts val="0"/>
              </a:spcAft>
              <a:buClr>
                <a:schemeClr val="dk2"/>
              </a:buClr>
              <a:buSzPts val="1400"/>
              <a:buFont typeface="Arvo"/>
              <a:buNone/>
              <a:defRPr>
                <a:solidFill>
                  <a:schemeClr val="dk2"/>
                </a:solidFill>
                <a:latin typeface="Arvo"/>
                <a:ea typeface="Arvo"/>
                <a:cs typeface="Arvo"/>
                <a:sym typeface="Arvo"/>
              </a:defRPr>
            </a:lvl6pPr>
            <a:lvl7pPr lvl="6">
              <a:spcBef>
                <a:spcPts val="0"/>
              </a:spcBef>
              <a:spcAft>
                <a:spcPts val="0"/>
              </a:spcAft>
              <a:buClr>
                <a:schemeClr val="dk2"/>
              </a:buClr>
              <a:buSzPts val="1400"/>
              <a:buFont typeface="Arvo"/>
              <a:buNone/>
              <a:defRPr>
                <a:solidFill>
                  <a:schemeClr val="dk2"/>
                </a:solidFill>
                <a:latin typeface="Arvo"/>
                <a:ea typeface="Arvo"/>
                <a:cs typeface="Arvo"/>
                <a:sym typeface="Arvo"/>
              </a:defRPr>
            </a:lvl7pPr>
            <a:lvl8pPr lvl="7">
              <a:spcBef>
                <a:spcPts val="0"/>
              </a:spcBef>
              <a:spcAft>
                <a:spcPts val="0"/>
              </a:spcAft>
              <a:buClr>
                <a:schemeClr val="dk2"/>
              </a:buClr>
              <a:buSzPts val="1400"/>
              <a:buFont typeface="Arvo"/>
              <a:buNone/>
              <a:defRPr>
                <a:solidFill>
                  <a:schemeClr val="dk2"/>
                </a:solidFill>
                <a:latin typeface="Arvo"/>
                <a:ea typeface="Arvo"/>
                <a:cs typeface="Arvo"/>
                <a:sym typeface="Arvo"/>
              </a:defRPr>
            </a:lvl8pPr>
            <a:lvl9pPr lvl="8">
              <a:spcBef>
                <a:spcPts val="0"/>
              </a:spcBef>
              <a:spcAft>
                <a:spcPts val="0"/>
              </a:spcAft>
              <a:buClr>
                <a:schemeClr val="dk2"/>
              </a:buClr>
              <a:buSzPts val="1400"/>
              <a:buFont typeface="Arvo"/>
              <a:buNone/>
              <a:defRPr>
                <a:solidFill>
                  <a:schemeClr val="dk2"/>
                </a:solidFill>
                <a:latin typeface="Arvo"/>
                <a:ea typeface="Arvo"/>
                <a:cs typeface="Arvo"/>
                <a:sym typeface="Arvo"/>
              </a:defRPr>
            </a:lvl9pPr>
          </a:lstStyle>
          <a:p>
            <a:endParaRPr/>
          </a:p>
        </p:txBody>
      </p:sp>
      <p:sp>
        <p:nvSpPr>
          <p:cNvPr id="8" name="Google Shape;8;p1"/>
          <p:cNvSpPr txBox="1">
            <a:spLocks noGrp="1"/>
          </p:cNvSpPr>
          <p:nvPr>
            <p:ph type="body" idx="1"/>
          </p:nvPr>
        </p:nvSpPr>
        <p:spPr>
          <a:xfrm>
            <a:off x="2456633" y="2557708"/>
            <a:ext cx="5487200" cy="3603600"/>
          </a:xfrm>
          <a:prstGeom prst="rect">
            <a:avLst/>
          </a:prstGeom>
          <a:noFill/>
          <a:ln>
            <a:noFill/>
          </a:ln>
        </p:spPr>
        <p:txBody>
          <a:bodyPr spcFirstLastPara="1" wrap="square" lIns="121897" tIns="121897" rIns="121897" bIns="121897" anchor="t" anchorCtr="0">
            <a:noAutofit/>
          </a:bodyPr>
          <a:lstStyle>
            <a:lvl1pPr marL="457200" lvl="0" indent="-330200">
              <a:spcBef>
                <a:spcPts val="600"/>
              </a:spcBef>
              <a:spcAft>
                <a:spcPts val="0"/>
              </a:spcAft>
              <a:buClr>
                <a:schemeClr val="accent5"/>
              </a:buClr>
              <a:buSzPts val="1600"/>
              <a:buFont typeface="Muli"/>
              <a:buChar char="■"/>
              <a:defRPr sz="1600">
                <a:solidFill>
                  <a:schemeClr val="dk1"/>
                </a:solidFill>
                <a:latin typeface="Muli"/>
                <a:ea typeface="Muli"/>
                <a:cs typeface="Muli"/>
                <a:sym typeface="Muli"/>
              </a:defRPr>
            </a:lvl1pPr>
            <a:lvl2pPr marL="914400" lvl="1" indent="-330200">
              <a:spcBef>
                <a:spcPts val="0"/>
              </a:spcBef>
              <a:spcAft>
                <a:spcPts val="0"/>
              </a:spcAft>
              <a:buClr>
                <a:schemeClr val="accent5"/>
              </a:buClr>
              <a:buSzPts val="1600"/>
              <a:buFont typeface="Muli"/>
              <a:buChar char="□"/>
              <a:defRPr sz="1600">
                <a:solidFill>
                  <a:schemeClr val="dk1"/>
                </a:solidFill>
                <a:latin typeface="Muli"/>
                <a:ea typeface="Muli"/>
                <a:cs typeface="Muli"/>
                <a:sym typeface="Muli"/>
              </a:defRPr>
            </a:lvl2pPr>
            <a:lvl3pPr marL="1371600" lvl="2" indent="-330200">
              <a:spcBef>
                <a:spcPts val="0"/>
              </a:spcBef>
              <a:spcAft>
                <a:spcPts val="0"/>
              </a:spcAft>
              <a:buClr>
                <a:schemeClr val="accent5"/>
              </a:buClr>
              <a:buSzPts val="1600"/>
              <a:buFont typeface="Muli"/>
              <a:buChar char="▫"/>
              <a:defRPr sz="1600">
                <a:solidFill>
                  <a:schemeClr val="dk1"/>
                </a:solidFill>
                <a:latin typeface="Muli"/>
                <a:ea typeface="Muli"/>
                <a:cs typeface="Muli"/>
                <a:sym typeface="Muli"/>
              </a:defRPr>
            </a:lvl3pPr>
            <a:lvl4pPr marL="1828800" lvl="3" indent="-330200">
              <a:spcBef>
                <a:spcPts val="0"/>
              </a:spcBef>
              <a:spcAft>
                <a:spcPts val="0"/>
              </a:spcAft>
              <a:buClr>
                <a:schemeClr val="dk1"/>
              </a:buClr>
              <a:buSzPts val="1600"/>
              <a:buFont typeface="Muli"/>
              <a:buChar char="▫"/>
              <a:defRPr sz="1600">
                <a:solidFill>
                  <a:schemeClr val="dk1"/>
                </a:solidFill>
                <a:latin typeface="Muli"/>
                <a:ea typeface="Muli"/>
                <a:cs typeface="Muli"/>
                <a:sym typeface="Muli"/>
              </a:defRPr>
            </a:lvl4pPr>
            <a:lvl5pPr marL="2286000" lvl="4" indent="-330200">
              <a:spcBef>
                <a:spcPts val="0"/>
              </a:spcBef>
              <a:spcAft>
                <a:spcPts val="0"/>
              </a:spcAft>
              <a:buClr>
                <a:schemeClr val="dk1"/>
              </a:buClr>
              <a:buSzPts val="1600"/>
              <a:buFont typeface="Muli"/>
              <a:buChar char="○"/>
              <a:defRPr sz="1600">
                <a:solidFill>
                  <a:schemeClr val="dk1"/>
                </a:solidFill>
                <a:latin typeface="Muli"/>
                <a:ea typeface="Muli"/>
                <a:cs typeface="Muli"/>
                <a:sym typeface="Muli"/>
              </a:defRPr>
            </a:lvl5pPr>
            <a:lvl6pPr marL="2743200" lvl="5" indent="-330200">
              <a:spcBef>
                <a:spcPts val="0"/>
              </a:spcBef>
              <a:spcAft>
                <a:spcPts val="0"/>
              </a:spcAft>
              <a:buClr>
                <a:schemeClr val="dk1"/>
              </a:buClr>
              <a:buSzPts val="1600"/>
              <a:buFont typeface="Muli"/>
              <a:buChar char="■"/>
              <a:defRPr sz="1600">
                <a:solidFill>
                  <a:schemeClr val="dk1"/>
                </a:solidFill>
                <a:latin typeface="Muli"/>
                <a:ea typeface="Muli"/>
                <a:cs typeface="Muli"/>
                <a:sym typeface="Muli"/>
              </a:defRPr>
            </a:lvl6pPr>
            <a:lvl7pPr marL="3200400" lvl="6" indent="-330200">
              <a:spcBef>
                <a:spcPts val="0"/>
              </a:spcBef>
              <a:spcAft>
                <a:spcPts val="0"/>
              </a:spcAft>
              <a:buClr>
                <a:schemeClr val="dk1"/>
              </a:buClr>
              <a:buSzPts val="1600"/>
              <a:buFont typeface="Muli"/>
              <a:buChar char="●"/>
              <a:defRPr sz="1600">
                <a:solidFill>
                  <a:schemeClr val="dk1"/>
                </a:solidFill>
                <a:latin typeface="Muli"/>
                <a:ea typeface="Muli"/>
                <a:cs typeface="Muli"/>
                <a:sym typeface="Muli"/>
              </a:defRPr>
            </a:lvl7pPr>
            <a:lvl8pPr marL="3657600" lvl="7" indent="-330200">
              <a:spcBef>
                <a:spcPts val="0"/>
              </a:spcBef>
              <a:spcAft>
                <a:spcPts val="0"/>
              </a:spcAft>
              <a:buClr>
                <a:schemeClr val="dk1"/>
              </a:buClr>
              <a:buSzPts val="1600"/>
              <a:buFont typeface="Muli"/>
              <a:buChar char="○"/>
              <a:defRPr sz="1600">
                <a:solidFill>
                  <a:schemeClr val="dk1"/>
                </a:solidFill>
                <a:latin typeface="Muli"/>
                <a:ea typeface="Muli"/>
                <a:cs typeface="Muli"/>
                <a:sym typeface="Muli"/>
              </a:defRPr>
            </a:lvl8pPr>
            <a:lvl9pPr marL="4114800" lvl="8" indent="-330200">
              <a:spcBef>
                <a:spcPts val="0"/>
              </a:spcBef>
              <a:spcAft>
                <a:spcPts val="0"/>
              </a:spcAft>
              <a:buClr>
                <a:schemeClr val="dk1"/>
              </a:buClr>
              <a:buSzPts val="1600"/>
              <a:buFont typeface="Muli"/>
              <a:buChar char="■"/>
              <a:defRPr sz="1600">
                <a:solidFill>
                  <a:schemeClr val="dk1"/>
                </a:solidFill>
                <a:latin typeface="Muli"/>
                <a:ea typeface="Muli"/>
                <a:cs typeface="Muli"/>
                <a:sym typeface="Muli"/>
              </a:defRPr>
            </a:lvl9pPr>
          </a:lstStyle>
          <a:p>
            <a:endParaRPr/>
          </a:p>
        </p:txBody>
      </p:sp>
    </p:spTree>
    <p:extLst>
      <p:ext uri="{BB962C8B-B14F-4D97-AF65-F5344CB8AC3E}">
        <p14:creationId xmlns:p14="http://schemas.microsoft.com/office/powerpoint/2010/main" val="3948005227"/>
      </p:ext>
    </p:extLst>
  </p:cSld>
  <p:clrMap bg1="lt1" tx1="dk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494" y="6356905"/>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defRPr/>
            </a:pPr>
            <a:fld id="{43A93E93-166D-47F5-9EF1-ACEABE24AEEA}" type="datetimeFigureOut">
              <a:rPr lang="zh-CN" altLang="en-US" smtClean="0">
                <a:solidFill>
                  <a:prstClr val="black">
                    <a:tint val="75000"/>
                  </a:prstClr>
                </a:solidFill>
              </a:rPr>
              <a:pPr defTabSz="866943" fontAlgn="base">
                <a:spcBef>
                  <a:spcPct val="0"/>
                </a:spcBef>
                <a:spcAft>
                  <a:spcPct val="0"/>
                </a:spcAft>
                <a:defRPr/>
              </a:pPr>
              <a:t>2025/5/19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905"/>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271" y="6356905"/>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defRPr/>
            </a:pPr>
            <a:fld id="{118D5ACA-62CA-46DB-AD6B-12EDD6D51A23}" type="slidenum">
              <a:rPr lang="zh-CN" altLang="en-US" smtClean="0">
                <a:solidFill>
                  <a:prstClr val="black">
                    <a:tint val="75000"/>
                  </a:prstClr>
                </a:solidFill>
              </a:rPr>
              <a:pPr defTabSz="866943" fontAlgn="base">
                <a:spcBef>
                  <a:spcPct val="0"/>
                </a:spcBef>
                <a:spcAft>
                  <a:spcPct val="0"/>
                </a:spcAft>
                <a:defRPr/>
              </a:pPr>
              <a:t>‹#›</a:t>
            </a:fld>
            <a:endParaRPr lang="zh-CN" altLang="en-US">
              <a:solidFill>
                <a:prstClr val="black">
                  <a:tint val="75000"/>
                </a:prstClr>
              </a:solidFill>
            </a:endParaRPr>
          </a:p>
        </p:txBody>
      </p:sp>
    </p:spTree>
    <p:extLst>
      <p:ext uri="{BB962C8B-B14F-4D97-AF65-F5344CB8AC3E}">
        <p14:creationId xmlns:p14="http://schemas.microsoft.com/office/powerpoint/2010/main" val="3350600205"/>
      </p:ext>
    </p:extLst>
  </p:cSld>
  <p:clrMap bg1="lt1" tx1="dk1" bg2="lt2" tx2="dk2" accent1="accent1" accent2="accent2" accent3="accent3" accent4="accent4" accent5="accent5" accent6="accent6" hlink="hlink" folHlink="folHlink"/>
  <p:sldLayoutIdLst>
    <p:sldLayoutId id="2147484073" r:id="rId1"/>
    <p:sldLayoutId id="2147484074" r:id="rId2"/>
  </p:sldLayoutIdLs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8" Type="http://schemas.openxmlformats.org/officeDocument/2006/relationships/hyperlink" Target="https://vi.wikipedia.org/w/index.php?title=L%C3%BD_Tri_Thu%E1%BA%ADn&amp;action=edit&amp;redlink=1" TargetMode="External"/><Relationship Id="rId13" Type="http://schemas.openxmlformats.org/officeDocument/2006/relationships/hyperlink" Target="https://vi.wikipedia.org/wiki/Ki%E1%BB%81u_C%C3%B4ng_Ti%E1%BB%85n" TargetMode="External"/><Relationship Id="rId3" Type="http://schemas.openxmlformats.org/officeDocument/2006/relationships/hyperlink" Target="https://vi.wikipedia.org/wiki/Giao_Ch%C3%A2u" TargetMode="External"/><Relationship Id="rId7" Type="http://schemas.openxmlformats.org/officeDocument/2006/relationships/hyperlink" Target="https://vi.wikipedia.org/w/index.php?title=L%C3%BD_Kh%E1%BA%AFc_Ch%C3%ADnh&amp;action=edit&amp;redlink=1" TargetMode="External"/><Relationship Id="rId12" Type="http://schemas.openxmlformats.org/officeDocument/2006/relationships/hyperlink" Target="https://vi.wikipedia.org/wiki/Ti%E1%BA%BFt_%C4%91%E1%BB%99_s%E1%BB%A9" TargetMode="External"/><Relationship Id="rId2" Type="http://schemas.openxmlformats.org/officeDocument/2006/relationships/hyperlink" Target="https://vi.wikipedia.org/wiki/Nh%C3%A0_H%E1%BA%ADu_L%C6%B0%C6%A1ng" TargetMode="External"/><Relationship Id="rId1" Type="http://schemas.openxmlformats.org/officeDocument/2006/relationships/slideLayout" Target="../slideLayouts/slideLayout2.xml"/><Relationship Id="rId6" Type="http://schemas.openxmlformats.org/officeDocument/2006/relationships/hyperlink" Target="https://vi.wikipedia.org/wiki/Qu%E1%BA%A3ng_Ch%C3%A2u" TargetMode="External"/><Relationship Id="rId11" Type="http://schemas.openxmlformats.org/officeDocument/2006/relationships/hyperlink" Target="https://vi.wikipedia.org/w/index.php?title=Tr%E1%BA%A7n_B%E1%BA%A3o&amp;action=edit&amp;redlink=1" TargetMode="External"/><Relationship Id="rId5" Type="http://schemas.openxmlformats.org/officeDocument/2006/relationships/hyperlink" Target="https://vi.wikipedia.org/wiki/Nam_H%C3%A1n_Cao_T%E1%BB%95" TargetMode="External"/><Relationship Id="rId15" Type="http://schemas.openxmlformats.org/officeDocument/2006/relationships/hyperlink" Target="https://vi.wikipedia.org/wiki/Thanh_H%C3%B3a" TargetMode="External"/><Relationship Id="rId10" Type="http://schemas.openxmlformats.org/officeDocument/2006/relationships/hyperlink" Target="https://vi.wikipedia.org/wiki/Th%E1%BB%A9_s%E1%BB%AD" TargetMode="External"/><Relationship Id="rId4" Type="http://schemas.openxmlformats.org/officeDocument/2006/relationships/hyperlink" Target="https://vi.wikipedia.org/wiki/Nam_H%C3%A1n" TargetMode="External"/><Relationship Id="rId9" Type="http://schemas.openxmlformats.org/officeDocument/2006/relationships/hyperlink" Target="https://vi.wikipedia.org/wiki/Kh%C3%BAc_Th%E1%BB%ABa_M%E1%BB%B9" TargetMode="External"/><Relationship Id="rId1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9.xml"/><Relationship Id="rId5" Type="http://schemas.openxmlformats.org/officeDocument/2006/relationships/image" Target="../media/image18.jpeg"/><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slide" Target="slide24.xml"/><Relationship Id="rId9" Type="http://schemas.openxmlformats.org/officeDocument/2006/relationships/image" Target="../media/image51.png"/></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4" name="TextBox 3"/>
          <p:cNvSpPr txBox="1"/>
          <p:nvPr/>
        </p:nvSpPr>
        <p:spPr>
          <a:xfrm>
            <a:off x="2941320" y="2438402"/>
            <a:ext cx="7680960" cy="1446550"/>
          </a:xfrm>
          <a:prstGeom prst="rect">
            <a:avLst/>
          </a:prstGeom>
          <a:noFill/>
        </p:spPr>
        <p:txBody>
          <a:bodyPr wrap="square" rtlCol="0">
            <a:spAutoFit/>
          </a:bodyPr>
          <a:lstStyle/>
          <a:p>
            <a:r>
              <a:rPr lang="en-US" sz="8800" b="1" dirty="0">
                <a:solidFill>
                  <a:srgbClr val="FF0000"/>
                </a:solidFill>
                <a:latin typeface="Crystal" pitchFamily="2" charset="0"/>
                <a:cs typeface="Times" pitchFamily="18" charset="0"/>
              </a:rPr>
              <a:t>KHỞI ĐỘNG</a:t>
            </a:r>
          </a:p>
        </p:txBody>
      </p:sp>
    </p:spTree>
    <p:extLst>
      <p:ext uri="{BB962C8B-B14F-4D97-AF65-F5344CB8AC3E}">
        <p14:creationId xmlns:p14="http://schemas.microsoft.com/office/powerpoint/2010/main" val="5771110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4" name="Group 83"/>
          <p:cNvGrpSpPr>
            <a:grpSpLocks/>
          </p:cNvGrpSpPr>
          <p:nvPr/>
        </p:nvGrpSpPr>
        <p:grpSpPr bwMode="auto">
          <a:xfrm>
            <a:off x="201706" y="6772774"/>
            <a:ext cx="11846862" cy="136026"/>
            <a:chOff x="48" y="4224"/>
            <a:chExt cx="5616" cy="50"/>
          </a:xfrm>
        </p:grpSpPr>
        <p:pic>
          <p:nvPicPr>
            <p:cNvPr id="51234" name="Picture 8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5" name="Picture 8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9495" y="300614"/>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alf Frame 16"/>
          <p:cNvSpPr/>
          <p:nvPr/>
        </p:nvSpPr>
        <p:spPr bwMode="auto">
          <a:xfrm>
            <a:off x="201706" y="123337"/>
            <a:ext cx="1524000" cy="1143000"/>
          </a:xfrm>
          <a:prstGeom prst="halfFrame">
            <a:avLst/>
          </a:prstGeom>
          <a:solidFill>
            <a:srgbClr val="0000FF"/>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b="1">
              <a:solidFill>
                <a:srgbClr val="000000"/>
              </a:solidFill>
              <a:latin typeface="Arial" charset="0"/>
            </a:endParaRPr>
          </a:p>
        </p:txBody>
      </p:sp>
      <p:grpSp>
        <p:nvGrpSpPr>
          <p:cNvPr id="51213" name="Group 22"/>
          <p:cNvGrpSpPr>
            <a:grpSpLocks/>
          </p:cNvGrpSpPr>
          <p:nvPr/>
        </p:nvGrpSpPr>
        <p:grpSpPr bwMode="auto">
          <a:xfrm>
            <a:off x="2154239" y="198438"/>
            <a:ext cx="860425" cy="660400"/>
            <a:chOff x="523" y="2809"/>
            <a:chExt cx="876" cy="882"/>
          </a:xfrm>
        </p:grpSpPr>
        <p:sp>
          <p:nvSpPr>
            <p:cNvPr id="51218" name="Oval 25"/>
            <p:cNvSpPr>
              <a:spLocks noChangeArrowheads="1"/>
            </p:cNvSpPr>
            <p:nvPr/>
          </p:nvSpPr>
          <p:spPr bwMode="gray">
            <a:xfrm>
              <a:off x="523" y="2809"/>
              <a:ext cx="876" cy="876"/>
            </a:xfrm>
            <a:prstGeom prst="ellipse">
              <a:avLst/>
            </a:prstGeom>
            <a:noFill/>
            <a:ln w="19050" algn="ctr">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vi-VN" altLang="en-US" sz="2500" b="1">
                <a:solidFill>
                  <a:srgbClr val="000000"/>
                </a:solidFill>
                <a:latin typeface="Arial" charset="0"/>
              </a:endParaRPr>
            </a:p>
          </p:txBody>
        </p:sp>
        <p:sp>
          <p:nvSpPr>
            <p:cNvPr id="51219" name="Line 14"/>
            <p:cNvSpPr>
              <a:spLocks noChangeShapeType="1"/>
            </p:cNvSpPr>
            <p:nvPr/>
          </p:nvSpPr>
          <p:spPr bwMode="gray">
            <a:xfrm>
              <a:off x="964" y="2809"/>
              <a:ext cx="0" cy="87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0" name="Line 15"/>
            <p:cNvSpPr>
              <a:spLocks noChangeShapeType="1"/>
            </p:cNvSpPr>
            <p:nvPr/>
          </p:nvSpPr>
          <p:spPr bwMode="gray">
            <a:xfrm>
              <a:off x="523" y="3244"/>
              <a:ext cx="876" cy="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Freeform 29"/>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3" name="Freeform 30"/>
            <p:cNvSpPr>
              <a:spLocks/>
            </p:cNvSpPr>
            <p:nvPr/>
          </p:nvSpPr>
          <p:spPr bwMode="gray">
            <a:xfrm rot="5400000">
              <a:off x="892" y="3171"/>
              <a:ext cx="114" cy="653"/>
            </a:xfrm>
            <a:custGeom>
              <a:avLst/>
              <a:gdLst>
                <a:gd name="T0" fmla="*/ 1 w 197"/>
                <a:gd name="T1" fmla="*/ 0 h 870"/>
                <a:gd name="T2" fmla="*/ 0 w 197"/>
                <a:gd name="T3" fmla="*/ 2 h 870"/>
                <a:gd name="T4" fmla="*/ 1 w 197"/>
                <a:gd name="T5" fmla="*/ 2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 name="Chỗ dành sẵn cho Nội dung 2">
            <a:extLst>
              <a:ext uri="{FF2B5EF4-FFF2-40B4-BE49-F238E27FC236}">
                <a16:creationId xmlns:a16="http://schemas.microsoft.com/office/drawing/2014/main" id="{C9645B53-A35C-4BAF-A7F7-7F56211E8C28}"/>
              </a:ext>
            </a:extLst>
          </p:cNvPr>
          <p:cNvSpPr>
            <a:spLocks noGrp="1"/>
          </p:cNvSpPr>
          <p:nvPr>
            <p:ph idx="1"/>
          </p:nvPr>
        </p:nvSpPr>
        <p:spPr>
          <a:xfrm>
            <a:off x="903432" y="5540298"/>
            <a:ext cx="10515600" cy="1018573"/>
          </a:xfrm>
          <a:solidFill>
            <a:srgbClr val="ED81D1"/>
          </a:solidFill>
        </p:spPr>
        <p:txBody>
          <a:bodyPr>
            <a:noAutofit/>
          </a:bodyPr>
          <a:lstStyle/>
          <a:p>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Hạo</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  </a:t>
            </a:r>
          </a:p>
        </p:txBody>
      </p:sp>
      <p:pic>
        <p:nvPicPr>
          <p:cNvPr id="26" name="Hình ảnh 4">
            <a:extLst>
              <a:ext uri="{FF2B5EF4-FFF2-40B4-BE49-F238E27FC236}">
                <a16:creationId xmlns:a16="http://schemas.microsoft.com/office/drawing/2014/main" id="{1ADA12D4-B2CF-40A3-AA56-D4CC545DBD44}"/>
              </a:ext>
            </a:extLst>
          </p:cNvPr>
          <p:cNvPicPr>
            <a:picLocks noChangeAspect="1"/>
          </p:cNvPicPr>
          <p:nvPr/>
        </p:nvPicPr>
        <p:blipFill>
          <a:blip r:embed="rId4"/>
          <a:stretch>
            <a:fillRect/>
          </a:stretch>
        </p:blipFill>
        <p:spPr>
          <a:xfrm>
            <a:off x="1180214" y="123337"/>
            <a:ext cx="10324213" cy="5303993"/>
          </a:xfrm>
          <a:prstGeom prst="rect">
            <a:avLst/>
          </a:prstGeom>
          <a:ln>
            <a:solidFill>
              <a:schemeClr val="tx2">
                <a:lumMod val="40000"/>
                <a:lumOff val="60000"/>
              </a:schemeClr>
            </a:solidFill>
          </a:ln>
        </p:spPr>
      </p:pic>
    </p:spTree>
    <p:extLst>
      <p:ext uri="{BB962C8B-B14F-4D97-AF65-F5344CB8AC3E}">
        <p14:creationId xmlns:p14="http://schemas.microsoft.com/office/powerpoint/2010/main" val="15727153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fade">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9495" y="300614"/>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alf Frame 16"/>
          <p:cNvSpPr/>
          <p:nvPr/>
        </p:nvSpPr>
        <p:spPr bwMode="auto">
          <a:xfrm>
            <a:off x="201706" y="123337"/>
            <a:ext cx="1524000" cy="1143000"/>
          </a:xfrm>
          <a:prstGeom prst="halfFrame">
            <a:avLst/>
          </a:prstGeom>
          <a:solidFill>
            <a:srgbClr val="0000FF"/>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b="1">
              <a:solidFill>
                <a:srgbClr val="000000"/>
              </a:solidFill>
              <a:latin typeface="Arial" charset="0"/>
            </a:endParaRPr>
          </a:p>
        </p:txBody>
      </p:sp>
      <p:grpSp>
        <p:nvGrpSpPr>
          <p:cNvPr id="51213" name="Group 22"/>
          <p:cNvGrpSpPr>
            <a:grpSpLocks/>
          </p:cNvGrpSpPr>
          <p:nvPr/>
        </p:nvGrpSpPr>
        <p:grpSpPr bwMode="auto">
          <a:xfrm>
            <a:off x="2154239" y="198438"/>
            <a:ext cx="860425" cy="660400"/>
            <a:chOff x="523" y="2809"/>
            <a:chExt cx="876" cy="882"/>
          </a:xfrm>
        </p:grpSpPr>
        <p:sp>
          <p:nvSpPr>
            <p:cNvPr id="51218" name="Oval 25"/>
            <p:cNvSpPr>
              <a:spLocks noChangeArrowheads="1"/>
            </p:cNvSpPr>
            <p:nvPr/>
          </p:nvSpPr>
          <p:spPr bwMode="gray">
            <a:xfrm>
              <a:off x="523" y="2809"/>
              <a:ext cx="876" cy="876"/>
            </a:xfrm>
            <a:prstGeom prst="ellipse">
              <a:avLst/>
            </a:prstGeom>
            <a:noFill/>
            <a:ln w="19050" algn="ctr">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vi-VN" altLang="en-US" sz="2500" b="1">
                <a:solidFill>
                  <a:srgbClr val="000000"/>
                </a:solidFill>
                <a:latin typeface="Arial" charset="0"/>
              </a:endParaRPr>
            </a:p>
          </p:txBody>
        </p:sp>
        <p:sp>
          <p:nvSpPr>
            <p:cNvPr id="51219" name="Line 14"/>
            <p:cNvSpPr>
              <a:spLocks noChangeShapeType="1"/>
            </p:cNvSpPr>
            <p:nvPr/>
          </p:nvSpPr>
          <p:spPr bwMode="gray">
            <a:xfrm>
              <a:off x="964" y="2809"/>
              <a:ext cx="0" cy="87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0" name="Line 15"/>
            <p:cNvSpPr>
              <a:spLocks noChangeShapeType="1"/>
            </p:cNvSpPr>
            <p:nvPr/>
          </p:nvSpPr>
          <p:spPr bwMode="gray">
            <a:xfrm>
              <a:off x="523" y="3244"/>
              <a:ext cx="876" cy="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Freeform 29"/>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3" name="Freeform 30"/>
            <p:cNvSpPr>
              <a:spLocks/>
            </p:cNvSpPr>
            <p:nvPr/>
          </p:nvSpPr>
          <p:spPr bwMode="gray">
            <a:xfrm rot="5400000">
              <a:off x="892" y="3171"/>
              <a:ext cx="114" cy="653"/>
            </a:xfrm>
            <a:custGeom>
              <a:avLst/>
              <a:gdLst>
                <a:gd name="T0" fmla="*/ 1 w 197"/>
                <a:gd name="T1" fmla="*/ 0 h 870"/>
                <a:gd name="T2" fmla="*/ 0 w 197"/>
                <a:gd name="T3" fmla="*/ 2 h 870"/>
                <a:gd name="T4" fmla="*/ 1 w 197"/>
                <a:gd name="T5" fmla="*/ 2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 name="Rectangle 2"/>
          <p:cNvSpPr/>
          <p:nvPr/>
        </p:nvSpPr>
        <p:spPr>
          <a:xfrm>
            <a:off x="700607" y="779987"/>
            <a:ext cx="5180203" cy="1200329"/>
          </a:xfrm>
          <a:prstGeom prst="rect">
            <a:avLst/>
          </a:prstGeom>
          <a:solidFill>
            <a:srgbClr val="FFFF00"/>
          </a:solidFill>
        </p:spPr>
        <p:txBody>
          <a:bodyPr wrap="square">
            <a:spAutoFit/>
          </a:bodyPr>
          <a:lstStyle/>
          <a:p>
            <a:r>
              <a:rPr lang="vi-VN" sz="2400" i="1" dirty="0">
                <a:solidFill>
                  <a:srgbClr val="000000"/>
                </a:solidFill>
                <a:latin typeface="+mj-lt"/>
                <a:ea typeface="Courier New" panose="02070309020205020404" pitchFamily="49" charset="0"/>
              </a:rPr>
              <a:t>Chính quyền mà họ Khúc giành được có phải chính quyền của riêng người Việt, do người Việt nắm giữ hay không?</a:t>
            </a:r>
            <a:r>
              <a:rPr lang="vi-VN" sz="2400" dirty="0">
                <a:solidFill>
                  <a:srgbClr val="000000"/>
                </a:solidFill>
                <a:latin typeface="+mj-lt"/>
                <a:ea typeface="Courier New" panose="02070309020205020404" pitchFamily="49" charset="0"/>
              </a:rPr>
              <a:t> </a:t>
            </a:r>
            <a:endParaRPr lang="en-US" sz="2400" dirty="0">
              <a:latin typeface="+mj-lt"/>
            </a:endParaRPr>
          </a:p>
        </p:txBody>
      </p:sp>
      <p:sp>
        <p:nvSpPr>
          <p:cNvPr id="4" name="Rectangle 3"/>
          <p:cNvSpPr/>
          <p:nvPr/>
        </p:nvSpPr>
        <p:spPr>
          <a:xfrm>
            <a:off x="6702231" y="1006890"/>
            <a:ext cx="4905237" cy="830997"/>
          </a:xfrm>
          <a:prstGeom prst="rect">
            <a:avLst/>
          </a:prstGeom>
          <a:solidFill>
            <a:srgbClr val="FFFF00"/>
          </a:solidFill>
        </p:spPr>
        <p:txBody>
          <a:bodyPr wrap="square">
            <a:spAutoFit/>
          </a:bodyPr>
          <a:lstStyle/>
          <a:p>
            <a:r>
              <a:rPr lang="vi-VN" sz="2400" b="1" dirty="0">
                <a:solidFill>
                  <a:srgbClr val="000000"/>
                </a:solidFill>
                <a:latin typeface="+mj-lt"/>
                <a:ea typeface="Courier New" panose="02070309020205020404" pitchFamily="49" charset="0"/>
              </a:rPr>
              <a:t>Là chính quyền tự chủ của người Việt</a:t>
            </a:r>
            <a:endParaRPr lang="en-US" sz="2400" b="1" dirty="0">
              <a:latin typeface="+mj-lt"/>
            </a:endParaRPr>
          </a:p>
        </p:txBody>
      </p:sp>
      <p:sp>
        <p:nvSpPr>
          <p:cNvPr id="5" name="Rectangle 4"/>
          <p:cNvSpPr/>
          <p:nvPr/>
        </p:nvSpPr>
        <p:spPr>
          <a:xfrm>
            <a:off x="665905" y="2868351"/>
            <a:ext cx="5235025" cy="830997"/>
          </a:xfrm>
          <a:prstGeom prst="rect">
            <a:avLst/>
          </a:prstGeom>
          <a:solidFill>
            <a:srgbClr val="99FF66"/>
          </a:solidFill>
        </p:spPr>
        <p:txBody>
          <a:bodyPr wrap="square">
            <a:spAutoFit/>
          </a:bodyPr>
          <a:lstStyle/>
          <a:p>
            <a:r>
              <a:rPr lang="vi-VN" sz="2400" i="1" dirty="0">
                <a:solidFill>
                  <a:srgbClr val="000000"/>
                </a:solidFill>
                <a:latin typeface="+mj-lt"/>
                <a:ea typeface="Courier New" panose="02070309020205020404" pitchFamily="49" charset="0"/>
              </a:rPr>
              <a:t>Chính quyền đó đã làm những gì có lợi cho người Việt?</a:t>
            </a:r>
            <a:r>
              <a:rPr lang="vi-VN" sz="2400" dirty="0">
                <a:solidFill>
                  <a:srgbClr val="000000"/>
                </a:solidFill>
                <a:latin typeface="+mj-lt"/>
                <a:ea typeface="Courier New" panose="02070309020205020404" pitchFamily="49" charset="0"/>
              </a:rPr>
              <a:t> </a:t>
            </a:r>
            <a:endParaRPr lang="en-US" sz="2400" dirty="0">
              <a:latin typeface="+mj-lt"/>
            </a:endParaRPr>
          </a:p>
        </p:txBody>
      </p:sp>
      <p:sp>
        <p:nvSpPr>
          <p:cNvPr id="6" name="Rectangle 5"/>
          <p:cNvSpPr/>
          <p:nvPr/>
        </p:nvSpPr>
        <p:spPr>
          <a:xfrm>
            <a:off x="6754651" y="2551363"/>
            <a:ext cx="5007964" cy="1200329"/>
          </a:xfrm>
          <a:prstGeom prst="rect">
            <a:avLst/>
          </a:prstGeom>
          <a:solidFill>
            <a:srgbClr val="99FF66"/>
          </a:solidFill>
        </p:spPr>
        <p:txBody>
          <a:bodyPr wrap="square">
            <a:spAutoFit/>
          </a:bodyPr>
          <a:lstStyle/>
          <a:p>
            <a:r>
              <a:rPr lang="vi-VN" sz="2400" b="1" dirty="0">
                <a:solidFill>
                  <a:srgbClr val="000000"/>
                </a:solidFill>
                <a:latin typeface="+mj-lt"/>
                <a:ea typeface="Courier New" panose="02070309020205020404" pitchFamily="49" charset="0"/>
              </a:rPr>
              <a:t>Tiến hành cải cách với chủ trương </a:t>
            </a:r>
            <a:r>
              <a:rPr lang="vi-VN" sz="2400" b="1" i="1" dirty="0">
                <a:solidFill>
                  <a:srgbClr val="000000"/>
                </a:solidFill>
                <a:latin typeface="+mj-lt"/>
                <a:ea typeface="Courier New" panose="02070309020205020404" pitchFamily="49" charset="0"/>
              </a:rPr>
              <a:t>“Chính sự cốt chuộng khoan dung, giản dị, nhân dân đều yên vui”,...</a:t>
            </a:r>
            <a:endParaRPr lang="en-US" sz="2400" b="1" dirty="0">
              <a:latin typeface="+mj-lt"/>
            </a:endParaRPr>
          </a:p>
        </p:txBody>
      </p:sp>
      <p:sp>
        <p:nvSpPr>
          <p:cNvPr id="7" name="Rectangle 6"/>
          <p:cNvSpPr/>
          <p:nvPr/>
        </p:nvSpPr>
        <p:spPr>
          <a:xfrm>
            <a:off x="665906" y="4632235"/>
            <a:ext cx="5235025" cy="830997"/>
          </a:xfrm>
          <a:prstGeom prst="rect">
            <a:avLst/>
          </a:prstGeom>
          <a:solidFill>
            <a:srgbClr val="FF66CC"/>
          </a:solidFill>
        </p:spPr>
        <p:txBody>
          <a:bodyPr wrap="square">
            <a:spAutoFit/>
          </a:bodyPr>
          <a:lstStyle/>
          <a:p>
            <a:r>
              <a:rPr lang="vi-VN" sz="2400" i="1" dirty="0">
                <a:solidFill>
                  <a:srgbClr val="000000"/>
                </a:solidFill>
                <a:latin typeface="+mj-lt"/>
                <a:ea typeface="Courier New" panose="02070309020205020404" pitchFamily="49" charset="0"/>
              </a:rPr>
              <a:t>Cuộc nổi dậy của họ Khúc đánh dấu bước ngoặt như thế nào với người Việt?</a:t>
            </a:r>
            <a:r>
              <a:rPr lang="vi-VN" sz="2400" dirty="0">
                <a:solidFill>
                  <a:srgbClr val="000000"/>
                </a:solidFill>
                <a:latin typeface="+mj-lt"/>
                <a:ea typeface="Courier New" panose="02070309020205020404" pitchFamily="49" charset="0"/>
              </a:rPr>
              <a:t> </a:t>
            </a:r>
            <a:endParaRPr lang="en-US" sz="2400" dirty="0">
              <a:latin typeface="+mj-lt"/>
            </a:endParaRPr>
          </a:p>
        </p:txBody>
      </p:sp>
      <p:sp>
        <p:nvSpPr>
          <p:cNvPr id="8" name="Rectangle 7"/>
          <p:cNvSpPr/>
          <p:nvPr/>
        </p:nvSpPr>
        <p:spPr>
          <a:xfrm>
            <a:off x="6807072" y="4632235"/>
            <a:ext cx="4903123" cy="830997"/>
          </a:xfrm>
          <a:prstGeom prst="rect">
            <a:avLst/>
          </a:prstGeom>
          <a:solidFill>
            <a:srgbClr val="FF66CC"/>
          </a:solidFill>
        </p:spPr>
        <p:txBody>
          <a:bodyPr wrap="square">
            <a:spAutoFit/>
          </a:bodyPr>
          <a:lstStyle/>
          <a:p>
            <a:r>
              <a:rPr lang="vi-VN" sz="2400" b="1" dirty="0">
                <a:solidFill>
                  <a:srgbClr val="000000"/>
                </a:solidFill>
                <a:latin typeface="+mj-lt"/>
                <a:ea typeface="Courier New" panose="02070309020205020404" pitchFamily="49" charset="0"/>
              </a:rPr>
              <a:t>Xây dựng nền chính quyền tự chủ cho người Việt</a:t>
            </a:r>
            <a:endParaRPr lang="en-US" sz="2400" b="1" dirty="0">
              <a:latin typeface="+mj-lt"/>
            </a:endParaRPr>
          </a:p>
        </p:txBody>
      </p:sp>
      <p:sp>
        <p:nvSpPr>
          <p:cNvPr id="9" name="Right Arrow 8"/>
          <p:cNvSpPr/>
          <p:nvPr/>
        </p:nvSpPr>
        <p:spPr>
          <a:xfrm>
            <a:off x="5994400" y="1327421"/>
            <a:ext cx="527731" cy="31544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6006370" y="3022339"/>
            <a:ext cx="527731" cy="315442"/>
          </a:xfrm>
          <a:prstGeom prst="rightArrow">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6102838" y="4929738"/>
            <a:ext cx="527731" cy="315442"/>
          </a:xfrm>
          <a:prstGeom prst="right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995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99D303C-7ADB-4A2B-B35A-C582C7749709}"/>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AB2AD1D2-6C9A-4348-8742-04B22C5A9870}"/>
              </a:ext>
            </a:extLst>
          </p:cNvPr>
          <p:cNvSpPr>
            <a:spLocks noGrp="1"/>
          </p:cNvSpPr>
          <p:nvPr>
            <p:ph idx="1"/>
          </p:nvPr>
        </p:nvSpPr>
        <p:spPr/>
        <p:txBody>
          <a:bodyPr/>
          <a:lstStyle/>
          <a:p>
            <a:endParaRPr lang="en-US" dirty="0"/>
          </a:p>
        </p:txBody>
      </p:sp>
      <p:pic>
        <p:nvPicPr>
          <p:cNvPr id="5" name="Hình ảnh 4">
            <a:extLst>
              <a:ext uri="{FF2B5EF4-FFF2-40B4-BE49-F238E27FC236}">
                <a16:creationId xmlns:a16="http://schemas.microsoft.com/office/drawing/2014/main" id="{72B434CD-E8A3-4756-824E-BD5B8FF0D103}"/>
              </a:ext>
            </a:extLst>
          </p:cNvPr>
          <p:cNvPicPr>
            <a:picLocks noChangeAspect="1"/>
          </p:cNvPicPr>
          <p:nvPr/>
        </p:nvPicPr>
        <p:blipFill>
          <a:blip r:embed="rId2"/>
          <a:stretch>
            <a:fillRect/>
          </a:stretch>
        </p:blipFill>
        <p:spPr>
          <a:xfrm>
            <a:off x="205524" y="274639"/>
            <a:ext cx="11812305" cy="6478858"/>
          </a:xfrm>
          <a:prstGeom prst="rect">
            <a:avLst/>
          </a:prstGeom>
        </p:spPr>
      </p:pic>
    </p:spTree>
    <p:extLst>
      <p:ext uri="{BB962C8B-B14F-4D97-AF65-F5344CB8AC3E}">
        <p14:creationId xmlns:p14="http://schemas.microsoft.com/office/powerpoint/2010/main" val="43528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4" name="Group 83"/>
          <p:cNvGrpSpPr>
            <a:grpSpLocks/>
          </p:cNvGrpSpPr>
          <p:nvPr/>
        </p:nvGrpSpPr>
        <p:grpSpPr bwMode="auto">
          <a:xfrm>
            <a:off x="201706" y="6772774"/>
            <a:ext cx="11846862" cy="136026"/>
            <a:chOff x="48" y="4224"/>
            <a:chExt cx="5616" cy="50"/>
          </a:xfrm>
        </p:grpSpPr>
        <p:pic>
          <p:nvPicPr>
            <p:cNvPr id="51234" name="Picture 8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5" name="Picture 8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9495" y="300614"/>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alf Frame 16"/>
          <p:cNvSpPr/>
          <p:nvPr/>
        </p:nvSpPr>
        <p:spPr bwMode="auto">
          <a:xfrm>
            <a:off x="201706" y="123337"/>
            <a:ext cx="1524000" cy="1143000"/>
          </a:xfrm>
          <a:prstGeom prst="halfFrame">
            <a:avLst/>
          </a:prstGeom>
          <a:solidFill>
            <a:srgbClr val="0000FF"/>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b="1">
              <a:solidFill>
                <a:srgbClr val="000000"/>
              </a:solidFill>
              <a:latin typeface="Arial" charset="0"/>
            </a:endParaRPr>
          </a:p>
        </p:txBody>
      </p:sp>
      <p:grpSp>
        <p:nvGrpSpPr>
          <p:cNvPr id="51213" name="Group 22"/>
          <p:cNvGrpSpPr>
            <a:grpSpLocks/>
          </p:cNvGrpSpPr>
          <p:nvPr/>
        </p:nvGrpSpPr>
        <p:grpSpPr bwMode="auto">
          <a:xfrm>
            <a:off x="2154239" y="198438"/>
            <a:ext cx="860425" cy="660400"/>
            <a:chOff x="523" y="2809"/>
            <a:chExt cx="876" cy="882"/>
          </a:xfrm>
        </p:grpSpPr>
        <p:sp>
          <p:nvSpPr>
            <p:cNvPr id="51218" name="Oval 25"/>
            <p:cNvSpPr>
              <a:spLocks noChangeArrowheads="1"/>
            </p:cNvSpPr>
            <p:nvPr/>
          </p:nvSpPr>
          <p:spPr bwMode="gray">
            <a:xfrm>
              <a:off x="523" y="2809"/>
              <a:ext cx="876" cy="876"/>
            </a:xfrm>
            <a:prstGeom prst="ellipse">
              <a:avLst/>
            </a:prstGeom>
            <a:noFill/>
            <a:ln w="19050" algn="ctr">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vi-VN" altLang="en-US" sz="2500" b="1">
                <a:solidFill>
                  <a:srgbClr val="000000"/>
                </a:solidFill>
                <a:latin typeface="Arial" charset="0"/>
              </a:endParaRPr>
            </a:p>
          </p:txBody>
        </p:sp>
        <p:sp>
          <p:nvSpPr>
            <p:cNvPr id="51219" name="Line 14"/>
            <p:cNvSpPr>
              <a:spLocks noChangeShapeType="1"/>
            </p:cNvSpPr>
            <p:nvPr/>
          </p:nvSpPr>
          <p:spPr bwMode="gray">
            <a:xfrm>
              <a:off x="964" y="2809"/>
              <a:ext cx="0" cy="87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0" name="Line 15"/>
            <p:cNvSpPr>
              <a:spLocks noChangeShapeType="1"/>
            </p:cNvSpPr>
            <p:nvPr/>
          </p:nvSpPr>
          <p:spPr bwMode="gray">
            <a:xfrm>
              <a:off x="523" y="3244"/>
              <a:ext cx="876" cy="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Freeform 29"/>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3" name="Freeform 30"/>
            <p:cNvSpPr>
              <a:spLocks/>
            </p:cNvSpPr>
            <p:nvPr/>
          </p:nvSpPr>
          <p:spPr bwMode="gray">
            <a:xfrm rot="5400000">
              <a:off x="892" y="3171"/>
              <a:ext cx="114" cy="653"/>
            </a:xfrm>
            <a:custGeom>
              <a:avLst/>
              <a:gdLst>
                <a:gd name="T0" fmla="*/ 1 w 197"/>
                <a:gd name="T1" fmla="*/ 0 h 870"/>
                <a:gd name="T2" fmla="*/ 0 w 197"/>
                <a:gd name="T3" fmla="*/ 2 h 870"/>
                <a:gd name="T4" fmla="*/ 1 w 197"/>
                <a:gd name="T5" fmla="*/ 2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 name="Rectangle 40"/>
          <p:cNvSpPr/>
          <p:nvPr/>
        </p:nvSpPr>
        <p:spPr>
          <a:xfrm>
            <a:off x="1246426" y="822061"/>
            <a:ext cx="7447873" cy="523220"/>
          </a:xfrm>
          <a:prstGeom prst="rect">
            <a:avLst/>
          </a:prstGeom>
        </p:spPr>
        <p:txBody>
          <a:bodyPr wrap="none">
            <a:spAutoFit/>
          </a:bodyPr>
          <a:lstStyle/>
          <a:p>
            <a:r>
              <a:rPr lang="en-US" sz="2800" b="1" dirty="0" smtClean="0">
                <a:solidFill>
                  <a:srgbClr val="006600"/>
                </a:solidFill>
                <a:latin typeface="Arial" panose="020B0604020202020204" pitchFamily="34" charset="0"/>
                <a:ea typeface="Calibri" panose="020F0502020204030204" pitchFamily="34" charset="0"/>
                <a:cs typeface="Arial" panose="020B0604020202020204" pitchFamily="34" charset="0"/>
              </a:rPr>
              <a:t>2. </a:t>
            </a:r>
            <a:r>
              <a:rPr lang="en-US" sz="2800" b="1" dirty="0" err="1" smtClean="0">
                <a:solidFill>
                  <a:srgbClr val="006600"/>
                </a:solidFill>
                <a:latin typeface="Arial" panose="020B0604020202020204" pitchFamily="34" charset="0"/>
                <a:ea typeface="Calibri" panose="020F0502020204030204" pitchFamily="34" charset="0"/>
                <a:cs typeface="Arial" panose="020B0604020202020204" pitchFamily="34" charset="0"/>
              </a:rPr>
              <a:t>Dương</a:t>
            </a:r>
            <a:r>
              <a:rPr lang="en-US" sz="2800" b="1" dirty="0" smtClean="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smtClean="0">
                <a:solidFill>
                  <a:srgbClr val="006600"/>
                </a:solidFill>
                <a:latin typeface="Arial" panose="020B0604020202020204" pitchFamily="34" charset="0"/>
                <a:ea typeface="Calibri" panose="020F0502020204030204" pitchFamily="34" charset="0"/>
                <a:cs typeface="Arial" panose="020B0604020202020204" pitchFamily="34" charset="0"/>
              </a:rPr>
              <a:t>Đình</a:t>
            </a:r>
            <a:r>
              <a:rPr lang="en-US" sz="2800" b="1" dirty="0" smtClean="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smtClean="0">
                <a:solidFill>
                  <a:srgbClr val="006600"/>
                </a:solidFill>
                <a:latin typeface="Arial" panose="020B0604020202020204" pitchFamily="34" charset="0"/>
                <a:ea typeface="Calibri" panose="020F0502020204030204" pitchFamily="34" charset="0"/>
                <a:cs typeface="Arial" panose="020B0604020202020204" pitchFamily="34" charset="0"/>
              </a:rPr>
              <a:t>Nghệ</a:t>
            </a:r>
            <a:r>
              <a:rPr lang="en-US" sz="2800" b="1" dirty="0" smtClean="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smtClean="0">
                <a:solidFill>
                  <a:srgbClr val="006600"/>
                </a:solidFill>
                <a:latin typeface="Arial" panose="020B0604020202020204" pitchFamily="34" charset="0"/>
                <a:ea typeface="Calibri" panose="020F0502020204030204" pitchFamily="34" charset="0"/>
                <a:cs typeface="Arial" panose="020B0604020202020204" pitchFamily="34" charset="0"/>
              </a:rPr>
              <a:t>khôi</a:t>
            </a:r>
            <a:r>
              <a:rPr lang="en-US" sz="2800" b="1" dirty="0" smtClean="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smtClean="0">
                <a:solidFill>
                  <a:srgbClr val="006600"/>
                </a:solidFill>
                <a:latin typeface="Arial" panose="020B0604020202020204" pitchFamily="34" charset="0"/>
                <a:ea typeface="Calibri" panose="020F0502020204030204" pitchFamily="34" charset="0"/>
                <a:cs typeface="Arial" panose="020B0604020202020204" pitchFamily="34" charset="0"/>
              </a:rPr>
              <a:t>phục</a:t>
            </a:r>
            <a:r>
              <a:rPr lang="en-US" sz="2800" b="1" dirty="0" smtClean="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smtClean="0">
                <a:solidFill>
                  <a:srgbClr val="006600"/>
                </a:solidFill>
                <a:latin typeface="Arial" panose="020B0604020202020204" pitchFamily="34" charset="0"/>
                <a:ea typeface="Calibri" panose="020F0502020204030204" pitchFamily="34" charset="0"/>
                <a:cs typeface="Arial" panose="020B0604020202020204" pitchFamily="34" charset="0"/>
              </a:rPr>
              <a:t>nền</a:t>
            </a:r>
            <a:r>
              <a:rPr lang="en-US" sz="2800" b="1" dirty="0" smtClean="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smtClean="0">
                <a:solidFill>
                  <a:srgbClr val="006600"/>
                </a:solidFill>
                <a:latin typeface="Arial" panose="020B0604020202020204" pitchFamily="34" charset="0"/>
                <a:ea typeface="Calibri" panose="020F0502020204030204" pitchFamily="34" charset="0"/>
                <a:cs typeface="Arial" panose="020B0604020202020204" pitchFamily="34" charset="0"/>
              </a:rPr>
              <a:t>tự</a:t>
            </a:r>
            <a:r>
              <a:rPr lang="en-US" sz="2800" b="1" dirty="0" smtClean="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chủ</a:t>
            </a:r>
            <a:endParaRPr lang="en-US" sz="2800" dirty="0">
              <a:solidFill>
                <a:srgbClr val="006600"/>
              </a:solidFill>
              <a:latin typeface="Arial" panose="020B0604020202020204" pitchFamily="34" charset="0"/>
              <a:cs typeface="Arial" panose="020B0604020202020204" pitchFamily="34" charset="0"/>
            </a:endParaRPr>
          </a:p>
        </p:txBody>
      </p:sp>
      <p:sp>
        <p:nvSpPr>
          <p:cNvPr id="30" name="Cloud Callout 29"/>
          <p:cNvSpPr/>
          <p:nvPr/>
        </p:nvSpPr>
        <p:spPr>
          <a:xfrm>
            <a:off x="1246426" y="2044005"/>
            <a:ext cx="4915241" cy="2495006"/>
          </a:xfrm>
          <a:prstGeom prst="cloudCallout">
            <a:avLst>
              <a:gd name="adj1" fmla="val -21764"/>
              <a:gd name="adj2" fmla="val 714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Xem</a:t>
            </a:r>
            <a:r>
              <a:rPr lang="en-US" sz="2400" b="1" dirty="0">
                <a:latin typeface="Times New Roman" panose="02020603050405020304" pitchFamily="18" charset="0"/>
                <a:cs typeface="Times New Roman" panose="02020603050405020304" pitchFamily="18" charset="0"/>
              </a:rPr>
              <a:t> video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nét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Nghệ</a:t>
            </a:r>
            <a:endParaRPr lang="en-US" sz="2400" b="1" dirty="0">
              <a:latin typeface="Times New Roman" panose="02020603050405020304" pitchFamily="18" charset="0"/>
              <a:cs typeface="Times New Roman" panose="02020603050405020304" pitchFamily="18" charset="0"/>
            </a:endParaRPr>
          </a:p>
        </p:txBody>
      </p:sp>
      <p:pic>
        <p:nvPicPr>
          <p:cNvPr id="27" name="Picture 2" descr="https://upload.wikimedia.org/wikipedia/commons/1/14/%E6%9D%A8%E5%BB%B7%E8%89%B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3291" y="2909517"/>
            <a:ext cx="2587325" cy="3173071"/>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8176679" y="6082589"/>
            <a:ext cx="3203493" cy="369332"/>
          </a:xfrm>
          <a:prstGeom prst="rect">
            <a:avLst/>
          </a:prstGeom>
        </p:spPr>
        <p:txBody>
          <a:bodyPr wrap="square">
            <a:spAutoFit/>
          </a:bodyPr>
          <a:lstStyle/>
          <a:p>
            <a:r>
              <a:rPr lang="vi-VN" dirty="0">
                <a:solidFill>
                  <a:srgbClr val="202122"/>
                </a:solidFill>
              </a:rPr>
              <a:t>Dương Đình Nghệ (874–937)</a:t>
            </a:r>
            <a:endParaRPr lang="en-US" dirty="0"/>
          </a:p>
        </p:txBody>
      </p:sp>
    </p:spTree>
    <p:extLst>
      <p:ext uri="{BB962C8B-B14F-4D97-AF65-F5344CB8AC3E}">
        <p14:creationId xmlns:p14="http://schemas.microsoft.com/office/powerpoint/2010/main" val="2774287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428" y="228829"/>
            <a:ext cx="7219406" cy="6370975"/>
          </a:xfrm>
          <a:prstGeom prst="rect">
            <a:avLst/>
          </a:prstGeom>
        </p:spPr>
        <p:txBody>
          <a:bodyPr wrap="square">
            <a:spAutoFit/>
          </a:bodyPr>
          <a:lstStyle/>
          <a:p>
            <a:pPr algn="just"/>
            <a:r>
              <a:rPr lang="vi-VN" sz="2400" b="1" dirty="0">
                <a:solidFill>
                  <a:srgbClr val="202122"/>
                </a:solidFill>
                <a:latin typeface="Times New Roman" panose="02020603050405020304" pitchFamily="18" charset="0"/>
                <a:cs typeface="Times New Roman" panose="02020603050405020304" pitchFamily="18" charset="0"/>
              </a:rPr>
              <a:t>Dương Đình Nghệ</a:t>
            </a:r>
            <a:r>
              <a:rPr lang="vi-VN" sz="2400" dirty="0">
                <a:solidFill>
                  <a:srgbClr val="202122"/>
                </a:solidFill>
                <a:latin typeface="Times New Roman" panose="02020603050405020304" pitchFamily="18" charset="0"/>
                <a:cs typeface="Times New Roman" panose="02020603050405020304" pitchFamily="18" charset="0"/>
              </a:rPr>
              <a:t> (</a:t>
            </a:r>
            <a:r>
              <a:rPr lang="en-US" sz="2400" dirty="0">
                <a:solidFill>
                  <a:srgbClr val="202122"/>
                </a:solidFill>
                <a:latin typeface="Times New Roman" panose="02020603050405020304" pitchFamily="18" charset="0"/>
                <a:cs typeface="Times New Roman" panose="02020603050405020304" pitchFamily="18" charset="0"/>
              </a:rPr>
              <a:t>874 - 937</a:t>
            </a:r>
            <a:r>
              <a:rPr lang="vi-VN" sz="2400" dirty="0">
                <a:solidFill>
                  <a:srgbClr val="202122"/>
                </a:solidFill>
                <a:latin typeface="Times New Roman" panose="02020603050405020304" pitchFamily="18" charset="0"/>
                <a:cs typeface="Times New Roman" panose="02020603050405020304" pitchFamily="18" charset="0"/>
              </a:rPr>
              <a:t>), người</a:t>
            </a:r>
            <a:r>
              <a:rPr lang="en-US" sz="2400" dirty="0">
                <a:solidFill>
                  <a:srgbClr val="202122"/>
                </a:solidFill>
                <a:latin typeface="Times New Roman" panose="02020603050405020304" pitchFamily="18" charset="0"/>
                <a:cs typeface="Times New Roman" panose="02020603050405020304" pitchFamily="18" charset="0"/>
              </a:rPr>
              <a:t> </a:t>
            </a:r>
            <a:r>
              <a:rPr lang="en-US" sz="2400" dirty="0" err="1">
                <a:solidFill>
                  <a:srgbClr val="202122"/>
                </a:solidFill>
                <a:latin typeface="Times New Roman" panose="02020603050405020304" pitchFamily="18" charset="0"/>
                <a:cs typeface="Times New Roman" panose="02020603050405020304" pitchFamily="18" charset="0"/>
              </a:rPr>
              <a:t>Ái</a:t>
            </a:r>
            <a:r>
              <a:rPr lang="en-US" sz="2400" dirty="0">
                <a:solidFill>
                  <a:srgbClr val="202122"/>
                </a:solidFill>
                <a:latin typeface="Times New Roman" panose="02020603050405020304" pitchFamily="18" charset="0"/>
                <a:cs typeface="Times New Roman" panose="02020603050405020304" pitchFamily="18" charset="0"/>
              </a:rPr>
              <a:t> </a:t>
            </a:r>
            <a:r>
              <a:rPr lang="en-US" sz="2400" dirty="0" err="1">
                <a:solidFill>
                  <a:srgbClr val="202122"/>
                </a:solidFill>
                <a:latin typeface="Times New Roman" panose="02020603050405020304" pitchFamily="18" charset="0"/>
                <a:cs typeface="Times New Roman" panose="02020603050405020304" pitchFamily="18" charset="0"/>
              </a:rPr>
              <a:t>Châu</a:t>
            </a:r>
            <a:r>
              <a:rPr lang="en-US" sz="2400" dirty="0">
                <a:solidFill>
                  <a:srgbClr val="202122"/>
                </a:solidFill>
                <a:latin typeface="Times New Roman" panose="02020603050405020304" pitchFamily="18" charset="0"/>
                <a:cs typeface="Times New Roman" panose="02020603050405020304" pitchFamily="18" charset="0"/>
              </a:rPr>
              <a:t> (</a:t>
            </a:r>
            <a:r>
              <a:rPr lang="en-US" sz="2400" dirty="0" err="1">
                <a:solidFill>
                  <a:srgbClr val="202122"/>
                </a:solidFill>
                <a:latin typeface="Times New Roman" panose="02020603050405020304" pitchFamily="18" charset="0"/>
                <a:cs typeface="Times New Roman" panose="02020603050405020304" pitchFamily="18" charset="0"/>
              </a:rPr>
              <a:t>Thanh</a:t>
            </a:r>
            <a:r>
              <a:rPr lang="en-US" sz="2400" dirty="0">
                <a:solidFill>
                  <a:srgbClr val="202122"/>
                </a:solidFill>
                <a:latin typeface="Times New Roman" panose="02020603050405020304" pitchFamily="18" charset="0"/>
                <a:cs typeface="Times New Roman" panose="02020603050405020304" pitchFamily="18" charset="0"/>
              </a:rPr>
              <a:t> </a:t>
            </a:r>
            <a:r>
              <a:rPr lang="en-US" sz="2400" dirty="0" err="1">
                <a:solidFill>
                  <a:srgbClr val="202122"/>
                </a:solidFill>
                <a:latin typeface="Times New Roman" panose="02020603050405020304" pitchFamily="18" charset="0"/>
                <a:cs typeface="Times New Roman" panose="02020603050405020304" pitchFamily="18" charset="0"/>
              </a:rPr>
              <a:t>Hóa</a:t>
            </a:r>
            <a:r>
              <a:rPr lang="en-US" sz="2400" dirty="0">
                <a:solidFill>
                  <a:srgbClr val="202122"/>
                </a:solidFill>
                <a:latin typeface="Times New Roman" panose="02020603050405020304" pitchFamily="18" charset="0"/>
                <a:cs typeface="Times New Roman" panose="02020603050405020304" pitchFamily="18" charset="0"/>
              </a:rPr>
              <a:t>)</a:t>
            </a:r>
            <a:r>
              <a:rPr lang="vi-VN" sz="2400" dirty="0">
                <a:solidFill>
                  <a:srgbClr val="202122"/>
                </a:solidFill>
                <a:latin typeface="Times New Roman" panose="02020603050405020304" pitchFamily="18" charset="0"/>
                <a:cs typeface="Times New Roman" panose="02020603050405020304" pitchFamily="18" charset="0"/>
              </a:rPr>
              <a:t>, làm tướng cho</a:t>
            </a:r>
            <a:r>
              <a:rPr lang="en-US" sz="2400" dirty="0">
                <a:solidFill>
                  <a:srgbClr val="202122"/>
                </a:solidFill>
                <a:latin typeface="Times New Roman" panose="02020603050405020304" pitchFamily="18" charset="0"/>
                <a:cs typeface="Times New Roman" panose="02020603050405020304" pitchFamily="18" charset="0"/>
              </a:rPr>
              <a:t> </a:t>
            </a:r>
            <a:r>
              <a:rPr lang="en-US" sz="2400" dirty="0" err="1">
                <a:solidFill>
                  <a:srgbClr val="202122"/>
                </a:solidFill>
                <a:latin typeface="Times New Roman" panose="02020603050405020304" pitchFamily="18" charset="0"/>
                <a:cs typeface="Times New Roman" panose="02020603050405020304" pitchFamily="18" charset="0"/>
              </a:rPr>
              <a:t>Khúc</a:t>
            </a:r>
            <a:r>
              <a:rPr lang="en-US" sz="2400" dirty="0">
                <a:solidFill>
                  <a:srgbClr val="202122"/>
                </a:solidFill>
                <a:latin typeface="Times New Roman" panose="02020603050405020304" pitchFamily="18" charset="0"/>
                <a:cs typeface="Times New Roman" panose="02020603050405020304" pitchFamily="18" charset="0"/>
              </a:rPr>
              <a:t> </a:t>
            </a:r>
            <a:r>
              <a:rPr lang="en-US" sz="2400" dirty="0" err="1">
                <a:solidFill>
                  <a:srgbClr val="202122"/>
                </a:solidFill>
                <a:latin typeface="Times New Roman" panose="02020603050405020304" pitchFamily="18" charset="0"/>
                <a:cs typeface="Times New Roman" panose="02020603050405020304" pitchFamily="18" charset="0"/>
              </a:rPr>
              <a:t>Hạo</a:t>
            </a:r>
            <a:r>
              <a:rPr lang="vi-VN" sz="2400" dirty="0">
                <a:solidFill>
                  <a:srgbClr val="202122"/>
                </a:solidFill>
                <a:latin typeface="Times New Roman" panose="02020603050405020304" pitchFamily="18" charset="0"/>
                <a:cs typeface="Times New Roman" panose="02020603050405020304" pitchFamily="18" charset="0"/>
              </a:rPr>
              <a:t>. Đời </a:t>
            </a:r>
            <a:r>
              <a:rPr lang="vi-VN" sz="2400" dirty="0">
                <a:solidFill>
                  <a:srgbClr val="0645AD"/>
                </a:solidFill>
                <a:latin typeface="Times New Roman" panose="02020603050405020304" pitchFamily="18" charset="0"/>
                <a:cs typeface="Times New Roman" panose="02020603050405020304" pitchFamily="18" charset="0"/>
                <a:hlinkClick r:id="rId2" tooltip="Nhà Hậu Lương"/>
              </a:rPr>
              <a:t>Hậu Lương</a:t>
            </a:r>
            <a:r>
              <a:rPr lang="vi-VN" sz="2400" dirty="0">
                <a:solidFill>
                  <a:srgbClr val="202122"/>
                </a:solidFill>
                <a:latin typeface="Times New Roman" panose="02020603050405020304" pitchFamily="18" charset="0"/>
                <a:cs typeface="Times New Roman" panose="02020603050405020304" pitchFamily="18" charset="0"/>
              </a:rPr>
              <a:t>, vì Khúc Hạo chiếm cứ đất </a:t>
            </a:r>
            <a:r>
              <a:rPr lang="vi-VN" sz="2400" dirty="0">
                <a:solidFill>
                  <a:srgbClr val="0645AD"/>
                </a:solidFill>
                <a:latin typeface="Times New Roman" panose="02020603050405020304" pitchFamily="18" charset="0"/>
                <a:cs typeface="Times New Roman" panose="02020603050405020304" pitchFamily="18" charset="0"/>
                <a:hlinkClick r:id="rId3" tooltip="Giao Châu"/>
              </a:rPr>
              <a:t>Giao Châu</a:t>
            </a:r>
            <a:r>
              <a:rPr lang="vi-VN" sz="2400" dirty="0">
                <a:solidFill>
                  <a:srgbClr val="202122"/>
                </a:solidFill>
                <a:latin typeface="Times New Roman" panose="02020603050405020304" pitchFamily="18" charset="0"/>
                <a:cs typeface="Times New Roman" panose="02020603050405020304" pitchFamily="18" charset="0"/>
              </a:rPr>
              <a:t>, nên </a:t>
            </a:r>
            <a:r>
              <a:rPr lang="vi-VN" sz="2400" dirty="0">
                <a:solidFill>
                  <a:srgbClr val="0645AD"/>
                </a:solidFill>
                <a:latin typeface="Times New Roman" panose="02020603050405020304" pitchFamily="18" charset="0"/>
                <a:cs typeface="Times New Roman" panose="02020603050405020304" pitchFamily="18" charset="0"/>
                <a:hlinkClick r:id="rId4" tooltip="Nam Hán"/>
              </a:rPr>
              <a:t>Nam Hán</a:t>
            </a:r>
            <a:r>
              <a:rPr lang="vi-VN" sz="2400" dirty="0">
                <a:solidFill>
                  <a:srgbClr val="202122"/>
                </a:solidFill>
                <a:latin typeface="Times New Roman" panose="02020603050405020304" pitchFamily="18" charset="0"/>
                <a:cs typeface="Times New Roman" panose="02020603050405020304" pitchFamily="18" charset="0"/>
              </a:rPr>
              <a:t> Cao Tổ </a:t>
            </a:r>
            <a:r>
              <a:rPr lang="vi-VN" sz="2400" dirty="0">
                <a:solidFill>
                  <a:srgbClr val="0645AD"/>
                </a:solidFill>
                <a:latin typeface="Times New Roman" panose="02020603050405020304" pitchFamily="18" charset="0"/>
                <a:cs typeface="Times New Roman" panose="02020603050405020304" pitchFamily="18" charset="0"/>
                <a:hlinkClick r:id="rId5" tooltip="Nam Hán Cao Tổ"/>
              </a:rPr>
              <a:t>Lưu Nghiễm</a:t>
            </a:r>
            <a:r>
              <a:rPr lang="vi-VN" sz="2400" dirty="0">
                <a:solidFill>
                  <a:srgbClr val="202122"/>
                </a:solidFill>
                <a:latin typeface="Times New Roman" panose="02020603050405020304" pitchFamily="18" charset="0"/>
                <a:cs typeface="Times New Roman" panose="02020603050405020304" pitchFamily="18" charset="0"/>
              </a:rPr>
              <a:t> ở đất </a:t>
            </a:r>
            <a:r>
              <a:rPr lang="vi-VN" sz="2400" dirty="0">
                <a:solidFill>
                  <a:srgbClr val="0645AD"/>
                </a:solidFill>
                <a:latin typeface="Times New Roman" panose="02020603050405020304" pitchFamily="18" charset="0"/>
                <a:cs typeface="Times New Roman" panose="02020603050405020304" pitchFamily="18" charset="0"/>
                <a:hlinkClick r:id="rId6" tooltip="Quảng Châu"/>
              </a:rPr>
              <a:t>Quảng Châu</a:t>
            </a:r>
            <a:r>
              <a:rPr lang="vi-VN" sz="2400" dirty="0">
                <a:solidFill>
                  <a:srgbClr val="202122"/>
                </a:solidFill>
                <a:latin typeface="Times New Roman" panose="02020603050405020304" pitchFamily="18" charset="0"/>
                <a:cs typeface="Times New Roman" panose="02020603050405020304" pitchFamily="18" charset="0"/>
              </a:rPr>
              <a:t>, có cớ sai </a:t>
            </a:r>
            <a:r>
              <a:rPr lang="vi-VN" sz="2400" dirty="0">
                <a:solidFill>
                  <a:srgbClr val="DD3333"/>
                </a:solidFill>
                <a:latin typeface="Times New Roman" panose="02020603050405020304" pitchFamily="18" charset="0"/>
                <a:cs typeface="Times New Roman" panose="02020603050405020304" pitchFamily="18" charset="0"/>
                <a:hlinkClick r:id="rId7" tooltip="Lý Khắc Chính (trang không tồn tại)"/>
              </a:rPr>
              <a:t>Lý Khắc Chính</a:t>
            </a:r>
            <a:r>
              <a:rPr lang="vi-VN" sz="2400" dirty="0">
                <a:solidFill>
                  <a:srgbClr val="202122"/>
                </a:solidFill>
                <a:latin typeface="Times New Roman" panose="02020603050405020304" pitchFamily="18" charset="0"/>
                <a:cs typeface="Times New Roman" panose="02020603050405020304" pitchFamily="18" charset="0"/>
              </a:rPr>
              <a:t> và </a:t>
            </a:r>
            <a:r>
              <a:rPr lang="vi-VN" sz="2400" dirty="0">
                <a:solidFill>
                  <a:srgbClr val="DD3333"/>
                </a:solidFill>
                <a:latin typeface="Times New Roman" panose="02020603050405020304" pitchFamily="18" charset="0"/>
                <a:cs typeface="Times New Roman" panose="02020603050405020304" pitchFamily="18" charset="0"/>
                <a:hlinkClick r:id="rId8" tooltip="Lý Tri Thuận (trang không tồn tại)"/>
              </a:rPr>
              <a:t>Lý Tri Thuận</a:t>
            </a:r>
            <a:r>
              <a:rPr lang="vi-VN" sz="2400" dirty="0">
                <a:solidFill>
                  <a:srgbClr val="202122"/>
                </a:solidFill>
                <a:latin typeface="Times New Roman" panose="02020603050405020304" pitchFamily="18" charset="0"/>
                <a:cs typeface="Times New Roman" panose="02020603050405020304" pitchFamily="18" charset="0"/>
              </a:rPr>
              <a:t> đánh chiếm Giao Châu. Kết quả của cuộc chiến này là con trai Khúc Hạo là </a:t>
            </a:r>
            <a:r>
              <a:rPr lang="vi-VN" sz="2400" dirty="0">
                <a:solidFill>
                  <a:srgbClr val="0645AD"/>
                </a:solidFill>
                <a:latin typeface="Times New Roman" panose="02020603050405020304" pitchFamily="18" charset="0"/>
                <a:cs typeface="Times New Roman" panose="02020603050405020304" pitchFamily="18" charset="0"/>
                <a:hlinkClick r:id="rId9" tooltip="Khúc Thừa Mỹ"/>
              </a:rPr>
              <a:t>Khúc Thừa Mỹ</a:t>
            </a:r>
            <a:r>
              <a:rPr lang="vi-VN" sz="2400" dirty="0">
                <a:solidFill>
                  <a:srgbClr val="202122"/>
                </a:solidFill>
                <a:latin typeface="Times New Roman" panose="02020603050405020304" pitchFamily="18" charset="0"/>
                <a:cs typeface="Times New Roman" panose="02020603050405020304" pitchFamily="18" charset="0"/>
              </a:rPr>
              <a:t> bị bắt, và vua Nam Hán phong Lý Tiến thay làm </a:t>
            </a:r>
            <a:r>
              <a:rPr lang="vi-VN" sz="2400" dirty="0">
                <a:solidFill>
                  <a:srgbClr val="0645AD"/>
                </a:solidFill>
                <a:latin typeface="Times New Roman" panose="02020603050405020304" pitchFamily="18" charset="0"/>
                <a:cs typeface="Times New Roman" panose="02020603050405020304" pitchFamily="18" charset="0"/>
                <a:hlinkClick r:id="rId10" tooltip="Thứ sử"/>
              </a:rPr>
              <a:t>Thứ sử</a:t>
            </a:r>
            <a:r>
              <a:rPr lang="vi-VN" sz="2400" dirty="0">
                <a:solidFill>
                  <a:srgbClr val="202122"/>
                </a:solidFill>
                <a:latin typeface="Times New Roman" panose="02020603050405020304" pitchFamily="18" charset="0"/>
                <a:cs typeface="Times New Roman" panose="02020603050405020304" pitchFamily="18" charset="0"/>
              </a:rPr>
              <a:t> Giao Châu. Thấy vậy, tướng Dương Đình Nghệ dấy binh lên, đánh bại được Lý Khắc Chính, và vây hãm Lý Tiến. Và khi Lý Tiến được tướng Nam Hán là </a:t>
            </a:r>
            <a:r>
              <a:rPr lang="vi-VN" sz="2400" dirty="0">
                <a:solidFill>
                  <a:srgbClr val="DD3333"/>
                </a:solidFill>
                <a:latin typeface="Times New Roman" panose="02020603050405020304" pitchFamily="18" charset="0"/>
                <a:cs typeface="Times New Roman" panose="02020603050405020304" pitchFamily="18" charset="0"/>
                <a:hlinkClick r:id="rId11" tooltip="Trần Bảo (trang không tồn tại)"/>
              </a:rPr>
              <a:t>Trần Bảo</a:t>
            </a:r>
            <a:r>
              <a:rPr lang="vi-VN" sz="2400" dirty="0">
                <a:solidFill>
                  <a:srgbClr val="202122"/>
                </a:solidFill>
                <a:latin typeface="Times New Roman" panose="02020603050405020304" pitchFamily="18" charset="0"/>
                <a:cs typeface="Times New Roman" panose="02020603050405020304" pitchFamily="18" charset="0"/>
              </a:rPr>
              <a:t> đem quân tới cứu, Dương Đình Nghệ một lần nữa đánh bại và chém chết được Trần Bảo. Cuối cùng là Dương Đình Nghệ đã vẻ vang giữ được thành, và oai phong tự xưng là </a:t>
            </a:r>
            <a:r>
              <a:rPr lang="vi-VN" sz="2400" dirty="0">
                <a:solidFill>
                  <a:srgbClr val="0645AD"/>
                </a:solidFill>
                <a:latin typeface="Times New Roman" panose="02020603050405020304" pitchFamily="18" charset="0"/>
                <a:cs typeface="Times New Roman" panose="02020603050405020304" pitchFamily="18" charset="0"/>
                <a:hlinkClick r:id="rId12" tooltip="Tiết độ sứ"/>
              </a:rPr>
              <a:t>Tiết độ sứ</a:t>
            </a:r>
            <a:r>
              <a:rPr lang="vi-VN" sz="2400" dirty="0">
                <a:solidFill>
                  <a:srgbClr val="202122"/>
                </a:solidFill>
                <a:latin typeface="Times New Roman" panose="02020603050405020304" pitchFamily="18" charset="0"/>
                <a:cs typeface="Times New Roman" panose="02020603050405020304" pitchFamily="18" charset="0"/>
              </a:rPr>
              <a:t> của Giao Châu. Tám năm sau, Dương Đình Nghệ, tuy thắng được ngoại xâm nhưng lại chết vì nội phản, bị tướng của mình là </a:t>
            </a:r>
            <a:r>
              <a:rPr lang="vi-VN" sz="2400" dirty="0">
                <a:solidFill>
                  <a:srgbClr val="0645AD"/>
                </a:solidFill>
                <a:latin typeface="Times New Roman" panose="02020603050405020304" pitchFamily="18" charset="0"/>
                <a:cs typeface="Times New Roman" panose="02020603050405020304" pitchFamily="18" charset="0"/>
                <a:hlinkClick r:id="rId13" tooltip="Kiều Công Tiễn"/>
              </a:rPr>
              <a:t>Kiều Công Tiễn</a:t>
            </a:r>
            <a:r>
              <a:rPr lang="vi-VN" sz="2400" dirty="0">
                <a:solidFill>
                  <a:srgbClr val="202122"/>
                </a:solidFill>
                <a:latin typeface="Times New Roman" panose="02020603050405020304" pitchFamily="18" charset="0"/>
                <a:cs typeface="Times New Roman" panose="02020603050405020304" pitchFamily="18" charset="0"/>
              </a:rPr>
              <a:t> làm phản, giết chết rồi lên thay.</a:t>
            </a:r>
            <a:endParaRPr lang="en-US" sz="2400" dirty="0">
              <a:latin typeface="Times New Roman" panose="02020603050405020304" pitchFamily="18" charset="0"/>
              <a:cs typeface="Times New Roman" panose="02020603050405020304" pitchFamily="18" charset="0"/>
            </a:endParaRPr>
          </a:p>
        </p:txBody>
      </p:sp>
      <p:pic>
        <p:nvPicPr>
          <p:cNvPr id="5" name="Picture 2" descr="https://upload.wikimedia.org/wikipedia/commons/1/14/%E6%9D%A8%E5%BB%B7%E8%89%BA.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54834" y="404949"/>
            <a:ext cx="4323806" cy="55580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72246" y="6261854"/>
            <a:ext cx="4719754" cy="400110"/>
          </a:xfrm>
          <a:prstGeom prst="rect">
            <a:avLst/>
          </a:prstGeom>
        </p:spPr>
        <p:txBody>
          <a:bodyPr wrap="none">
            <a:spAutoFit/>
          </a:bodyPr>
          <a:lstStyle/>
          <a:p>
            <a:r>
              <a:rPr lang="vi-VN" sz="2000" dirty="0">
                <a:solidFill>
                  <a:srgbClr val="000000"/>
                </a:solidFill>
              </a:rPr>
              <a:t>Tượng Dương Đình Nghệ ở </a:t>
            </a:r>
            <a:r>
              <a:rPr lang="vi-VN" sz="2000" dirty="0">
                <a:solidFill>
                  <a:srgbClr val="0645AD"/>
                </a:solidFill>
                <a:hlinkClick r:id="rId15"/>
              </a:rPr>
              <a:t>Thanh Hóa</a:t>
            </a:r>
            <a:endParaRPr lang="en-US" sz="2000" dirty="0"/>
          </a:p>
        </p:txBody>
      </p:sp>
      <p:sp>
        <p:nvSpPr>
          <p:cNvPr id="7" name="Cloud Callout 6"/>
          <p:cNvSpPr/>
          <p:nvPr/>
        </p:nvSpPr>
        <p:spPr>
          <a:xfrm>
            <a:off x="1417693" y="955944"/>
            <a:ext cx="5254875" cy="2495006"/>
          </a:xfrm>
          <a:prstGeom prst="cloudCallout">
            <a:avLst>
              <a:gd name="adj1" fmla="val -21764"/>
              <a:gd name="adj2" fmla="val 71401"/>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Qua </a:t>
            </a:r>
            <a:r>
              <a:rPr lang="en-US" sz="2400" b="1" dirty="0" err="1">
                <a:latin typeface="Times New Roman" panose="02020603050405020304" pitchFamily="18" charset="0"/>
                <a:cs typeface="Times New Roman" panose="02020603050405020304" pitchFamily="18" charset="0"/>
              </a:rPr>
              <a:t>xem</a:t>
            </a:r>
            <a:r>
              <a:rPr lang="en-US" sz="2400" b="1" dirty="0">
                <a:latin typeface="Times New Roman" panose="02020603050405020304" pitchFamily="18" charset="0"/>
                <a:cs typeface="Times New Roman" panose="02020603050405020304" pitchFamily="18" charset="0"/>
              </a:rPr>
              <a:t> video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nét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Nghệ</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49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descr="Untitled-3"/>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l="3043" t="2269" r="3168" b="7520"/>
          <a:stretch>
            <a:fillRect/>
          </a:stretch>
        </p:blipFill>
        <p:spPr bwMode="auto">
          <a:xfrm>
            <a:off x="195943" y="0"/>
            <a:ext cx="11996057" cy="6858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5237" name="Freeform 5"/>
          <p:cNvSpPr>
            <a:spLocks/>
          </p:cNvSpPr>
          <p:nvPr/>
        </p:nvSpPr>
        <p:spPr bwMode="auto">
          <a:xfrm>
            <a:off x="4189238" y="3276601"/>
            <a:ext cx="3313196" cy="1014413"/>
          </a:xfrm>
          <a:custGeom>
            <a:avLst/>
            <a:gdLst>
              <a:gd name="T0" fmla="*/ 2147483647 w 1059"/>
              <a:gd name="T1" fmla="*/ 2147483647 h 639"/>
              <a:gd name="T2" fmla="*/ 2147483647 w 1059"/>
              <a:gd name="T3" fmla="*/ 2147483647 h 639"/>
              <a:gd name="T4" fmla="*/ 2147483647 w 1059"/>
              <a:gd name="T5" fmla="*/ 2147483647 h 639"/>
              <a:gd name="T6" fmla="*/ 2147483647 w 1059"/>
              <a:gd name="T7" fmla="*/ 2147483647 h 639"/>
              <a:gd name="T8" fmla="*/ 2147483647 w 1059"/>
              <a:gd name="T9" fmla="*/ 2147483647 h 639"/>
              <a:gd name="T10" fmla="*/ 2147483647 w 1059"/>
              <a:gd name="T11" fmla="*/ 2147483647 h 639"/>
              <a:gd name="T12" fmla="*/ 2147483647 w 1059"/>
              <a:gd name="T13" fmla="*/ 2147483647 h 639"/>
              <a:gd name="T14" fmla="*/ 2147483647 w 1059"/>
              <a:gd name="T15" fmla="*/ 2147483647 h 639"/>
              <a:gd name="T16" fmla="*/ 2147483647 w 1059"/>
              <a:gd name="T17" fmla="*/ 2147483647 h 639"/>
              <a:gd name="T18" fmla="*/ 2147483647 w 1059"/>
              <a:gd name="T19" fmla="*/ 2147483647 h 639"/>
              <a:gd name="T20" fmla="*/ 2147483647 w 1059"/>
              <a:gd name="T21" fmla="*/ 2147483647 h 639"/>
              <a:gd name="T22" fmla="*/ 2147483647 w 1059"/>
              <a:gd name="T23" fmla="*/ 2147483647 h 639"/>
              <a:gd name="T24" fmla="*/ 2147483647 w 1059"/>
              <a:gd name="T25" fmla="*/ 2147483647 h 639"/>
              <a:gd name="T26" fmla="*/ 2147483647 w 1059"/>
              <a:gd name="T27" fmla="*/ 2147483647 h 639"/>
              <a:gd name="T28" fmla="*/ 2147483647 w 1059"/>
              <a:gd name="T29" fmla="*/ 2147483647 h 639"/>
              <a:gd name="T30" fmla="*/ 2147483647 w 1059"/>
              <a:gd name="T31" fmla="*/ 2147483647 h 639"/>
              <a:gd name="T32" fmla="*/ 2147483647 w 1059"/>
              <a:gd name="T33" fmla="*/ 2147483647 h 639"/>
              <a:gd name="T34" fmla="*/ 2147483647 w 1059"/>
              <a:gd name="T35" fmla="*/ 2147483647 h 639"/>
              <a:gd name="T36" fmla="*/ 2147483647 w 1059"/>
              <a:gd name="T37" fmla="*/ 2147483647 h 639"/>
              <a:gd name="T38" fmla="*/ 2147483647 w 1059"/>
              <a:gd name="T39" fmla="*/ 2147483647 h 639"/>
              <a:gd name="T40" fmla="*/ 2147483647 w 1059"/>
              <a:gd name="T41" fmla="*/ 2147483647 h 639"/>
              <a:gd name="T42" fmla="*/ 2147483647 w 1059"/>
              <a:gd name="T43" fmla="*/ 2147483647 h 639"/>
              <a:gd name="T44" fmla="*/ 2147483647 w 1059"/>
              <a:gd name="T45" fmla="*/ 2147483647 h 639"/>
              <a:gd name="T46" fmla="*/ 2147483647 w 1059"/>
              <a:gd name="T47" fmla="*/ 2147483647 h 639"/>
              <a:gd name="T48" fmla="*/ 2147483647 w 1059"/>
              <a:gd name="T49" fmla="*/ 2147483647 h 639"/>
              <a:gd name="T50" fmla="*/ 2147483647 w 1059"/>
              <a:gd name="T51" fmla="*/ 2147483647 h 639"/>
              <a:gd name="T52" fmla="*/ 2147483647 w 1059"/>
              <a:gd name="T53" fmla="*/ 2147483647 h 639"/>
              <a:gd name="T54" fmla="*/ 2147483647 w 1059"/>
              <a:gd name="T55" fmla="*/ 2147483647 h 639"/>
              <a:gd name="T56" fmla="*/ 2147483647 w 1059"/>
              <a:gd name="T57" fmla="*/ 2147483647 h 639"/>
              <a:gd name="T58" fmla="*/ 2147483647 w 1059"/>
              <a:gd name="T59" fmla="*/ 2147483647 h 6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59" h="639">
                <a:moveTo>
                  <a:pt x="1051" y="255"/>
                </a:moveTo>
                <a:cubicBezTo>
                  <a:pt x="1038" y="250"/>
                  <a:pt x="1025" y="245"/>
                  <a:pt x="1011" y="241"/>
                </a:cubicBezTo>
                <a:cubicBezTo>
                  <a:pt x="993" y="236"/>
                  <a:pt x="969" y="242"/>
                  <a:pt x="957" y="228"/>
                </a:cubicBezTo>
                <a:cubicBezTo>
                  <a:pt x="939" y="207"/>
                  <a:pt x="939" y="175"/>
                  <a:pt x="930" y="148"/>
                </a:cubicBezTo>
                <a:cubicBezTo>
                  <a:pt x="914" y="101"/>
                  <a:pt x="819" y="57"/>
                  <a:pt x="770" y="40"/>
                </a:cubicBezTo>
                <a:cubicBezTo>
                  <a:pt x="725" y="45"/>
                  <a:pt x="680" y="44"/>
                  <a:pt x="636" y="54"/>
                </a:cubicBezTo>
                <a:cubicBezTo>
                  <a:pt x="576" y="68"/>
                  <a:pt x="598" y="124"/>
                  <a:pt x="542" y="148"/>
                </a:cubicBezTo>
                <a:cubicBezTo>
                  <a:pt x="443" y="191"/>
                  <a:pt x="381" y="180"/>
                  <a:pt x="261" y="188"/>
                </a:cubicBezTo>
                <a:cubicBezTo>
                  <a:pt x="230" y="198"/>
                  <a:pt x="196" y="200"/>
                  <a:pt x="167" y="215"/>
                </a:cubicBezTo>
                <a:cubicBezTo>
                  <a:pt x="138" y="229"/>
                  <a:pt x="86" y="268"/>
                  <a:pt x="86" y="268"/>
                </a:cubicBezTo>
                <a:cubicBezTo>
                  <a:pt x="48" y="327"/>
                  <a:pt x="0" y="382"/>
                  <a:pt x="73" y="469"/>
                </a:cubicBezTo>
                <a:cubicBezTo>
                  <a:pt x="102" y="503"/>
                  <a:pt x="162" y="478"/>
                  <a:pt x="207" y="483"/>
                </a:cubicBezTo>
                <a:cubicBezTo>
                  <a:pt x="241" y="585"/>
                  <a:pt x="229" y="535"/>
                  <a:pt x="247" y="630"/>
                </a:cubicBezTo>
                <a:cubicBezTo>
                  <a:pt x="260" y="625"/>
                  <a:pt x="273" y="616"/>
                  <a:pt x="287" y="616"/>
                </a:cubicBezTo>
                <a:cubicBezTo>
                  <a:pt x="301" y="616"/>
                  <a:pt x="316" y="639"/>
                  <a:pt x="328" y="630"/>
                </a:cubicBezTo>
                <a:cubicBezTo>
                  <a:pt x="328" y="630"/>
                  <a:pt x="348" y="542"/>
                  <a:pt x="354" y="536"/>
                </a:cubicBezTo>
                <a:cubicBezTo>
                  <a:pt x="364" y="526"/>
                  <a:pt x="381" y="527"/>
                  <a:pt x="394" y="523"/>
                </a:cubicBezTo>
                <a:cubicBezTo>
                  <a:pt x="493" y="554"/>
                  <a:pt x="375" y="529"/>
                  <a:pt x="475" y="509"/>
                </a:cubicBezTo>
                <a:cubicBezTo>
                  <a:pt x="528" y="498"/>
                  <a:pt x="582" y="500"/>
                  <a:pt x="636" y="496"/>
                </a:cubicBezTo>
                <a:cubicBezTo>
                  <a:pt x="653" y="427"/>
                  <a:pt x="654" y="405"/>
                  <a:pt x="729" y="429"/>
                </a:cubicBezTo>
                <a:cubicBezTo>
                  <a:pt x="756" y="425"/>
                  <a:pt x="786" y="428"/>
                  <a:pt x="810" y="416"/>
                </a:cubicBezTo>
                <a:cubicBezTo>
                  <a:pt x="886" y="378"/>
                  <a:pt x="786" y="357"/>
                  <a:pt x="877" y="389"/>
                </a:cubicBezTo>
                <a:cubicBezTo>
                  <a:pt x="895" y="384"/>
                  <a:pt x="912" y="375"/>
                  <a:pt x="930" y="375"/>
                </a:cubicBezTo>
                <a:cubicBezTo>
                  <a:pt x="1039" y="375"/>
                  <a:pt x="900" y="413"/>
                  <a:pt x="1011" y="375"/>
                </a:cubicBezTo>
                <a:cubicBezTo>
                  <a:pt x="1015" y="362"/>
                  <a:pt x="1018" y="348"/>
                  <a:pt x="1024" y="335"/>
                </a:cubicBezTo>
                <a:cubicBezTo>
                  <a:pt x="1031" y="321"/>
                  <a:pt x="1059" y="309"/>
                  <a:pt x="1051" y="295"/>
                </a:cubicBezTo>
                <a:cubicBezTo>
                  <a:pt x="1035" y="267"/>
                  <a:pt x="970" y="241"/>
                  <a:pt x="970" y="241"/>
                </a:cubicBezTo>
                <a:cubicBezTo>
                  <a:pt x="916" y="158"/>
                  <a:pt x="947" y="105"/>
                  <a:pt x="837" y="81"/>
                </a:cubicBezTo>
                <a:cubicBezTo>
                  <a:pt x="810" y="75"/>
                  <a:pt x="783" y="72"/>
                  <a:pt x="756" y="67"/>
                </a:cubicBezTo>
                <a:cubicBezTo>
                  <a:pt x="725" y="21"/>
                  <a:pt x="718" y="0"/>
                  <a:pt x="662" y="27"/>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164942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strips(downRight)">
                                      <p:cBhvr>
                                        <p:cTn id="7" dur="1000"/>
                                        <p:tgtEl>
                                          <p:spTgt spid="952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95237"/>
                                        </p:tgtEl>
                                        <p:attrNameLst>
                                          <p:attrName>style.visibility</p:attrName>
                                        </p:attrNameLst>
                                      </p:cBhvr>
                                      <p:to>
                                        <p:strVal val="visible"/>
                                      </p:to>
                                    </p:set>
                                    <p:animEffect transition="in" filter="wedge">
                                      <p:cBhvr>
                                        <p:cTn id="12" dur="20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0D84862F-E93A-4355-AB10-9F7AF02396C6}"/>
              </a:ext>
            </a:extLst>
          </p:cNvPr>
          <p:cNvSpPr>
            <a:spLocks noGrp="1"/>
          </p:cNvSpPr>
          <p:nvPr>
            <p:ph idx="1"/>
          </p:nvPr>
        </p:nvSpPr>
        <p:spPr>
          <a:xfrm>
            <a:off x="66261" y="6094163"/>
            <a:ext cx="12165496" cy="844799"/>
          </a:xfrm>
        </p:spPr>
        <p:txBody>
          <a:bodyPr>
            <a:normAutofit fontScale="92500" lnSpcReduction="20000"/>
          </a:bodyPr>
          <a:lstStyle/>
          <a:p>
            <a:r>
              <a:rPr lang="en-US" dirty="0" err="1">
                <a:latin typeface="Times New Roman" panose="02020603050405020304" pitchFamily="18" charset="0"/>
                <a:cs typeface="Times New Roman" panose="02020603050405020304" pitchFamily="18" charset="0"/>
              </a:rPr>
              <a:t>Dựa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(930 – 931)</a:t>
            </a:r>
          </a:p>
        </p:txBody>
      </p:sp>
      <p:pic>
        <p:nvPicPr>
          <p:cNvPr id="5" name="Hình ảnh 4">
            <a:extLst>
              <a:ext uri="{FF2B5EF4-FFF2-40B4-BE49-F238E27FC236}">
                <a16:creationId xmlns:a16="http://schemas.microsoft.com/office/drawing/2014/main" id="{DD3AD406-B032-4D96-AB68-CA14A5B26785}"/>
              </a:ext>
            </a:extLst>
          </p:cNvPr>
          <p:cNvPicPr>
            <a:picLocks noChangeAspect="1"/>
          </p:cNvPicPr>
          <p:nvPr/>
        </p:nvPicPr>
        <p:blipFill>
          <a:blip r:embed="rId3"/>
          <a:stretch>
            <a:fillRect/>
          </a:stretch>
        </p:blipFill>
        <p:spPr>
          <a:xfrm>
            <a:off x="1" y="182880"/>
            <a:ext cx="6096000" cy="5813729"/>
          </a:xfrm>
          <a:prstGeom prst="rect">
            <a:avLst/>
          </a:prstGeom>
        </p:spPr>
      </p:pic>
      <p:pic>
        <p:nvPicPr>
          <p:cNvPr id="7" name="Hình ảnh 6">
            <a:extLst>
              <a:ext uri="{FF2B5EF4-FFF2-40B4-BE49-F238E27FC236}">
                <a16:creationId xmlns:a16="http://schemas.microsoft.com/office/drawing/2014/main" id="{2A68E31A-F81B-4758-909F-8331CF452A29}"/>
              </a:ext>
            </a:extLst>
          </p:cNvPr>
          <p:cNvPicPr>
            <a:picLocks noChangeAspect="1"/>
          </p:cNvPicPr>
          <p:nvPr/>
        </p:nvPicPr>
        <p:blipFill>
          <a:blip r:embed="rId4"/>
          <a:stretch>
            <a:fillRect/>
          </a:stretch>
        </p:blipFill>
        <p:spPr>
          <a:xfrm>
            <a:off x="6029739" y="3204434"/>
            <a:ext cx="6095999" cy="2852558"/>
          </a:xfrm>
          <a:prstGeom prst="rect">
            <a:avLst/>
          </a:prstGeom>
        </p:spPr>
      </p:pic>
      <p:pic>
        <p:nvPicPr>
          <p:cNvPr id="2050" name="Picture 2" descr="Dương Đình Nghệ, thủ lĩnh tài năng và cái chết oan nghiệt">
            <a:extLst>
              <a:ext uri="{FF2B5EF4-FFF2-40B4-BE49-F238E27FC236}">
                <a16:creationId xmlns:a16="http://schemas.microsoft.com/office/drawing/2014/main" id="{E7B24C99-3F03-4D73-9B48-857E3BFB58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3680" y="182880"/>
            <a:ext cx="5329645" cy="302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261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chống quân Nam Hán lần I"/>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665287" y="365124"/>
            <a:ext cx="8861425" cy="649287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59" name="Oval 11"/>
          <p:cNvSpPr>
            <a:spLocks noChangeArrowheads="1"/>
          </p:cNvSpPr>
          <p:nvPr/>
        </p:nvSpPr>
        <p:spPr bwMode="auto">
          <a:xfrm>
            <a:off x="6096000" y="4038601"/>
            <a:ext cx="254000" cy="303213"/>
          </a:xfrm>
          <a:prstGeom prst="ellipse">
            <a:avLst/>
          </a:prstGeom>
          <a:solidFill>
            <a:srgbClr val="800000"/>
          </a:solidFill>
          <a:ln w="38100">
            <a:solidFill>
              <a:srgbClr val="9900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87053" name="AutoShape 13"/>
          <p:cNvSpPr>
            <a:spLocks noChangeArrowheads="1"/>
          </p:cNvSpPr>
          <p:nvPr/>
        </p:nvSpPr>
        <p:spPr bwMode="auto">
          <a:xfrm rot="16884174">
            <a:off x="5945188" y="4722813"/>
            <a:ext cx="625475" cy="323850"/>
          </a:xfrm>
          <a:prstGeom prst="rightArrow">
            <a:avLst>
              <a:gd name="adj1" fmla="val 50000"/>
              <a:gd name="adj2" fmla="val 48284"/>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9461" name="Oval 14"/>
          <p:cNvSpPr>
            <a:spLocks noChangeArrowheads="1"/>
          </p:cNvSpPr>
          <p:nvPr/>
        </p:nvSpPr>
        <p:spPr bwMode="auto">
          <a:xfrm flipH="1">
            <a:off x="8301039" y="6010275"/>
            <a:ext cx="66675" cy="381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87055" name="AutoShape 15"/>
          <p:cNvSpPr>
            <a:spLocks noChangeArrowheads="1"/>
          </p:cNvSpPr>
          <p:nvPr/>
        </p:nvSpPr>
        <p:spPr bwMode="auto">
          <a:xfrm rot="17176935">
            <a:off x="5863432" y="5414169"/>
            <a:ext cx="469900" cy="309563"/>
          </a:xfrm>
          <a:prstGeom prst="rightArrow">
            <a:avLst>
              <a:gd name="adj1" fmla="val 50000"/>
              <a:gd name="adj2" fmla="val 37949"/>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eaLnBrk="1" hangingPunct="1"/>
            <a:endParaRPr lang="en-US" altLang="en-US" sz="2400">
              <a:latin typeface="Times New Roman" panose="02020603050405020304" pitchFamily="18" charset="0"/>
            </a:endParaRPr>
          </a:p>
        </p:txBody>
      </p:sp>
      <p:pic>
        <p:nvPicPr>
          <p:cNvPr id="87056" name="Picture 16" descr="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562600"/>
            <a:ext cx="6619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17"/>
          <p:cNvSpPr txBox="1">
            <a:spLocks noChangeArrowheads="1"/>
          </p:cNvSpPr>
          <p:nvPr/>
        </p:nvSpPr>
        <p:spPr bwMode="auto">
          <a:xfrm>
            <a:off x="5410200" y="6096001"/>
            <a:ext cx="160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rPr>
              <a:t> Thanh Hoá</a:t>
            </a:r>
          </a:p>
        </p:txBody>
      </p:sp>
      <p:sp>
        <p:nvSpPr>
          <p:cNvPr id="87059" name="Oval 19"/>
          <p:cNvSpPr>
            <a:spLocks noChangeArrowheads="1"/>
          </p:cNvSpPr>
          <p:nvPr/>
        </p:nvSpPr>
        <p:spPr bwMode="auto">
          <a:xfrm flipH="1">
            <a:off x="5715000" y="6094414"/>
            <a:ext cx="230188" cy="153987"/>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80907" name="Line 11"/>
          <p:cNvSpPr>
            <a:spLocks noChangeShapeType="1"/>
          </p:cNvSpPr>
          <p:nvPr/>
        </p:nvSpPr>
        <p:spPr bwMode="auto">
          <a:xfrm flipV="1">
            <a:off x="5791200" y="4495800"/>
            <a:ext cx="230188" cy="24288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8" name="Line 12"/>
          <p:cNvSpPr>
            <a:spLocks noChangeShapeType="1"/>
          </p:cNvSpPr>
          <p:nvPr/>
        </p:nvSpPr>
        <p:spPr bwMode="auto">
          <a:xfrm flipH="1" flipV="1">
            <a:off x="6705600" y="4343400"/>
            <a:ext cx="304800" cy="1524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9" name="Line 13"/>
          <p:cNvSpPr>
            <a:spLocks noChangeShapeType="1"/>
          </p:cNvSpPr>
          <p:nvPr/>
        </p:nvSpPr>
        <p:spPr bwMode="auto">
          <a:xfrm>
            <a:off x="5562600" y="4114800"/>
            <a:ext cx="336550" cy="158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4"/>
          <p:cNvSpPr>
            <a:spLocks noChangeShapeType="1"/>
          </p:cNvSpPr>
          <p:nvPr/>
        </p:nvSpPr>
        <p:spPr bwMode="auto">
          <a:xfrm flipH="1">
            <a:off x="6400800" y="3505200"/>
            <a:ext cx="76200" cy="39528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Oval 15"/>
          <p:cNvSpPr>
            <a:spLocks noChangeArrowheads="1"/>
          </p:cNvSpPr>
          <p:nvPr/>
        </p:nvSpPr>
        <p:spPr bwMode="auto">
          <a:xfrm>
            <a:off x="5791200" y="3886200"/>
            <a:ext cx="838200" cy="6858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algn="ctr"/>
            <a:endParaRPr lang="en-US" altLang="en-US" sz="2800">
              <a:solidFill>
                <a:srgbClr val="FF3300"/>
              </a:solidFill>
              <a:latin typeface=".VnTime" panose="020B7200000000000000" pitchFamily="34" charset="0"/>
            </a:endParaRPr>
          </a:p>
        </p:txBody>
      </p:sp>
      <p:sp>
        <p:nvSpPr>
          <p:cNvPr id="80912" name="Line 16"/>
          <p:cNvSpPr>
            <a:spLocks noChangeShapeType="1"/>
          </p:cNvSpPr>
          <p:nvPr/>
        </p:nvSpPr>
        <p:spPr bwMode="auto">
          <a:xfrm>
            <a:off x="5562600" y="4114800"/>
            <a:ext cx="336550" cy="158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Line 17"/>
          <p:cNvSpPr>
            <a:spLocks noChangeShapeType="1"/>
          </p:cNvSpPr>
          <p:nvPr/>
        </p:nvSpPr>
        <p:spPr bwMode="auto">
          <a:xfrm flipH="1">
            <a:off x="6400800" y="3505200"/>
            <a:ext cx="76200" cy="39528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4" name="Line 18"/>
          <p:cNvSpPr>
            <a:spLocks noChangeShapeType="1"/>
          </p:cNvSpPr>
          <p:nvPr/>
        </p:nvSpPr>
        <p:spPr bwMode="auto">
          <a:xfrm flipH="1" flipV="1">
            <a:off x="6705600" y="4343400"/>
            <a:ext cx="304800" cy="1524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5" name="Line 19"/>
          <p:cNvSpPr>
            <a:spLocks noChangeShapeType="1"/>
          </p:cNvSpPr>
          <p:nvPr/>
        </p:nvSpPr>
        <p:spPr bwMode="auto">
          <a:xfrm>
            <a:off x="5562600" y="4114800"/>
            <a:ext cx="336550" cy="158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6" name="Line 20"/>
          <p:cNvSpPr>
            <a:spLocks noChangeShapeType="1"/>
          </p:cNvSpPr>
          <p:nvPr/>
        </p:nvSpPr>
        <p:spPr bwMode="auto">
          <a:xfrm flipH="1">
            <a:off x="6400800" y="3505200"/>
            <a:ext cx="76200" cy="39528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7" name="Line 21"/>
          <p:cNvSpPr>
            <a:spLocks noChangeShapeType="1"/>
          </p:cNvSpPr>
          <p:nvPr/>
        </p:nvSpPr>
        <p:spPr bwMode="auto">
          <a:xfrm flipV="1">
            <a:off x="5791200" y="4495800"/>
            <a:ext cx="230188" cy="2428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8" name="Line 22"/>
          <p:cNvSpPr>
            <a:spLocks noChangeShapeType="1"/>
          </p:cNvSpPr>
          <p:nvPr/>
        </p:nvSpPr>
        <p:spPr bwMode="auto">
          <a:xfrm flipH="1" flipV="1">
            <a:off x="6705600" y="4343400"/>
            <a:ext cx="304800" cy="152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9" name="Line 23"/>
          <p:cNvSpPr>
            <a:spLocks noChangeShapeType="1"/>
          </p:cNvSpPr>
          <p:nvPr/>
        </p:nvSpPr>
        <p:spPr bwMode="auto">
          <a:xfrm>
            <a:off x="5562600" y="4114800"/>
            <a:ext cx="336550" cy="15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0" name="Line 24"/>
          <p:cNvSpPr>
            <a:spLocks noChangeShapeType="1"/>
          </p:cNvSpPr>
          <p:nvPr/>
        </p:nvSpPr>
        <p:spPr bwMode="auto">
          <a:xfrm flipH="1">
            <a:off x="6400800" y="3505200"/>
            <a:ext cx="76200" cy="3952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7050" name="Picture 10" descr="image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810001"/>
            <a:ext cx="617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8" name="AutoShape 18"/>
          <p:cNvSpPr>
            <a:spLocks noChangeArrowheads="1"/>
          </p:cNvSpPr>
          <p:nvPr/>
        </p:nvSpPr>
        <p:spPr bwMode="auto">
          <a:xfrm>
            <a:off x="5791200" y="3886201"/>
            <a:ext cx="806450" cy="576263"/>
          </a:xfrm>
          <a:prstGeom prst="star8">
            <a:avLst>
              <a:gd name="adj" fmla="val 15810"/>
            </a:avLst>
          </a:prstGeom>
          <a:solidFill>
            <a:srgbClr val="FF0000"/>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87047" name="AutoShape 7"/>
          <p:cNvSpPr>
            <a:spLocks noChangeArrowheads="1"/>
          </p:cNvSpPr>
          <p:nvPr/>
        </p:nvSpPr>
        <p:spPr bwMode="auto">
          <a:xfrm rot="20486078" flipV="1">
            <a:off x="6680200" y="3736975"/>
            <a:ext cx="661988" cy="381000"/>
          </a:xfrm>
          <a:prstGeom prst="rightArrow">
            <a:avLst>
              <a:gd name="adj1" fmla="val 50000"/>
              <a:gd name="adj2" fmla="val 43438"/>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2" name="AutoShape 18"/>
          <p:cNvSpPr>
            <a:spLocks noChangeArrowheads="1"/>
          </p:cNvSpPr>
          <p:nvPr/>
        </p:nvSpPr>
        <p:spPr bwMode="auto">
          <a:xfrm>
            <a:off x="7162800" y="3505201"/>
            <a:ext cx="806450" cy="576263"/>
          </a:xfrm>
          <a:prstGeom prst="star8">
            <a:avLst>
              <a:gd name="adj" fmla="val 15810"/>
            </a:avLst>
          </a:prstGeom>
          <a:solidFill>
            <a:srgbClr val="FF0000"/>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80926" name="AutoShape 30"/>
          <p:cNvSpPr>
            <a:spLocks noChangeArrowheads="1"/>
          </p:cNvSpPr>
          <p:nvPr/>
        </p:nvSpPr>
        <p:spPr bwMode="auto">
          <a:xfrm rot="20015601" flipV="1">
            <a:off x="7772400" y="3276601"/>
            <a:ext cx="1447800" cy="231775"/>
          </a:xfrm>
          <a:prstGeom prst="leftArrow">
            <a:avLst>
              <a:gd name="adj1" fmla="val 50000"/>
              <a:gd name="adj2" fmla="val 156164"/>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eaLnBrk="1" hangingPunct="1"/>
            <a:endParaRPr lang="en-US" altLang="en-US"/>
          </a:p>
        </p:txBody>
      </p:sp>
      <p:pic>
        <p:nvPicPr>
          <p:cNvPr id="80927" name="Picture 31" descr="giac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5400" y="2667000"/>
            <a:ext cx="623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920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2000" fill="hold" grpId="0" nodeType="afterEffect">
                                  <p:stCondLst>
                                    <p:cond delay="0"/>
                                  </p:stCondLst>
                                  <p:childTnLst>
                                    <p:set>
                                      <p:cBhvr>
                                        <p:cTn id="6" dur="1" fill="hold">
                                          <p:stCondLst>
                                            <p:cond delay="0"/>
                                          </p:stCondLst>
                                        </p:cTn>
                                        <p:tgtEl>
                                          <p:spTgt spid="87059"/>
                                        </p:tgtEl>
                                        <p:attrNameLst>
                                          <p:attrName>style.visibility</p:attrName>
                                        </p:attrNameLst>
                                      </p:cBhvr>
                                      <p:to>
                                        <p:strVal val="visible"/>
                                      </p:to>
                                    </p:set>
                                    <p:animEffect transition="in" filter="fade">
                                      <p:cBhvr>
                                        <p:cTn id="7" dur="2000"/>
                                        <p:tgtEl>
                                          <p:spTgt spid="87059"/>
                                        </p:tgtEl>
                                      </p:cBhvr>
                                    </p:animEffect>
                                  </p:childTnLst>
                                </p:cTn>
                              </p:par>
                              <p:par>
                                <p:cTn id="8" presetID="5" presetClass="entr" presetSubtype="10" fill="hold" nodeType="withEffect">
                                  <p:stCondLst>
                                    <p:cond delay="0"/>
                                  </p:stCondLst>
                                  <p:childTnLst>
                                    <p:set>
                                      <p:cBhvr>
                                        <p:cTn id="9" dur="1" fill="hold">
                                          <p:stCondLst>
                                            <p:cond delay="0"/>
                                          </p:stCondLst>
                                        </p:cTn>
                                        <p:tgtEl>
                                          <p:spTgt spid="87056"/>
                                        </p:tgtEl>
                                        <p:attrNameLst>
                                          <p:attrName>style.visibility</p:attrName>
                                        </p:attrNameLst>
                                      </p:cBhvr>
                                      <p:to>
                                        <p:strVal val="visible"/>
                                      </p:to>
                                    </p:set>
                                    <p:animEffect transition="in" filter="checkerboard(across)">
                                      <p:cBhvr>
                                        <p:cTn id="10" dur="2000"/>
                                        <p:tgtEl>
                                          <p:spTgt spid="87056"/>
                                        </p:tgtEl>
                                      </p:cBhvr>
                                    </p:animEffect>
                                  </p:childTnLst>
                                </p:cTn>
                              </p:par>
                            </p:childTnLst>
                          </p:cTn>
                        </p:par>
                        <p:par>
                          <p:cTn id="11" fill="hold" nodeType="afterGroup">
                            <p:stCondLst>
                              <p:cond delay="4000"/>
                            </p:stCondLst>
                            <p:childTnLst>
                              <p:par>
                                <p:cTn id="12" presetID="18" presetClass="entr" presetSubtype="3" fill="hold" grpId="0" nodeType="afterEffect">
                                  <p:stCondLst>
                                    <p:cond delay="0"/>
                                  </p:stCondLst>
                                  <p:childTnLst>
                                    <p:set>
                                      <p:cBhvr>
                                        <p:cTn id="13" dur="1" fill="hold">
                                          <p:stCondLst>
                                            <p:cond delay="0"/>
                                          </p:stCondLst>
                                        </p:cTn>
                                        <p:tgtEl>
                                          <p:spTgt spid="87055"/>
                                        </p:tgtEl>
                                        <p:attrNameLst>
                                          <p:attrName>style.visibility</p:attrName>
                                        </p:attrNameLst>
                                      </p:cBhvr>
                                      <p:to>
                                        <p:strVal val="visible"/>
                                      </p:to>
                                    </p:set>
                                    <p:animEffect transition="in" filter="strips(upRight)">
                                      <p:cBhvr>
                                        <p:cTn id="14" dur="500"/>
                                        <p:tgtEl>
                                          <p:spTgt spid="87055"/>
                                        </p:tgtEl>
                                      </p:cBhvr>
                                    </p:animEffect>
                                  </p:childTnLst>
                                </p:cTn>
                              </p:par>
                            </p:childTnLst>
                          </p:cTn>
                        </p:par>
                        <p:par>
                          <p:cTn id="15" fill="hold" nodeType="afterGroup">
                            <p:stCondLst>
                              <p:cond delay="4500"/>
                            </p:stCondLst>
                            <p:childTnLst>
                              <p:par>
                                <p:cTn id="16" presetID="18" presetClass="entr" presetSubtype="3" fill="hold" grpId="0" nodeType="afterEffect">
                                  <p:stCondLst>
                                    <p:cond delay="0"/>
                                  </p:stCondLst>
                                  <p:childTnLst>
                                    <p:set>
                                      <p:cBhvr>
                                        <p:cTn id="17" dur="1" fill="hold">
                                          <p:stCondLst>
                                            <p:cond delay="0"/>
                                          </p:stCondLst>
                                        </p:cTn>
                                        <p:tgtEl>
                                          <p:spTgt spid="87053"/>
                                        </p:tgtEl>
                                        <p:attrNameLst>
                                          <p:attrName>style.visibility</p:attrName>
                                        </p:attrNameLst>
                                      </p:cBhvr>
                                      <p:to>
                                        <p:strVal val="visible"/>
                                      </p:to>
                                    </p:set>
                                    <p:animEffect transition="in" filter="strips(upRight)">
                                      <p:cBhvr>
                                        <p:cTn id="18" dur="500"/>
                                        <p:tgtEl>
                                          <p:spTgt spid="87053"/>
                                        </p:tgtEl>
                                      </p:cBhvr>
                                    </p:animEffect>
                                  </p:childTnLst>
                                </p:cTn>
                              </p:par>
                            </p:childTnLst>
                          </p:cTn>
                        </p:par>
                        <p:par>
                          <p:cTn id="19" fill="hold" nodeType="afterGroup">
                            <p:stCondLst>
                              <p:cond delay="5000"/>
                            </p:stCondLst>
                            <p:childTnLst>
                              <p:par>
                                <p:cTn id="20" presetID="56" presetClass="path" presetSubtype="0" accel="50000" decel="50000" fill="hold" nodeType="afterEffect">
                                  <p:stCondLst>
                                    <p:cond delay="0"/>
                                  </p:stCondLst>
                                  <p:childTnLst>
                                    <p:animMotion origin="layout" path="M -3.88889E-6 -6.35838E-7 L 0.02049 -0.17803 " pathEditMode="relative" rAng="0" ptsTypes="AA">
                                      <p:cBhvr>
                                        <p:cTn id="21" dur="2000" fill="hold"/>
                                        <p:tgtEl>
                                          <p:spTgt spid="87056"/>
                                        </p:tgtEl>
                                        <p:attrNameLst>
                                          <p:attrName>ppt_x</p:attrName>
                                          <p:attrName>ppt_y</p:attrName>
                                        </p:attrNameLst>
                                      </p:cBhvr>
                                      <p:rCtr x="1024" y="-8902"/>
                                    </p:animMotion>
                                  </p:childTnLst>
                                </p:cTn>
                              </p:par>
                            </p:childTnLst>
                          </p:cTn>
                        </p:par>
                        <p:par>
                          <p:cTn id="22" fill="hold" nodeType="afterGroup">
                            <p:stCondLst>
                              <p:cond delay="7000"/>
                            </p:stCondLst>
                            <p:childTnLst>
                              <p:par>
                                <p:cTn id="23" presetID="8" presetClass="exit" presetSubtype="16" fill="hold" nodeType="afterEffect">
                                  <p:stCondLst>
                                    <p:cond delay="0"/>
                                  </p:stCondLst>
                                  <p:childTnLst>
                                    <p:animEffect transition="out" filter="diamond(in)">
                                      <p:cBhvr>
                                        <p:cTn id="24" dur="2000"/>
                                        <p:tgtEl>
                                          <p:spTgt spid="87056"/>
                                        </p:tgtEl>
                                      </p:cBhvr>
                                    </p:animEffect>
                                    <p:set>
                                      <p:cBhvr>
                                        <p:cTn id="25" dur="1" fill="hold">
                                          <p:stCondLst>
                                            <p:cond delay="1999"/>
                                          </p:stCondLst>
                                        </p:cTn>
                                        <p:tgtEl>
                                          <p:spTgt spid="87056"/>
                                        </p:tgtEl>
                                        <p:attrNameLst>
                                          <p:attrName>style.visibility</p:attrName>
                                        </p:attrNameLst>
                                      </p:cBhvr>
                                      <p:to>
                                        <p:strVal val="hidden"/>
                                      </p:to>
                                    </p:set>
                                  </p:childTnLst>
                                </p:cTn>
                              </p:par>
                            </p:childTnLst>
                          </p:cTn>
                        </p:par>
                        <p:par>
                          <p:cTn id="26" fill="hold" nodeType="afterGroup">
                            <p:stCondLst>
                              <p:cond delay="9000"/>
                            </p:stCondLst>
                            <p:childTnLst>
                              <p:par>
                                <p:cTn id="27" presetID="4" presetClass="entr" presetSubtype="16" fill="hold" grpId="0" nodeType="afterEffect">
                                  <p:stCondLst>
                                    <p:cond delay="0"/>
                                  </p:stCondLst>
                                  <p:childTnLst>
                                    <p:set>
                                      <p:cBhvr>
                                        <p:cTn id="28" dur="1" fill="hold">
                                          <p:stCondLst>
                                            <p:cond delay="0"/>
                                          </p:stCondLst>
                                        </p:cTn>
                                        <p:tgtEl>
                                          <p:spTgt spid="80911"/>
                                        </p:tgtEl>
                                        <p:attrNameLst>
                                          <p:attrName>style.visibility</p:attrName>
                                        </p:attrNameLst>
                                      </p:cBhvr>
                                      <p:to>
                                        <p:strVal val="visible"/>
                                      </p:to>
                                    </p:set>
                                    <p:animEffect transition="in" filter="box(in)">
                                      <p:cBhvr>
                                        <p:cTn id="29" dur="500"/>
                                        <p:tgtEl>
                                          <p:spTgt spid="80911"/>
                                        </p:tgtEl>
                                      </p:cBhvr>
                                    </p:animEffect>
                                  </p:childTnLst>
                                </p:cTn>
                              </p:par>
                              <p:par>
                                <p:cTn id="30" presetID="18" presetClass="entr" presetSubtype="9" repeatCount="indefinite" fill="hold" nodeType="withEffect">
                                  <p:stCondLst>
                                    <p:cond delay="0"/>
                                  </p:stCondLst>
                                  <p:endCondLst>
                                    <p:cond evt="onNext" delay="0">
                                      <p:tgtEl>
                                        <p:sldTgt/>
                                      </p:tgtEl>
                                    </p:cond>
                                  </p:endCondLst>
                                  <p:childTnLst>
                                    <p:set>
                                      <p:cBhvr>
                                        <p:cTn id="31" dur="1" fill="hold">
                                          <p:stCondLst>
                                            <p:cond delay="0"/>
                                          </p:stCondLst>
                                        </p:cTn>
                                        <p:tgtEl>
                                          <p:spTgt spid="80907"/>
                                        </p:tgtEl>
                                        <p:attrNameLst>
                                          <p:attrName>style.visibility</p:attrName>
                                        </p:attrNameLst>
                                      </p:cBhvr>
                                      <p:to>
                                        <p:strVal val="visible"/>
                                      </p:to>
                                    </p:set>
                                    <p:animEffect transition="in" filter="strips(upLeft)">
                                      <p:cBhvr>
                                        <p:cTn id="32" dur="500"/>
                                        <p:tgtEl>
                                          <p:spTgt spid="80907"/>
                                        </p:tgtEl>
                                      </p:cBhvr>
                                    </p:animEffect>
                                  </p:childTnLst>
                                </p:cTn>
                              </p:par>
                            </p:childTnLst>
                          </p:cTn>
                        </p:par>
                        <p:par>
                          <p:cTn id="33" fill="hold" nodeType="afterGroup">
                            <p:stCondLst>
                              <p:cond delay="9500"/>
                            </p:stCondLst>
                            <p:childTnLst>
                              <p:par>
                                <p:cTn id="34" presetID="18" presetClass="entr" presetSubtype="12" repeatCount="indefinite" fill="hold" nodeType="afterEffect">
                                  <p:stCondLst>
                                    <p:cond delay="0"/>
                                  </p:stCondLst>
                                  <p:endCondLst>
                                    <p:cond evt="onNext" delay="0">
                                      <p:tgtEl>
                                        <p:sldTgt/>
                                      </p:tgtEl>
                                    </p:cond>
                                  </p:endCondLst>
                                  <p:childTnLst>
                                    <p:set>
                                      <p:cBhvr>
                                        <p:cTn id="35" dur="1" fill="hold">
                                          <p:stCondLst>
                                            <p:cond delay="0"/>
                                          </p:stCondLst>
                                        </p:cTn>
                                        <p:tgtEl>
                                          <p:spTgt spid="80908"/>
                                        </p:tgtEl>
                                        <p:attrNameLst>
                                          <p:attrName>style.visibility</p:attrName>
                                        </p:attrNameLst>
                                      </p:cBhvr>
                                      <p:to>
                                        <p:strVal val="visible"/>
                                      </p:to>
                                    </p:set>
                                    <p:animEffect transition="in" filter="strips(downLeft)">
                                      <p:cBhvr>
                                        <p:cTn id="36" dur="500"/>
                                        <p:tgtEl>
                                          <p:spTgt spid="80908"/>
                                        </p:tgtEl>
                                      </p:cBhvr>
                                    </p:animEffect>
                                  </p:childTnLst>
                                </p:cTn>
                              </p:par>
                              <p:par>
                                <p:cTn id="37" presetID="18" presetClass="entr" presetSubtype="6" repeatCount="indefinite" fill="hold" nodeType="withEffect">
                                  <p:stCondLst>
                                    <p:cond delay="0"/>
                                  </p:stCondLst>
                                  <p:endCondLst>
                                    <p:cond evt="onNext" delay="0">
                                      <p:tgtEl>
                                        <p:sldTgt/>
                                      </p:tgtEl>
                                    </p:cond>
                                  </p:endCondLst>
                                  <p:childTnLst>
                                    <p:set>
                                      <p:cBhvr>
                                        <p:cTn id="38" dur="1" fill="hold">
                                          <p:stCondLst>
                                            <p:cond delay="0"/>
                                          </p:stCondLst>
                                        </p:cTn>
                                        <p:tgtEl>
                                          <p:spTgt spid="80909"/>
                                        </p:tgtEl>
                                        <p:attrNameLst>
                                          <p:attrName>style.visibility</p:attrName>
                                        </p:attrNameLst>
                                      </p:cBhvr>
                                      <p:to>
                                        <p:strVal val="visible"/>
                                      </p:to>
                                    </p:set>
                                    <p:animEffect transition="in" filter="strips(downRight)">
                                      <p:cBhvr>
                                        <p:cTn id="39" dur="500"/>
                                        <p:tgtEl>
                                          <p:spTgt spid="80909"/>
                                        </p:tgtEl>
                                      </p:cBhvr>
                                    </p:animEffect>
                                  </p:childTnLst>
                                </p:cTn>
                              </p:par>
                              <p:par>
                                <p:cTn id="40" presetID="18" presetClass="entr" presetSubtype="12" repeatCount="indefinite" fill="hold" nodeType="withEffect">
                                  <p:stCondLst>
                                    <p:cond delay="0"/>
                                  </p:stCondLst>
                                  <p:endCondLst>
                                    <p:cond evt="onNext" delay="0">
                                      <p:tgtEl>
                                        <p:sldTgt/>
                                      </p:tgtEl>
                                    </p:cond>
                                  </p:endCondLst>
                                  <p:childTnLst>
                                    <p:set>
                                      <p:cBhvr>
                                        <p:cTn id="41" dur="1" fill="hold">
                                          <p:stCondLst>
                                            <p:cond delay="0"/>
                                          </p:stCondLst>
                                        </p:cTn>
                                        <p:tgtEl>
                                          <p:spTgt spid="80910"/>
                                        </p:tgtEl>
                                        <p:attrNameLst>
                                          <p:attrName>style.visibility</p:attrName>
                                        </p:attrNameLst>
                                      </p:cBhvr>
                                      <p:to>
                                        <p:strVal val="visible"/>
                                      </p:to>
                                    </p:set>
                                    <p:animEffect transition="in" filter="strips(downLeft)">
                                      <p:cBhvr>
                                        <p:cTn id="42" dur="500"/>
                                        <p:tgtEl>
                                          <p:spTgt spid="80910"/>
                                        </p:tgtEl>
                                      </p:cBhvr>
                                    </p:animEffect>
                                  </p:childTnLst>
                                </p:cTn>
                              </p:par>
                              <p:par>
                                <p:cTn id="43" presetID="18" presetClass="entr" presetSubtype="6" repeatCount="indefinite" fill="hold" nodeType="withEffect">
                                  <p:stCondLst>
                                    <p:cond delay="0"/>
                                  </p:stCondLst>
                                  <p:endCondLst>
                                    <p:cond evt="onNext" delay="0">
                                      <p:tgtEl>
                                        <p:sldTgt/>
                                      </p:tgtEl>
                                    </p:cond>
                                  </p:endCondLst>
                                  <p:childTnLst>
                                    <p:set>
                                      <p:cBhvr>
                                        <p:cTn id="44" dur="1" fill="hold">
                                          <p:stCondLst>
                                            <p:cond delay="0"/>
                                          </p:stCondLst>
                                        </p:cTn>
                                        <p:tgtEl>
                                          <p:spTgt spid="80912"/>
                                        </p:tgtEl>
                                        <p:attrNameLst>
                                          <p:attrName>style.visibility</p:attrName>
                                        </p:attrNameLst>
                                      </p:cBhvr>
                                      <p:to>
                                        <p:strVal val="visible"/>
                                      </p:to>
                                    </p:set>
                                    <p:animEffect transition="in" filter="strips(downRight)">
                                      <p:cBhvr>
                                        <p:cTn id="45" dur="500"/>
                                        <p:tgtEl>
                                          <p:spTgt spid="80912"/>
                                        </p:tgtEl>
                                      </p:cBhvr>
                                    </p:animEffect>
                                  </p:childTnLst>
                                </p:cTn>
                              </p:par>
                              <p:par>
                                <p:cTn id="46" presetID="18" presetClass="entr" presetSubtype="12" repeatCount="indefinite" fill="hold" nodeType="withEffect">
                                  <p:stCondLst>
                                    <p:cond delay="0"/>
                                  </p:stCondLst>
                                  <p:endCondLst>
                                    <p:cond evt="onNext" delay="0">
                                      <p:tgtEl>
                                        <p:sldTgt/>
                                      </p:tgtEl>
                                    </p:cond>
                                  </p:endCondLst>
                                  <p:childTnLst>
                                    <p:set>
                                      <p:cBhvr>
                                        <p:cTn id="47" dur="1" fill="hold">
                                          <p:stCondLst>
                                            <p:cond delay="0"/>
                                          </p:stCondLst>
                                        </p:cTn>
                                        <p:tgtEl>
                                          <p:spTgt spid="80913"/>
                                        </p:tgtEl>
                                        <p:attrNameLst>
                                          <p:attrName>style.visibility</p:attrName>
                                        </p:attrNameLst>
                                      </p:cBhvr>
                                      <p:to>
                                        <p:strVal val="visible"/>
                                      </p:to>
                                    </p:set>
                                    <p:animEffect transition="in" filter="strips(downLeft)">
                                      <p:cBhvr>
                                        <p:cTn id="48" dur="500"/>
                                        <p:tgtEl>
                                          <p:spTgt spid="80913"/>
                                        </p:tgtEl>
                                      </p:cBhvr>
                                    </p:animEffect>
                                  </p:childTnLst>
                                </p:cTn>
                              </p:par>
                            </p:childTnLst>
                          </p:cTn>
                        </p:par>
                        <p:par>
                          <p:cTn id="49" fill="hold" nodeType="afterGroup">
                            <p:stCondLst>
                              <p:cond delay="10000"/>
                            </p:stCondLst>
                            <p:childTnLst>
                              <p:par>
                                <p:cTn id="50" presetID="18" presetClass="entr" presetSubtype="12" repeatCount="indefinite" fill="hold" nodeType="afterEffect">
                                  <p:stCondLst>
                                    <p:cond delay="0"/>
                                  </p:stCondLst>
                                  <p:endCondLst>
                                    <p:cond evt="onNext" delay="0">
                                      <p:tgtEl>
                                        <p:sldTgt/>
                                      </p:tgtEl>
                                    </p:cond>
                                  </p:endCondLst>
                                  <p:childTnLst>
                                    <p:set>
                                      <p:cBhvr>
                                        <p:cTn id="51" dur="1" fill="hold">
                                          <p:stCondLst>
                                            <p:cond delay="0"/>
                                          </p:stCondLst>
                                        </p:cTn>
                                        <p:tgtEl>
                                          <p:spTgt spid="80914"/>
                                        </p:tgtEl>
                                        <p:attrNameLst>
                                          <p:attrName>style.visibility</p:attrName>
                                        </p:attrNameLst>
                                      </p:cBhvr>
                                      <p:to>
                                        <p:strVal val="visible"/>
                                      </p:to>
                                    </p:set>
                                    <p:animEffect transition="in" filter="strips(downLeft)">
                                      <p:cBhvr>
                                        <p:cTn id="52" dur="500"/>
                                        <p:tgtEl>
                                          <p:spTgt spid="80914"/>
                                        </p:tgtEl>
                                      </p:cBhvr>
                                    </p:animEffect>
                                  </p:childTnLst>
                                </p:cTn>
                              </p:par>
                              <p:par>
                                <p:cTn id="53" presetID="18" presetClass="entr" presetSubtype="6" repeatCount="indefinite" fill="hold" nodeType="withEffect">
                                  <p:stCondLst>
                                    <p:cond delay="0"/>
                                  </p:stCondLst>
                                  <p:endCondLst>
                                    <p:cond evt="onNext" delay="0">
                                      <p:tgtEl>
                                        <p:sldTgt/>
                                      </p:tgtEl>
                                    </p:cond>
                                  </p:endCondLst>
                                  <p:childTnLst>
                                    <p:set>
                                      <p:cBhvr>
                                        <p:cTn id="54" dur="1" fill="hold">
                                          <p:stCondLst>
                                            <p:cond delay="0"/>
                                          </p:stCondLst>
                                        </p:cTn>
                                        <p:tgtEl>
                                          <p:spTgt spid="80915"/>
                                        </p:tgtEl>
                                        <p:attrNameLst>
                                          <p:attrName>style.visibility</p:attrName>
                                        </p:attrNameLst>
                                      </p:cBhvr>
                                      <p:to>
                                        <p:strVal val="visible"/>
                                      </p:to>
                                    </p:set>
                                    <p:animEffect transition="in" filter="strips(downRight)">
                                      <p:cBhvr>
                                        <p:cTn id="55" dur="500"/>
                                        <p:tgtEl>
                                          <p:spTgt spid="80915"/>
                                        </p:tgtEl>
                                      </p:cBhvr>
                                    </p:animEffect>
                                  </p:childTnLst>
                                </p:cTn>
                              </p:par>
                              <p:par>
                                <p:cTn id="56" presetID="18" presetClass="entr" presetSubtype="12" repeatCount="indefinite" fill="hold" nodeType="withEffect">
                                  <p:stCondLst>
                                    <p:cond delay="0"/>
                                  </p:stCondLst>
                                  <p:endCondLst>
                                    <p:cond evt="onNext" delay="0">
                                      <p:tgtEl>
                                        <p:sldTgt/>
                                      </p:tgtEl>
                                    </p:cond>
                                  </p:endCondLst>
                                  <p:childTnLst>
                                    <p:set>
                                      <p:cBhvr>
                                        <p:cTn id="57" dur="1" fill="hold">
                                          <p:stCondLst>
                                            <p:cond delay="0"/>
                                          </p:stCondLst>
                                        </p:cTn>
                                        <p:tgtEl>
                                          <p:spTgt spid="80916"/>
                                        </p:tgtEl>
                                        <p:attrNameLst>
                                          <p:attrName>style.visibility</p:attrName>
                                        </p:attrNameLst>
                                      </p:cBhvr>
                                      <p:to>
                                        <p:strVal val="visible"/>
                                      </p:to>
                                    </p:set>
                                    <p:animEffect transition="in" filter="strips(downLeft)">
                                      <p:cBhvr>
                                        <p:cTn id="58" dur="500"/>
                                        <p:tgtEl>
                                          <p:spTgt spid="80916"/>
                                        </p:tgtEl>
                                      </p:cBhvr>
                                    </p:animEffect>
                                  </p:childTnLst>
                                </p:cTn>
                              </p:par>
                              <p:par>
                                <p:cTn id="59" presetID="18" presetClass="entr" presetSubtype="9" repeatCount="indefinite" fill="hold" nodeType="withEffect">
                                  <p:stCondLst>
                                    <p:cond delay="0"/>
                                  </p:stCondLst>
                                  <p:endCondLst>
                                    <p:cond evt="onNext" delay="0">
                                      <p:tgtEl>
                                        <p:sldTgt/>
                                      </p:tgtEl>
                                    </p:cond>
                                  </p:endCondLst>
                                  <p:childTnLst>
                                    <p:set>
                                      <p:cBhvr>
                                        <p:cTn id="60" dur="1" fill="hold">
                                          <p:stCondLst>
                                            <p:cond delay="0"/>
                                          </p:stCondLst>
                                        </p:cTn>
                                        <p:tgtEl>
                                          <p:spTgt spid="80917"/>
                                        </p:tgtEl>
                                        <p:attrNameLst>
                                          <p:attrName>style.visibility</p:attrName>
                                        </p:attrNameLst>
                                      </p:cBhvr>
                                      <p:to>
                                        <p:strVal val="visible"/>
                                      </p:to>
                                    </p:set>
                                    <p:animEffect transition="in" filter="strips(upLeft)">
                                      <p:cBhvr>
                                        <p:cTn id="61" dur="500"/>
                                        <p:tgtEl>
                                          <p:spTgt spid="80917"/>
                                        </p:tgtEl>
                                      </p:cBhvr>
                                    </p:animEffect>
                                  </p:childTnLst>
                                </p:cTn>
                              </p:par>
                            </p:childTnLst>
                          </p:cTn>
                        </p:par>
                        <p:par>
                          <p:cTn id="62" fill="hold" nodeType="afterGroup">
                            <p:stCondLst>
                              <p:cond delay="10500"/>
                            </p:stCondLst>
                            <p:childTnLst>
                              <p:par>
                                <p:cTn id="63" presetID="18" presetClass="entr" presetSubtype="12" repeatCount="indefinite" fill="hold" nodeType="afterEffect">
                                  <p:stCondLst>
                                    <p:cond delay="0"/>
                                  </p:stCondLst>
                                  <p:endCondLst>
                                    <p:cond evt="onNext" delay="0">
                                      <p:tgtEl>
                                        <p:sldTgt/>
                                      </p:tgtEl>
                                    </p:cond>
                                  </p:endCondLst>
                                  <p:childTnLst>
                                    <p:set>
                                      <p:cBhvr>
                                        <p:cTn id="64" dur="1" fill="hold">
                                          <p:stCondLst>
                                            <p:cond delay="0"/>
                                          </p:stCondLst>
                                        </p:cTn>
                                        <p:tgtEl>
                                          <p:spTgt spid="80918"/>
                                        </p:tgtEl>
                                        <p:attrNameLst>
                                          <p:attrName>style.visibility</p:attrName>
                                        </p:attrNameLst>
                                      </p:cBhvr>
                                      <p:to>
                                        <p:strVal val="visible"/>
                                      </p:to>
                                    </p:set>
                                    <p:animEffect transition="in" filter="strips(downLeft)">
                                      <p:cBhvr>
                                        <p:cTn id="65" dur="500"/>
                                        <p:tgtEl>
                                          <p:spTgt spid="80918"/>
                                        </p:tgtEl>
                                      </p:cBhvr>
                                    </p:animEffect>
                                  </p:childTnLst>
                                </p:cTn>
                              </p:par>
                              <p:par>
                                <p:cTn id="66" presetID="18" presetClass="entr" presetSubtype="6" repeatCount="indefinite" fill="hold" nodeType="withEffect">
                                  <p:stCondLst>
                                    <p:cond delay="0"/>
                                  </p:stCondLst>
                                  <p:endCondLst>
                                    <p:cond evt="onNext" delay="0">
                                      <p:tgtEl>
                                        <p:sldTgt/>
                                      </p:tgtEl>
                                    </p:cond>
                                  </p:endCondLst>
                                  <p:childTnLst>
                                    <p:set>
                                      <p:cBhvr>
                                        <p:cTn id="67" dur="1" fill="hold">
                                          <p:stCondLst>
                                            <p:cond delay="0"/>
                                          </p:stCondLst>
                                        </p:cTn>
                                        <p:tgtEl>
                                          <p:spTgt spid="80919"/>
                                        </p:tgtEl>
                                        <p:attrNameLst>
                                          <p:attrName>style.visibility</p:attrName>
                                        </p:attrNameLst>
                                      </p:cBhvr>
                                      <p:to>
                                        <p:strVal val="visible"/>
                                      </p:to>
                                    </p:set>
                                    <p:animEffect transition="in" filter="strips(downRight)">
                                      <p:cBhvr>
                                        <p:cTn id="68" dur="500"/>
                                        <p:tgtEl>
                                          <p:spTgt spid="80919"/>
                                        </p:tgtEl>
                                      </p:cBhvr>
                                    </p:animEffect>
                                  </p:childTnLst>
                                </p:cTn>
                              </p:par>
                              <p:par>
                                <p:cTn id="69" presetID="18" presetClass="entr" presetSubtype="12" repeatCount="indefinite" fill="hold" nodeType="withEffect">
                                  <p:stCondLst>
                                    <p:cond delay="0"/>
                                  </p:stCondLst>
                                  <p:endCondLst>
                                    <p:cond evt="onNext" delay="0">
                                      <p:tgtEl>
                                        <p:sldTgt/>
                                      </p:tgtEl>
                                    </p:cond>
                                  </p:endCondLst>
                                  <p:childTnLst>
                                    <p:set>
                                      <p:cBhvr>
                                        <p:cTn id="70" dur="1" fill="hold">
                                          <p:stCondLst>
                                            <p:cond delay="0"/>
                                          </p:stCondLst>
                                        </p:cTn>
                                        <p:tgtEl>
                                          <p:spTgt spid="80920"/>
                                        </p:tgtEl>
                                        <p:attrNameLst>
                                          <p:attrName>style.visibility</p:attrName>
                                        </p:attrNameLst>
                                      </p:cBhvr>
                                      <p:to>
                                        <p:strVal val="visible"/>
                                      </p:to>
                                    </p:set>
                                    <p:animEffect transition="in" filter="strips(downLeft)">
                                      <p:cBhvr>
                                        <p:cTn id="71" dur="500"/>
                                        <p:tgtEl>
                                          <p:spTgt spid="8092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nodeType="clickEffect">
                                  <p:stCondLst>
                                    <p:cond delay="0"/>
                                  </p:stCondLst>
                                  <p:childTnLst>
                                    <p:set>
                                      <p:cBhvr>
                                        <p:cTn id="75" dur="1" fill="hold">
                                          <p:stCondLst>
                                            <p:cond delay="0"/>
                                          </p:stCondLst>
                                        </p:cTn>
                                        <p:tgtEl>
                                          <p:spTgt spid="87050"/>
                                        </p:tgtEl>
                                        <p:attrNameLst>
                                          <p:attrName>style.visibility</p:attrName>
                                        </p:attrNameLst>
                                      </p:cBhvr>
                                      <p:to>
                                        <p:strVal val="visible"/>
                                      </p:to>
                                    </p:set>
                                    <p:anim calcmode="lin" valueType="num">
                                      <p:cBhvr>
                                        <p:cTn id="76" dur="500" fill="hold"/>
                                        <p:tgtEl>
                                          <p:spTgt spid="87050"/>
                                        </p:tgtEl>
                                        <p:attrNameLst>
                                          <p:attrName>ppt_w</p:attrName>
                                        </p:attrNameLst>
                                      </p:cBhvr>
                                      <p:tavLst>
                                        <p:tav tm="0">
                                          <p:val>
                                            <p:fltVal val="0"/>
                                          </p:val>
                                        </p:tav>
                                        <p:tav tm="100000">
                                          <p:val>
                                            <p:strVal val="#ppt_w"/>
                                          </p:val>
                                        </p:tav>
                                      </p:tavLst>
                                    </p:anim>
                                    <p:anim calcmode="lin" valueType="num">
                                      <p:cBhvr>
                                        <p:cTn id="77" dur="500" fill="hold"/>
                                        <p:tgtEl>
                                          <p:spTgt spid="87050"/>
                                        </p:tgtEl>
                                        <p:attrNameLst>
                                          <p:attrName>ppt_h</p:attrName>
                                        </p:attrNameLst>
                                      </p:cBhvr>
                                      <p:tavLst>
                                        <p:tav tm="0">
                                          <p:val>
                                            <p:fltVal val="0"/>
                                          </p:val>
                                        </p:tav>
                                        <p:tav tm="100000">
                                          <p:val>
                                            <p:strVal val="#ppt_h"/>
                                          </p:val>
                                        </p:tav>
                                      </p:tavLst>
                                    </p:anim>
                                    <p:animEffect transition="in" filter="fade">
                                      <p:cBhvr>
                                        <p:cTn id="78" dur="500"/>
                                        <p:tgtEl>
                                          <p:spTgt spid="87050"/>
                                        </p:tgtEl>
                                      </p:cBhvr>
                                    </p:animEffect>
                                  </p:childTnLst>
                                </p:cTn>
                              </p:par>
                            </p:childTnLst>
                          </p:cTn>
                        </p:par>
                        <p:par>
                          <p:cTn id="79" fill="hold" nodeType="afterGroup">
                            <p:stCondLst>
                              <p:cond delay="500"/>
                            </p:stCondLst>
                            <p:childTnLst>
                              <p:par>
                                <p:cTn id="80" presetID="0" presetClass="path" presetSubtype="0" accel="50000" decel="50000" fill="hold" nodeType="afterEffect">
                                  <p:stCondLst>
                                    <p:cond delay="0"/>
                                  </p:stCondLst>
                                  <p:childTnLst>
                                    <p:animMotion origin="layout" path="M 0.06628 -0.03379 L 0.27708 -0.375 " pathEditMode="relative" rAng="0" ptsTypes="AA">
                                      <p:cBhvr>
                                        <p:cTn id="81" dur="2000" fill="hold"/>
                                        <p:tgtEl>
                                          <p:spTgt spid="87050"/>
                                        </p:tgtEl>
                                        <p:attrNameLst>
                                          <p:attrName>ppt_x</p:attrName>
                                          <p:attrName>ppt_y</p:attrName>
                                        </p:attrNameLst>
                                      </p:cBhvr>
                                      <p:rCtr x="11680" y="-15856"/>
                                    </p:animMotion>
                                  </p:childTnLst>
                                </p:cTn>
                              </p:par>
                            </p:childTnLst>
                          </p:cTn>
                        </p:par>
                        <p:par>
                          <p:cTn id="82" fill="hold" nodeType="afterGroup">
                            <p:stCondLst>
                              <p:cond delay="2500"/>
                            </p:stCondLst>
                            <p:childTnLst>
                              <p:par>
                                <p:cTn id="83" presetID="8" presetClass="exit" presetSubtype="16" fill="hold" nodeType="afterEffect">
                                  <p:stCondLst>
                                    <p:cond delay="0"/>
                                  </p:stCondLst>
                                  <p:childTnLst>
                                    <p:animEffect transition="out" filter="diamond(in)">
                                      <p:cBhvr>
                                        <p:cTn id="84" dur="2000"/>
                                        <p:tgtEl>
                                          <p:spTgt spid="87050"/>
                                        </p:tgtEl>
                                      </p:cBhvr>
                                    </p:animEffect>
                                    <p:set>
                                      <p:cBhvr>
                                        <p:cTn id="85" dur="1" fill="hold">
                                          <p:stCondLst>
                                            <p:cond delay="1999"/>
                                          </p:stCondLst>
                                        </p:cTn>
                                        <p:tgtEl>
                                          <p:spTgt spid="87050"/>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8" presetClass="entr" presetSubtype="16" fill="hold" grpId="0" nodeType="clickEffect">
                                  <p:stCondLst>
                                    <p:cond delay="0"/>
                                  </p:stCondLst>
                                  <p:childTnLst>
                                    <p:set>
                                      <p:cBhvr>
                                        <p:cTn id="89" dur="1" fill="hold">
                                          <p:stCondLst>
                                            <p:cond delay="0"/>
                                          </p:stCondLst>
                                        </p:cTn>
                                        <p:tgtEl>
                                          <p:spTgt spid="87058"/>
                                        </p:tgtEl>
                                        <p:attrNameLst>
                                          <p:attrName>style.visibility</p:attrName>
                                        </p:attrNameLst>
                                      </p:cBhvr>
                                      <p:to>
                                        <p:strVal val="visible"/>
                                      </p:to>
                                    </p:set>
                                    <p:animEffect transition="in" filter="diamond(in)">
                                      <p:cBhvr>
                                        <p:cTn id="90" dur="500"/>
                                        <p:tgtEl>
                                          <p:spTgt spid="87058"/>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8" presetClass="entr" presetSubtype="6" fill="hold" grpId="0" nodeType="clickEffect">
                                  <p:stCondLst>
                                    <p:cond delay="0"/>
                                  </p:stCondLst>
                                  <p:childTnLst>
                                    <p:set>
                                      <p:cBhvr>
                                        <p:cTn id="94" dur="1" fill="hold">
                                          <p:stCondLst>
                                            <p:cond delay="0"/>
                                          </p:stCondLst>
                                        </p:cTn>
                                        <p:tgtEl>
                                          <p:spTgt spid="87047"/>
                                        </p:tgtEl>
                                        <p:attrNameLst>
                                          <p:attrName>style.visibility</p:attrName>
                                        </p:attrNameLst>
                                      </p:cBhvr>
                                      <p:to>
                                        <p:strVal val="visible"/>
                                      </p:to>
                                    </p:set>
                                    <p:animEffect transition="in" filter="strips(downRight)">
                                      <p:cBhvr>
                                        <p:cTn id="95" dur="1000"/>
                                        <p:tgtEl>
                                          <p:spTgt spid="87047"/>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8" presetClass="entr" presetSubtype="12" fill="hold" grpId="0" nodeType="clickEffect">
                                  <p:stCondLst>
                                    <p:cond delay="0"/>
                                  </p:stCondLst>
                                  <p:childTnLst>
                                    <p:set>
                                      <p:cBhvr>
                                        <p:cTn id="99" dur="1" fill="hold">
                                          <p:stCondLst>
                                            <p:cond delay="0"/>
                                          </p:stCondLst>
                                        </p:cTn>
                                        <p:tgtEl>
                                          <p:spTgt spid="80926"/>
                                        </p:tgtEl>
                                        <p:attrNameLst>
                                          <p:attrName>style.visibility</p:attrName>
                                        </p:attrNameLst>
                                      </p:cBhvr>
                                      <p:to>
                                        <p:strVal val="visible"/>
                                      </p:to>
                                    </p:set>
                                    <p:animEffect transition="in" filter="strips(downLeft)">
                                      <p:cBhvr>
                                        <p:cTn id="100" dur="1000"/>
                                        <p:tgtEl>
                                          <p:spTgt spid="80926"/>
                                        </p:tgtEl>
                                      </p:cBhvr>
                                    </p:animEffect>
                                  </p:childTnLst>
                                </p:cTn>
                              </p:par>
                            </p:childTnLst>
                          </p:cTn>
                        </p:par>
                        <p:par>
                          <p:cTn id="101" fill="hold" nodeType="afterGroup">
                            <p:stCondLst>
                              <p:cond delay="1000"/>
                            </p:stCondLst>
                            <p:childTnLst>
                              <p:par>
                                <p:cTn id="102" presetID="1" presetClass="exit" presetSubtype="0" fill="hold" grpId="1" nodeType="afterEffect">
                                  <p:stCondLst>
                                    <p:cond delay="0"/>
                                  </p:stCondLst>
                                  <p:childTnLst>
                                    <p:set>
                                      <p:cBhvr>
                                        <p:cTn id="103" dur="1" fill="hold">
                                          <p:stCondLst>
                                            <p:cond delay="0"/>
                                          </p:stCondLst>
                                        </p:cTn>
                                        <p:tgtEl>
                                          <p:spTgt spid="80926"/>
                                        </p:tgtEl>
                                        <p:attrNameLst>
                                          <p:attrName>style.visibility</p:attrName>
                                        </p:attrNameLst>
                                      </p:cBhvr>
                                      <p:to>
                                        <p:strVal val="hidden"/>
                                      </p:to>
                                    </p:set>
                                  </p:childTnLst>
                                </p:cTn>
                              </p:par>
                            </p:childTnLst>
                          </p:cTn>
                        </p:par>
                        <p:par>
                          <p:cTn id="104" fill="hold" nodeType="afterGroup">
                            <p:stCondLst>
                              <p:cond delay="1000"/>
                            </p:stCondLst>
                            <p:childTnLst>
                              <p:par>
                                <p:cTn id="105" presetID="49" presetClass="path" presetSubtype="0" accel="50000" decel="50000" fill="hold" nodeType="afterEffect">
                                  <p:stCondLst>
                                    <p:cond delay="0"/>
                                  </p:stCondLst>
                                  <p:childTnLst>
                                    <p:animMotion origin="layout" path="M -1.11111E-6 -2.36994E-6 L -0.18403 0.12208 " pathEditMode="relative" rAng="0" ptsTypes="AA">
                                      <p:cBhvr>
                                        <p:cTn id="106" dur="3000" fill="hold"/>
                                        <p:tgtEl>
                                          <p:spTgt spid="80927"/>
                                        </p:tgtEl>
                                        <p:attrNameLst>
                                          <p:attrName>ppt_x</p:attrName>
                                          <p:attrName>ppt_y</p:attrName>
                                        </p:attrNameLst>
                                      </p:cBhvr>
                                      <p:rCtr x="-9201" y="6104"/>
                                    </p:animMotion>
                                  </p:childTnLst>
                                </p:cTn>
                              </p:par>
                            </p:childTnLst>
                          </p:cTn>
                        </p:par>
                      </p:childTnLst>
                    </p:cTn>
                  </p:par>
                  <p:par>
                    <p:cTn id="107" fill="hold" nodeType="clickPar">
                      <p:stCondLst>
                        <p:cond delay="indefinite"/>
                      </p:stCondLst>
                      <p:childTnLst>
                        <p:par>
                          <p:cTn id="108" fill="hold" nodeType="withGroup">
                            <p:stCondLst>
                              <p:cond delay="0"/>
                            </p:stCondLst>
                            <p:childTnLst>
                              <p:par>
                                <p:cTn id="109" presetID="8" presetClass="entr" presetSubtype="16" fill="hold" grpId="0" nodeType="clickEffect">
                                  <p:stCondLst>
                                    <p:cond delay="0"/>
                                  </p:stCondLst>
                                  <p:childTnLst>
                                    <p:set>
                                      <p:cBhvr>
                                        <p:cTn id="110" dur="1" fill="hold">
                                          <p:stCondLst>
                                            <p:cond delay="0"/>
                                          </p:stCondLst>
                                        </p:cTn>
                                        <p:tgtEl>
                                          <p:spTgt spid="2"/>
                                        </p:tgtEl>
                                        <p:attrNameLst>
                                          <p:attrName>style.visibility</p:attrName>
                                        </p:attrNameLst>
                                      </p:cBhvr>
                                      <p:to>
                                        <p:strVal val="visible"/>
                                      </p:to>
                                    </p:set>
                                    <p:animEffect transition="in" filter="diamond(in)">
                                      <p:cBhvr>
                                        <p:cTn id="111" dur="500"/>
                                        <p:tgtEl>
                                          <p:spTgt spid="2"/>
                                        </p:tgtEl>
                                      </p:cBhvr>
                                    </p:animEffect>
                                  </p:childTnLst>
                                </p:cTn>
                              </p:par>
                              <p:par>
                                <p:cTn id="112" presetID="3" presetClass="exit" presetSubtype="10" fill="hold" nodeType="withEffect">
                                  <p:stCondLst>
                                    <p:cond delay="0"/>
                                  </p:stCondLst>
                                  <p:childTnLst>
                                    <p:animEffect transition="out" filter="blinds(horizontal)">
                                      <p:cBhvr>
                                        <p:cTn id="113" dur="500"/>
                                        <p:tgtEl>
                                          <p:spTgt spid="80927"/>
                                        </p:tgtEl>
                                      </p:cBhvr>
                                    </p:animEffect>
                                    <p:set>
                                      <p:cBhvr>
                                        <p:cTn id="114" dur="1" fill="hold">
                                          <p:stCondLst>
                                            <p:cond delay="499"/>
                                          </p:stCondLst>
                                        </p:cTn>
                                        <p:tgtEl>
                                          <p:spTgt spid="809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3" grpId="0" animBg="1"/>
      <p:bldP spid="87055" grpId="0" animBg="1"/>
      <p:bldP spid="87059" grpId="0" animBg="1"/>
      <p:bldP spid="80911" grpId="0" animBg="1"/>
      <p:bldP spid="87058" grpId="0" animBg="1"/>
      <p:bldP spid="87047" grpId="0" animBg="1"/>
      <p:bldP spid="2" grpId="0" animBg="1"/>
      <p:bldP spid="80926" grpId="0" animBg="1"/>
      <p:bldP spid="8092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hoduongvietnam.com.vn/image/data/20140213202645000000-DuonginhNg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0"/>
            <a:ext cx="11456126" cy="674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04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4" name="Group 83"/>
          <p:cNvGrpSpPr>
            <a:grpSpLocks/>
          </p:cNvGrpSpPr>
          <p:nvPr/>
        </p:nvGrpSpPr>
        <p:grpSpPr bwMode="auto">
          <a:xfrm>
            <a:off x="154362" y="6950051"/>
            <a:ext cx="11846862" cy="136026"/>
            <a:chOff x="48" y="4224"/>
            <a:chExt cx="5616" cy="50"/>
          </a:xfrm>
        </p:grpSpPr>
        <p:pic>
          <p:nvPicPr>
            <p:cNvPr id="51234" name="Picture 8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5" name="Picture 8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2151" y="477891"/>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alf Frame 16"/>
          <p:cNvSpPr/>
          <p:nvPr/>
        </p:nvSpPr>
        <p:spPr bwMode="auto">
          <a:xfrm>
            <a:off x="154362" y="300614"/>
            <a:ext cx="1524000" cy="1143000"/>
          </a:xfrm>
          <a:prstGeom prst="halfFrame">
            <a:avLst/>
          </a:prstGeom>
          <a:solidFill>
            <a:srgbClr val="0000FF"/>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sz="2800" b="1">
              <a:solidFill>
                <a:srgbClr val="000000"/>
              </a:solidFill>
              <a:latin typeface="Times New Roman" panose="02020603050405020304" pitchFamily="18" charset="0"/>
              <a:cs typeface="Times New Roman" panose="02020603050405020304" pitchFamily="18" charset="0"/>
            </a:endParaRPr>
          </a:p>
        </p:txBody>
      </p:sp>
      <p:grpSp>
        <p:nvGrpSpPr>
          <p:cNvPr id="51213" name="Group 22"/>
          <p:cNvGrpSpPr>
            <a:grpSpLocks/>
          </p:cNvGrpSpPr>
          <p:nvPr/>
        </p:nvGrpSpPr>
        <p:grpSpPr bwMode="auto">
          <a:xfrm>
            <a:off x="2106895" y="375715"/>
            <a:ext cx="860425" cy="660400"/>
            <a:chOff x="523" y="2809"/>
            <a:chExt cx="876" cy="882"/>
          </a:xfrm>
        </p:grpSpPr>
        <p:sp>
          <p:nvSpPr>
            <p:cNvPr id="51218" name="Oval 25"/>
            <p:cNvSpPr>
              <a:spLocks noChangeArrowheads="1"/>
            </p:cNvSpPr>
            <p:nvPr/>
          </p:nvSpPr>
          <p:spPr bwMode="gray">
            <a:xfrm>
              <a:off x="523" y="2809"/>
              <a:ext cx="876" cy="876"/>
            </a:xfrm>
            <a:prstGeom prst="ellipse">
              <a:avLst/>
            </a:prstGeom>
            <a:noFill/>
            <a:ln w="19050" algn="ctr">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vi-VN" altLang="en-US" sz="3600" b="1">
                <a:solidFill>
                  <a:srgbClr val="000000"/>
                </a:solidFill>
                <a:latin typeface="Times New Roman" panose="02020603050405020304" pitchFamily="18" charset="0"/>
                <a:cs typeface="Times New Roman" panose="02020603050405020304" pitchFamily="18" charset="0"/>
              </a:endParaRPr>
            </a:p>
          </p:txBody>
        </p:sp>
        <p:sp>
          <p:nvSpPr>
            <p:cNvPr id="51219" name="Line 14"/>
            <p:cNvSpPr>
              <a:spLocks noChangeShapeType="1"/>
            </p:cNvSpPr>
            <p:nvPr/>
          </p:nvSpPr>
          <p:spPr bwMode="gray">
            <a:xfrm>
              <a:off x="964" y="2809"/>
              <a:ext cx="0" cy="87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51220" name="Line 15"/>
            <p:cNvSpPr>
              <a:spLocks noChangeShapeType="1"/>
            </p:cNvSpPr>
            <p:nvPr/>
          </p:nvSpPr>
          <p:spPr bwMode="gray">
            <a:xfrm>
              <a:off x="523" y="3244"/>
              <a:ext cx="876" cy="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51222" name="Freeform 29"/>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51223" name="Freeform 30"/>
            <p:cNvSpPr>
              <a:spLocks/>
            </p:cNvSpPr>
            <p:nvPr/>
          </p:nvSpPr>
          <p:spPr bwMode="gray">
            <a:xfrm rot="5400000">
              <a:off x="892" y="3171"/>
              <a:ext cx="114" cy="653"/>
            </a:xfrm>
            <a:custGeom>
              <a:avLst/>
              <a:gdLst>
                <a:gd name="T0" fmla="*/ 1 w 197"/>
                <a:gd name="T1" fmla="*/ 0 h 870"/>
                <a:gd name="T2" fmla="*/ 0 w 197"/>
                <a:gd name="T3" fmla="*/ 2 h 870"/>
                <a:gd name="T4" fmla="*/ 1 w 197"/>
                <a:gd name="T5" fmla="*/ 2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anose="02020603050405020304" pitchFamily="18" charset="0"/>
                <a:cs typeface="Times New Roman" panose="02020603050405020304" pitchFamily="18" charset="0"/>
              </a:endParaRPr>
            </a:p>
          </p:txBody>
        </p:sp>
      </p:grpSp>
      <p:sp>
        <p:nvSpPr>
          <p:cNvPr id="41" name="Rectangle 40"/>
          <p:cNvSpPr/>
          <p:nvPr/>
        </p:nvSpPr>
        <p:spPr>
          <a:xfrm>
            <a:off x="1199082" y="999338"/>
            <a:ext cx="9451626" cy="707886"/>
          </a:xfrm>
          <a:prstGeom prst="rect">
            <a:avLst/>
          </a:prstGeom>
        </p:spPr>
        <p:txBody>
          <a:bodyPr wrap="none">
            <a:spAutoFit/>
          </a:bodyPr>
          <a:lstStyle/>
          <a:p>
            <a:r>
              <a:rPr lang="en-US" sz="4000" b="1" dirty="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2. </a:t>
            </a:r>
            <a:r>
              <a:rPr lang="en-US" sz="4000" b="1" dirty="0" err="1"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Dương</a:t>
            </a:r>
            <a:r>
              <a:rPr lang="en-US" sz="4000" b="1" dirty="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Đình</a:t>
            </a:r>
            <a:r>
              <a:rPr lang="en-US" sz="4000" b="1" dirty="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4000" b="1" dirty="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khôi</a:t>
            </a:r>
            <a:r>
              <a:rPr lang="en-US" sz="4000" b="1" dirty="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phục</a:t>
            </a:r>
            <a:r>
              <a:rPr lang="en-US" sz="4000" b="1" dirty="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nền</a:t>
            </a:r>
            <a:r>
              <a:rPr lang="en-US" sz="4000" b="1" dirty="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tự</a:t>
            </a:r>
            <a:r>
              <a:rPr lang="en-US" sz="4000" b="1" dirty="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chủ</a:t>
            </a:r>
            <a:endParaRPr lang="en-US" sz="4000" dirty="0">
              <a:solidFill>
                <a:srgbClr val="0066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340781" y="2094212"/>
            <a:ext cx="9816029" cy="1754326"/>
          </a:xfrm>
          <a:prstGeom prst="rect">
            <a:avLst/>
          </a:prstGeom>
          <a:noFill/>
        </p:spPr>
        <p:txBody>
          <a:bodyPr wrap="square" rtlCol="0">
            <a:spAutoFit/>
          </a:bodyPr>
          <a:lstStyle/>
          <a:p>
            <a:pPr algn="just"/>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Năm</a:t>
            </a:r>
            <a:r>
              <a:rPr lang="en-GB" sz="3600" dirty="0" smtClean="0">
                <a:latin typeface="Times New Roman" panose="02020603050405020304" pitchFamily="18" charset="0"/>
                <a:cs typeface="Times New Roman" panose="02020603050405020304" pitchFamily="18" charset="0"/>
              </a:rPr>
              <a:t> 930, </a:t>
            </a:r>
            <a:r>
              <a:rPr lang="en-GB" sz="3600" dirty="0" err="1" smtClean="0">
                <a:latin typeface="Times New Roman" panose="02020603050405020304" pitchFamily="18" charset="0"/>
                <a:cs typeface="Times New Roman" panose="02020603050405020304" pitchFamily="18" charset="0"/>
              </a:rPr>
              <a:t>nhà</a:t>
            </a:r>
            <a:r>
              <a:rPr lang="en-GB" sz="3600" dirty="0" smtClean="0">
                <a:latin typeface="Times New Roman" panose="02020603050405020304" pitchFamily="18" charset="0"/>
                <a:cs typeface="Times New Roman" panose="02020603050405020304" pitchFamily="18" charset="0"/>
              </a:rPr>
              <a:t> Nam </a:t>
            </a:r>
            <a:r>
              <a:rPr lang="en-GB" sz="3600" dirty="0" err="1" smtClean="0">
                <a:latin typeface="Times New Roman" panose="02020603050405020304" pitchFamily="18" charset="0"/>
                <a:cs typeface="Times New Roman" panose="02020603050405020304" pitchFamily="18" charset="0"/>
              </a:rPr>
              <a:t>Hán</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đưa</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quân</a:t>
            </a:r>
            <a:r>
              <a:rPr lang="en-GB" sz="3600" dirty="0" smtClean="0">
                <a:latin typeface="Times New Roman" panose="02020603050405020304" pitchFamily="18" charset="0"/>
                <a:cs typeface="Times New Roman" panose="02020603050405020304" pitchFamily="18" charset="0"/>
              </a:rPr>
              <a:t> sang </a:t>
            </a:r>
            <a:r>
              <a:rPr lang="en-GB" sz="3600" dirty="0" err="1" smtClean="0">
                <a:latin typeface="Times New Roman" panose="02020603050405020304" pitchFamily="18" charset="0"/>
                <a:cs typeface="Times New Roman" panose="02020603050405020304" pitchFamily="18" charset="0"/>
              </a:rPr>
              <a:t>đánh</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bại</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chính</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quyền</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họ</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Khúc</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thiết</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lập</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lại</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chính</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quyền</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cai</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trị</a:t>
            </a:r>
            <a:endParaRPr lang="en-US"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428916" y="3767210"/>
            <a:ext cx="9422698" cy="1754326"/>
          </a:xfrm>
          <a:prstGeom prst="rect">
            <a:avLst/>
          </a:prstGeom>
          <a:noFill/>
        </p:spPr>
        <p:txBody>
          <a:bodyPr wrap="square" rtlCol="0">
            <a:spAutoFit/>
          </a:bodyPr>
          <a:lstStyle/>
          <a:p>
            <a:pPr algn="just"/>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Năm</a:t>
            </a:r>
            <a:r>
              <a:rPr lang="en-GB" sz="3600" dirty="0" smtClean="0">
                <a:latin typeface="Times New Roman" panose="02020603050405020304" pitchFamily="18" charset="0"/>
                <a:cs typeface="Times New Roman" panose="02020603050405020304" pitchFamily="18" charset="0"/>
              </a:rPr>
              <a:t> 931, </a:t>
            </a:r>
            <a:r>
              <a:rPr lang="en-GB" sz="3600" dirty="0" err="1" smtClean="0">
                <a:latin typeface="Times New Roman" panose="02020603050405020304" pitchFamily="18" charset="0"/>
                <a:cs typeface="Times New Roman" panose="02020603050405020304" pitchFamily="18" charset="0"/>
              </a:rPr>
              <a:t>Dương</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Đình</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Nghệ</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lãnh</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đạo</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cuộc</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kháng</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chiến</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chống</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quân</a:t>
            </a:r>
            <a:r>
              <a:rPr lang="en-GB" sz="3600" dirty="0" smtClean="0">
                <a:latin typeface="Times New Roman" panose="02020603050405020304" pitchFamily="18" charset="0"/>
                <a:cs typeface="Times New Roman" panose="02020603050405020304" pitchFamily="18" charset="0"/>
              </a:rPr>
              <a:t> Nam </a:t>
            </a:r>
            <a:r>
              <a:rPr lang="en-GB" sz="3600" dirty="0" err="1" smtClean="0">
                <a:latin typeface="Times New Roman" panose="02020603050405020304" pitchFamily="18" charset="0"/>
                <a:cs typeface="Times New Roman" panose="02020603050405020304" pitchFamily="18" charset="0"/>
              </a:rPr>
              <a:t>Hán</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thắng</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lợi</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xưng</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làm</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Tiết</a:t>
            </a:r>
            <a:r>
              <a:rPr lang="en-GB" sz="3600" dirty="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độ</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sư</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khôi</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phục</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nền</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tự</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chủ</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748241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ân dung Người “đạo diễn” chính trận địa cọc ngầm lừng danh trên sông Bạch  Đằng – Bản tin Điện tử Họ Dương Việt Na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930" y="995082"/>
            <a:ext cx="5549775" cy="2743200"/>
          </a:xfrm>
          <a:prstGeom prst="rect">
            <a:avLst/>
          </a:prstGeom>
          <a:noFill/>
          <a:ln>
            <a:solidFill>
              <a:schemeClr val="tx2">
                <a:lumMod val="60000"/>
                <a:lumOff val="40000"/>
              </a:schemeClr>
            </a:solidFill>
          </a:ln>
        </p:spPr>
      </p:pic>
      <p:pic>
        <p:nvPicPr>
          <p:cNvPr id="4" name="Picture 3" descr="Phản công trận Bạch Đằng - Chiến thắng Bạch Đằng - Đinh Hải Minh - Thư viện  Tư liệu giáo dụ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3224" y="995082"/>
            <a:ext cx="5526741" cy="2743200"/>
          </a:xfrm>
          <a:prstGeom prst="rect">
            <a:avLst/>
          </a:prstGeom>
          <a:noFill/>
          <a:ln>
            <a:solidFill>
              <a:schemeClr val="accent2">
                <a:lumMod val="60000"/>
                <a:lumOff val="40000"/>
              </a:schemeClr>
            </a:solidFill>
          </a:ln>
        </p:spPr>
      </p:pic>
      <p:pic>
        <p:nvPicPr>
          <p:cNvPr id="5" name="Picture 4" descr="Trận thủy chiến Bạch Đằng: Những mảnh ghé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930" y="3939989"/>
            <a:ext cx="5549775" cy="2756646"/>
          </a:xfrm>
          <a:prstGeom prst="rect">
            <a:avLst/>
          </a:prstGeom>
          <a:noFill/>
          <a:ln>
            <a:solidFill>
              <a:schemeClr val="accent2">
                <a:lumMod val="60000"/>
                <a:lumOff val="40000"/>
              </a:schemeClr>
            </a:solidFill>
          </a:ln>
        </p:spPr>
      </p:pic>
      <p:pic>
        <p:nvPicPr>
          <p:cNvPr id="6" name="Picture 5" descr="Người hiến kế cho Ngô Quyền cắm cọc xuống sông Bạch Đằ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3224" y="3939990"/>
            <a:ext cx="5526741" cy="2756646"/>
          </a:xfrm>
          <a:prstGeom prst="rect">
            <a:avLst/>
          </a:prstGeom>
          <a:noFill/>
          <a:ln>
            <a:solidFill>
              <a:schemeClr val="accent2">
                <a:lumMod val="60000"/>
                <a:lumOff val="40000"/>
              </a:schemeClr>
            </a:solidFill>
          </a:ln>
        </p:spPr>
      </p:pic>
      <p:sp>
        <p:nvSpPr>
          <p:cNvPr id="2" name="Rectangle 1"/>
          <p:cNvSpPr/>
          <p:nvPr/>
        </p:nvSpPr>
        <p:spPr>
          <a:xfrm>
            <a:off x="366930" y="43494"/>
            <a:ext cx="11453035" cy="830997"/>
          </a:xfrm>
          <a:prstGeom prst="rect">
            <a:avLst/>
          </a:prstGeom>
          <a:solidFill>
            <a:srgbClr val="FFFF00"/>
          </a:solidFill>
        </p:spPr>
        <p:txBody>
          <a:bodyPr wrap="square">
            <a:spAutoFit/>
          </a:bodyPr>
          <a:lstStyle/>
          <a:p>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6982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4" name="Group 83"/>
          <p:cNvGrpSpPr>
            <a:grpSpLocks/>
          </p:cNvGrpSpPr>
          <p:nvPr/>
        </p:nvGrpSpPr>
        <p:grpSpPr bwMode="auto">
          <a:xfrm>
            <a:off x="201706" y="6772774"/>
            <a:ext cx="11846862" cy="136026"/>
            <a:chOff x="48" y="4224"/>
            <a:chExt cx="5616" cy="50"/>
          </a:xfrm>
        </p:grpSpPr>
        <p:pic>
          <p:nvPicPr>
            <p:cNvPr id="51234" name="Picture 8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5" name="Picture 8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9495" y="300614"/>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alf Frame 16"/>
          <p:cNvSpPr/>
          <p:nvPr/>
        </p:nvSpPr>
        <p:spPr bwMode="auto">
          <a:xfrm>
            <a:off x="201706" y="123337"/>
            <a:ext cx="1524000" cy="1143000"/>
          </a:xfrm>
          <a:prstGeom prst="halfFrame">
            <a:avLst/>
          </a:prstGeom>
          <a:solidFill>
            <a:srgbClr val="0000FF"/>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b="1">
              <a:solidFill>
                <a:srgbClr val="000000"/>
              </a:solidFill>
              <a:latin typeface="Arial" charset="0"/>
            </a:endParaRPr>
          </a:p>
        </p:txBody>
      </p:sp>
      <p:grpSp>
        <p:nvGrpSpPr>
          <p:cNvPr id="51213" name="Group 22"/>
          <p:cNvGrpSpPr>
            <a:grpSpLocks/>
          </p:cNvGrpSpPr>
          <p:nvPr/>
        </p:nvGrpSpPr>
        <p:grpSpPr bwMode="auto">
          <a:xfrm>
            <a:off x="2154239" y="198438"/>
            <a:ext cx="860425" cy="660400"/>
            <a:chOff x="523" y="2809"/>
            <a:chExt cx="876" cy="882"/>
          </a:xfrm>
        </p:grpSpPr>
        <p:sp>
          <p:nvSpPr>
            <p:cNvPr id="51218" name="Oval 25"/>
            <p:cNvSpPr>
              <a:spLocks noChangeArrowheads="1"/>
            </p:cNvSpPr>
            <p:nvPr/>
          </p:nvSpPr>
          <p:spPr bwMode="gray">
            <a:xfrm>
              <a:off x="523" y="2809"/>
              <a:ext cx="876" cy="876"/>
            </a:xfrm>
            <a:prstGeom prst="ellipse">
              <a:avLst/>
            </a:prstGeom>
            <a:noFill/>
            <a:ln w="19050" algn="ctr">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vi-VN" altLang="en-US" sz="2500" b="1">
                <a:solidFill>
                  <a:srgbClr val="000000"/>
                </a:solidFill>
                <a:latin typeface="Arial" charset="0"/>
              </a:endParaRPr>
            </a:p>
          </p:txBody>
        </p:sp>
        <p:sp>
          <p:nvSpPr>
            <p:cNvPr id="51219" name="Line 14"/>
            <p:cNvSpPr>
              <a:spLocks noChangeShapeType="1"/>
            </p:cNvSpPr>
            <p:nvPr/>
          </p:nvSpPr>
          <p:spPr bwMode="gray">
            <a:xfrm>
              <a:off x="964" y="2809"/>
              <a:ext cx="0" cy="87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0" name="Line 15"/>
            <p:cNvSpPr>
              <a:spLocks noChangeShapeType="1"/>
            </p:cNvSpPr>
            <p:nvPr/>
          </p:nvSpPr>
          <p:spPr bwMode="gray">
            <a:xfrm>
              <a:off x="523" y="3244"/>
              <a:ext cx="876" cy="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Freeform 29"/>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3" name="Freeform 30"/>
            <p:cNvSpPr>
              <a:spLocks/>
            </p:cNvSpPr>
            <p:nvPr/>
          </p:nvSpPr>
          <p:spPr bwMode="gray">
            <a:xfrm rot="5400000">
              <a:off x="892" y="3171"/>
              <a:ext cx="114" cy="653"/>
            </a:xfrm>
            <a:custGeom>
              <a:avLst/>
              <a:gdLst>
                <a:gd name="T0" fmla="*/ 1 w 197"/>
                <a:gd name="T1" fmla="*/ 0 h 870"/>
                <a:gd name="T2" fmla="*/ 0 w 197"/>
                <a:gd name="T3" fmla="*/ 2 h 870"/>
                <a:gd name="T4" fmla="*/ 1 w 197"/>
                <a:gd name="T5" fmla="*/ 2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0" name="TextBox 39">
            <a:extLst>
              <a:ext uri="{FF2B5EF4-FFF2-40B4-BE49-F238E27FC236}">
                <a16:creationId xmlns:a16="http://schemas.microsoft.com/office/drawing/2014/main" id="{58C39CCC-1777-0643-880D-86EB4F8E01C1}"/>
              </a:ext>
            </a:extLst>
          </p:cNvPr>
          <p:cNvSpPr txBox="1"/>
          <p:nvPr/>
        </p:nvSpPr>
        <p:spPr>
          <a:xfrm>
            <a:off x="1809654" y="320229"/>
            <a:ext cx="8032652" cy="1077218"/>
          </a:xfrm>
          <a:prstGeom prst="rect">
            <a:avLst/>
          </a:prstGeom>
          <a:noFill/>
        </p:spPr>
        <p:txBody>
          <a:bodyPr wrap="square" rtlCol="0">
            <a:spAutoFit/>
          </a:bodyPr>
          <a:lstStyle/>
          <a:p>
            <a:pPr algn="ctr"/>
            <a:r>
              <a:rPr lang="en-US" sz="3200" b="1" dirty="0" err="1">
                <a:solidFill>
                  <a:srgbClr val="C00000"/>
                </a:solidFill>
                <a:latin typeface="Arial" panose="020B0604020202020204" pitchFamily="34" charset="0"/>
                <a:cs typeface="Arial" panose="020B0604020202020204" pitchFamily="34" charset="0"/>
              </a:rPr>
              <a:t>Tiết</a:t>
            </a:r>
            <a:r>
              <a:rPr lang="en-US" sz="3200" b="1" dirty="0">
                <a:solidFill>
                  <a:srgbClr val="C00000"/>
                </a:solidFill>
                <a:latin typeface="Arial" panose="020B0604020202020204" pitchFamily="34" charset="0"/>
                <a:cs typeface="Arial" panose="020B0604020202020204" pitchFamily="34" charset="0"/>
              </a:rPr>
              <a:t> 38, 39, 40 - </a:t>
            </a:r>
            <a:r>
              <a:rPr lang="en-US" sz="3200" b="1" dirty="0" err="1">
                <a:solidFill>
                  <a:srgbClr val="C00000"/>
                </a:solidFill>
                <a:latin typeface="Arial" panose="020B0604020202020204" pitchFamily="34" charset="0"/>
                <a:cs typeface="Arial" panose="020B0604020202020204" pitchFamily="34" charset="0"/>
              </a:rPr>
              <a:t>Bài</a:t>
            </a:r>
            <a:r>
              <a:rPr lang="en-US" sz="3200" b="1" dirty="0">
                <a:solidFill>
                  <a:srgbClr val="C00000"/>
                </a:solidFill>
                <a:latin typeface="Arial" panose="020B0604020202020204" pitchFamily="34" charset="0"/>
                <a:cs typeface="Arial" panose="020B0604020202020204" pitchFamily="34" charset="0"/>
              </a:rPr>
              <a:t> 18: </a:t>
            </a:r>
          </a:p>
          <a:p>
            <a:pPr algn="ctr"/>
            <a:r>
              <a:rPr lang="en-US" sz="3200" b="1" dirty="0">
                <a:solidFill>
                  <a:srgbClr val="C00000"/>
                </a:solidFill>
                <a:latin typeface="Arial" panose="020B0604020202020204" pitchFamily="34" charset="0"/>
                <a:cs typeface="Arial" panose="020B0604020202020204" pitchFamily="34" charset="0"/>
              </a:rPr>
              <a:t>BƯỚC NGOẶT LỊCH SỬ ĐẦU THẾ KỈ X</a:t>
            </a:r>
          </a:p>
        </p:txBody>
      </p:sp>
      <p:sp>
        <p:nvSpPr>
          <p:cNvPr id="41" name="Rectangle 40"/>
          <p:cNvSpPr/>
          <p:nvPr/>
        </p:nvSpPr>
        <p:spPr>
          <a:xfrm>
            <a:off x="309992" y="1395046"/>
            <a:ext cx="7808548" cy="523220"/>
          </a:xfrm>
          <a:prstGeom prst="rect">
            <a:avLst/>
          </a:prstGeom>
        </p:spPr>
        <p:txBody>
          <a:bodyPr wrap="none">
            <a:spAutoFit/>
          </a:bodyPr>
          <a:lstStyle/>
          <a:p>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1.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Họ</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Khúc</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và</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họ</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Dương</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dựng</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quyền</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tự</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chủ</a:t>
            </a:r>
            <a:endParaRPr lang="en-US" sz="2800" dirty="0">
              <a:solidFill>
                <a:srgbClr val="006600"/>
              </a:solidFill>
              <a:latin typeface="Arial" panose="020B0604020202020204" pitchFamily="34" charset="0"/>
              <a:cs typeface="Arial" panose="020B0604020202020204" pitchFamily="34" charset="0"/>
            </a:endParaRPr>
          </a:p>
        </p:txBody>
      </p:sp>
      <p:sp>
        <p:nvSpPr>
          <p:cNvPr id="4" name="Rectangle 3"/>
          <p:cNvSpPr/>
          <p:nvPr/>
        </p:nvSpPr>
        <p:spPr>
          <a:xfrm>
            <a:off x="379177" y="1937755"/>
            <a:ext cx="8635697" cy="523220"/>
          </a:xfrm>
          <a:prstGeom prst="rect">
            <a:avLst/>
          </a:prstGeom>
        </p:spPr>
        <p:txBody>
          <a:bodyPr wrap="none">
            <a:spAutoFit/>
          </a:bodyPr>
          <a:lstStyle/>
          <a:p>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2.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Ngô</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Quyền</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và</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chiến</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thắng</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Bạch</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Đằng</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năm</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938</a:t>
            </a:r>
            <a:endParaRPr lang="en-US" sz="2800" dirty="0">
              <a:solidFill>
                <a:srgbClr val="006600"/>
              </a:solidFill>
              <a:latin typeface="Arial" panose="020B0604020202020204" pitchFamily="34" charset="0"/>
              <a:cs typeface="Arial" panose="020B0604020202020204" pitchFamily="34" charset="0"/>
            </a:endParaRPr>
          </a:p>
        </p:txBody>
      </p:sp>
      <p:sp>
        <p:nvSpPr>
          <p:cNvPr id="5" name="Rectangle 4"/>
          <p:cNvSpPr/>
          <p:nvPr/>
        </p:nvSpPr>
        <p:spPr>
          <a:xfrm>
            <a:off x="716448" y="2490552"/>
            <a:ext cx="3980577" cy="523220"/>
          </a:xfrm>
          <a:prstGeom prst="rect">
            <a:avLst/>
          </a:prstGeom>
        </p:spPr>
        <p:txBody>
          <a:bodyPr wrap="none">
            <a:spAutoFit/>
          </a:bodyPr>
          <a:lstStyle/>
          <a:p>
            <a:r>
              <a:rPr lang="en-US" sz="2800" b="1" i="1" dirty="0">
                <a:solidFill>
                  <a:srgbClr val="006600"/>
                </a:solidFill>
                <a:latin typeface="Arial" panose="020B0604020202020204" pitchFamily="34" charset="0"/>
                <a:ea typeface="Calibri" panose="020F0502020204030204" pitchFamily="34" charset="0"/>
                <a:cs typeface="Arial" panose="020B0604020202020204" pitchFamily="34" charset="0"/>
              </a:rPr>
              <a:t>a. </a:t>
            </a:r>
            <a:r>
              <a:rPr lang="en-US" sz="2800" b="1" i="1" dirty="0" err="1">
                <a:solidFill>
                  <a:srgbClr val="006600"/>
                </a:solidFill>
                <a:latin typeface="Arial" panose="020B0604020202020204" pitchFamily="34" charset="0"/>
                <a:ea typeface="Calibri" panose="020F0502020204030204" pitchFamily="34" charset="0"/>
                <a:cs typeface="Arial" panose="020B0604020202020204" pitchFamily="34" charset="0"/>
              </a:rPr>
              <a:t>Kế</a:t>
            </a:r>
            <a:r>
              <a:rPr lang="en-US" sz="2800" b="1" i="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i="1" dirty="0" err="1">
                <a:solidFill>
                  <a:srgbClr val="006600"/>
                </a:solidFill>
                <a:latin typeface="Arial" panose="020B0604020202020204" pitchFamily="34" charset="0"/>
                <a:ea typeface="Calibri" panose="020F0502020204030204" pitchFamily="34" charset="0"/>
                <a:cs typeface="Arial" panose="020B0604020202020204" pitchFamily="34" charset="0"/>
              </a:rPr>
              <a:t>hoạch</a:t>
            </a:r>
            <a:r>
              <a:rPr lang="en-US" sz="2800" b="1" i="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i="1" dirty="0" err="1">
                <a:solidFill>
                  <a:srgbClr val="006600"/>
                </a:solidFill>
                <a:latin typeface="Arial" panose="020B0604020202020204" pitchFamily="34" charset="0"/>
                <a:ea typeface="Calibri" panose="020F0502020204030204" pitchFamily="34" charset="0"/>
                <a:cs typeface="Arial" panose="020B0604020202020204" pitchFamily="34" charset="0"/>
              </a:rPr>
              <a:t>đánh</a:t>
            </a:r>
            <a:r>
              <a:rPr lang="en-US" sz="2800" b="1" i="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i="1" dirty="0" err="1">
                <a:solidFill>
                  <a:srgbClr val="006600"/>
                </a:solidFill>
                <a:latin typeface="Arial" panose="020B0604020202020204" pitchFamily="34" charset="0"/>
                <a:ea typeface="Calibri" panose="020F0502020204030204" pitchFamily="34" charset="0"/>
                <a:cs typeface="Arial" panose="020B0604020202020204" pitchFamily="34" charset="0"/>
              </a:rPr>
              <a:t>giặc</a:t>
            </a:r>
            <a:endParaRPr lang="en-US" sz="2800" i="1" dirty="0">
              <a:solidFill>
                <a:srgbClr val="006600"/>
              </a:solidFill>
              <a:latin typeface="Arial" panose="020B0604020202020204" pitchFamily="34" charset="0"/>
              <a:cs typeface="Arial" panose="020B0604020202020204" pitchFamily="34" charset="0"/>
            </a:endParaRPr>
          </a:p>
        </p:txBody>
      </p:sp>
      <p:sp>
        <p:nvSpPr>
          <p:cNvPr id="30" name="Cloud Callout 29"/>
          <p:cNvSpPr/>
          <p:nvPr/>
        </p:nvSpPr>
        <p:spPr>
          <a:xfrm>
            <a:off x="949180" y="3043349"/>
            <a:ext cx="4876800" cy="2580581"/>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C00000"/>
              </a:solidFill>
              <a:latin typeface="Arial" panose="020B0604020202020204" pitchFamily="34" charset="0"/>
              <a:cs typeface="Arial" panose="020B0604020202020204" pitchFamily="34" charset="0"/>
            </a:endParaRPr>
          </a:p>
          <a:p>
            <a:pPr algn="ctr"/>
            <a:r>
              <a:rPr lang="en-US" sz="2400" dirty="0" err="1">
                <a:solidFill>
                  <a:srgbClr val="C00000"/>
                </a:solidFill>
                <a:latin typeface="Arial" panose="020B0604020202020204" pitchFamily="34" charset="0"/>
                <a:cs typeface="Arial" panose="020B0604020202020204" pitchFamily="34" charset="0"/>
              </a:rPr>
              <a:t>Các</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em</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xem</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phim</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tư</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liệu</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và</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đọc</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mục</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Em</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có</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biết</a:t>
            </a:r>
            <a:r>
              <a:rPr lang="en-US" sz="2400" dirty="0">
                <a:solidFill>
                  <a:srgbClr val="C00000"/>
                </a:solidFill>
                <a:latin typeface="Arial" panose="020B0604020202020204" pitchFamily="34" charset="0"/>
                <a:cs typeface="Arial" panose="020B0604020202020204" pitchFamily="34" charset="0"/>
              </a:rPr>
              <a:t>”- SGK, tr.83 </a:t>
            </a:r>
            <a:r>
              <a:rPr lang="en-US" sz="2400" dirty="0" err="1">
                <a:solidFill>
                  <a:srgbClr val="C00000"/>
                </a:solidFill>
                <a:latin typeface="Arial" panose="020B0604020202020204" pitchFamily="34" charset="0"/>
                <a:cs typeface="Arial" panose="020B0604020202020204" pitchFamily="34" charset="0"/>
              </a:rPr>
              <a:t>để</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nắm</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được</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vài</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nét</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về</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Ngô</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Quyền</a:t>
            </a:r>
            <a:endParaRPr lang="en-US" sz="2400" dirty="0">
              <a:solidFill>
                <a:srgbClr val="C00000"/>
              </a:solidFill>
              <a:latin typeface="Arial" panose="020B0604020202020204" pitchFamily="34" charset="0"/>
              <a:cs typeface="Arial" panose="020B0604020202020204" pitchFamily="34" charset="0"/>
            </a:endParaRPr>
          </a:p>
          <a:p>
            <a:pPr algn="ctr"/>
            <a:endParaRPr lang="en-US" sz="2400" dirty="0">
              <a:solidFill>
                <a:srgbClr val="C00000"/>
              </a:solidFill>
              <a:latin typeface="Arial" panose="020B0604020202020204" pitchFamily="34" charset="0"/>
              <a:cs typeface="Arial" panose="020B0604020202020204" pitchFamily="34" charset="0"/>
            </a:endParaRPr>
          </a:p>
        </p:txBody>
      </p:sp>
      <p:pic>
        <p:nvPicPr>
          <p:cNvPr id="1026" name="Picture 2" descr="Tượng Ngô Quyề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9539" y="2429989"/>
            <a:ext cx="3119808" cy="36080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869314" y="6046413"/>
            <a:ext cx="2549717" cy="400110"/>
          </a:xfrm>
          <a:prstGeom prst="rect">
            <a:avLst/>
          </a:prstGeom>
          <a:noFill/>
        </p:spPr>
        <p:txBody>
          <a:bodyPr wrap="square" rtlCol="0">
            <a:spAutoFit/>
          </a:bodyPr>
          <a:lstStyle/>
          <a:p>
            <a:r>
              <a:rPr lang="en-US" sz="2000" b="1" i="1" dirty="0" err="1">
                <a:solidFill>
                  <a:srgbClr val="C00000"/>
                </a:solidFill>
              </a:rPr>
              <a:t>Ngô</a:t>
            </a:r>
            <a:r>
              <a:rPr lang="en-US" sz="2000" b="1" i="1" dirty="0">
                <a:solidFill>
                  <a:srgbClr val="C00000"/>
                </a:solidFill>
              </a:rPr>
              <a:t> </a:t>
            </a:r>
            <a:r>
              <a:rPr lang="en-US" sz="2000" b="1" i="1" dirty="0" err="1">
                <a:solidFill>
                  <a:srgbClr val="C00000"/>
                </a:solidFill>
              </a:rPr>
              <a:t>Quyền</a:t>
            </a:r>
            <a:r>
              <a:rPr lang="en-US" sz="2000" b="1" i="1" dirty="0">
                <a:solidFill>
                  <a:srgbClr val="C00000"/>
                </a:solidFill>
              </a:rPr>
              <a:t> (898- 944)</a:t>
            </a:r>
          </a:p>
        </p:txBody>
      </p:sp>
    </p:spTree>
    <p:extLst>
      <p:ext uri="{BB962C8B-B14F-4D97-AF65-F5344CB8AC3E}">
        <p14:creationId xmlns:p14="http://schemas.microsoft.com/office/powerpoint/2010/main" val="1671622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89965" y="182734"/>
            <a:ext cx="4473385" cy="475384"/>
          </a:xfrm>
        </p:spPr>
        <p:txBody>
          <a:bodyPr>
            <a:noAutofit/>
          </a:bodyPr>
          <a:lstStyle/>
          <a:p>
            <a:pPr marL="0" indent="0">
              <a:buNone/>
            </a:pP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Nhân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vật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lịch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sử</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Ngô</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Quyền</a:t>
            </a:r>
            <a:endParaRPr lang="en-US" sz="2400" b="1" dirty="0">
              <a:solidFill>
                <a:srgbClr val="0000FF"/>
              </a:solidFill>
              <a:latin typeface="Arial" pitchFamily="34" charset="0"/>
              <a:cs typeface="Arial" pitchFamily="34" charset="0"/>
            </a:endParaRPr>
          </a:p>
        </p:txBody>
      </p:sp>
      <p:sp>
        <p:nvSpPr>
          <p:cNvPr id="3076" name="Line 4"/>
          <p:cNvSpPr>
            <a:spLocks noChangeShapeType="1"/>
          </p:cNvSpPr>
          <p:nvPr/>
        </p:nvSpPr>
        <p:spPr bwMode="auto">
          <a:xfrm>
            <a:off x="5602942" y="1145979"/>
            <a:ext cx="0" cy="541020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4" name="Text Box 6"/>
          <p:cNvSpPr txBox="1">
            <a:spLocks noChangeArrowheads="1"/>
          </p:cNvSpPr>
          <p:nvPr/>
        </p:nvSpPr>
        <p:spPr bwMode="auto">
          <a:xfrm>
            <a:off x="6043367" y="1093779"/>
            <a:ext cx="56290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800" dirty="0" err="1"/>
              <a:t>Ngô</a:t>
            </a:r>
            <a:r>
              <a:rPr lang="en-US" sz="2800" dirty="0"/>
              <a:t> </a:t>
            </a:r>
            <a:r>
              <a:rPr lang="en-US" sz="2800" dirty="0" err="1"/>
              <a:t>Quyền</a:t>
            </a:r>
            <a:r>
              <a:rPr lang="en-US" sz="2800" dirty="0"/>
              <a:t> (898-944) </a:t>
            </a:r>
            <a:r>
              <a:rPr lang="en-US" sz="2800" dirty="0" err="1"/>
              <a:t>là</a:t>
            </a:r>
            <a:r>
              <a:rPr lang="en-US" sz="2800" dirty="0"/>
              <a:t> </a:t>
            </a:r>
            <a:r>
              <a:rPr lang="en-US" sz="2800" dirty="0" err="1"/>
              <a:t>người</a:t>
            </a:r>
            <a:r>
              <a:rPr lang="en-US" sz="2800" dirty="0"/>
              <a:t> </a:t>
            </a:r>
            <a:r>
              <a:rPr lang="en-US" sz="2800" dirty="0" err="1"/>
              <a:t>Đường</a:t>
            </a:r>
            <a:r>
              <a:rPr lang="en-US" sz="2800" dirty="0"/>
              <a:t> </a:t>
            </a:r>
            <a:r>
              <a:rPr lang="en-US" sz="2800" dirty="0" err="1"/>
              <a:t>Lâm</a:t>
            </a:r>
            <a:r>
              <a:rPr lang="en-US" sz="2800" dirty="0"/>
              <a:t> (</a:t>
            </a:r>
            <a:r>
              <a:rPr lang="en-US" sz="2800" dirty="0" err="1"/>
              <a:t>Sơn</a:t>
            </a:r>
            <a:r>
              <a:rPr lang="en-US" sz="2800" dirty="0"/>
              <a:t> </a:t>
            </a:r>
            <a:r>
              <a:rPr lang="en-US" sz="2800" dirty="0" err="1"/>
              <a:t>Tây</a:t>
            </a:r>
            <a:r>
              <a:rPr lang="en-US" sz="2800" dirty="0"/>
              <a:t> – </a:t>
            </a:r>
            <a:r>
              <a:rPr lang="en-US" sz="2800" dirty="0" err="1"/>
              <a:t>Hà</a:t>
            </a:r>
            <a:r>
              <a:rPr lang="en-US" sz="2800" dirty="0"/>
              <a:t> </a:t>
            </a:r>
            <a:r>
              <a:rPr lang="en-US" sz="2800" dirty="0" err="1"/>
              <a:t>Nội</a:t>
            </a:r>
            <a:r>
              <a:rPr lang="en-US" sz="2800" dirty="0"/>
              <a:t>), </a:t>
            </a:r>
            <a:r>
              <a:rPr lang="en-US" sz="2800" dirty="0" err="1"/>
              <a:t>xuất</a:t>
            </a:r>
            <a:r>
              <a:rPr lang="en-US" sz="2800" dirty="0"/>
              <a:t> </a:t>
            </a:r>
            <a:r>
              <a:rPr lang="en-US" sz="2800" dirty="0" err="1"/>
              <a:t>thân</a:t>
            </a:r>
            <a:r>
              <a:rPr lang="en-US" sz="2800" dirty="0"/>
              <a:t> </a:t>
            </a:r>
            <a:r>
              <a:rPr lang="en-US" sz="2800" dirty="0" err="1"/>
              <a:t>trong</a:t>
            </a:r>
            <a:r>
              <a:rPr lang="en-US" sz="2800" dirty="0"/>
              <a:t> </a:t>
            </a:r>
            <a:r>
              <a:rPr lang="en-US" sz="2800" dirty="0" err="1"/>
              <a:t>một</a:t>
            </a:r>
            <a:r>
              <a:rPr lang="en-US" sz="2800" dirty="0"/>
              <a:t> </a:t>
            </a:r>
            <a:r>
              <a:rPr lang="en-US" sz="2800" dirty="0" err="1"/>
              <a:t>gia</a:t>
            </a:r>
            <a:r>
              <a:rPr lang="en-US" sz="2800" dirty="0"/>
              <a:t> </a:t>
            </a:r>
            <a:r>
              <a:rPr lang="en-US" sz="2800" dirty="0" err="1"/>
              <a:t>đình</a:t>
            </a:r>
            <a:r>
              <a:rPr lang="en-US" sz="2800" dirty="0"/>
              <a:t> </a:t>
            </a:r>
            <a:r>
              <a:rPr lang="en-US" sz="2800" dirty="0" err="1"/>
              <a:t>quý</a:t>
            </a:r>
            <a:r>
              <a:rPr lang="en-US" sz="2800" dirty="0"/>
              <a:t> </a:t>
            </a:r>
            <a:r>
              <a:rPr lang="en-US" sz="2800" dirty="0" err="1"/>
              <a:t>tộc</a:t>
            </a:r>
            <a:r>
              <a:rPr lang="en-US" sz="2800" dirty="0"/>
              <a:t>. </a:t>
            </a:r>
          </a:p>
        </p:txBody>
      </p:sp>
      <p:sp>
        <p:nvSpPr>
          <p:cNvPr id="12295" name="Text Box 7"/>
          <p:cNvSpPr txBox="1">
            <a:spLocks noChangeArrowheads="1"/>
          </p:cNvSpPr>
          <p:nvPr/>
        </p:nvSpPr>
        <p:spPr bwMode="auto">
          <a:xfrm>
            <a:off x="6087422" y="3274709"/>
            <a:ext cx="56249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800" dirty="0"/>
              <a:t> </a:t>
            </a:r>
            <a:r>
              <a:rPr lang="en-US" sz="2800" dirty="0" err="1"/>
              <a:t>Ông</a:t>
            </a:r>
            <a:r>
              <a:rPr lang="en-US" sz="2800" dirty="0"/>
              <a:t> </a:t>
            </a:r>
            <a:r>
              <a:rPr lang="en-US" sz="2800" dirty="0" err="1"/>
              <a:t>là</a:t>
            </a:r>
            <a:r>
              <a:rPr lang="en-US" sz="2800" dirty="0"/>
              <a:t> </a:t>
            </a:r>
            <a:r>
              <a:rPr lang="en-US" sz="2800" dirty="0" err="1"/>
              <a:t>người</a:t>
            </a:r>
            <a:r>
              <a:rPr lang="en-US" sz="2800" dirty="0"/>
              <a:t> </a:t>
            </a:r>
            <a:r>
              <a:rPr lang="en-US" sz="2800" dirty="0" err="1"/>
              <a:t>tài</a:t>
            </a:r>
            <a:r>
              <a:rPr lang="en-US" sz="2800" dirty="0"/>
              <a:t> </a:t>
            </a:r>
            <a:r>
              <a:rPr lang="en-US" sz="2800" dirty="0" err="1"/>
              <a:t>năng</a:t>
            </a:r>
            <a:r>
              <a:rPr lang="en-US" sz="2800" dirty="0"/>
              <a:t>, </a:t>
            </a:r>
            <a:r>
              <a:rPr lang="en-US" sz="2800" dirty="0" err="1"/>
              <a:t>dũng</a:t>
            </a:r>
            <a:r>
              <a:rPr lang="en-US" sz="2800" dirty="0"/>
              <a:t> </a:t>
            </a:r>
            <a:r>
              <a:rPr lang="en-US" sz="2800" dirty="0" err="1"/>
              <a:t>lược</a:t>
            </a:r>
            <a:r>
              <a:rPr lang="en-US" sz="2800" dirty="0"/>
              <a:t>, </a:t>
            </a:r>
            <a:r>
              <a:rPr lang="en-US" sz="2800" dirty="0" err="1"/>
              <a:t>có</a:t>
            </a:r>
            <a:r>
              <a:rPr lang="en-US" sz="2800" dirty="0"/>
              <a:t> </a:t>
            </a:r>
            <a:r>
              <a:rPr lang="en-US" sz="2800" dirty="0" err="1"/>
              <a:t>sức</a:t>
            </a:r>
            <a:r>
              <a:rPr lang="en-US" sz="2800" dirty="0"/>
              <a:t> </a:t>
            </a:r>
            <a:r>
              <a:rPr lang="en-US" sz="2800" dirty="0" err="1"/>
              <a:t>khỏe</a:t>
            </a:r>
            <a:r>
              <a:rPr lang="en-US" sz="2800" dirty="0"/>
              <a:t> phi </a:t>
            </a:r>
            <a:r>
              <a:rPr lang="en-US" sz="2800" dirty="0" err="1"/>
              <a:t>thường</a:t>
            </a:r>
            <a:r>
              <a:rPr lang="en-US" sz="2800" dirty="0"/>
              <a:t>.</a:t>
            </a:r>
          </a:p>
        </p:txBody>
      </p:sp>
      <p:sp>
        <p:nvSpPr>
          <p:cNvPr id="12296" name="Text Box 8"/>
          <p:cNvSpPr txBox="1">
            <a:spLocks noChangeArrowheads="1"/>
          </p:cNvSpPr>
          <p:nvPr/>
        </p:nvSpPr>
        <p:spPr bwMode="auto">
          <a:xfrm>
            <a:off x="6111011" y="4795226"/>
            <a:ext cx="549380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800" dirty="0" err="1"/>
              <a:t>Ông</a:t>
            </a:r>
            <a:r>
              <a:rPr lang="en-US" sz="2800" dirty="0"/>
              <a:t> </a:t>
            </a:r>
            <a:r>
              <a:rPr lang="en-US" sz="2800" dirty="0" err="1"/>
              <a:t>là</a:t>
            </a:r>
            <a:r>
              <a:rPr lang="en-US" sz="2800" dirty="0"/>
              <a:t> con </a:t>
            </a:r>
            <a:r>
              <a:rPr lang="en-US" sz="2800" dirty="0" err="1"/>
              <a:t>rể</a:t>
            </a:r>
            <a:r>
              <a:rPr lang="en-US" sz="2800" dirty="0"/>
              <a:t> </a:t>
            </a:r>
            <a:r>
              <a:rPr lang="en-US" sz="2800" dirty="0" err="1"/>
              <a:t>của</a:t>
            </a:r>
            <a:r>
              <a:rPr lang="en-US" sz="2800" dirty="0"/>
              <a:t> </a:t>
            </a:r>
            <a:r>
              <a:rPr lang="en-US" sz="2800" dirty="0" err="1"/>
              <a:t>Dương</a:t>
            </a:r>
            <a:r>
              <a:rPr lang="en-US" sz="2800" dirty="0"/>
              <a:t> </a:t>
            </a:r>
            <a:r>
              <a:rPr lang="en-US" sz="2800" dirty="0" err="1"/>
              <a:t>Đình</a:t>
            </a:r>
            <a:r>
              <a:rPr lang="en-US" sz="2800" dirty="0"/>
              <a:t> </a:t>
            </a:r>
            <a:r>
              <a:rPr lang="en-US" sz="2800" dirty="0" err="1"/>
              <a:t>Nghệ</a:t>
            </a:r>
            <a:r>
              <a:rPr lang="en-US" sz="2800" dirty="0"/>
              <a:t>, </a:t>
            </a:r>
            <a:r>
              <a:rPr lang="en-US" sz="2800" dirty="0" err="1"/>
              <a:t>giữ</a:t>
            </a:r>
            <a:r>
              <a:rPr lang="en-US" sz="2800" dirty="0"/>
              <a:t> </a:t>
            </a:r>
            <a:r>
              <a:rPr lang="en-US" sz="2800" dirty="0" err="1"/>
              <a:t>chức</a:t>
            </a:r>
            <a:r>
              <a:rPr lang="en-US" sz="2800" dirty="0"/>
              <a:t> </a:t>
            </a:r>
            <a:r>
              <a:rPr lang="en-US" sz="2800" dirty="0" err="1"/>
              <a:t>Thứ</a:t>
            </a:r>
            <a:r>
              <a:rPr lang="en-US" sz="2800" dirty="0"/>
              <a:t> </a:t>
            </a:r>
            <a:r>
              <a:rPr lang="en-US" sz="2800" dirty="0" err="1"/>
              <a:t>sử</a:t>
            </a:r>
            <a:r>
              <a:rPr lang="en-US" sz="2800" dirty="0"/>
              <a:t>, </a:t>
            </a:r>
            <a:r>
              <a:rPr lang="en-US" sz="2800" dirty="0" err="1"/>
              <a:t>trấn</a:t>
            </a:r>
            <a:r>
              <a:rPr lang="en-US" sz="2800" dirty="0"/>
              <a:t> </a:t>
            </a:r>
            <a:r>
              <a:rPr lang="en-US" sz="2800" dirty="0" err="1"/>
              <a:t>giữ</a:t>
            </a:r>
            <a:r>
              <a:rPr lang="en-US" sz="2800" dirty="0"/>
              <a:t> </a:t>
            </a:r>
            <a:r>
              <a:rPr lang="en-US" sz="2800" dirty="0" err="1"/>
              <a:t>Ái</a:t>
            </a:r>
            <a:r>
              <a:rPr lang="en-US" sz="2800" dirty="0"/>
              <a:t> </a:t>
            </a:r>
            <a:r>
              <a:rPr lang="en-US" sz="2800" dirty="0" err="1"/>
              <a:t>châu</a:t>
            </a:r>
            <a:r>
              <a:rPr lang="en-US" sz="2800" dirty="0"/>
              <a:t> (Thanh </a:t>
            </a:r>
            <a:r>
              <a:rPr lang="en-US" sz="2800" dirty="0" err="1"/>
              <a:t>Hóa</a:t>
            </a:r>
            <a:r>
              <a:rPr lang="en-US" sz="2800" dirty="0"/>
              <a:t>).</a:t>
            </a:r>
          </a:p>
        </p:txBody>
      </p:sp>
      <p:sp>
        <p:nvSpPr>
          <p:cNvPr id="4" name="Cloud Callout 3"/>
          <p:cNvSpPr/>
          <p:nvPr/>
        </p:nvSpPr>
        <p:spPr>
          <a:xfrm>
            <a:off x="6329084" y="182735"/>
            <a:ext cx="5862916" cy="2853614"/>
          </a:xfrm>
          <a:prstGeom prst="cloudCallou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Qua </a:t>
            </a:r>
            <a:r>
              <a:rPr lang="en-US" sz="2400" b="1" dirty="0" err="1">
                <a:latin typeface="Arial" panose="020B0604020202020204" pitchFamily="34" charset="0"/>
                <a:cs typeface="Arial" panose="020B0604020202020204" pitchFamily="34" charset="0"/>
              </a:rPr>
              <a:t>phim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tư</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liệu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thông</a:t>
            </a:r>
            <a:r>
              <a:rPr lang="en-US" sz="2400" b="1" dirty="0">
                <a:latin typeface="Arial" panose="020B0604020202020204" pitchFamily="34" charset="0"/>
                <a:cs typeface="Arial" panose="020B0604020202020204" pitchFamily="34" charset="0"/>
              </a:rPr>
              <a:t> tin </a:t>
            </a:r>
            <a:r>
              <a:rPr lang="en-US" sz="2400" b="1" dirty="0" err="1">
                <a:latin typeface="Arial" panose="020B0604020202020204" pitchFamily="34" charset="0"/>
                <a:cs typeface="Arial" panose="020B0604020202020204" pitchFamily="34" charset="0"/>
              </a:rPr>
              <a:t>trong</a:t>
            </a:r>
            <a:r>
              <a:rPr lang="en-US" sz="2400" b="1" dirty="0">
                <a:latin typeface="Arial" panose="020B0604020202020204" pitchFamily="34" charset="0"/>
                <a:cs typeface="Arial" panose="020B0604020202020204" pitchFamily="34" charset="0"/>
              </a:rPr>
              <a:t> SGK </a:t>
            </a:r>
            <a:r>
              <a:rPr lang="en-US" sz="2400" b="1" dirty="0" err="1">
                <a:latin typeface="Arial" panose="020B0604020202020204" pitchFamily="34" charset="0"/>
                <a:cs typeface="Arial" panose="020B0604020202020204" pitchFamily="34" charset="0"/>
              </a:rPr>
              <a:t>em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hãy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nêu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những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hiểu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biết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về</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nhân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vật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lịch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sử</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Ngô</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Quyền</a:t>
            </a: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15" y="728105"/>
            <a:ext cx="4768424" cy="5828074"/>
          </a:xfrm>
          <a:prstGeom prst="rect">
            <a:avLst/>
          </a:prstGeom>
        </p:spPr>
      </p:pic>
    </p:spTree>
    <p:extLst>
      <p:ext uri="{BB962C8B-B14F-4D97-AF65-F5344CB8AC3E}">
        <p14:creationId xmlns:p14="http://schemas.microsoft.com/office/powerpoint/2010/main" val="34898308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grpId="0" nodeType="clickEffect">
                                  <p:stCondLst>
                                    <p:cond delay="0"/>
                                  </p:stCondLst>
                                  <p:childTnLst>
                                    <p:animEffect transition="out" filter="randombar(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2294"/>
                                        </p:tgtEl>
                                        <p:attrNameLst>
                                          <p:attrName>style.visibility</p:attrName>
                                        </p:attrNameLst>
                                      </p:cBhvr>
                                      <p:to>
                                        <p:strVal val="visible"/>
                                      </p:to>
                                    </p:set>
                                    <p:animEffect transition="in" filter="fade">
                                      <p:cBhvr>
                                        <p:cTn id="16" dur="1000"/>
                                        <p:tgtEl>
                                          <p:spTgt spid="12294"/>
                                        </p:tgtEl>
                                      </p:cBhvr>
                                    </p:animEffect>
                                    <p:anim calcmode="lin" valueType="num">
                                      <p:cBhvr>
                                        <p:cTn id="17" dur="1000" fill="hold"/>
                                        <p:tgtEl>
                                          <p:spTgt spid="12294"/>
                                        </p:tgtEl>
                                        <p:attrNameLst>
                                          <p:attrName>ppt_x</p:attrName>
                                        </p:attrNameLst>
                                      </p:cBhvr>
                                      <p:tavLst>
                                        <p:tav tm="0">
                                          <p:val>
                                            <p:strVal val="#ppt_x"/>
                                          </p:val>
                                        </p:tav>
                                        <p:tav tm="100000">
                                          <p:val>
                                            <p:strVal val="#ppt_x"/>
                                          </p:val>
                                        </p:tav>
                                      </p:tavLst>
                                    </p:anim>
                                    <p:anim calcmode="lin" valueType="num">
                                      <p:cBhvr>
                                        <p:cTn id="18"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295"/>
                                        </p:tgtEl>
                                        <p:attrNameLst>
                                          <p:attrName>style.visibility</p:attrName>
                                        </p:attrNameLst>
                                      </p:cBhvr>
                                      <p:to>
                                        <p:strVal val="visible"/>
                                      </p:to>
                                    </p:set>
                                    <p:animEffect transition="in" filter="fade">
                                      <p:cBhvr>
                                        <p:cTn id="23" dur="1000"/>
                                        <p:tgtEl>
                                          <p:spTgt spid="12295"/>
                                        </p:tgtEl>
                                      </p:cBhvr>
                                    </p:animEffect>
                                    <p:anim calcmode="lin" valueType="num">
                                      <p:cBhvr>
                                        <p:cTn id="24" dur="1000" fill="hold"/>
                                        <p:tgtEl>
                                          <p:spTgt spid="12295"/>
                                        </p:tgtEl>
                                        <p:attrNameLst>
                                          <p:attrName>ppt_x</p:attrName>
                                        </p:attrNameLst>
                                      </p:cBhvr>
                                      <p:tavLst>
                                        <p:tav tm="0">
                                          <p:val>
                                            <p:strVal val="#ppt_x"/>
                                          </p:val>
                                        </p:tav>
                                        <p:tav tm="100000">
                                          <p:val>
                                            <p:strVal val="#ppt_x"/>
                                          </p:val>
                                        </p:tav>
                                      </p:tavLst>
                                    </p:anim>
                                    <p:anim calcmode="lin" valueType="num">
                                      <p:cBhvr>
                                        <p:cTn id="25" dur="1000" fill="hold"/>
                                        <p:tgtEl>
                                          <p:spTgt spid="1229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296"/>
                                        </p:tgtEl>
                                        <p:attrNameLst>
                                          <p:attrName>style.visibility</p:attrName>
                                        </p:attrNameLst>
                                      </p:cBhvr>
                                      <p:to>
                                        <p:strVal val="visible"/>
                                      </p:to>
                                    </p:set>
                                    <p:animEffect transition="in" filter="fade">
                                      <p:cBhvr>
                                        <p:cTn id="30" dur="1000"/>
                                        <p:tgtEl>
                                          <p:spTgt spid="12296"/>
                                        </p:tgtEl>
                                      </p:cBhvr>
                                    </p:animEffect>
                                    <p:anim calcmode="lin" valueType="num">
                                      <p:cBhvr>
                                        <p:cTn id="31" dur="1000" fill="hold"/>
                                        <p:tgtEl>
                                          <p:spTgt spid="12296"/>
                                        </p:tgtEl>
                                        <p:attrNameLst>
                                          <p:attrName>ppt_x</p:attrName>
                                        </p:attrNameLst>
                                      </p:cBhvr>
                                      <p:tavLst>
                                        <p:tav tm="0">
                                          <p:val>
                                            <p:strVal val="#ppt_x"/>
                                          </p:val>
                                        </p:tav>
                                        <p:tav tm="100000">
                                          <p:val>
                                            <p:strVal val="#ppt_x"/>
                                          </p:val>
                                        </p:tav>
                                      </p:tavLst>
                                    </p:anim>
                                    <p:anim calcmode="lin" valueType="num">
                                      <p:cBhvr>
                                        <p:cTn id="32" dur="1000" fill="hold"/>
                                        <p:tgtEl>
                                          <p:spTgt spid="12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12296" grpId="0"/>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64976" y="1268439"/>
            <a:ext cx="7611036" cy="3970318"/>
          </a:xfrm>
          <a:prstGeom prst="rect">
            <a:avLst/>
          </a:prstGeom>
          <a:noFill/>
        </p:spPr>
        <p:txBody>
          <a:bodyPr wrap="square" rtlCol="0">
            <a:spAutoFit/>
          </a:bodyPr>
          <a:lstStyle/>
          <a:p>
            <a:pPr algn="just"/>
            <a:r>
              <a:rPr lang="en-US" sz="2800" b="1" i="1" dirty="0" err="1">
                <a:latin typeface="Arial" pitchFamily="34" charset="0"/>
                <a:cs typeface="Arial" pitchFamily="34" charset="0"/>
              </a:rPr>
              <a:t>Năm</a:t>
            </a:r>
            <a:r>
              <a:rPr lang="en-US" sz="2800" b="1" i="1" dirty="0">
                <a:latin typeface="Arial" pitchFamily="34" charset="0"/>
                <a:cs typeface="Arial" pitchFamily="34" charset="0"/>
              </a:rPr>
              <a:t> 937, </a:t>
            </a:r>
            <a:r>
              <a:rPr lang="en-US" sz="2800" b="1" i="1" dirty="0" err="1">
                <a:latin typeface="Arial" pitchFamily="34" charset="0"/>
                <a:cs typeface="Arial" pitchFamily="34" charset="0"/>
              </a:rPr>
              <a:t>Dương</a:t>
            </a:r>
            <a:r>
              <a:rPr lang="en-US" sz="2800" b="1" i="1" dirty="0">
                <a:latin typeface="Arial" pitchFamily="34" charset="0"/>
                <a:cs typeface="Arial" pitchFamily="34" charset="0"/>
              </a:rPr>
              <a:t> </a:t>
            </a:r>
            <a:r>
              <a:rPr lang="en-US" sz="2800" b="1" i="1" dirty="0" err="1">
                <a:latin typeface="Arial" pitchFamily="34" charset="0"/>
                <a:cs typeface="Arial" pitchFamily="34" charset="0"/>
              </a:rPr>
              <a:t>Đình</a:t>
            </a:r>
            <a:r>
              <a:rPr lang="en-US" sz="2800" b="1" i="1" dirty="0">
                <a:latin typeface="Arial" pitchFamily="34" charset="0"/>
                <a:cs typeface="Arial" pitchFamily="34" charset="0"/>
              </a:rPr>
              <a:t> </a:t>
            </a:r>
            <a:r>
              <a:rPr lang="en-US" sz="2800" b="1" i="1" dirty="0" err="1">
                <a:latin typeface="Arial" pitchFamily="34" charset="0"/>
                <a:cs typeface="Arial" pitchFamily="34" charset="0"/>
              </a:rPr>
              <a:t>Nghệ</a:t>
            </a:r>
            <a:r>
              <a:rPr lang="en-US" sz="2800" b="1" i="1" dirty="0">
                <a:latin typeface="Arial" pitchFamily="34" charset="0"/>
                <a:cs typeface="Arial" pitchFamily="34" charset="0"/>
              </a:rPr>
              <a:t> </a:t>
            </a:r>
            <a:r>
              <a:rPr lang="en-US" sz="2800" b="1" i="1" dirty="0" err="1">
                <a:latin typeface="Arial" pitchFamily="34" charset="0"/>
                <a:cs typeface="Arial" pitchFamily="34" charset="0"/>
              </a:rPr>
              <a:t>bị</a:t>
            </a:r>
            <a:r>
              <a:rPr lang="en-US" sz="2800" b="1" i="1" dirty="0">
                <a:latin typeface="Arial" pitchFamily="34" charset="0"/>
                <a:cs typeface="Arial" pitchFamily="34" charset="0"/>
              </a:rPr>
              <a:t> </a:t>
            </a:r>
            <a:r>
              <a:rPr lang="en-US" sz="2800" b="1" i="1" dirty="0" err="1">
                <a:latin typeface="Arial" pitchFamily="34" charset="0"/>
                <a:cs typeface="Arial" pitchFamily="34" charset="0"/>
              </a:rPr>
              <a:t>một</a:t>
            </a:r>
            <a:r>
              <a:rPr lang="en-US" sz="2800" b="1" i="1" dirty="0">
                <a:latin typeface="Arial" pitchFamily="34" charset="0"/>
                <a:cs typeface="Arial" pitchFamily="34" charset="0"/>
              </a:rPr>
              <a:t> </a:t>
            </a:r>
            <a:r>
              <a:rPr lang="en-US" sz="2800" b="1" i="1" dirty="0" err="1">
                <a:latin typeface="Arial" pitchFamily="34" charset="0"/>
                <a:cs typeface="Arial" pitchFamily="34" charset="0"/>
              </a:rPr>
              <a:t>nha</a:t>
            </a:r>
            <a:r>
              <a:rPr lang="en-US" sz="2800" b="1" i="1" dirty="0">
                <a:latin typeface="Arial" pitchFamily="34" charset="0"/>
                <a:cs typeface="Arial" pitchFamily="34" charset="0"/>
              </a:rPr>
              <a:t> </a:t>
            </a:r>
            <a:r>
              <a:rPr lang="en-US" sz="2800" b="1" i="1" dirty="0" err="1">
                <a:latin typeface="Arial" pitchFamily="34" charset="0"/>
                <a:cs typeface="Arial" pitchFamily="34" charset="0"/>
              </a:rPr>
              <a:t>tướng</a:t>
            </a:r>
            <a:r>
              <a:rPr lang="en-US" sz="2800" b="1" i="1" dirty="0">
                <a:latin typeface="Arial" pitchFamily="34" charset="0"/>
                <a:cs typeface="Arial" pitchFamily="34" charset="0"/>
              </a:rPr>
              <a:t> </a:t>
            </a:r>
            <a:r>
              <a:rPr lang="en-US" sz="2800" b="1" i="1" dirty="0" err="1">
                <a:latin typeface="Arial" pitchFamily="34" charset="0"/>
                <a:cs typeface="Arial" pitchFamily="34" charset="0"/>
              </a:rPr>
              <a:t>dưới</a:t>
            </a:r>
            <a:r>
              <a:rPr lang="en-US" sz="2800" b="1" i="1" dirty="0">
                <a:latin typeface="Arial" pitchFamily="34" charset="0"/>
                <a:cs typeface="Arial" pitchFamily="34" charset="0"/>
              </a:rPr>
              <a:t> </a:t>
            </a:r>
            <a:r>
              <a:rPr lang="en-US" sz="2800" b="1" i="1" dirty="0" err="1">
                <a:latin typeface="Arial" pitchFamily="34" charset="0"/>
                <a:cs typeface="Arial" pitchFamily="34" charset="0"/>
              </a:rPr>
              <a:t>quyền</a:t>
            </a:r>
            <a:r>
              <a:rPr lang="en-US" sz="2800" b="1" i="1" dirty="0">
                <a:latin typeface="Arial" pitchFamily="34" charset="0"/>
                <a:cs typeface="Arial" pitchFamily="34" charset="0"/>
              </a:rPr>
              <a:t> </a:t>
            </a:r>
            <a:r>
              <a:rPr lang="en-US" sz="2800" b="1" i="1" dirty="0" err="1">
                <a:latin typeface="Arial" pitchFamily="34" charset="0"/>
                <a:cs typeface="Arial" pitchFamily="34" charset="0"/>
              </a:rPr>
              <a:t>là</a:t>
            </a:r>
            <a:r>
              <a:rPr lang="en-US" sz="2800" b="1" i="1" dirty="0">
                <a:latin typeface="Arial" pitchFamily="34" charset="0"/>
                <a:cs typeface="Arial" pitchFamily="34" charset="0"/>
              </a:rPr>
              <a:t> </a:t>
            </a:r>
            <a:r>
              <a:rPr lang="en-US" sz="2800" b="1" i="1" dirty="0" err="1">
                <a:latin typeface="Arial" pitchFamily="34" charset="0"/>
                <a:cs typeface="Arial" pitchFamily="34" charset="0"/>
              </a:rPr>
              <a:t>Kiều</a:t>
            </a:r>
            <a:r>
              <a:rPr lang="en-US" sz="2800" b="1" i="1" dirty="0">
                <a:latin typeface="Arial" pitchFamily="34" charset="0"/>
                <a:cs typeface="Arial" pitchFamily="34" charset="0"/>
              </a:rPr>
              <a:t> </a:t>
            </a:r>
            <a:r>
              <a:rPr lang="en-US" sz="2800" b="1" i="1" dirty="0" err="1">
                <a:latin typeface="Arial" pitchFamily="34" charset="0"/>
                <a:cs typeface="Arial" pitchFamily="34" charset="0"/>
              </a:rPr>
              <a:t>Công</a:t>
            </a:r>
            <a:r>
              <a:rPr lang="en-US" sz="2800" b="1" i="1" dirty="0">
                <a:latin typeface="Arial" pitchFamily="34" charset="0"/>
                <a:cs typeface="Arial" pitchFamily="34" charset="0"/>
              </a:rPr>
              <a:t> </a:t>
            </a:r>
            <a:r>
              <a:rPr lang="en-US" sz="2800" b="1" i="1" dirty="0" err="1">
                <a:latin typeface="Arial" pitchFamily="34" charset="0"/>
                <a:cs typeface="Arial" pitchFamily="34" charset="0"/>
              </a:rPr>
              <a:t>Tiễn</a:t>
            </a:r>
            <a:r>
              <a:rPr lang="en-US" sz="2800" b="1" i="1" dirty="0">
                <a:latin typeface="Arial" pitchFamily="34" charset="0"/>
                <a:cs typeface="Arial" pitchFamily="34" charset="0"/>
              </a:rPr>
              <a:t> </a:t>
            </a:r>
            <a:r>
              <a:rPr lang="en-US" sz="2800" b="1" i="1" dirty="0" err="1">
                <a:latin typeface="Arial" pitchFamily="34" charset="0"/>
                <a:cs typeface="Arial" pitchFamily="34" charset="0"/>
              </a:rPr>
              <a:t>giết</a:t>
            </a:r>
            <a:r>
              <a:rPr lang="en-US" sz="2800" b="1" i="1" dirty="0">
                <a:latin typeface="Arial" pitchFamily="34" charset="0"/>
                <a:cs typeface="Arial" pitchFamily="34" charset="0"/>
              </a:rPr>
              <a:t> </a:t>
            </a:r>
            <a:r>
              <a:rPr lang="en-US" sz="2800" b="1" i="1" dirty="0" err="1">
                <a:latin typeface="Arial" pitchFamily="34" charset="0"/>
                <a:cs typeface="Arial" pitchFamily="34" charset="0"/>
              </a:rPr>
              <a:t>hại</a:t>
            </a:r>
            <a:r>
              <a:rPr lang="en-US" sz="2800" b="1" i="1" dirty="0">
                <a:latin typeface="Arial" pitchFamily="34" charset="0"/>
                <a:cs typeface="Arial" pitchFamily="34" charset="0"/>
              </a:rPr>
              <a:t> </a:t>
            </a:r>
            <a:r>
              <a:rPr lang="en-US" sz="2800" b="1" i="1" dirty="0" err="1">
                <a:latin typeface="Arial" pitchFamily="34" charset="0"/>
                <a:cs typeface="Arial" pitchFamily="34" charset="0"/>
              </a:rPr>
              <a:t>để</a:t>
            </a:r>
            <a:r>
              <a:rPr lang="en-US" sz="2800" b="1" i="1" dirty="0">
                <a:latin typeface="Arial" pitchFamily="34" charset="0"/>
                <a:cs typeface="Arial" pitchFamily="34" charset="0"/>
              </a:rPr>
              <a:t> </a:t>
            </a:r>
            <a:r>
              <a:rPr lang="en-US" sz="2800" b="1" i="1" dirty="0" err="1">
                <a:latin typeface="Arial" pitchFamily="34" charset="0"/>
                <a:cs typeface="Arial" pitchFamily="34" charset="0"/>
              </a:rPr>
              <a:t>đoạt</a:t>
            </a:r>
            <a:r>
              <a:rPr lang="en-US" sz="2800" b="1" i="1" dirty="0">
                <a:latin typeface="Arial" pitchFamily="34" charset="0"/>
                <a:cs typeface="Arial" pitchFamily="34" charset="0"/>
              </a:rPr>
              <a:t> </a:t>
            </a:r>
            <a:r>
              <a:rPr lang="en-US" sz="2800" b="1" i="1" dirty="0" err="1">
                <a:latin typeface="Arial" pitchFamily="34" charset="0"/>
                <a:cs typeface="Arial" pitchFamily="34" charset="0"/>
              </a:rPr>
              <a:t>chức</a:t>
            </a:r>
            <a:r>
              <a:rPr lang="en-US" sz="2800" b="1" i="1" dirty="0">
                <a:latin typeface="Arial" pitchFamily="34" charset="0"/>
                <a:cs typeface="Arial" pitchFamily="34" charset="0"/>
              </a:rPr>
              <a:t> </a:t>
            </a:r>
            <a:r>
              <a:rPr lang="en-US" sz="2800" b="1" i="1" dirty="0" err="1">
                <a:latin typeface="Arial" pitchFamily="34" charset="0"/>
                <a:cs typeface="Arial" pitchFamily="34" charset="0"/>
              </a:rPr>
              <a:t>Tiết</a:t>
            </a:r>
            <a:r>
              <a:rPr lang="en-US" sz="2800" b="1" i="1" dirty="0">
                <a:latin typeface="Arial" pitchFamily="34" charset="0"/>
                <a:cs typeface="Arial" pitchFamily="34" charset="0"/>
              </a:rPr>
              <a:t> </a:t>
            </a:r>
            <a:r>
              <a:rPr lang="en-US" sz="2800" b="1" i="1" dirty="0" err="1">
                <a:latin typeface="Arial" pitchFamily="34" charset="0"/>
                <a:cs typeface="Arial" pitchFamily="34" charset="0"/>
              </a:rPr>
              <a:t>độ</a:t>
            </a:r>
            <a:r>
              <a:rPr lang="en-US" sz="2800" b="1" i="1" dirty="0">
                <a:latin typeface="Arial" pitchFamily="34" charset="0"/>
                <a:cs typeface="Arial" pitchFamily="34" charset="0"/>
              </a:rPr>
              <a:t> </a:t>
            </a:r>
            <a:r>
              <a:rPr lang="en-US" sz="2800" b="1" i="1" dirty="0" err="1">
                <a:latin typeface="Arial" pitchFamily="34" charset="0"/>
                <a:cs typeface="Arial" pitchFamily="34" charset="0"/>
              </a:rPr>
              <a:t>sứ</a:t>
            </a:r>
            <a:r>
              <a:rPr lang="en-US" sz="2800" b="1" i="1" dirty="0">
                <a:latin typeface="Arial" pitchFamily="34" charset="0"/>
                <a:cs typeface="Arial" pitchFamily="34" charset="0"/>
              </a:rPr>
              <a:t>. </a:t>
            </a:r>
            <a:r>
              <a:rPr lang="en-US" sz="2800" b="1" i="1" dirty="0" err="1">
                <a:latin typeface="Arial" pitchFamily="34" charset="0"/>
                <a:cs typeface="Arial" pitchFamily="34" charset="0"/>
              </a:rPr>
              <a:t>Hành</a:t>
            </a:r>
            <a:r>
              <a:rPr lang="en-US" sz="2800" b="1" i="1" dirty="0">
                <a:latin typeface="Arial" pitchFamily="34" charset="0"/>
                <a:cs typeface="Arial" pitchFamily="34" charset="0"/>
              </a:rPr>
              <a:t> </a:t>
            </a:r>
            <a:r>
              <a:rPr lang="en-US" sz="2800" b="1" i="1" dirty="0" err="1">
                <a:latin typeface="Arial" pitchFamily="34" charset="0"/>
                <a:cs typeface="Arial" pitchFamily="34" charset="0"/>
              </a:rPr>
              <a:t>động</a:t>
            </a:r>
            <a:r>
              <a:rPr lang="en-US" sz="2800" b="1" i="1" dirty="0">
                <a:latin typeface="Arial" pitchFamily="34" charset="0"/>
                <a:cs typeface="Arial" pitchFamily="34" charset="0"/>
              </a:rPr>
              <a:t> </a:t>
            </a:r>
            <a:r>
              <a:rPr lang="en-US" sz="2800" b="1" i="1" dirty="0" err="1">
                <a:latin typeface="Arial" pitchFamily="34" charset="0"/>
                <a:cs typeface="Arial" pitchFamily="34" charset="0"/>
              </a:rPr>
              <a:t>phản</a:t>
            </a:r>
            <a:r>
              <a:rPr lang="en-US" sz="2800" b="1" i="1" dirty="0">
                <a:latin typeface="Arial" pitchFamily="34" charset="0"/>
                <a:cs typeface="Arial" pitchFamily="34" charset="0"/>
              </a:rPr>
              <a:t> </a:t>
            </a:r>
            <a:r>
              <a:rPr lang="en-US" sz="2800" b="1" i="1" dirty="0" err="1">
                <a:latin typeface="Arial" pitchFamily="34" charset="0"/>
                <a:cs typeface="Arial" pitchFamily="34" charset="0"/>
              </a:rPr>
              <a:t>trắc</a:t>
            </a:r>
            <a:r>
              <a:rPr lang="en-US" sz="2800" b="1" i="1" dirty="0">
                <a:latin typeface="Arial" pitchFamily="34" charset="0"/>
                <a:cs typeface="Arial" pitchFamily="34" charset="0"/>
              </a:rPr>
              <a:t> </a:t>
            </a:r>
            <a:r>
              <a:rPr lang="en-US" sz="2800" b="1" i="1" dirty="0" err="1">
                <a:latin typeface="Arial" pitchFamily="34" charset="0"/>
                <a:cs typeface="Arial" pitchFamily="34" charset="0"/>
              </a:rPr>
              <a:t>của</a:t>
            </a:r>
            <a:r>
              <a:rPr lang="en-US" sz="2800" b="1" i="1" dirty="0">
                <a:latin typeface="Arial" pitchFamily="34" charset="0"/>
                <a:cs typeface="Arial" pitchFamily="34" charset="0"/>
              </a:rPr>
              <a:t> </a:t>
            </a:r>
            <a:r>
              <a:rPr lang="en-US" sz="2800" b="1" i="1" dirty="0" err="1">
                <a:latin typeface="Arial" pitchFamily="34" charset="0"/>
                <a:cs typeface="Arial" pitchFamily="34" charset="0"/>
              </a:rPr>
              <a:t>Kiều</a:t>
            </a:r>
            <a:r>
              <a:rPr lang="en-US" sz="2800" b="1" i="1" dirty="0">
                <a:latin typeface="Arial" pitchFamily="34" charset="0"/>
                <a:cs typeface="Arial" pitchFamily="34" charset="0"/>
              </a:rPr>
              <a:t> </a:t>
            </a:r>
            <a:r>
              <a:rPr lang="en-US" sz="2800" b="1" i="1" dirty="0" err="1">
                <a:latin typeface="Arial" pitchFamily="34" charset="0"/>
                <a:cs typeface="Arial" pitchFamily="34" charset="0"/>
              </a:rPr>
              <a:t>Công</a:t>
            </a:r>
            <a:r>
              <a:rPr lang="en-US" sz="2800" b="1" i="1" dirty="0">
                <a:latin typeface="Arial" pitchFamily="34" charset="0"/>
                <a:cs typeface="Arial" pitchFamily="34" charset="0"/>
              </a:rPr>
              <a:t> </a:t>
            </a:r>
            <a:r>
              <a:rPr lang="en-US" sz="2800" b="1" i="1" dirty="0" err="1">
                <a:latin typeface="Arial" pitchFamily="34" charset="0"/>
                <a:cs typeface="Arial" pitchFamily="34" charset="0"/>
              </a:rPr>
              <a:t>Tiễn</a:t>
            </a:r>
            <a:r>
              <a:rPr lang="en-US" sz="2800" b="1" i="1" dirty="0">
                <a:latin typeface="Arial" pitchFamily="34" charset="0"/>
                <a:cs typeface="Arial" pitchFamily="34" charset="0"/>
              </a:rPr>
              <a:t> </a:t>
            </a:r>
            <a:r>
              <a:rPr lang="en-US" sz="2800" b="1" i="1" dirty="0" err="1">
                <a:latin typeface="Arial" pitchFamily="34" charset="0"/>
                <a:cs typeface="Arial" pitchFamily="34" charset="0"/>
              </a:rPr>
              <a:t>đã</a:t>
            </a:r>
            <a:r>
              <a:rPr lang="en-US" sz="2800" b="1" i="1" dirty="0">
                <a:latin typeface="Arial" pitchFamily="34" charset="0"/>
                <a:cs typeface="Arial" pitchFamily="34" charset="0"/>
              </a:rPr>
              <a:t> </a:t>
            </a:r>
            <a:r>
              <a:rPr lang="en-US" sz="2800" b="1" i="1" dirty="0" err="1">
                <a:latin typeface="Arial" pitchFamily="34" charset="0"/>
                <a:cs typeface="Arial" pitchFamily="34" charset="0"/>
              </a:rPr>
              <a:t>gây</a:t>
            </a:r>
            <a:r>
              <a:rPr lang="en-US" sz="2800" b="1" i="1" dirty="0">
                <a:latin typeface="Arial" pitchFamily="34" charset="0"/>
                <a:cs typeface="Arial" pitchFamily="34" charset="0"/>
              </a:rPr>
              <a:t> </a:t>
            </a:r>
            <a:r>
              <a:rPr lang="en-US" sz="2800" b="1" i="1" dirty="0" err="1">
                <a:latin typeface="Arial" pitchFamily="34" charset="0"/>
                <a:cs typeface="Arial" pitchFamily="34" charset="0"/>
              </a:rPr>
              <a:t>nên</a:t>
            </a:r>
            <a:r>
              <a:rPr lang="en-US" sz="2800" b="1" i="1" dirty="0">
                <a:latin typeface="Arial" pitchFamily="34" charset="0"/>
                <a:cs typeface="Arial" pitchFamily="34" charset="0"/>
              </a:rPr>
              <a:t> </a:t>
            </a:r>
            <a:r>
              <a:rPr lang="en-US" sz="2800" b="1" i="1" dirty="0" err="1">
                <a:latin typeface="Arial" pitchFamily="34" charset="0"/>
                <a:cs typeface="Arial" pitchFamily="34" charset="0"/>
              </a:rPr>
              <a:t>một</a:t>
            </a:r>
            <a:r>
              <a:rPr lang="en-US" sz="2800" b="1" i="1" dirty="0">
                <a:latin typeface="Arial" pitchFamily="34" charset="0"/>
                <a:cs typeface="Arial" pitchFamily="34" charset="0"/>
              </a:rPr>
              <a:t> </a:t>
            </a:r>
            <a:r>
              <a:rPr lang="en-US" sz="2800" b="1" i="1" dirty="0" err="1">
                <a:latin typeface="Arial" pitchFamily="34" charset="0"/>
                <a:cs typeface="Arial" pitchFamily="34" charset="0"/>
              </a:rPr>
              <a:t>làn</a:t>
            </a:r>
            <a:r>
              <a:rPr lang="en-US" sz="2800" b="1" i="1" dirty="0">
                <a:latin typeface="Arial" pitchFamily="34" charset="0"/>
                <a:cs typeface="Arial" pitchFamily="34" charset="0"/>
              </a:rPr>
              <a:t> </a:t>
            </a:r>
            <a:r>
              <a:rPr lang="en-US" sz="2800" b="1" i="1" dirty="0" err="1">
                <a:latin typeface="Arial" pitchFamily="34" charset="0"/>
                <a:cs typeface="Arial" pitchFamily="34" charset="0"/>
              </a:rPr>
              <a:t>sóng</a:t>
            </a:r>
            <a:r>
              <a:rPr lang="en-US" sz="2800" b="1" i="1" dirty="0">
                <a:latin typeface="Arial" pitchFamily="34" charset="0"/>
                <a:cs typeface="Arial" pitchFamily="34" charset="0"/>
              </a:rPr>
              <a:t> </a:t>
            </a:r>
            <a:r>
              <a:rPr lang="en-US" sz="2800" b="1" i="1" dirty="0" err="1">
                <a:latin typeface="Arial" pitchFamily="34" charset="0"/>
                <a:cs typeface="Arial" pitchFamily="34" charset="0"/>
              </a:rPr>
              <a:t>bất</a:t>
            </a:r>
            <a:r>
              <a:rPr lang="en-US" sz="2800" b="1" i="1" dirty="0">
                <a:latin typeface="Arial" pitchFamily="34" charset="0"/>
                <a:cs typeface="Arial" pitchFamily="34" charset="0"/>
              </a:rPr>
              <a:t> </a:t>
            </a:r>
            <a:r>
              <a:rPr lang="en-US" sz="2800" b="1" i="1" dirty="0" err="1">
                <a:latin typeface="Arial" pitchFamily="34" charset="0"/>
                <a:cs typeface="Arial" pitchFamily="34" charset="0"/>
              </a:rPr>
              <a:t>bình</a:t>
            </a:r>
            <a:r>
              <a:rPr lang="en-US" sz="2800" b="1" i="1" dirty="0">
                <a:latin typeface="Arial" pitchFamily="34" charset="0"/>
                <a:cs typeface="Arial" pitchFamily="34" charset="0"/>
              </a:rPr>
              <a:t>, </a:t>
            </a:r>
            <a:r>
              <a:rPr lang="en-US" sz="2800" b="1" i="1" dirty="0" err="1">
                <a:latin typeface="Arial" pitchFamily="34" charset="0"/>
                <a:cs typeface="Arial" pitchFamily="34" charset="0"/>
              </a:rPr>
              <a:t>căm</a:t>
            </a:r>
            <a:r>
              <a:rPr lang="en-US" sz="2800" b="1" i="1" dirty="0">
                <a:latin typeface="Arial" pitchFamily="34" charset="0"/>
                <a:cs typeface="Arial" pitchFamily="34" charset="0"/>
              </a:rPr>
              <a:t> </a:t>
            </a:r>
            <a:r>
              <a:rPr lang="en-US" sz="2800" b="1" i="1" dirty="0" err="1">
                <a:latin typeface="Arial" pitchFamily="34" charset="0"/>
                <a:cs typeface="Arial" pitchFamily="34" charset="0"/>
              </a:rPr>
              <a:t>giận</a:t>
            </a:r>
            <a:r>
              <a:rPr lang="en-US" sz="2800" b="1" i="1" dirty="0">
                <a:latin typeface="Arial" pitchFamily="34" charset="0"/>
                <a:cs typeface="Arial" pitchFamily="34" charset="0"/>
              </a:rPr>
              <a:t> </a:t>
            </a:r>
            <a:r>
              <a:rPr lang="en-US" sz="2800" b="1" i="1" dirty="0" err="1">
                <a:latin typeface="Arial" pitchFamily="34" charset="0"/>
                <a:cs typeface="Arial" pitchFamily="34" charset="0"/>
              </a:rPr>
              <a:t>trong</a:t>
            </a:r>
            <a:r>
              <a:rPr lang="en-US" sz="2800" b="1" i="1" dirty="0">
                <a:latin typeface="Arial" pitchFamily="34" charset="0"/>
                <a:cs typeface="Arial" pitchFamily="34" charset="0"/>
              </a:rPr>
              <a:t> </a:t>
            </a:r>
            <a:r>
              <a:rPr lang="en-US" sz="2800" b="1" i="1" dirty="0" err="1">
                <a:latin typeface="Arial" pitchFamily="34" charset="0"/>
                <a:cs typeface="Arial" pitchFamily="34" charset="0"/>
              </a:rPr>
              <a:t>mọi</a:t>
            </a:r>
            <a:r>
              <a:rPr lang="en-US" sz="2800" b="1" i="1" dirty="0">
                <a:latin typeface="Arial" pitchFamily="34" charset="0"/>
                <a:cs typeface="Arial" pitchFamily="34" charset="0"/>
              </a:rPr>
              <a:t> </a:t>
            </a:r>
            <a:r>
              <a:rPr lang="en-US" sz="2800" b="1" i="1" dirty="0" err="1">
                <a:latin typeface="Arial" pitchFamily="34" charset="0"/>
                <a:cs typeface="Arial" pitchFamily="34" charset="0"/>
              </a:rPr>
              <a:t>tầng</a:t>
            </a:r>
            <a:r>
              <a:rPr lang="en-US" sz="2800" b="1" i="1" dirty="0">
                <a:latin typeface="Arial" pitchFamily="34" charset="0"/>
                <a:cs typeface="Arial" pitchFamily="34" charset="0"/>
              </a:rPr>
              <a:t> </a:t>
            </a:r>
            <a:r>
              <a:rPr lang="en-US" sz="2800" b="1" i="1" dirty="0" err="1">
                <a:latin typeface="Arial" pitchFamily="34" charset="0"/>
                <a:cs typeface="Arial" pitchFamily="34" charset="0"/>
              </a:rPr>
              <a:t>lớp</a:t>
            </a:r>
            <a:r>
              <a:rPr lang="en-US" sz="2800" b="1" i="1" dirty="0">
                <a:latin typeface="Arial" pitchFamily="34" charset="0"/>
                <a:cs typeface="Arial" pitchFamily="34" charset="0"/>
              </a:rPr>
              <a:t> </a:t>
            </a:r>
            <a:r>
              <a:rPr lang="en-US" sz="2800" b="1" i="1" dirty="0" err="1">
                <a:latin typeface="Arial" pitchFamily="34" charset="0"/>
                <a:cs typeface="Arial" pitchFamily="34" charset="0"/>
              </a:rPr>
              <a:t>nhân</a:t>
            </a:r>
            <a:r>
              <a:rPr lang="en-US" sz="2800" b="1" i="1" dirty="0">
                <a:latin typeface="Arial" pitchFamily="34" charset="0"/>
                <a:cs typeface="Arial" pitchFamily="34" charset="0"/>
              </a:rPr>
              <a:t> </a:t>
            </a:r>
            <a:r>
              <a:rPr lang="en-US" sz="2800" b="1" i="1" dirty="0" err="1">
                <a:latin typeface="Arial" pitchFamily="34" charset="0"/>
                <a:cs typeface="Arial" pitchFamily="34" charset="0"/>
              </a:rPr>
              <a:t>dân</a:t>
            </a:r>
            <a:r>
              <a:rPr lang="en-US" sz="2800" b="1" i="1" dirty="0">
                <a:latin typeface="Arial" pitchFamily="34" charset="0"/>
                <a:cs typeface="Arial" pitchFamily="34" charset="0"/>
              </a:rPr>
              <a:t>. </a:t>
            </a:r>
            <a:r>
              <a:rPr lang="en-US" sz="2800" b="1" i="1" dirty="0" err="1">
                <a:latin typeface="Arial" pitchFamily="34" charset="0"/>
                <a:cs typeface="Arial" pitchFamily="34" charset="0"/>
              </a:rPr>
              <a:t>Trước</a:t>
            </a:r>
            <a:r>
              <a:rPr lang="en-US" sz="2800" b="1" i="1" dirty="0">
                <a:latin typeface="Arial" pitchFamily="34" charset="0"/>
                <a:cs typeface="Arial" pitchFamily="34" charset="0"/>
              </a:rPr>
              <a:t> </a:t>
            </a:r>
            <a:r>
              <a:rPr lang="en-US" sz="2800" b="1" i="1" dirty="0" err="1">
                <a:latin typeface="Arial" pitchFamily="34" charset="0"/>
                <a:cs typeface="Arial" pitchFamily="34" charset="0"/>
              </a:rPr>
              <a:t>hoàn</a:t>
            </a:r>
            <a:r>
              <a:rPr lang="en-US" sz="2800" b="1" i="1" dirty="0">
                <a:latin typeface="Arial" pitchFamily="34" charset="0"/>
                <a:cs typeface="Arial" pitchFamily="34" charset="0"/>
              </a:rPr>
              <a:t> </a:t>
            </a:r>
            <a:r>
              <a:rPr lang="en-US" sz="2800" b="1" i="1" dirty="0" err="1">
                <a:latin typeface="Arial" pitchFamily="34" charset="0"/>
                <a:cs typeface="Arial" pitchFamily="34" charset="0"/>
              </a:rPr>
              <a:t>cảnh</a:t>
            </a:r>
            <a:r>
              <a:rPr lang="en-US" sz="2800" b="1" i="1" dirty="0">
                <a:latin typeface="Arial" pitchFamily="34" charset="0"/>
                <a:cs typeface="Arial" pitchFamily="34" charset="0"/>
              </a:rPr>
              <a:t> </a:t>
            </a:r>
            <a:r>
              <a:rPr lang="en-US" sz="2800" b="1" i="1" dirty="0" err="1">
                <a:latin typeface="Arial" pitchFamily="34" charset="0"/>
                <a:cs typeface="Arial" pitchFamily="34" charset="0"/>
              </a:rPr>
              <a:t>đó</a:t>
            </a:r>
            <a:r>
              <a:rPr lang="en-US" sz="2800" b="1" i="1" dirty="0">
                <a:latin typeface="Arial" pitchFamily="34" charset="0"/>
                <a:cs typeface="Arial" pitchFamily="34" charset="0"/>
              </a:rPr>
              <a:t> </a:t>
            </a:r>
            <a:r>
              <a:rPr lang="en-US" sz="2800" b="1" i="1" dirty="0" err="1">
                <a:latin typeface="Arial" pitchFamily="34" charset="0"/>
                <a:cs typeface="Arial" pitchFamily="34" charset="0"/>
              </a:rPr>
              <a:t>Ngô</a:t>
            </a:r>
            <a:r>
              <a:rPr lang="en-US" sz="2800" b="1" i="1" dirty="0">
                <a:latin typeface="Arial" pitchFamily="34" charset="0"/>
                <a:cs typeface="Arial" pitchFamily="34" charset="0"/>
              </a:rPr>
              <a:t> </a:t>
            </a:r>
            <a:r>
              <a:rPr lang="en-US" sz="2800" b="1" i="1" dirty="0" err="1">
                <a:latin typeface="Arial" pitchFamily="34" charset="0"/>
                <a:cs typeface="Arial" pitchFamily="34" charset="0"/>
              </a:rPr>
              <a:t>Quyền</a:t>
            </a:r>
            <a:r>
              <a:rPr lang="en-US" sz="2800" b="1" i="1" dirty="0">
                <a:latin typeface="Arial" pitchFamily="34" charset="0"/>
                <a:cs typeface="Arial" pitchFamily="34" charset="0"/>
              </a:rPr>
              <a:t> </a:t>
            </a:r>
            <a:r>
              <a:rPr lang="en-US" sz="2800" b="1" i="1" dirty="0" err="1">
                <a:latin typeface="Arial" pitchFamily="34" charset="0"/>
                <a:cs typeface="Arial" pitchFamily="34" charset="0"/>
              </a:rPr>
              <a:t>đã</a:t>
            </a:r>
            <a:r>
              <a:rPr lang="en-US" sz="2800" b="1" i="1" dirty="0">
                <a:latin typeface="Arial" pitchFamily="34" charset="0"/>
                <a:cs typeface="Arial" pitchFamily="34" charset="0"/>
              </a:rPr>
              <a:t> </a:t>
            </a:r>
            <a:r>
              <a:rPr lang="en-US" sz="2800" b="1" i="1" dirty="0" err="1">
                <a:latin typeface="Arial" pitchFamily="34" charset="0"/>
                <a:cs typeface="Arial" pitchFamily="34" charset="0"/>
              </a:rPr>
              <a:t>tập</a:t>
            </a:r>
            <a:r>
              <a:rPr lang="en-US" sz="2800" b="1" i="1" dirty="0">
                <a:latin typeface="Arial" pitchFamily="34" charset="0"/>
                <a:cs typeface="Arial" pitchFamily="34" charset="0"/>
              </a:rPr>
              <a:t> </a:t>
            </a:r>
            <a:r>
              <a:rPr lang="en-US" sz="2800" b="1" i="1" dirty="0" err="1">
                <a:latin typeface="Arial" pitchFamily="34" charset="0"/>
                <a:cs typeface="Arial" pitchFamily="34" charset="0"/>
              </a:rPr>
              <a:t>hợp</a:t>
            </a:r>
            <a:r>
              <a:rPr lang="en-US" sz="2800" b="1" i="1" dirty="0">
                <a:latin typeface="Arial" pitchFamily="34" charset="0"/>
                <a:cs typeface="Arial" pitchFamily="34" charset="0"/>
              </a:rPr>
              <a:t> </a:t>
            </a:r>
            <a:r>
              <a:rPr lang="en-US" sz="2800" b="1" i="1" dirty="0" err="1">
                <a:latin typeface="Arial" pitchFamily="34" charset="0"/>
                <a:cs typeface="Arial" pitchFamily="34" charset="0"/>
              </a:rPr>
              <a:t>lực</a:t>
            </a:r>
            <a:r>
              <a:rPr lang="en-US" sz="2800" b="1" i="1" dirty="0">
                <a:latin typeface="Arial" pitchFamily="34" charset="0"/>
                <a:cs typeface="Arial" pitchFamily="34" charset="0"/>
              </a:rPr>
              <a:t> </a:t>
            </a:r>
            <a:r>
              <a:rPr lang="en-US" sz="2800" b="1" i="1" dirty="0" err="1">
                <a:latin typeface="Arial" pitchFamily="34" charset="0"/>
                <a:cs typeface="Arial" pitchFamily="34" charset="0"/>
              </a:rPr>
              <a:t>lượng</a:t>
            </a:r>
            <a:r>
              <a:rPr lang="en-US" sz="2800" b="1" i="1" dirty="0">
                <a:latin typeface="Arial" pitchFamily="34" charset="0"/>
                <a:cs typeface="Arial" pitchFamily="34" charset="0"/>
              </a:rPr>
              <a:t> </a:t>
            </a:r>
            <a:r>
              <a:rPr lang="en-US" sz="2800" b="1" i="1" dirty="0" err="1">
                <a:latin typeface="Arial" pitchFamily="34" charset="0"/>
                <a:cs typeface="Arial" pitchFamily="34" charset="0"/>
              </a:rPr>
              <a:t>đưa</a:t>
            </a:r>
            <a:r>
              <a:rPr lang="en-US" sz="2800" b="1" i="1" dirty="0">
                <a:latin typeface="Arial" pitchFamily="34" charset="0"/>
                <a:cs typeface="Arial" pitchFamily="34" charset="0"/>
              </a:rPr>
              <a:t> </a:t>
            </a:r>
            <a:r>
              <a:rPr lang="en-US" sz="2800" b="1" i="1" dirty="0" err="1">
                <a:latin typeface="Arial" pitchFamily="34" charset="0"/>
                <a:cs typeface="Arial" pitchFamily="34" charset="0"/>
              </a:rPr>
              <a:t>quân</a:t>
            </a:r>
            <a:r>
              <a:rPr lang="en-US" sz="2800" b="1" i="1" dirty="0">
                <a:latin typeface="Arial" pitchFamily="34" charset="0"/>
                <a:cs typeface="Arial" pitchFamily="34" charset="0"/>
              </a:rPr>
              <a:t> </a:t>
            </a:r>
            <a:r>
              <a:rPr lang="en-US" sz="2800" b="1" i="1" dirty="0" err="1">
                <a:latin typeface="Arial" pitchFamily="34" charset="0"/>
                <a:cs typeface="Arial" pitchFamily="34" charset="0"/>
              </a:rPr>
              <a:t>từ</a:t>
            </a:r>
            <a:r>
              <a:rPr lang="en-US" sz="2800" b="1" i="1" dirty="0">
                <a:latin typeface="Arial" pitchFamily="34" charset="0"/>
                <a:cs typeface="Arial" pitchFamily="34" charset="0"/>
              </a:rPr>
              <a:t> </a:t>
            </a:r>
            <a:r>
              <a:rPr lang="en-US" sz="2800" b="1" i="1" dirty="0" err="1">
                <a:latin typeface="Arial" pitchFamily="34" charset="0"/>
                <a:cs typeface="Arial" pitchFamily="34" charset="0"/>
              </a:rPr>
              <a:t>Ái</a:t>
            </a:r>
            <a:r>
              <a:rPr lang="en-US" sz="2800" b="1" i="1" dirty="0">
                <a:latin typeface="Arial" pitchFamily="34" charset="0"/>
                <a:cs typeface="Arial" pitchFamily="34" charset="0"/>
              </a:rPr>
              <a:t> </a:t>
            </a:r>
            <a:r>
              <a:rPr lang="en-US" sz="2800" b="1" i="1" dirty="0" err="1">
                <a:latin typeface="Arial" pitchFamily="34" charset="0"/>
                <a:cs typeface="Arial" pitchFamily="34" charset="0"/>
              </a:rPr>
              <a:t>Châu</a:t>
            </a:r>
            <a:r>
              <a:rPr lang="en-US" sz="2800" b="1" i="1" dirty="0">
                <a:latin typeface="Arial" pitchFamily="34" charset="0"/>
                <a:cs typeface="Arial" pitchFamily="34" charset="0"/>
              </a:rPr>
              <a:t> </a:t>
            </a:r>
            <a:r>
              <a:rPr lang="en-US" sz="2800" b="1" i="1" dirty="0" err="1">
                <a:latin typeface="Arial" pitchFamily="34" charset="0"/>
                <a:cs typeface="Arial" pitchFamily="34" charset="0"/>
              </a:rPr>
              <a:t>ra</a:t>
            </a:r>
            <a:r>
              <a:rPr lang="en-US" sz="2800" b="1" i="1" dirty="0">
                <a:latin typeface="Arial" pitchFamily="34" charset="0"/>
                <a:cs typeface="Arial" pitchFamily="34" charset="0"/>
              </a:rPr>
              <a:t> </a:t>
            </a:r>
            <a:r>
              <a:rPr lang="en-US" sz="2800" b="1" i="1" dirty="0" err="1">
                <a:latin typeface="Arial" pitchFamily="34" charset="0"/>
                <a:cs typeface="Arial" pitchFamily="34" charset="0"/>
              </a:rPr>
              <a:t>Đại</a:t>
            </a:r>
            <a:r>
              <a:rPr lang="en-US" sz="2800" b="1" i="1" dirty="0">
                <a:latin typeface="Arial" pitchFamily="34" charset="0"/>
                <a:cs typeface="Arial" pitchFamily="34" charset="0"/>
              </a:rPr>
              <a:t> La </a:t>
            </a:r>
            <a:r>
              <a:rPr lang="en-US" sz="2800" b="1" i="1" dirty="0" err="1">
                <a:latin typeface="Arial" pitchFamily="34" charset="0"/>
                <a:cs typeface="Arial" pitchFamily="34" charset="0"/>
              </a:rPr>
              <a:t>để</a:t>
            </a:r>
            <a:r>
              <a:rPr lang="en-US" sz="2800" b="1" i="1" dirty="0">
                <a:latin typeface="Arial" pitchFamily="34" charset="0"/>
                <a:cs typeface="Arial" pitchFamily="34" charset="0"/>
              </a:rPr>
              <a:t> </a:t>
            </a:r>
            <a:r>
              <a:rPr lang="en-US" sz="2800" b="1" i="1" dirty="0" err="1">
                <a:latin typeface="Arial" pitchFamily="34" charset="0"/>
                <a:cs typeface="Arial" pitchFamily="34" charset="0"/>
              </a:rPr>
              <a:t>giệt</a:t>
            </a:r>
            <a:r>
              <a:rPr lang="en-US" sz="2800" b="1" i="1" dirty="0">
                <a:latin typeface="Arial" pitchFamily="34" charset="0"/>
                <a:cs typeface="Arial" pitchFamily="34" charset="0"/>
              </a:rPr>
              <a:t> </a:t>
            </a:r>
            <a:r>
              <a:rPr lang="en-US" sz="2800" b="1" i="1" dirty="0" err="1">
                <a:latin typeface="Arial" pitchFamily="34" charset="0"/>
                <a:cs typeface="Arial" pitchFamily="34" charset="0"/>
              </a:rPr>
              <a:t>trừ</a:t>
            </a:r>
            <a:r>
              <a:rPr lang="en-US" sz="2800" b="1" i="1" dirty="0">
                <a:latin typeface="Arial" pitchFamily="34" charset="0"/>
                <a:cs typeface="Arial" pitchFamily="34" charset="0"/>
              </a:rPr>
              <a:t> </a:t>
            </a:r>
            <a:r>
              <a:rPr lang="en-US" sz="2800" b="1" i="1" dirty="0" err="1">
                <a:latin typeface="Arial" pitchFamily="34" charset="0"/>
                <a:cs typeface="Arial" pitchFamily="34" charset="0"/>
              </a:rPr>
              <a:t>tên</a:t>
            </a:r>
            <a:r>
              <a:rPr lang="en-US" sz="2800" b="1" i="1" dirty="0">
                <a:latin typeface="Arial" pitchFamily="34" charset="0"/>
                <a:cs typeface="Arial" pitchFamily="34" charset="0"/>
              </a:rPr>
              <a:t> </a:t>
            </a:r>
            <a:r>
              <a:rPr lang="en-US" sz="2800" b="1" i="1" dirty="0" err="1">
                <a:latin typeface="Arial" pitchFamily="34" charset="0"/>
                <a:cs typeface="Arial" pitchFamily="34" charset="0"/>
              </a:rPr>
              <a:t>phản</a:t>
            </a:r>
            <a:r>
              <a:rPr lang="en-US" sz="2800" b="1" i="1" dirty="0">
                <a:latin typeface="Arial" pitchFamily="34" charset="0"/>
                <a:cs typeface="Arial" pitchFamily="34" charset="0"/>
              </a:rPr>
              <a:t> </a:t>
            </a:r>
            <a:r>
              <a:rPr lang="en-US" sz="2800" b="1" i="1" dirty="0" err="1">
                <a:latin typeface="Arial" pitchFamily="34" charset="0"/>
                <a:cs typeface="Arial" pitchFamily="34" charset="0"/>
              </a:rPr>
              <a:t>tặc</a:t>
            </a:r>
            <a:r>
              <a:rPr lang="en-US" sz="2800" b="1" i="1" dirty="0">
                <a:latin typeface="Arial" pitchFamily="34" charset="0"/>
                <a:cs typeface="Arial" pitchFamily="34" charset="0"/>
              </a:rPr>
              <a:t> </a:t>
            </a:r>
            <a:r>
              <a:rPr lang="en-US" sz="2800" b="1" i="1" dirty="0" err="1">
                <a:latin typeface="Arial" pitchFamily="34" charset="0"/>
                <a:cs typeface="Arial" pitchFamily="34" charset="0"/>
              </a:rPr>
              <a:t>Kiều</a:t>
            </a:r>
            <a:r>
              <a:rPr lang="en-US" sz="2800" b="1" i="1" dirty="0">
                <a:latin typeface="Arial" pitchFamily="34" charset="0"/>
                <a:cs typeface="Arial" pitchFamily="34" charset="0"/>
              </a:rPr>
              <a:t> </a:t>
            </a:r>
            <a:r>
              <a:rPr lang="en-US" sz="2800" b="1" i="1" dirty="0" err="1">
                <a:latin typeface="Arial" pitchFamily="34" charset="0"/>
                <a:cs typeface="Arial" pitchFamily="34" charset="0"/>
              </a:rPr>
              <a:t>Công</a:t>
            </a:r>
            <a:r>
              <a:rPr lang="en-US" sz="2800" b="1" i="1" dirty="0">
                <a:latin typeface="Arial" pitchFamily="34" charset="0"/>
                <a:cs typeface="Arial" pitchFamily="34" charset="0"/>
              </a:rPr>
              <a:t> </a:t>
            </a:r>
            <a:r>
              <a:rPr lang="en-US" sz="2800" b="1" i="1" dirty="0" err="1">
                <a:latin typeface="Arial" pitchFamily="34" charset="0"/>
                <a:cs typeface="Arial" pitchFamily="34" charset="0"/>
              </a:rPr>
              <a:t>Tiễn</a:t>
            </a:r>
            <a:r>
              <a:rPr lang="en-US" sz="2800" b="1" i="1" dirty="0">
                <a:latin typeface="Arial" pitchFamily="34" charset="0"/>
                <a:cs typeface="Arial" pitchFamily="34" charset="0"/>
              </a:rPr>
              <a:t>…</a:t>
            </a:r>
          </a:p>
        </p:txBody>
      </p:sp>
    </p:spTree>
    <p:extLst>
      <p:ext uri="{BB962C8B-B14F-4D97-AF65-F5344CB8AC3E}">
        <p14:creationId xmlns:p14="http://schemas.microsoft.com/office/powerpoint/2010/main" val="1846786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 y="0"/>
            <a:ext cx="12192001" cy="6858000"/>
          </a:xfrm>
          <a:prstGeom prst="rect">
            <a:avLst/>
          </a:prstGeom>
          <a:solidFill>
            <a:srgbClr val="FFFFD9"/>
          </a:solidFill>
          <a:ln w="9525">
            <a:solidFill>
              <a:schemeClr val="bg1"/>
            </a:solidFill>
            <a:miter lim="800000"/>
            <a:headEnd/>
            <a:tailEnd/>
          </a:ln>
        </p:spPr>
        <p:txBody>
          <a:bodyPr wrap="none" anchor="ctr"/>
          <a:lstStyle/>
          <a:p>
            <a:endParaRPr lang="en-US"/>
          </a:p>
        </p:txBody>
      </p:sp>
      <p:sp>
        <p:nvSpPr>
          <p:cNvPr id="4099" name="Text Box 3"/>
          <p:cNvSpPr txBox="1">
            <a:spLocks noChangeArrowheads="1"/>
          </p:cNvSpPr>
          <p:nvPr/>
        </p:nvSpPr>
        <p:spPr bwMode="auto">
          <a:xfrm>
            <a:off x="1600200" y="-22514"/>
            <a:ext cx="777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endParaRPr lang="en-US" sz="2800" b="1" dirty="0">
              <a:solidFill>
                <a:srgbClr val="0000CC"/>
              </a:solidFill>
            </a:endParaRPr>
          </a:p>
        </p:txBody>
      </p:sp>
      <p:sp>
        <p:nvSpPr>
          <p:cNvPr id="14340" name="Rectangle 4"/>
          <p:cNvSpPr>
            <a:spLocks noChangeArrowheads="1"/>
          </p:cNvSpPr>
          <p:nvPr/>
        </p:nvSpPr>
        <p:spPr bwMode="auto">
          <a:xfrm>
            <a:off x="865766" y="1566251"/>
            <a:ext cx="38756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tabLst>
                <a:tab pos="457200" algn="l"/>
                <a:tab pos="571500" algn="l"/>
                <a:tab pos="685800" algn="l"/>
              </a:tabLst>
            </a:pP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Năm</a:t>
            </a:r>
            <a:r>
              <a:rPr lang="en-US" sz="2400" b="1" dirty="0">
                <a:solidFill>
                  <a:srgbClr val="C00000"/>
                </a:solidFill>
                <a:latin typeface="Arial" pitchFamily="34" charset="0"/>
                <a:cs typeface="Arial" pitchFamily="34" charset="0"/>
              </a:rPr>
              <a:t> 937, </a:t>
            </a:r>
            <a:r>
              <a:rPr lang="en-US" sz="2400" b="1" dirty="0" err="1">
                <a:solidFill>
                  <a:srgbClr val="C00000"/>
                </a:solidFill>
                <a:latin typeface="Arial" pitchFamily="34" charset="0"/>
                <a:cs typeface="Arial" pitchFamily="34" charset="0"/>
              </a:rPr>
              <a:t>Kiều</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Công</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Tiễn</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giết</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chết</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Dương</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Đình</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Nghệ</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để</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đoạt</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chức</a:t>
            </a:r>
            <a:r>
              <a:rPr lang="en-US" sz="2400" b="1" dirty="0">
                <a:solidFill>
                  <a:srgbClr val="C00000"/>
                </a:solidFill>
                <a:latin typeface="Arial" pitchFamily="34" charset="0"/>
                <a:cs typeface="Arial" pitchFamily="34" charset="0"/>
              </a:rPr>
              <a:t>.</a:t>
            </a:r>
          </a:p>
        </p:txBody>
      </p:sp>
      <p:pic>
        <p:nvPicPr>
          <p:cNvPr id="14342" name="Picture 6" descr="slide0041_image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3573" y="2166416"/>
            <a:ext cx="4321028" cy="400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578670" y="417926"/>
            <a:ext cx="39254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FFFF00"/>
                </a:solidFill>
                <a:latin typeface="Arial" pitchFamily="34" charset="0"/>
                <a:cs typeface="Arial" pitchFamily="34" charset="0"/>
              </a:rPr>
              <a:t> </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Hoàn</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cảnh</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lịch</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sử</a:t>
            </a:r>
            <a:r>
              <a:rPr lang="en-US" sz="2800" b="1" dirty="0">
                <a:solidFill>
                  <a:srgbClr val="0000CC"/>
                </a:solidFill>
                <a:latin typeface="Arial" pitchFamily="34" charset="0"/>
                <a:cs typeface="Arial" pitchFamily="34" charset="0"/>
              </a:rPr>
              <a:t>:</a:t>
            </a:r>
          </a:p>
        </p:txBody>
      </p:sp>
      <p:sp>
        <p:nvSpPr>
          <p:cNvPr id="10" name="Rectangle 7"/>
          <p:cNvSpPr>
            <a:spLocks noChangeArrowheads="1"/>
          </p:cNvSpPr>
          <p:nvPr/>
        </p:nvSpPr>
        <p:spPr bwMode="auto">
          <a:xfrm>
            <a:off x="865767" y="3049069"/>
            <a:ext cx="387566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tabLst>
                <a:tab pos="457200" algn="l"/>
                <a:tab pos="571500" algn="l"/>
                <a:tab pos="685800" algn="l"/>
              </a:tabLst>
            </a:pPr>
            <a:r>
              <a:rPr lang="en-US" sz="2400" b="1" dirty="0">
                <a:solidFill>
                  <a:srgbClr val="C00000"/>
                </a:solidFill>
                <a:latin typeface="Arial" pitchFamily="34" charset="0"/>
                <a:cs typeface="Arial" pitchFamily="34" charset="0"/>
              </a:rPr>
              <a:t> - </a:t>
            </a:r>
            <a:r>
              <a:rPr lang="en-US" sz="2400" b="1" dirty="0" err="1">
                <a:solidFill>
                  <a:srgbClr val="C00000"/>
                </a:solidFill>
                <a:latin typeface="Arial" pitchFamily="34" charset="0"/>
                <a:cs typeface="Arial" pitchFamily="34" charset="0"/>
              </a:rPr>
              <a:t>Ngô</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Quyền</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liền</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kéo</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quân</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ra</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Bắc</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để</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tiêu</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diệt</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Kiều</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Công</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Tiễn</a:t>
            </a:r>
            <a:r>
              <a:rPr lang="en-US" sz="2400" b="1" dirty="0">
                <a:solidFill>
                  <a:srgbClr val="C00000"/>
                </a:solidFill>
                <a:latin typeface="Arial" pitchFamily="34" charset="0"/>
                <a:cs typeface="Arial" pitchFamily="34" charset="0"/>
              </a:rPr>
              <a:t>.</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741" y="500706"/>
            <a:ext cx="6827994" cy="618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9"/>
          <p:cNvSpPr>
            <a:spLocks noChangeArrowheads="1"/>
          </p:cNvSpPr>
          <p:nvPr/>
        </p:nvSpPr>
        <p:spPr bwMode="auto">
          <a:xfrm>
            <a:off x="8711790" y="3846421"/>
            <a:ext cx="325615" cy="323273"/>
          </a:xfrm>
          <a:prstGeom prst="ellipse">
            <a:avLst/>
          </a:prstGeom>
          <a:solidFill>
            <a:srgbClr val="990033"/>
          </a:solidFill>
          <a:ln w="9525">
            <a:solidFill>
              <a:srgbClr val="990033"/>
            </a:solidFill>
            <a:round/>
            <a:headEnd/>
            <a:tailEnd/>
          </a:ln>
        </p:spPr>
        <p:txBody>
          <a:bodyPr wrap="none" anchor="ctr"/>
          <a:lstStyle/>
          <a:p>
            <a:pPr eaLnBrk="0" fontAlgn="base" hangingPunct="0">
              <a:spcBef>
                <a:spcPct val="0"/>
              </a:spcBef>
              <a:spcAft>
                <a:spcPct val="0"/>
              </a:spcAft>
            </a:pPr>
            <a:endParaRPr lang="en-US">
              <a:solidFill>
                <a:prstClr val="black"/>
              </a:solidFill>
              <a:latin typeface="Arial" charset="0"/>
            </a:endParaRPr>
          </a:p>
        </p:txBody>
      </p:sp>
      <p:sp>
        <p:nvSpPr>
          <p:cNvPr id="14" name="Oval 10"/>
          <p:cNvSpPr>
            <a:spLocks noChangeArrowheads="1"/>
          </p:cNvSpPr>
          <p:nvPr/>
        </p:nvSpPr>
        <p:spPr bwMode="auto">
          <a:xfrm flipV="1">
            <a:off x="8363357" y="6008179"/>
            <a:ext cx="204116" cy="242736"/>
          </a:xfrm>
          <a:prstGeom prst="ellipse">
            <a:avLst/>
          </a:prstGeom>
          <a:solidFill>
            <a:srgbClr val="990033"/>
          </a:solidFill>
          <a:ln w="9525">
            <a:solidFill>
              <a:srgbClr val="990033"/>
            </a:solidFill>
            <a:round/>
            <a:headEnd/>
            <a:tailEnd/>
          </a:ln>
        </p:spPr>
        <p:txBody>
          <a:bodyPr wrap="none" anchor="ctr"/>
          <a:lstStyle/>
          <a:p>
            <a:pPr eaLnBrk="0" fontAlgn="base" hangingPunct="0">
              <a:spcBef>
                <a:spcPct val="0"/>
              </a:spcBef>
              <a:spcAft>
                <a:spcPct val="0"/>
              </a:spcAft>
            </a:pPr>
            <a:endParaRPr lang="en-US">
              <a:solidFill>
                <a:prstClr val="black"/>
              </a:solidFill>
              <a:latin typeface="Arial" charset="0"/>
            </a:endParaRPr>
          </a:p>
        </p:txBody>
      </p:sp>
      <p:sp>
        <p:nvSpPr>
          <p:cNvPr id="15" name="Freeform 11"/>
          <p:cNvSpPr>
            <a:spLocks/>
          </p:cNvSpPr>
          <p:nvPr/>
        </p:nvSpPr>
        <p:spPr bwMode="auto">
          <a:xfrm rot="5400000" flipH="1" flipV="1">
            <a:off x="7911437" y="5021585"/>
            <a:ext cx="1673250" cy="329944"/>
          </a:xfrm>
          <a:custGeom>
            <a:avLst/>
            <a:gdLst>
              <a:gd name="T0" fmla="*/ 0 w 564"/>
              <a:gd name="T1" fmla="*/ 0 h 570"/>
              <a:gd name="T2" fmla="*/ 276763359 w 564"/>
              <a:gd name="T3" fmla="*/ 14475995 h 570"/>
              <a:gd name="T4" fmla="*/ 948901892 w 564"/>
              <a:gd name="T5" fmla="*/ 38602515 h 570"/>
              <a:gd name="T6" fmla="*/ 1383814470 w 564"/>
              <a:gd name="T7" fmla="*/ 50182905 h 570"/>
              <a:gd name="T8" fmla="*/ 2147483647 w 564"/>
              <a:gd name="T9" fmla="*/ 78169962 h 570"/>
              <a:gd name="T10" fmla="*/ 2147483647 w 564"/>
              <a:gd name="T11" fmla="*/ 80099827 h 570"/>
              <a:gd name="T12" fmla="*/ 2147483647 w 564"/>
              <a:gd name="T13" fmla="*/ 88785420 h 570"/>
              <a:gd name="T14" fmla="*/ 2147483647 w 564"/>
              <a:gd name="T15" fmla="*/ 91680617 h 570"/>
              <a:gd name="T16" fmla="*/ 0 60000 65536"/>
              <a:gd name="T17" fmla="*/ 0 60000 65536"/>
              <a:gd name="T18" fmla="*/ 0 60000 65536"/>
              <a:gd name="T19" fmla="*/ 0 60000 65536"/>
              <a:gd name="T20" fmla="*/ 0 60000 65536"/>
              <a:gd name="T21" fmla="*/ 0 60000 65536"/>
              <a:gd name="T22" fmla="*/ 0 60000 65536"/>
              <a:gd name="T23" fmla="*/ 0 60000 65536"/>
              <a:gd name="T24" fmla="*/ 0 w 564"/>
              <a:gd name="T25" fmla="*/ 0 h 570"/>
              <a:gd name="T26" fmla="*/ 564 w 564"/>
              <a:gd name="T27" fmla="*/ 570 h 5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4" h="570">
                <a:moveTo>
                  <a:pt x="0" y="0"/>
                </a:moveTo>
                <a:cubicBezTo>
                  <a:pt x="20" y="30"/>
                  <a:pt x="20" y="60"/>
                  <a:pt x="42" y="90"/>
                </a:cubicBezTo>
                <a:cubicBezTo>
                  <a:pt x="61" y="146"/>
                  <a:pt x="107" y="196"/>
                  <a:pt x="144" y="240"/>
                </a:cubicBezTo>
                <a:cubicBezTo>
                  <a:pt x="165" y="265"/>
                  <a:pt x="182" y="293"/>
                  <a:pt x="210" y="312"/>
                </a:cubicBezTo>
                <a:cubicBezTo>
                  <a:pt x="250" y="372"/>
                  <a:pt x="350" y="442"/>
                  <a:pt x="408" y="486"/>
                </a:cubicBezTo>
                <a:cubicBezTo>
                  <a:pt x="417" y="492"/>
                  <a:pt x="429" y="493"/>
                  <a:pt x="438" y="498"/>
                </a:cubicBezTo>
                <a:cubicBezTo>
                  <a:pt x="467" y="514"/>
                  <a:pt x="493" y="536"/>
                  <a:pt x="522" y="552"/>
                </a:cubicBezTo>
                <a:cubicBezTo>
                  <a:pt x="535" y="560"/>
                  <a:pt x="564" y="570"/>
                  <a:pt x="564" y="570"/>
                </a:cubicBezTo>
              </a:path>
            </a:pathLst>
          </a:custGeom>
          <a:noFill/>
          <a:ln w="38100">
            <a:solidFill>
              <a:srgbClr val="CC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sp>
        <p:nvSpPr>
          <p:cNvPr id="2" name="TextBox 1"/>
          <p:cNvSpPr txBox="1"/>
          <p:nvPr/>
        </p:nvSpPr>
        <p:spPr>
          <a:xfrm>
            <a:off x="844624" y="4479576"/>
            <a:ext cx="4032804" cy="1938992"/>
          </a:xfrm>
          <a:prstGeom prst="rect">
            <a:avLst/>
          </a:prstGeom>
          <a:noFill/>
        </p:spPr>
        <p:txBody>
          <a:bodyPr wrap="square" rtlCol="0">
            <a:spAutoFit/>
          </a:bodyPr>
          <a:lstStyle/>
          <a:p>
            <a:pPr algn="just"/>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Kiều</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Công</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Tiễn</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vội</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cho</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người</a:t>
            </a:r>
            <a:r>
              <a:rPr lang="en-US" sz="2400" b="1" dirty="0">
                <a:solidFill>
                  <a:srgbClr val="C00000"/>
                </a:solidFill>
                <a:latin typeface="Arial" pitchFamily="34" charset="0"/>
                <a:cs typeface="Arial" pitchFamily="34" charset="0"/>
              </a:rPr>
              <a:t> sang </a:t>
            </a:r>
            <a:r>
              <a:rPr lang="en-US" sz="2400" b="1" dirty="0" err="1">
                <a:solidFill>
                  <a:srgbClr val="C00000"/>
                </a:solidFill>
                <a:latin typeface="Arial" pitchFamily="34" charset="0"/>
                <a:cs typeface="Arial" pitchFamily="34" charset="0"/>
              </a:rPr>
              <a:t>cầu</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cứu</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nhà</a:t>
            </a:r>
            <a:r>
              <a:rPr lang="en-US" sz="2400" b="1" dirty="0">
                <a:solidFill>
                  <a:srgbClr val="C00000"/>
                </a:solidFill>
                <a:latin typeface="Arial" pitchFamily="34" charset="0"/>
                <a:cs typeface="Arial" pitchFamily="34" charset="0"/>
              </a:rPr>
              <a:t> Nam </a:t>
            </a:r>
            <a:r>
              <a:rPr lang="en-US" sz="2400" b="1" dirty="0" err="1">
                <a:solidFill>
                  <a:srgbClr val="C00000"/>
                </a:solidFill>
                <a:latin typeface="Arial" pitchFamily="34" charset="0"/>
                <a:cs typeface="Arial" pitchFamily="34" charset="0"/>
              </a:rPr>
              <a:t>Hán</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Vua</a:t>
            </a:r>
            <a:r>
              <a:rPr lang="en-US" sz="2400" b="1" dirty="0">
                <a:solidFill>
                  <a:srgbClr val="C00000"/>
                </a:solidFill>
                <a:latin typeface="Arial" pitchFamily="34" charset="0"/>
                <a:cs typeface="Arial" pitchFamily="34" charset="0"/>
              </a:rPr>
              <a:t> Nam </a:t>
            </a:r>
            <a:r>
              <a:rPr lang="en-US" sz="2400" b="1" dirty="0" err="1">
                <a:solidFill>
                  <a:srgbClr val="C00000"/>
                </a:solidFill>
                <a:latin typeface="Arial" pitchFamily="34" charset="0"/>
                <a:cs typeface="Arial" pitchFamily="34" charset="0"/>
              </a:rPr>
              <a:t>Hán</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nhân</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cớ</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đó</a:t>
            </a:r>
            <a:r>
              <a:rPr lang="en-US" sz="2400" b="1" dirty="0">
                <a:solidFill>
                  <a:srgbClr val="C00000"/>
                </a:solidFill>
                <a:latin typeface="Arial" pitchFamily="34" charset="0"/>
                <a:cs typeface="Arial" pitchFamily="34" charset="0"/>
              </a:rPr>
              <a:t>, sang </a:t>
            </a:r>
            <a:r>
              <a:rPr lang="en-US" sz="2400" b="1" dirty="0" err="1">
                <a:solidFill>
                  <a:srgbClr val="C00000"/>
                </a:solidFill>
                <a:latin typeface="Arial" pitchFamily="34" charset="0"/>
                <a:cs typeface="Arial" pitchFamily="34" charset="0"/>
              </a:rPr>
              <a:t>xâm</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lược</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nước</a:t>
            </a:r>
            <a:r>
              <a:rPr lang="en-US" sz="2400" b="1" dirty="0">
                <a:solidFill>
                  <a:srgbClr val="C00000"/>
                </a:solidFill>
                <a:latin typeface="Arial" pitchFamily="34" charset="0"/>
                <a:cs typeface="Arial" pitchFamily="34" charset="0"/>
              </a:rPr>
              <a:t> ta </a:t>
            </a:r>
            <a:r>
              <a:rPr lang="en-US" sz="2400" b="1" dirty="0" err="1">
                <a:solidFill>
                  <a:srgbClr val="C00000"/>
                </a:solidFill>
                <a:latin typeface="Arial" pitchFamily="34" charset="0"/>
                <a:cs typeface="Arial" pitchFamily="34" charset="0"/>
              </a:rPr>
              <a:t>lần</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hai</a:t>
            </a:r>
            <a:r>
              <a:rPr lang="en-US" sz="2400" b="1" dirty="0">
                <a:solidFill>
                  <a:srgbClr val="C00000"/>
                </a:solidFill>
                <a:latin typeface="Arial" pitchFamily="34" charset="0"/>
                <a:cs typeface="Arial" pitchFamily="34" charset="0"/>
              </a:rPr>
              <a:t>.</a:t>
            </a:r>
          </a:p>
        </p:txBody>
      </p:sp>
    </p:spTree>
    <p:extLst>
      <p:ext uri="{BB962C8B-B14F-4D97-AF65-F5344CB8AC3E}">
        <p14:creationId xmlns:p14="http://schemas.microsoft.com/office/powerpoint/2010/main" val="4212616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edge">
                                      <p:cBhvr>
                                        <p:cTn id="7" dur="2000"/>
                                        <p:tgtEl>
                                          <p:spTgt spid="14340"/>
                                        </p:tgtEl>
                                      </p:cBhvr>
                                    </p:animEffect>
                                  </p:childTnLst>
                                </p:cTn>
                              </p:par>
                              <p:par>
                                <p:cTn id="8" presetID="4" presetClass="entr" presetSubtype="16" fill="hold" nodeType="withEffect">
                                  <p:stCondLst>
                                    <p:cond delay="0"/>
                                  </p:stCondLst>
                                  <p:childTnLst>
                                    <p:set>
                                      <p:cBhvr>
                                        <p:cTn id="9" dur="1" fill="hold">
                                          <p:stCondLst>
                                            <p:cond delay="0"/>
                                          </p:stCondLst>
                                        </p:cTn>
                                        <p:tgtEl>
                                          <p:spTgt spid="14342"/>
                                        </p:tgtEl>
                                        <p:attrNameLst>
                                          <p:attrName>style.visibility</p:attrName>
                                        </p:attrNameLst>
                                      </p:cBhvr>
                                      <p:to>
                                        <p:strVal val="visible"/>
                                      </p:to>
                                    </p:set>
                                    <p:animEffect transition="in" filter="box(in)">
                                      <p:cBhvr>
                                        <p:cTn id="10" dur="500"/>
                                        <p:tgtEl>
                                          <p:spTgt spid="143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fade">
                                      <p:cBhvr>
                                        <p:cTn id="15" dur="500"/>
                                        <p:tgtEl>
                                          <p:spTgt spid="717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0" presetClass="entr" presetSubtype="0" repeatCount="300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repeatCount="300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trips(upLeft)">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0" grpId="0"/>
      <p:bldP spid="13" grpId="0" animBg="1"/>
      <p:bldP spid="14" grpId="0" animBg="1"/>
      <p:bldP spid="15"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7623" y="981774"/>
            <a:ext cx="7667897" cy="4616648"/>
          </a:xfrm>
          <a:prstGeom prst="rect">
            <a:avLst/>
          </a:prstGeom>
          <a:noFill/>
        </p:spPr>
        <p:txBody>
          <a:bodyPr wrap="square" rtlCol="0">
            <a:spAutoFit/>
          </a:bodyPr>
          <a:lstStyle/>
          <a:p>
            <a:pPr algn="just">
              <a:lnSpc>
                <a:spcPct val="150000"/>
              </a:lnSpc>
            </a:pPr>
            <a:r>
              <a:rPr lang="en-US" sz="2800" b="1" i="1" dirty="0" err="1">
                <a:latin typeface="Arial" pitchFamily="34" charset="0"/>
                <a:cs typeface="Arial" pitchFamily="34" charset="0"/>
              </a:rPr>
              <a:t>Cuối</a:t>
            </a:r>
            <a:r>
              <a:rPr lang="en-US" sz="2800" b="1" i="1" dirty="0">
                <a:latin typeface="Arial" pitchFamily="34" charset="0"/>
                <a:cs typeface="Arial" pitchFamily="34" charset="0"/>
              </a:rPr>
              <a:t> </a:t>
            </a:r>
            <a:r>
              <a:rPr lang="en-US" sz="2800" b="1" i="1" dirty="0" err="1">
                <a:latin typeface="Arial" pitchFamily="34" charset="0"/>
                <a:cs typeface="Arial" pitchFamily="34" charset="0"/>
              </a:rPr>
              <a:t>năm</a:t>
            </a:r>
            <a:r>
              <a:rPr lang="en-US" sz="2800" b="1" i="1" dirty="0">
                <a:latin typeface="Arial" pitchFamily="34" charset="0"/>
                <a:cs typeface="Arial" pitchFamily="34" charset="0"/>
              </a:rPr>
              <a:t> 938, </a:t>
            </a:r>
            <a:r>
              <a:rPr lang="en-US" sz="2800" b="1" i="1" dirty="0" err="1">
                <a:latin typeface="Arial" pitchFamily="34" charset="0"/>
                <a:cs typeface="Arial" pitchFamily="34" charset="0"/>
              </a:rPr>
              <a:t>sau</a:t>
            </a:r>
            <a:r>
              <a:rPr lang="en-US" sz="2800" b="1" i="1" dirty="0">
                <a:latin typeface="Arial" pitchFamily="34" charset="0"/>
                <a:cs typeface="Arial" pitchFamily="34" charset="0"/>
              </a:rPr>
              <a:t> </a:t>
            </a:r>
            <a:r>
              <a:rPr lang="en-US" sz="2800" b="1" i="1" dirty="0" err="1">
                <a:latin typeface="Arial" pitchFamily="34" charset="0"/>
                <a:cs typeface="Arial" pitchFamily="34" charset="0"/>
              </a:rPr>
              <a:t>khi</a:t>
            </a:r>
            <a:r>
              <a:rPr lang="en-US" sz="2800" b="1" i="1" dirty="0">
                <a:latin typeface="Arial" pitchFamily="34" charset="0"/>
                <a:cs typeface="Arial" pitchFamily="34" charset="0"/>
              </a:rPr>
              <a:t> </a:t>
            </a:r>
            <a:r>
              <a:rPr lang="en-US" sz="2800" b="1" i="1" dirty="0" err="1">
                <a:latin typeface="Arial" pitchFamily="34" charset="0"/>
                <a:cs typeface="Arial" pitchFamily="34" charset="0"/>
              </a:rPr>
              <a:t>nhận</a:t>
            </a:r>
            <a:r>
              <a:rPr lang="en-US" sz="2800" b="1" i="1" dirty="0">
                <a:latin typeface="Arial" pitchFamily="34" charset="0"/>
                <a:cs typeface="Arial" pitchFamily="34" charset="0"/>
              </a:rPr>
              <a:t> </a:t>
            </a:r>
            <a:r>
              <a:rPr lang="en-US" sz="2800" b="1" i="1" dirty="0" err="1">
                <a:latin typeface="Arial" pitchFamily="34" charset="0"/>
                <a:cs typeface="Arial" pitchFamily="34" charset="0"/>
              </a:rPr>
              <a:t>được</a:t>
            </a:r>
            <a:r>
              <a:rPr lang="en-US" sz="2800" b="1" i="1" dirty="0">
                <a:latin typeface="Arial" pitchFamily="34" charset="0"/>
                <a:cs typeface="Arial" pitchFamily="34" charset="0"/>
              </a:rPr>
              <a:t> tin </a:t>
            </a:r>
            <a:r>
              <a:rPr lang="en-US" sz="2800" b="1" i="1" dirty="0" err="1">
                <a:latin typeface="Arial" pitchFamily="34" charset="0"/>
                <a:cs typeface="Arial" pitchFamily="34" charset="0"/>
              </a:rPr>
              <a:t>cầu</a:t>
            </a:r>
            <a:r>
              <a:rPr lang="en-US" sz="2800" b="1" i="1" dirty="0">
                <a:latin typeface="Arial" pitchFamily="34" charset="0"/>
                <a:cs typeface="Arial" pitchFamily="34" charset="0"/>
              </a:rPr>
              <a:t> </a:t>
            </a:r>
            <a:r>
              <a:rPr lang="en-US" sz="2800" b="1" i="1" dirty="0" err="1">
                <a:latin typeface="Arial" pitchFamily="34" charset="0"/>
                <a:cs typeface="Arial" pitchFamily="34" charset="0"/>
              </a:rPr>
              <a:t>cứu</a:t>
            </a:r>
            <a:r>
              <a:rPr lang="en-US" sz="2800" b="1" i="1" dirty="0">
                <a:latin typeface="Arial" pitchFamily="34" charset="0"/>
                <a:cs typeface="Arial" pitchFamily="34" charset="0"/>
              </a:rPr>
              <a:t> </a:t>
            </a:r>
            <a:r>
              <a:rPr lang="en-US" sz="2800" b="1" i="1" dirty="0" err="1">
                <a:latin typeface="Arial" pitchFamily="34" charset="0"/>
                <a:cs typeface="Arial" pitchFamily="34" charset="0"/>
              </a:rPr>
              <a:t>và</a:t>
            </a:r>
            <a:r>
              <a:rPr lang="en-US" sz="2800" b="1" i="1" dirty="0">
                <a:latin typeface="Arial" pitchFamily="34" charset="0"/>
                <a:cs typeface="Arial" pitchFamily="34" charset="0"/>
              </a:rPr>
              <a:t> </a:t>
            </a:r>
            <a:r>
              <a:rPr lang="en-US" sz="2800" b="1" i="1" dirty="0" err="1">
                <a:latin typeface="Arial" pitchFamily="34" charset="0"/>
                <a:cs typeface="Arial" pitchFamily="34" charset="0"/>
              </a:rPr>
              <a:t>xin</a:t>
            </a:r>
            <a:r>
              <a:rPr lang="en-US" sz="2800" b="1" i="1" dirty="0">
                <a:latin typeface="Arial" pitchFamily="34" charset="0"/>
                <a:cs typeface="Arial" pitchFamily="34" charset="0"/>
              </a:rPr>
              <a:t> </a:t>
            </a:r>
            <a:r>
              <a:rPr lang="en-US" sz="2800" b="1" i="1" dirty="0" err="1">
                <a:latin typeface="Arial" pitchFamily="34" charset="0"/>
                <a:cs typeface="Arial" pitchFamily="34" charset="0"/>
              </a:rPr>
              <a:t>làm</a:t>
            </a:r>
            <a:r>
              <a:rPr lang="en-US" sz="2800" b="1" i="1" dirty="0">
                <a:latin typeface="Arial" pitchFamily="34" charset="0"/>
                <a:cs typeface="Arial" pitchFamily="34" charset="0"/>
              </a:rPr>
              <a:t> </a:t>
            </a:r>
            <a:r>
              <a:rPr lang="en-US" sz="2800" b="1" i="1" dirty="0" err="1">
                <a:latin typeface="Arial" pitchFamily="34" charset="0"/>
                <a:cs typeface="Arial" pitchFamily="34" charset="0"/>
              </a:rPr>
              <a:t>nội</a:t>
            </a:r>
            <a:r>
              <a:rPr lang="en-US" sz="2800" b="1" i="1" dirty="0">
                <a:latin typeface="Arial" pitchFamily="34" charset="0"/>
                <a:cs typeface="Arial" pitchFamily="34" charset="0"/>
              </a:rPr>
              <a:t> </a:t>
            </a:r>
            <a:r>
              <a:rPr lang="en-US" sz="2800" b="1" i="1" dirty="0" err="1">
                <a:latin typeface="Arial" pitchFamily="34" charset="0"/>
                <a:cs typeface="Arial" pitchFamily="34" charset="0"/>
              </a:rPr>
              <a:t>gián</a:t>
            </a:r>
            <a:r>
              <a:rPr lang="en-US" sz="2800" b="1" i="1" dirty="0">
                <a:latin typeface="Arial" pitchFamily="34" charset="0"/>
                <a:cs typeface="Arial" pitchFamily="34" charset="0"/>
              </a:rPr>
              <a:t> </a:t>
            </a:r>
            <a:r>
              <a:rPr lang="en-US" sz="2800" b="1" i="1" dirty="0" err="1">
                <a:latin typeface="Arial" pitchFamily="34" charset="0"/>
                <a:cs typeface="Arial" pitchFamily="34" charset="0"/>
              </a:rPr>
              <a:t>của</a:t>
            </a:r>
            <a:r>
              <a:rPr lang="en-US" sz="2800" b="1" i="1" dirty="0">
                <a:latin typeface="Arial" pitchFamily="34" charset="0"/>
                <a:cs typeface="Arial" pitchFamily="34" charset="0"/>
              </a:rPr>
              <a:t> </a:t>
            </a:r>
            <a:r>
              <a:rPr lang="en-US" sz="2800" b="1" i="1" dirty="0" err="1">
                <a:latin typeface="Arial" pitchFamily="34" charset="0"/>
                <a:cs typeface="Arial" pitchFamily="34" charset="0"/>
              </a:rPr>
              <a:t>Kiều</a:t>
            </a:r>
            <a:r>
              <a:rPr lang="en-US" sz="2800" b="1" i="1" dirty="0">
                <a:latin typeface="Arial" pitchFamily="34" charset="0"/>
                <a:cs typeface="Arial" pitchFamily="34" charset="0"/>
              </a:rPr>
              <a:t> </a:t>
            </a:r>
            <a:r>
              <a:rPr lang="en-US" sz="2800" b="1" i="1" dirty="0" err="1">
                <a:latin typeface="Arial" pitchFamily="34" charset="0"/>
                <a:cs typeface="Arial" pitchFamily="34" charset="0"/>
              </a:rPr>
              <a:t>Công</a:t>
            </a:r>
            <a:r>
              <a:rPr lang="en-US" sz="2800" b="1" i="1" dirty="0">
                <a:latin typeface="Arial" pitchFamily="34" charset="0"/>
                <a:cs typeface="Arial" pitchFamily="34" charset="0"/>
              </a:rPr>
              <a:t> </a:t>
            </a:r>
            <a:r>
              <a:rPr lang="en-US" sz="2800" b="1" i="1" dirty="0" err="1">
                <a:latin typeface="Arial" pitchFamily="34" charset="0"/>
                <a:cs typeface="Arial" pitchFamily="34" charset="0"/>
              </a:rPr>
              <a:t>Tiễn</a:t>
            </a:r>
            <a:r>
              <a:rPr lang="en-US" sz="2800" b="1" i="1" dirty="0">
                <a:latin typeface="Arial" pitchFamily="34" charset="0"/>
                <a:cs typeface="Arial" pitchFamily="34" charset="0"/>
              </a:rPr>
              <a:t>, </a:t>
            </a:r>
            <a:r>
              <a:rPr lang="en-US" sz="2800" b="1" i="1" dirty="0" err="1">
                <a:latin typeface="Arial" pitchFamily="34" charset="0"/>
                <a:cs typeface="Arial" pitchFamily="34" charset="0"/>
              </a:rPr>
              <a:t>mặc</a:t>
            </a:r>
            <a:r>
              <a:rPr lang="en-US" sz="2800" b="1" i="1" dirty="0">
                <a:latin typeface="Arial" pitchFamily="34" charset="0"/>
                <a:cs typeface="Arial" pitchFamily="34" charset="0"/>
              </a:rPr>
              <a:t> </a:t>
            </a:r>
            <a:r>
              <a:rPr lang="en-US" sz="2800" b="1" i="1" dirty="0" err="1">
                <a:latin typeface="Arial" pitchFamily="34" charset="0"/>
                <a:cs typeface="Arial" pitchFamily="34" charset="0"/>
              </a:rPr>
              <a:t>cho</a:t>
            </a:r>
            <a:r>
              <a:rPr lang="en-US" sz="2800" b="1" i="1" dirty="0">
                <a:latin typeface="Arial" pitchFamily="34" charset="0"/>
                <a:cs typeface="Arial" pitchFamily="34" charset="0"/>
              </a:rPr>
              <a:t> </a:t>
            </a:r>
            <a:r>
              <a:rPr lang="en-US" sz="2800" b="1" i="1" dirty="0" err="1">
                <a:latin typeface="Arial" pitchFamily="34" charset="0"/>
                <a:cs typeface="Arial" pitchFamily="34" charset="0"/>
              </a:rPr>
              <a:t>nhiều</a:t>
            </a:r>
            <a:r>
              <a:rPr lang="en-US" sz="2800" b="1" i="1" dirty="0">
                <a:latin typeface="Arial" pitchFamily="34" charset="0"/>
                <a:cs typeface="Arial" pitchFamily="34" charset="0"/>
              </a:rPr>
              <a:t> </a:t>
            </a:r>
            <a:r>
              <a:rPr lang="en-US" sz="2800" b="1" i="1" dirty="0" err="1">
                <a:latin typeface="Arial" pitchFamily="34" charset="0"/>
                <a:cs typeface="Arial" pitchFamily="34" charset="0"/>
              </a:rPr>
              <a:t>trọng</a:t>
            </a:r>
            <a:r>
              <a:rPr lang="en-US" sz="2800" b="1" i="1" dirty="0">
                <a:latin typeface="Arial" pitchFamily="34" charset="0"/>
                <a:cs typeface="Arial" pitchFamily="34" charset="0"/>
              </a:rPr>
              <a:t> </a:t>
            </a:r>
            <a:r>
              <a:rPr lang="en-US" sz="2800" b="1" i="1" dirty="0" err="1">
                <a:latin typeface="Arial" pitchFamily="34" charset="0"/>
                <a:cs typeface="Arial" pitchFamily="34" charset="0"/>
              </a:rPr>
              <a:t>thần</a:t>
            </a:r>
            <a:r>
              <a:rPr lang="en-US" sz="2800" b="1" i="1" dirty="0">
                <a:latin typeface="Arial" pitchFamily="34" charset="0"/>
                <a:cs typeface="Arial" pitchFamily="34" charset="0"/>
              </a:rPr>
              <a:t> </a:t>
            </a:r>
            <a:r>
              <a:rPr lang="en-US" sz="2800" b="1" i="1" dirty="0" err="1">
                <a:latin typeface="Arial" pitchFamily="34" charset="0"/>
                <a:cs typeface="Arial" pitchFamily="34" charset="0"/>
              </a:rPr>
              <a:t>khuyên</a:t>
            </a:r>
            <a:r>
              <a:rPr lang="en-US" sz="2800" b="1" i="1" dirty="0">
                <a:latin typeface="Arial" pitchFamily="34" charset="0"/>
                <a:cs typeface="Arial" pitchFamily="34" charset="0"/>
              </a:rPr>
              <a:t> can, </a:t>
            </a:r>
            <a:r>
              <a:rPr lang="en-US" sz="2800" b="1" i="1" dirty="0" err="1">
                <a:latin typeface="Arial" pitchFamily="34" charset="0"/>
                <a:cs typeface="Arial" pitchFamily="34" charset="0"/>
              </a:rPr>
              <a:t>vua</a:t>
            </a:r>
            <a:r>
              <a:rPr lang="en-US" sz="2800" b="1" i="1" dirty="0">
                <a:latin typeface="Arial" pitchFamily="34" charset="0"/>
                <a:cs typeface="Arial" pitchFamily="34" charset="0"/>
              </a:rPr>
              <a:t> Nam </a:t>
            </a:r>
            <a:r>
              <a:rPr lang="en-US" sz="2800" b="1" i="1" dirty="0" err="1">
                <a:latin typeface="Arial" pitchFamily="34" charset="0"/>
                <a:cs typeface="Arial" pitchFamily="34" charset="0"/>
              </a:rPr>
              <a:t>Hán</a:t>
            </a:r>
            <a:r>
              <a:rPr lang="en-US" sz="2800" b="1" i="1" dirty="0">
                <a:latin typeface="Arial" pitchFamily="34" charset="0"/>
                <a:cs typeface="Arial" pitchFamily="34" charset="0"/>
              </a:rPr>
              <a:t> </a:t>
            </a:r>
            <a:r>
              <a:rPr lang="en-US" sz="2800" b="1" i="1" dirty="0" err="1">
                <a:latin typeface="Arial" pitchFamily="34" charset="0"/>
                <a:cs typeface="Arial" pitchFamily="34" charset="0"/>
              </a:rPr>
              <a:t>là</a:t>
            </a:r>
            <a:r>
              <a:rPr lang="en-US" sz="2800" b="1" i="1" dirty="0">
                <a:latin typeface="Arial" pitchFamily="34" charset="0"/>
                <a:cs typeface="Arial" pitchFamily="34" charset="0"/>
              </a:rPr>
              <a:t> </a:t>
            </a:r>
            <a:r>
              <a:rPr lang="en-US" sz="2800" b="1" i="1" dirty="0" err="1">
                <a:latin typeface="Arial" pitchFamily="34" charset="0"/>
                <a:cs typeface="Arial" pitchFamily="34" charset="0"/>
              </a:rPr>
              <a:t>Lưu</a:t>
            </a:r>
            <a:r>
              <a:rPr lang="en-US" sz="2800" b="1" i="1" dirty="0">
                <a:latin typeface="Arial" pitchFamily="34" charset="0"/>
                <a:cs typeface="Arial" pitchFamily="34" charset="0"/>
              </a:rPr>
              <a:t> </a:t>
            </a:r>
            <a:r>
              <a:rPr lang="en-US" sz="2800" b="1" i="1" dirty="0" err="1">
                <a:latin typeface="Arial" pitchFamily="34" charset="0"/>
                <a:cs typeface="Arial" pitchFamily="34" charset="0"/>
              </a:rPr>
              <a:t>Cung</a:t>
            </a:r>
            <a:r>
              <a:rPr lang="en-US" sz="2800" b="1" i="1" dirty="0">
                <a:latin typeface="Arial" pitchFamily="34" charset="0"/>
                <a:cs typeface="Arial" pitchFamily="34" charset="0"/>
              </a:rPr>
              <a:t> </a:t>
            </a:r>
            <a:r>
              <a:rPr lang="en-US" sz="2800" b="1" i="1" dirty="0" err="1">
                <a:latin typeface="Arial" pitchFamily="34" charset="0"/>
                <a:cs typeface="Arial" pitchFamily="34" charset="0"/>
              </a:rPr>
              <a:t>phong</a:t>
            </a:r>
            <a:r>
              <a:rPr lang="en-US" sz="2800" b="1" i="1" dirty="0">
                <a:latin typeface="Arial" pitchFamily="34" charset="0"/>
                <a:cs typeface="Arial" pitchFamily="34" charset="0"/>
              </a:rPr>
              <a:t> con </a:t>
            </a:r>
            <a:r>
              <a:rPr lang="en-US" sz="2800" b="1" i="1" dirty="0" err="1">
                <a:latin typeface="Arial" pitchFamily="34" charset="0"/>
                <a:cs typeface="Arial" pitchFamily="34" charset="0"/>
              </a:rPr>
              <a:t>trai</a:t>
            </a:r>
            <a:r>
              <a:rPr lang="en-US" sz="2800" b="1" i="1" dirty="0">
                <a:latin typeface="Arial" pitchFamily="34" charset="0"/>
                <a:cs typeface="Arial" pitchFamily="34" charset="0"/>
              </a:rPr>
              <a:t> </a:t>
            </a:r>
            <a:r>
              <a:rPr lang="en-US" sz="2800" b="1" i="1" dirty="0" err="1">
                <a:latin typeface="Arial" pitchFamily="34" charset="0"/>
                <a:cs typeface="Arial" pitchFamily="34" charset="0"/>
              </a:rPr>
              <a:t>Vạn</a:t>
            </a:r>
            <a:r>
              <a:rPr lang="en-US" sz="2800" b="1" i="1" dirty="0">
                <a:latin typeface="Arial" pitchFamily="34" charset="0"/>
                <a:cs typeface="Arial" pitchFamily="34" charset="0"/>
              </a:rPr>
              <a:t> </a:t>
            </a:r>
            <a:r>
              <a:rPr lang="en-US" sz="2800" b="1" i="1" dirty="0" err="1">
                <a:latin typeface="Arial" pitchFamily="34" charset="0"/>
                <a:cs typeface="Arial" pitchFamily="34" charset="0"/>
              </a:rPr>
              <a:t>Vương</a:t>
            </a:r>
            <a:r>
              <a:rPr lang="en-US" sz="2800" b="1" i="1" dirty="0">
                <a:latin typeface="Arial" pitchFamily="34" charset="0"/>
                <a:cs typeface="Arial" pitchFamily="34" charset="0"/>
              </a:rPr>
              <a:t> </a:t>
            </a:r>
            <a:r>
              <a:rPr lang="en-US" sz="2800" b="1" i="1" dirty="0" err="1">
                <a:latin typeface="Arial" pitchFamily="34" charset="0"/>
                <a:cs typeface="Arial" pitchFamily="34" charset="0"/>
              </a:rPr>
              <a:t>Hoằng</a:t>
            </a:r>
            <a:r>
              <a:rPr lang="en-US" sz="2800" b="1" i="1" dirty="0">
                <a:latin typeface="Arial" pitchFamily="34" charset="0"/>
                <a:cs typeface="Arial" pitchFamily="34" charset="0"/>
              </a:rPr>
              <a:t> </a:t>
            </a:r>
            <a:r>
              <a:rPr lang="en-US" sz="2800" b="1" i="1" dirty="0" err="1">
                <a:latin typeface="Arial" pitchFamily="34" charset="0"/>
                <a:cs typeface="Arial" pitchFamily="34" charset="0"/>
              </a:rPr>
              <a:t>Tháo</a:t>
            </a:r>
            <a:r>
              <a:rPr lang="en-US" sz="2800" b="1" i="1" dirty="0">
                <a:latin typeface="Arial" pitchFamily="34" charset="0"/>
                <a:cs typeface="Arial" pitchFamily="34" charset="0"/>
              </a:rPr>
              <a:t> </a:t>
            </a:r>
            <a:r>
              <a:rPr lang="en-US" sz="2800" b="1" i="1" dirty="0" err="1">
                <a:latin typeface="Arial" pitchFamily="34" charset="0"/>
                <a:cs typeface="Arial" pitchFamily="34" charset="0"/>
              </a:rPr>
              <a:t>làm</a:t>
            </a:r>
            <a:r>
              <a:rPr lang="en-US" sz="2800" b="1" i="1" dirty="0">
                <a:latin typeface="Arial" pitchFamily="34" charset="0"/>
                <a:cs typeface="Arial" pitchFamily="34" charset="0"/>
              </a:rPr>
              <a:t> </a:t>
            </a:r>
            <a:r>
              <a:rPr lang="en-US" sz="2800" b="1" i="1" dirty="0" err="1">
                <a:latin typeface="Arial" pitchFamily="34" charset="0"/>
                <a:cs typeface="Arial" pitchFamily="34" charset="0"/>
              </a:rPr>
              <a:t>Giao</a:t>
            </a:r>
            <a:r>
              <a:rPr lang="en-US" sz="2800" b="1" i="1" dirty="0">
                <a:latin typeface="Arial" pitchFamily="34" charset="0"/>
                <a:cs typeface="Arial" pitchFamily="34" charset="0"/>
              </a:rPr>
              <a:t> </a:t>
            </a:r>
            <a:r>
              <a:rPr lang="en-US" sz="2800" b="1" i="1" dirty="0" err="1">
                <a:latin typeface="Arial" pitchFamily="34" charset="0"/>
                <a:cs typeface="Arial" pitchFamily="34" charset="0"/>
              </a:rPr>
              <a:t>Vương</a:t>
            </a:r>
            <a:r>
              <a:rPr lang="en-US" sz="2800" b="1" i="1" dirty="0">
                <a:latin typeface="Arial" pitchFamily="34" charset="0"/>
                <a:cs typeface="Arial" pitchFamily="34" charset="0"/>
              </a:rPr>
              <a:t> </a:t>
            </a:r>
            <a:r>
              <a:rPr lang="en-US" sz="2800" b="1" i="1" dirty="0" err="1">
                <a:latin typeface="Arial" pitchFamily="34" charset="0"/>
                <a:cs typeface="Arial" pitchFamily="34" charset="0"/>
              </a:rPr>
              <a:t>dẫn</a:t>
            </a:r>
            <a:r>
              <a:rPr lang="en-US" sz="2800" b="1" i="1" dirty="0">
                <a:latin typeface="Arial" pitchFamily="34" charset="0"/>
                <a:cs typeface="Arial" pitchFamily="34" charset="0"/>
              </a:rPr>
              <a:t> </a:t>
            </a:r>
            <a:r>
              <a:rPr lang="en-US" sz="2800" b="1" i="1" dirty="0" err="1">
                <a:latin typeface="Arial" pitchFamily="34" charset="0"/>
                <a:cs typeface="Arial" pitchFamily="34" charset="0"/>
              </a:rPr>
              <a:t>một</a:t>
            </a:r>
            <a:r>
              <a:rPr lang="en-US" sz="2800" b="1" i="1" dirty="0">
                <a:latin typeface="Arial" pitchFamily="34" charset="0"/>
                <a:cs typeface="Arial" pitchFamily="34" charset="0"/>
              </a:rPr>
              <a:t> </a:t>
            </a:r>
            <a:r>
              <a:rPr lang="en-US" sz="2800" b="1" i="1" dirty="0" err="1">
                <a:latin typeface="Arial" pitchFamily="34" charset="0"/>
                <a:cs typeface="Arial" pitchFamily="34" charset="0"/>
              </a:rPr>
              <a:t>đội</a:t>
            </a:r>
            <a:r>
              <a:rPr lang="en-US" sz="2800" b="1" i="1" dirty="0">
                <a:latin typeface="Arial" pitchFamily="34" charset="0"/>
                <a:cs typeface="Arial" pitchFamily="34" charset="0"/>
              </a:rPr>
              <a:t> </a:t>
            </a:r>
            <a:r>
              <a:rPr lang="en-US" sz="2800" b="1" i="1" dirty="0" err="1">
                <a:latin typeface="Arial" pitchFamily="34" charset="0"/>
                <a:cs typeface="Arial" pitchFamily="34" charset="0"/>
              </a:rPr>
              <a:t>quân</a:t>
            </a:r>
            <a:r>
              <a:rPr lang="en-US" sz="2800" b="1" i="1" dirty="0">
                <a:latin typeface="Arial" pitchFamily="34" charset="0"/>
                <a:cs typeface="Arial" pitchFamily="34" charset="0"/>
              </a:rPr>
              <a:t> </a:t>
            </a:r>
            <a:r>
              <a:rPr lang="en-US" sz="2800" b="1" i="1" dirty="0" err="1">
                <a:latin typeface="Arial" pitchFamily="34" charset="0"/>
                <a:cs typeface="Arial" pitchFamily="34" charset="0"/>
              </a:rPr>
              <a:t>hùng</a:t>
            </a:r>
            <a:r>
              <a:rPr lang="en-US" sz="2800" b="1" i="1" dirty="0">
                <a:latin typeface="Arial" pitchFamily="34" charset="0"/>
                <a:cs typeface="Arial" pitchFamily="34" charset="0"/>
              </a:rPr>
              <a:t> </a:t>
            </a:r>
            <a:r>
              <a:rPr lang="en-US" sz="2800" b="1" i="1" dirty="0" err="1">
                <a:latin typeface="Arial" pitchFamily="34" charset="0"/>
                <a:cs typeface="Arial" pitchFamily="34" charset="0"/>
              </a:rPr>
              <a:t>mạnh</a:t>
            </a:r>
            <a:r>
              <a:rPr lang="en-US" sz="2800" b="1" i="1" dirty="0">
                <a:latin typeface="Arial" pitchFamily="34" charset="0"/>
                <a:cs typeface="Arial" pitchFamily="34" charset="0"/>
              </a:rPr>
              <a:t> </a:t>
            </a:r>
            <a:r>
              <a:rPr lang="en-US" sz="2800" b="1" i="1" dirty="0" err="1">
                <a:latin typeface="Arial" pitchFamily="34" charset="0"/>
                <a:cs typeface="Arial" pitchFamily="34" charset="0"/>
              </a:rPr>
              <a:t>vượt</a:t>
            </a:r>
            <a:r>
              <a:rPr lang="en-US" sz="2800" b="1" i="1" dirty="0">
                <a:latin typeface="Arial" pitchFamily="34" charset="0"/>
                <a:cs typeface="Arial" pitchFamily="34" charset="0"/>
              </a:rPr>
              <a:t> </a:t>
            </a:r>
            <a:r>
              <a:rPr lang="en-US" sz="2800" b="1" i="1" dirty="0" err="1">
                <a:latin typeface="Arial" pitchFamily="34" charset="0"/>
                <a:cs typeface="Arial" pitchFamily="34" charset="0"/>
              </a:rPr>
              <a:t>biển</a:t>
            </a:r>
            <a:r>
              <a:rPr lang="en-US" sz="2800" b="1" i="1" dirty="0">
                <a:latin typeface="Arial" pitchFamily="34" charset="0"/>
                <a:cs typeface="Arial" pitchFamily="34" charset="0"/>
              </a:rPr>
              <a:t> </a:t>
            </a:r>
            <a:r>
              <a:rPr lang="en-US" sz="2800" b="1" i="1" dirty="0" err="1">
                <a:latin typeface="Arial" pitchFamily="34" charset="0"/>
                <a:cs typeface="Arial" pitchFamily="34" charset="0"/>
              </a:rPr>
              <a:t>xâm</a:t>
            </a:r>
            <a:r>
              <a:rPr lang="en-US" sz="2800" b="1" i="1" dirty="0">
                <a:latin typeface="Arial" pitchFamily="34" charset="0"/>
                <a:cs typeface="Arial" pitchFamily="34" charset="0"/>
              </a:rPr>
              <a:t> </a:t>
            </a:r>
            <a:r>
              <a:rPr lang="en-US" sz="2800" b="1" i="1" dirty="0" err="1">
                <a:latin typeface="Arial" pitchFamily="34" charset="0"/>
                <a:cs typeface="Arial" pitchFamily="34" charset="0"/>
              </a:rPr>
              <a:t>lược</a:t>
            </a:r>
            <a:r>
              <a:rPr lang="en-US" sz="2800" b="1" i="1" dirty="0">
                <a:latin typeface="Arial" pitchFamily="34" charset="0"/>
                <a:cs typeface="Arial" pitchFamily="34" charset="0"/>
              </a:rPr>
              <a:t> </a:t>
            </a:r>
            <a:r>
              <a:rPr lang="en-US" sz="2800" b="1" i="1" dirty="0" err="1">
                <a:latin typeface="Arial" pitchFamily="34" charset="0"/>
                <a:cs typeface="Arial" pitchFamily="34" charset="0"/>
              </a:rPr>
              <a:t>nước</a:t>
            </a:r>
            <a:r>
              <a:rPr lang="en-US" sz="2800" b="1" i="1" dirty="0">
                <a:latin typeface="Arial" pitchFamily="34" charset="0"/>
                <a:cs typeface="Arial" pitchFamily="34" charset="0"/>
              </a:rPr>
              <a:t> ta. </a:t>
            </a:r>
          </a:p>
        </p:txBody>
      </p:sp>
    </p:spTree>
    <p:extLst>
      <p:ext uri="{BB962C8B-B14F-4D97-AF65-F5344CB8AC3E}">
        <p14:creationId xmlns:p14="http://schemas.microsoft.com/office/powerpoint/2010/main" val="2882972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1752600" y="3178"/>
            <a:ext cx="8589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400" b="1" dirty="0">
              <a:solidFill>
                <a:srgbClr val="0000CC"/>
              </a:solidFill>
              <a:latin typeface="Arial" pitchFamily="34" charset="0"/>
              <a:cs typeface="Arial" pitchFamily="34" charset="0"/>
            </a:endParaRPr>
          </a:p>
        </p:txBody>
      </p:sp>
      <p:sp>
        <p:nvSpPr>
          <p:cNvPr id="10245" name="Text Box 5"/>
          <p:cNvSpPr txBox="1">
            <a:spLocks noChangeArrowheads="1"/>
          </p:cNvSpPr>
          <p:nvPr/>
        </p:nvSpPr>
        <p:spPr bwMode="auto">
          <a:xfrm>
            <a:off x="2817021" y="44555"/>
            <a:ext cx="6481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0000CC"/>
                </a:solidFill>
                <a:latin typeface="Arial" pitchFamily="34" charset="0"/>
                <a:cs typeface="Arial" pitchFamily="34" charset="0"/>
              </a:rPr>
              <a:t>   * </a:t>
            </a:r>
            <a:r>
              <a:rPr lang="en-US" sz="2400" b="1" dirty="0" err="1">
                <a:solidFill>
                  <a:srgbClr val="0000CC"/>
                </a:solidFill>
                <a:latin typeface="Arial" pitchFamily="34" charset="0"/>
                <a:cs typeface="Arial" pitchFamily="34" charset="0"/>
              </a:rPr>
              <a:t>Âm</a:t>
            </a:r>
            <a:r>
              <a:rPr lang="en-US" sz="2400" b="1" dirty="0">
                <a:solidFill>
                  <a:srgbClr val="0000CC"/>
                </a:solidFill>
                <a:latin typeface="Arial" pitchFamily="34" charset="0"/>
                <a:cs typeface="Arial" pitchFamily="34" charset="0"/>
              </a:rPr>
              <a:t> </a:t>
            </a:r>
            <a:r>
              <a:rPr lang="en-US" sz="2400" b="1" dirty="0" err="1">
                <a:solidFill>
                  <a:srgbClr val="0000CC"/>
                </a:solidFill>
                <a:latin typeface="Arial" pitchFamily="34" charset="0"/>
                <a:cs typeface="Arial" pitchFamily="34" charset="0"/>
              </a:rPr>
              <a:t>mưu</a:t>
            </a:r>
            <a:r>
              <a:rPr lang="en-US" sz="2400" b="1" dirty="0">
                <a:solidFill>
                  <a:srgbClr val="0000CC"/>
                </a:solidFill>
                <a:latin typeface="Arial" pitchFamily="34" charset="0"/>
                <a:cs typeface="Arial" pitchFamily="34" charset="0"/>
              </a:rPr>
              <a:t>, </a:t>
            </a:r>
            <a:r>
              <a:rPr lang="en-US" sz="2400" b="1" dirty="0" err="1">
                <a:solidFill>
                  <a:srgbClr val="0000CC"/>
                </a:solidFill>
                <a:latin typeface="Arial" pitchFamily="34" charset="0"/>
                <a:cs typeface="Arial" pitchFamily="34" charset="0"/>
              </a:rPr>
              <a:t>thủ</a:t>
            </a:r>
            <a:r>
              <a:rPr lang="en-US" sz="2400" b="1" dirty="0">
                <a:solidFill>
                  <a:srgbClr val="0000CC"/>
                </a:solidFill>
                <a:latin typeface="Arial" pitchFamily="34" charset="0"/>
                <a:cs typeface="Arial" pitchFamily="34" charset="0"/>
              </a:rPr>
              <a:t> </a:t>
            </a:r>
            <a:r>
              <a:rPr lang="en-US" sz="2400" b="1" dirty="0" err="1">
                <a:solidFill>
                  <a:srgbClr val="0000CC"/>
                </a:solidFill>
                <a:latin typeface="Arial" pitchFamily="34" charset="0"/>
                <a:cs typeface="Arial" pitchFamily="34" charset="0"/>
              </a:rPr>
              <a:t>đoạn</a:t>
            </a:r>
            <a:r>
              <a:rPr lang="en-US" sz="2400" b="1" dirty="0">
                <a:solidFill>
                  <a:srgbClr val="0000CC"/>
                </a:solidFill>
                <a:latin typeface="Arial" pitchFamily="34" charset="0"/>
                <a:cs typeface="Arial" pitchFamily="34" charset="0"/>
              </a:rPr>
              <a:t> </a:t>
            </a:r>
            <a:r>
              <a:rPr lang="en-US" sz="2400" b="1" dirty="0" err="1">
                <a:solidFill>
                  <a:srgbClr val="0000CC"/>
                </a:solidFill>
                <a:latin typeface="Arial" pitchFamily="34" charset="0"/>
                <a:cs typeface="Arial" pitchFamily="34" charset="0"/>
              </a:rPr>
              <a:t>của</a:t>
            </a:r>
            <a:r>
              <a:rPr lang="en-US" sz="2400" b="1" dirty="0">
                <a:solidFill>
                  <a:srgbClr val="0000CC"/>
                </a:solidFill>
                <a:latin typeface="Arial" pitchFamily="34" charset="0"/>
                <a:cs typeface="Arial" pitchFamily="34" charset="0"/>
              </a:rPr>
              <a:t> </a:t>
            </a:r>
            <a:r>
              <a:rPr lang="en-US" sz="2400" b="1" dirty="0" err="1">
                <a:solidFill>
                  <a:srgbClr val="0000CC"/>
                </a:solidFill>
                <a:latin typeface="Arial" pitchFamily="34" charset="0"/>
                <a:cs typeface="Arial" pitchFamily="34" charset="0"/>
              </a:rPr>
              <a:t>quân</a:t>
            </a:r>
            <a:r>
              <a:rPr lang="en-US" sz="2400" b="1" dirty="0">
                <a:solidFill>
                  <a:srgbClr val="0000CC"/>
                </a:solidFill>
                <a:latin typeface="Arial" pitchFamily="34" charset="0"/>
                <a:cs typeface="Arial" pitchFamily="34" charset="0"/>
              </a:rPr>
              <a:t> Nam </a:t>
            </a:r>
            <a:r>
              <a:rPr lang="en-US" sz="2400" b="1" dirty="0" err="1">
                <a:solidFill>
                  <a:srgbClr val="0000CC"/>
                </a:solidFill>
                <a:latin typeface="Arial" pitchFamily="34" charset="0"/>
                <a:cs typeface="Arial" pitchFamily="34" charset="0"/>
              </a:rPr>
              <a:t>Hán</a:t>
            </a:r>
            <a:r>
              <a:rPr lang="en-US" sz="2400" b="1" dirty="0">
                <a:solidFill>
                  <a:srgbClr val="0000CC"/>
                </a:solidFill>
                <a:latin typeface="Arial" pitchFamily="34" charset="0"/>
                <a:cs typeface="Arial" pitchFamily="34" charset="0"/>
              </a:rPr>
              <a:t>:</a:t>
            </a:r>
          </a:p>
        </p:txBody>
      </p:sp>
      <p:pic>
        <p:nvPicPr>
          <p:cNvPr id="20489" name="Picture 9" descr="bandotranbachdang9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03394"/>
            <a:ext cx="7086600" cy="574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11"/>
          <p:cNvSpPr txBox="1">
            <a:spLocks noChangeArrowheads="1"/>
          </p:cNvSpPr>
          <p:nvPr/>
        </p:nvSpPr>
        <p:spPr bwMode="auto">
          <a:xfrm>
            <a:off x="7554623" y="4351677"/>
            <a:ext cx="2038422" cy="923330"/>
          </a:xfrm>
          <a:prstGeom prst="rect">
            <a:avLst/>
          </a:prstGeom>
          <a:solidFill>
            <a:schemeClr val="bg1"/>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b="1" dirty="0" err="1">
                <a:solidFill>
                  <a:srgbClr val="0000FF"/>
                </a:solidFill>
                <a:latin typeface="Arial" pitchFamily="34" charset="0"/>
                <a:cs typeface="Arial" pitchFamily="34" charset="0"/>
              </a:rPr>
              <a:t>Đạo</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quân</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thuỷ</a:t>
            </a:r>
            <a:r>
              <a:rPr lang="en-US" b="1" dirty="0">
                <a:solidFill>
                  <a:srgbClr val="0000FF"/>
                </a:solidFill>
                <a:latin typeface="Arial" pitchFamily="34" charset="0"/>
                <a:cs typeface="Arial" pitchFamily="34" charset="0"/>
              </a:rPr>
              <a:t> do </a:t>
            </a:r>
            <a:r>
              <a:rPr lang="en-US" b="1" dirty="0" err="1">
                <a:solidFill>
                  <a:srgbClr val="0000FF"/>
                </a:solidFill>
                <a:latin typeface="Arial" pitchFamily="34" charset="0"/>
                <a:cs typeface="Arial" pitchFamily="34" charset="0"/>
              </a:rPr>
              <a:t>Lưu</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Hoằng</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Tháo</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chỉ</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huy</a:t>
            </a:r>
            <a:endParaRPr lang="en-US" b="1" dirty="0">
              <a:solidFill>
                <a:srgbClr val="0000FF"/>
              </a:solidFill>
              <a:latin typeface="Arial" pitchFamily="34" charset="0"/>
              <a:cs typeface="Arial" pitchFamily="34" charset="0"/>
            </a:endParaRPr>
          </a:p>
        </p:txBody>
      </p:sp>
      <p:sp>
        <p:nvSpPr>
          <p:cNvPr id="20492" name="Text Box 12"/>
          <p:cNvSpPr txBox="1">
            <a:spLocks noChangeArrowheads="1"/>
          </p:cNvSpPr>
          <p:nvPr/>
        </p:nvSpPr>
        <p:spPr bwMode="auto">
          <a:xfrm>
            <a:off x="7452446" y="1704975"/>
            <a:ext cx="2072554" cy="923330"/>
          </a:xfrm>
          <a:prstGeom prst="rect">
            <a:avLst/>
          </a:prstGeom>
          <a:solidFill>
            <a:schemeClr val="bg1"/>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b="1" dirty="0" err="1">
                <a:solidFill>
                  <a:srgbClr val="0000FF"/>
                </a:solidFill>
                <a:latin typeface="Arial" pitchFamily="34" charset="0"/>
                <a:cs typeface="Arial" pitchFamily="34" charset="0"/>
              </a:rPr>
              <a:t>Đạo</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quân</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vua</a:t>
            </a:r>
            <a:r>
              <a:rPr lang="en-US" b="1" dirty="0">
                <a:solidFill>
                  <a:srgbClr val="0000FF"/>
                </a:solidFill>
                <a:latin typeface="Arial" pitchFamily="34" charset="0"/>
                <a:cs typeface="Arial" pitchFamily="34" charset="0"/>
              </a:rPr>
              <a:t> Nam </a:t>
            </a:r>
            <a:r>
              <a:rPr lang="en-US" b="1" dirty="0" err="1">
                <a:solidFill>
                  <a:srgbClr val="0000FF"/>
                </a:solidFill>
                <a:latin typeface="Arial" pitchFamily="34" charset="0"/>
                <a:cs typeface="Arial" pitchFamily="34" charset="0"/>
              </a:rPr>
              <a:t>Hán</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đóng</a:t>
            </a:r>
            <a:r>
              <a:rPr lang="en-US" b="1" dirty="0">
                <a:solidFill>
                  <a:srgbClr val="0000FF"/>
                </a:solidFill>
                <a:latin typeface="Arial" pitchFamily="34" charset="0"/>
                <a:cs typeface="Arial" pitchFamily="34" charset="0"/>
              </a:rPr>
              <a:t> ở </a:t>
            </a:r>
            <a:r>
              <a:rPr lang="en-US" b="1" dirty="0" err="1">
                <a:solidFill>
                  <a:srgbClr val="0000FF"/>
                </a:solidFill>
                <a:latin typeface="Arial" pitchFamily="34" charset="0"/>
                <a:cs typeface="Arial" pitchFamily="34" charset="0"/>
              </a:rPr>
              <a:t>Hải</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Môn</a:t>
            </a:r>
            <a:endParaRPr lang="en-US" b="1" dirty="0">
              <a:solidFill>
                <a:srgbClr val="0000FF"/>
              </a:solidFill>
              <a:latin typeface="Arial" pitchFamily="34" charset="0"/>
              <a:cs typeface="Arial" pitchFamily="34" charset="0"/>
            </a:endParaRPr>
          </a:p>
        </p:txBody>
      </p:sp>
      <p:sp>
        <p:nvSpPr>
          <p:cNvPr id="20493" name="Line 13"/>
          <p:cNvSpPr>
            <a:spLocks noChangeShapeType="1"/>
          </p:cNvSpPr>
          <p:nvPr/>
        </p:nvSpPr>
        <p:spPr bwMode="auto">
          <a:xfrm flipH="1">
            <a:off x="6802148" y="4187397"/>
            <a:ext cx="1504950" cy="4587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4" name="Line 14"/>
          <p:cNvSpPr>
            <a:spLocks noChangeShapeType="1"/>
          </p:cNvSpPr>
          <p:nvPr/>
        </p:nvSpPr>
        <p:spPr bwMode="auto">
          <a:xfrm flipH="1">
            <a:off x="8820657" y="2776816"/>
            <a:ext cx="455901" cy="83618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5" name="Rectangle 15"/>
          <p:cNvSpPr>
            <a:spLocks noChangeArrowheads="1"/>
          </p:cNvSpPr>
          <p:nvPr/>
        </p:nvSpPr>
        <p:spPr bwMode="auto">
          <a:xfrm>
            <a:off x="1524000" y="2300288"/>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tabLst>
                <a:tab pos="457200" algn="l"/>
                <a:tab pos="571500" algn="l"/>
                <a:tab pos="685800" algn="l"/>
              </a:tabLst>
            </a:pPr>
            <a:r>
              <a:rPr lang="en-US" sz="2400" b="1">
                <a:solidFill>
                  <a:srgbClr val="FF0000"/>
                </a:solidFill>
              </a:rPr>
              <a:t>-</a:t>
            </a:r>
          </a:p>
        </p:txBody>
      </p:sp>
      <p:sp>
        <p:nvSpPr>
          <p:cNvPr id="2" name="TextBox 1"/>
          <p:cNvSpPr txBox="1"/>
          <p:nvPr/>
        </p:nvSpPr>
        <p:spPr>
          <a:xfrm>
            <a:off x="3353190" y="6322181"/>
            <a:ext cx="5695417"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Lược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quân</a:t>
            </a:r>
            <a:r>
              <a:rPr lang="en-US" dirty="0">
                <a:latin typeface="Arial" panose="020B0604020202020204" pitchFamily="34" charset="0"/>
                <a:cs typeface="Arial" panose="020B0604020202020204" pitchFamily="34" charset="0"/>
              </a:rPr>
              <a:t> Nam </a:t>
            </a:r>
            <a:r>
              <a:rPr lang="en-US" dirty="0" err="1">
                <a:latin typeface="Arial" panose="020B0604020202020204" pitchFamily="34" charset="0"/>
                <a:cs typeface="Arial" panose="020B0604020202020204" pitchFamily="34" charset="0"/>
              </a:rPr>
              <a:t>Hán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xâm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nước</a:t>
            </a:r>
            <a:r>
              <a:rPr lang="en-US" dirty="0">
                <a:latin typeface="Arial" panose="020B0604020202020204" pitchFamily="34" charset="0"/>
                <a:cs typeface="Arial" panose="020B0604020202020204" pitchFamily="34" charset="0"/>
              </a:rPr>
              <a:t> ta</a:t>
            </a:r>
          </a:p>
        </p:txBody>
      </p:sp>
    </p:spTree>
    <p:extLst>
      <p:ext uri="{BB962C8B-B14F-4D97-AF65-F5344CB8AC3E}">
        <p14:creationId xmlns:p14="http://schemas.microsoft.com/office/powerpoint/2010/main" val="30486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plus(in)">
                                      <p:cBhvr>
                                        <p:cTn id="7" dur="2000"/>
                                        <p:tgtEl>
                                          <p:spTgt spid="20493"/>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20491"/>
                                        </p:tgtEl>
                                        <p:attrNameLst>
                                          <p:attrName>style.visibility</p:attrName>
                                        </p:attrNameLst>
                                      </p:cBhvr>
                                      <p:to>
                                        <p:strVal val="visible"/>
                                      </p:to>
                                    </p:set>
                                    <p:animEffect transition="in" filter="plus(in)">
                                      <p:cBhvr>
                                        <p:cTn id="10" dur="2000"/>
                                        <p:tgtEl>
                                          <p:spTgt spid="2049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0492"/>
                                        </p:tgtEl>
                                        <p:attrNameLst>
                                          <p:attrName>style.visibility</p:attrName>
                                        </p:attrNameLst>
                                      </p:cBhvr>
                                      <p:to>
                                        <p:strVal val="visible"/>
                                      </p:to>
                                    </p:set>
                                    <p:animEffect transition="in" filter="strips(downLeft)">
                                      <p:cBhvr>
                                        <p:cTn id="15" dur="500"/>
                                        <p:tgtEl>
                                          <p:spTgt spid="20492"/>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20494"/>
                                        </p:tgtEl>
                                        <p:attrNameLst>
                                          <p:attrName>style.visibility</p:attrName>
                                        </p:attrNameLst>
                                      </p:cBhvr>
                                      <p:to>
                                        <p:strVal val="visible"/>
                                      </p:to>
                                    </p:set>
                                    <p:animEffect transition="in" filter="strips(downLeft)">
                                      <p:cBhvr>
                                        <p:cTn id="18" dur="5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nimBg="1"/>
      <p:bldP spid="20492" grpId="0" animBg="1"/>
      <p:bldP spid="20493" grpId="0" animBg="1"/>
      <p:bldP spid="2049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4" name="Group 83"/>
          <p:cNvGrpSpPr>
            <a:grpSpLocks/>
          </p:cNvGrpSpPr>
          <p:nvPr/>
        </p:nvGrpSpPr>
        <p:grpSpPr bwMode="auto">
          <a:xfrm>
            <a:off x="201706" y="6772774"/>
            <a:ext cx="11846862" cy="136026"/>
            <a:chOff x="48" y="4224"/>
            <a:chExt cx="5616" cy="50"/>
          </a:xfrm>
        </p:grpSpPr>
        <p:pic>
          <p:nvPicPr>
            <p:cNvPr id="51234" name="Picture 8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5" name="Picture 8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9495" y="300614"/>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alf Frame 16"/>
          <p:cNvSpPr/>
          <p:nvPr/>
        </p:nvSpPr>
        <p:spPr bwMode="auto">
          <a:xfrm>
            <a:off x="201706" y="123337"/>
            <a:ext cx="1524000" cy="1143000"/>
          </a:xfrm>
          <a:prstGeom prst="halfFrame">
            <a:avLst/>
          </a:prstGeom>
          <a:solidFill>
            <a:srgbClr val="0000FF"/>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b="1">
              <a:solidFill>
                <a:srgbClr val="000000"/>
              </a:solidFill>
              <a:latin typeface="Arial" charset="0"/>
            </a:endParaRPr>
          </a:p>
        </p:txBody>
      </p:sp>
      <p:grpSp>
        <p:nvGrpSpPr>
          <p:cNvPr id="51213" name="Group 22"/>
          <p:cNvGrpSpPr>
            <a:grpSpLocks/>
          </p:cNvGrpSpPr>
          <p:nvPr/>
        </p:nvGrpSpPr>
        <p:grpSpPr bwMode="auto">
          <a:xfrm>
            <a:off x="2154239" y="198438"/>
            <a:ext cx="860425" cy="660400"/>
            <a:chOff x="523" y="2809"/>
            <a:chExt cx="876" cy="882"/>
          </a:xfrm>
        </p:grpSpPr>
        <p:sp>
          <p:nvSpPr>
            <p:cNvPr id="51218" name="Oval 25"/>
            <p:cNvSpPr>
              <a:spLocks noChangeArrowheads="1"/>
            </p:cNvSpPr>
            <p:nvPr/>
          </p:nvSpPr>
          <p:spPr bwMode="gray">
            <a:xfrm>
              <a:off x="523" y="2809"/>
              <a:ext cx="876" cy="876"/>
            </a:xfrm>
            <a:prstGeom prst="ellipse">
              <a:avLst/>
            </a:prstGeom>
            <a:noFill/>
            <a:ln w="19050" algn="ctr">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vi-VN" altLang="en-US" sz="2500" b="1">
                <a:solidFill>
                  <a:srgbClr val="000000"/>
                </a:solidFill>
                <a:latin typeface="Arial" charset="0"/>
              </a:endParaRPr>
            </a:p>
          </p:txBody>
        </p:sp>
        <p:sp>
          <p:nvSpPr>
            <p:cNvPr id="51219" name="Line 14"/>
            <p:cNvSpPr>
              <a:spLocks noChangeShapeType="1"/>
            </p:cNvSpPr>
            <p:nvPr/>
          </p:nvSpPr>
          <p:spPr bwMode="gray">
            <a:xfrm>
              <a:off x="964" y="2809"/>
              <a:ext cx="0" cy="87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0" name="Line 15"/>
            <p:cNvSpPr>
              <a:spLocks noChangeShapeType="1"/>
            </p:cNvSpPr>
            <p:nvPr/>
          </p:nvSpPr>
          <p:spPr bwMode="gray">
            <a:xfrm>
              <a:off x="523" y="3244"/>
              <a:ext cx="876" cy="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Freeform 29"/>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3" name="Freeform 30"/>
            <p:cNvSpPr>
              <a:spLocks/>
            </p:cNvSpPr>
            <p:nvPr/>
          </p:nvSpPr>
          <p:spPr bwMode="gray">
            <a:xfrm rot="5400000">
              <a:off x="892" y="3171"/>
              <a:ext cx="114" cy="653"/>
            </a:xfrm>
            <a:custGeom>
              <a:avLst/>
              <a:gdLst>
                <a:gd name="T0" fmla="*/ 1 w 197"/>
                <a:gd name="T1" fmla="*/ 0 h 870"/>
                <a:gd name="T2" fmla="*/ 0 w 197"/>
                <a:gd name="T3" fmla="*/ 2 h 870"/>
                <a:gd name="T4" fmla="*/ 1 w 197"/>
                <a:gd name="T5" fmla="*/ 2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 name="Text Box 7"/>
          <p:cNvSpPr txBox="1">
            <a:spLocks noChangeArrowheads="1"/>
          </p:cNvSpPr>
          <p:nvPr/>
        </p:nvSpPr>
        <p:spPr bwMode="auto">
          <a:xfrm>
            <a:off x="2016428" y="483121"/>
            <a:ext cx="6211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FFFF00"/>
                </a:solidFill>
                <a:latin typeface="Arial" pitchFamily="34" charset="0"/>
                <a:cs typeface="Arial" pitchFamily="34" charset="0"/>
              </a:rPr>
              <a:t>  </a:t>
            </a:r>
            <a:r>
              <a:rPr lang="en-US" sz="2400" b="1" dirty="0">
                <a:solidFill>
                  <a:srgbClr val="0000CC"/>
                </a:solidFill>
                <a:latin typeface="Arial" pitchFamily="34" charset="0"/>
                <a:cs typeface="Arial" pitchFamily="34" charset="0"/>
              </a:rPr>
              <a:t>* </a:t>
            </a:r>
            <a:r>
              <a:rPr lang="en-US" sz="2400" b="1" dirty="0" err="1">
                <a:solidFill>
                  <a:srgbClr val="0000CC"/>
                </a:solidFill>
                <a:latin typeface="Arial" pitchFamily="34" charset="0"/>
                <a:cs typeface="Arial" pitchFamily="34" charset="0"/>
              </a:rPr>
              <a:t>Kế</a:t>
            </a:r>
            <a:r>
              <a:rPr lang="en-US" sz="2400" b="1" dirty="0">
                <a:solidFill>
                  <a:srgbClr val="0000CC"/>
                </a:solidFill>
                <a:latin typeface="Arial" pitchFamily="34" charset="0"/>
                <a:cs typeface="Arial" pitchFamily="34" charset="0"/>
              </a:rPr>
              <a:t> </a:t>
            </a:r>
            <a:r>
              <a:rPr lang="en-US" sz="2400" b="1" dirty="0" err="1">
                <a:solidFill>
                  <a:srgbClr val="0000CC"/>
                </a:solidFill>
                <a:latin typeface="Arial" pitchFamily="34" charset="0"/>
                <a:cs typeface="Arial" pitchFamily="34" charset="0"/>
              </a:rPr>
              <a:t>hoạch</a:t>
            </a:r>
            <a:r>
              <a:rPr lang="en-US" sz="2400" b="1" dirty="0">
                <a:solidFill>
                  <a:srgbClr val="0000CC"/>
                </a:solidFill>
                <a:latin typeface="Arial" pitchFamily="34" charset="0"/>
                <a:cs typeface="Arial" pitchFamily="34" charset="0"/>
              </a:rPr>
              <a:t> </a:t>
            </a:r>
            <a:r>
              <a:rPr lang="en-US" sz="2400" b="1" dirty="0" err="1">
                <a:solidFill>
                  <a:srgbClr val="0000CC"/>
                </a:solidFill>
                <a:latin typeface="Arial" pitchFamily="34" charset="0"/>
                <a:cs typeface="Arial" pitchFamily="34" charset="0"/>
              </a:rPr>
              <a:t>đánh</a:t>
            </a:r>
            <a:r>
              <a:rPr lang="en-US" sz="2400" b="1" dirty="0">
                <a:solidFill>
                  <a:srgbClr val="0000CC"/>
                </a:solidFill>
                <a:latin typeface="Arial" pitchFamily="34" charset="0"/>
                <a:cs typeface="Arial" pitchFamily="34" charset="0"/>
              </a:rPr>
              <a:t> </a:t>
            </a:r>
            <a:r>
              <a:rPr lang="en-US" sz="2400" b="1" dirty="0" err="1">
                <a:solidFill>
                  <a:srgbClr val="0000CC"/>
                </a:solidFill>
                <a:latin typeface="Arial" pitchFamily="34" charset="0"/>
                <a:cs typeface="Arial" pitchFamily="34" charset="0"/>
              </a:rPr>
              <a:t>giặc</a:t>
            </a:r>
            <a:r>
              <a:rPr lang="en-US" sz="2400" b="1" dirty="0">
                <a:solidFill>
                  <a:srgbClr val="0000CC"/>
                </a:solidFill>
                <a:latin typeface="Arial" pitchFamily="34" charset="0"/>
                <a:cs typeface="Arial" pitchFamily="34" charset="0"/>
              </a:rPr>
              <a:t> </a:t>
            </a:r>
            <a:r>
              <a:rPr lang="en-US" sz="2400" b="1" dirty="0" err="1">
                <a:solidFill>
                  <a:srgbClr val="0000CC"/>
                </a:solidFill>
                <a:latin typeface="Arial" pitchFamily="34" charset="0"/>
                <a:cs typeface="Arial" pitchFamily="34" charset="0"/>
              </a:rPr>
              <a:t>của</a:t>
            </a:r>
            <a:r>
              <a:rPr lang="en-US" sz="2400" b="1" dirty="0">
                <a:solidFill>
                  <a:srgbClr val="0000CC"/>
                </a:solidFill>
                <a:latin typeface="Arial" pitchFamily="34" charset="0"/>
                <a:cs typeface="Arial" pitchFamily="34" charset="0"/>
              </a:rPr>
              <a:t> </a:t>
            </a:r>
            <a:r>
              <a:rPr lang="en-US" sz="2400" b="1" dirty="0" err="1">
                <a:solidFill>
                  <a:srgbClr val="0000CC"/>
                </a:solidFill>
                <a:latin typeface="Arial" pitchFamily="34" charset="0"/>
                <a:cs typeface="Arial" pitchFamily="34" charset="0"/>
              </a:rPr>
              <a:t>Ngô</a:t>
            </a:r>
            <a:r>
              <a:rPr lang="en-US" sz="2400" b="1" dirty="0">
                <a:solidFill>
                  <a:srgbClr val="0000CC"/>
                </a:solidFill>
                <a:latin typeface="Arial" pitchFamily="34" charset="0"/>
                <a:cs typeface="Arial" pitchFamily="34" charset="0"/>
              </a:rPr>
              <a:t> </a:t>
            </a:r>
            <a:r>
              <a:rPr lang="en-US" sz="2400" b="1" dirty="0" err="1">
                <a:solidFill>
                  <a:srgbClr val="0000CC"/>
                </a:solidFill>
                <a:latin typeface="Arial" pitchFamily="34" charset="0"/>
                <a:cs typeface="Arial" pitchFamily="34" charset="0"/>
              </a:rPr>
              <a:t>Quyền</a:t>
            </a:r>
            <a:r>
              <a:rPr lang="en-US" sz="2400" b="1" dirty="0">
                <a:solidFill>
                  <a:srgbClr val="0000CC"/>
                </a:solidFill>
                <a:latin typeface="Arial" pitchFamily="34" charset="0"/>
                <a:cs typeface="Arial" pitchFamily="34" charset="0"/>
              </a:rPr>
              <a:t>:</a:t>
            </a:r>
          </a:p>
        </p:txBody>
      </p:sp>
      <p:sp>
        <p:nvSpPr>
          <p:cNvPr id="28" name="Horizontal Scroll 27"/>
          <p:cNvSpPr/>
          <p:nvPr/>
        </p:nvSpPr>
        <p:spPr>
          <a:xfrm>
            <a:off x="966651" y="738048"/>
            <a:ext cx="10528663" cy="5907203"/>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b="1" dirty="0" err="1">
                <a:solidFill>
                  <a:srgbClr val="C00000"/>
                </a:solidFill>
                <a:latin typeface="Arial" pitchFamily="34" charset="0"/>
                <a:cs typeface="Arial" pitchFamily="34" charset="0"/>
              </a:rPr>
              <a:t>Ngô</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Quyền</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bảo</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với</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tướng</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tá</a:t>
            </a:r>
            <a:r>
              <a:rPr lang="en-US" sz="2800" b="1" dirty="0">
                <a:solidFill>
                  <a:srgbClr val="C00000"/>
                </a:solidFill>
                <a:latin typeface="Arial" pitchFamily="34" charset="0"/>
                <a:cs typeface="Arial" pitchFamily="34" charset="0"/>
              </a:rPr>
              <a:t>: </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Hoằng</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Tháo</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là</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một</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đứa</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trẻ</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dại</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đem</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quân</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từ</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xa</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đến</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quân</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lính</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mệt</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mỏi</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lại</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nghe</a:t>
            </a:r>
            <a:r>
              <a:rPr lang="en-US" sz="2800" b="1" i="1" dirty="0">
                <a:solidFill>
                  <a:srgbClr val="C00000"/>
                </a:solidFill>
                <a:latin typeface="Arial" pitchFamily="34" charset="0"/>
                <a:cs typeface="Arial" pitchFamily="34" charset="0"/>
              </a:rPr>
              <a:t> tin </a:t>
            </a:r>
            <a:r>
              <a:rPr lang="en-US" sz="2800" b="1" i="1" dirty="0" err="1">
                <a:solidFill>
                  <a:srgbClr val="C00000"/>
                </a:solidFill>
                <a:latin typeface="Arial" pitchFamily="34" charset="0"/>
                <a:cs typeface="Arial" pitchFamily="34" charset="0"/>
              </a:rPr>
              <a:t>Kiều</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Công</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Tiễn</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chết</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nên</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không</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có</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người</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làm</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nội</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ứng</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đã</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mất</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vía</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trước</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rồi</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Quân</a:t>
            </a:r>
            <a:r>
              <a:rPr lang="en-US" sz="2800" b="1" i="1" dirty="0">
                <a:solidFill>
                  <a:srgbClr val="C00000"/>
                </a:solidFill>
                <a:latin typeface="Arial" pitchFamily="34" charset="0"/>
                <a:cs typeface="Arial" pitchFamily="34" charset="0"/>
              </a:rPr>
              <a:t> ta </a:t>
            </a:r>
            <a:r>
              <a:rPr lang="en-US" sz="2800" b="1" i="1" dirty="0" err="1">
                <a:solidFill>
                  <a:srgbClr val="C00000"/>
                </a:solidFill>
                <a:latin typeface="Arial" pitchFamily="34" charset="0"/>
                <a:cs typeface="Arial" pitchFamily="34" charset="0"/>
              </a:rPr>
              <a:t>sức</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mạnh</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đối</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địch</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với</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quân</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mệt</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mỏi</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tất</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phá</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được</a:t>
            </a:r>
            <a:r>
              <a:rPr lang="en-US" sz="2800" b="1" i="1" dirty="0">
                <a:solidFill>
                  <a:srgbClr val="C00000"/>
                </a:solidFill>
                <a:latin typeface="Arial" pitchFamily="34" charset="0"/>
                <a:cs typeface="Arial" pitchFamily="34" charset="0"/>
              </a:rPr>
              <a:t>. Song </a:t>
            </a:r>
            <a:r>
              <a:rPr lang="en-US" sz="2800" b="1" i="1" dirty="0" err="1">
                <a:solidFill>
                  <a:srgbClr val="C00000"/>
                </a:solidFill>
                <a:latin typeface="Arial" pitchFamily="34" charset="0"/>
                <a:cs typeface="Arial" pitchFamily="34" charset="0"/>
              </a:rPr>
              <a:t>họ</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có</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lợi</a:t>
            </a:r>
            <a:r>
              <a:rPr lang="en-US" sz="2800" b="1" i="1" dirty="0">
                <a:solidFill>
                  <a:srgbClr val="C00000"/>
                </a:solidFill>
                <a:latin typeface="Arial" pitchFamily="34" charset="0"/>
                <a:cs typeface="Arial" pitchFamily="34" charset="0"/>
              </a:rPr>
              <a:t> ở </a:t>
            </a:r>
            <a:r>
              <a:rPr lang="en-US" sz="2800" b="1" i="1" dirty="0" err="1">
                <a:solidFill>
                  <a:srgbClr val="C00000"/>
                </a:solidFill>
                <a:latin typeface="Arial" pitchFamily="34" charset="0"/>
                <a:cs typeface="Arial" pitchFamily="34" charset="0"/>
              </a:rPr>
              <a:t>thuyền</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nếu</a:t>
            </a:r>
            <a:r>
              <a:rPr lang="en-US" sz="2800" b="1" i="1" dirty="0">
                <a:solidFill>
                  <a:srgbClr val="C00000"/>
                </a:solidFill>
                <a:latin typeface="Arial" pitchFamily="34" charset="0"/>
                <a:cs typeface="Arial" pitchFamily="34" charset="0"/>
              </a:rPr>
              <a:t> ta </a:t>
            </a:r>
            <a:r>
              <a:rPr lang="en-US" sz="2800" b="1" i="1" dirty="0" err="1">
                <a:solidFill>
                  <a:srgbClr val="C00000"/>
                </a:solidFill>
                <a:latin typeface="Arial" pitchFamily="34" charset="0"/>
                <a:cs typeface="Arial" pitchFamily="34" charset="0"/>
              </a:rPr>
              <a:t>không</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phòng</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bị</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trước</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thì</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chuyện</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được</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thua</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không</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thể</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biết</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được</a:t>
            </a:r>
            <a:r>
              <a:rPr lang="en-US" sz="2800" b="1" i="1" dirty="0">
                <a:solidFill>
                  <a:srgbClr val="C00000"/>
                </a:solidFill>
                <a:latin typeface="Arial" pitchFamily="34" charset="0"/>
                <a:cs typeface="Arial" pitchFamily="34" charset="0"/>
              </a:rPr>
              <a:t>”</a:t>
            </a:r>
            <a:endParaRPr lang="en-US" sz="28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75461721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188260" y="0"/>
            <a:ext cx="5916706" cy="6211614"/>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Quan</a:t>
            </a:r>
            <a:r>
              <a:rPr lang="en-US" sz="2400" b="1" dirty="0">
                <a:solidFill>
                  <a:srgbClr val="FFFF00"/>
                </a:solidFill>
              </a:rPr>
              <a:t> </a:t>
            </a:r>
            <a:r>
              <a:rPr lang="en-US" sz="2400" b="1" dirty="0" err="1">
                <a:solidFill>
                  <a:srgbClr val="FFFF00"/>
                </a:solidFill>
              </a:rPr>
              <a:t>sát</a:t>
            </a:r>
            <a:r>
              <a:rPr lang="en-US" sz="2400" b="1" dirty="0">
                <a:solidFill>
                  <a:srgbClr val="FFFF00"/>
                </a:solidFill>
              </a:rPr>
              <a:t> </a:t>
            </a:r>
            <a:r>
              <a:rPr lang="en-US" sz="2400" b="1" dirty="0" err="1">
                <a:solidFill>
                  <a:srgbClr val="FFFF00"/>
                </a:solidFill>
              </a:rPr>
              <a:t>hình</a:t>
            </a:r>
            <a:r>
              <a:rPr lang="en-US" sz="2400" b="1" dirty="0">
                <a:solidFill>
                  <a:srgbClr val="FFFF00"/>
                </a:solidFill>
              </a:rPr>
              <a:t> 6 </a:t>
            </a:r>
            <a:r>
              <a:rPr lang="en-US" sz="2400" b="1" dirty="0" err="1">
                <a:solidFill>
                  <a:srgbClr val="FFFF00"/>
                </a:solidFill>
              </a:rPr>
              <a:t>và</a:t>
            </a:r>
            <a:r>
              <a:rPr lang="en-US" sz="2400" b="1" dirty="0">
                <a:solidFill>
                  <a:srgbClr val="FFFF00"/>
                </a:solidFill>
              </a:rPr>
              <a:t> </a:t>
            </a:r>
            <a:r>
              <a:rPr lang="en-US" sz="2400" b="1" dirty="0" err="1">
                <a:solidFill>
                  <a:srgbClr val="FFFF00"/>
                </a:solidFill>
              </a:rPr>
              <a:t>khai</a:t>
            </a:r>
            <a:r>
              <a:rPr lang="en-US" sz="2400" b="1" dirty="0">
                <a:solidFill>
                  <a:srgbClr val="FFFF00"/>
                </a:solidFill>
              </a:rPr>
              <a:t> </a:t>
            </a:r>
            <a:r>
              <a:rPr lang="en-US" sz="2400" b="1" dirty="0" err="1">
                <a:solidFill>
                  <a:srgbClr val="FFFF00"/>
                </a:solidFill>
              </a:rPr>
              <a:t>thác</a:t>
            </a:r>
            <a:r>
              <a:rPr lang="en-US" sz="2400" b="1" dirty="0">
                <a:solidFill>
                  <a:srgbClr val="FFFF00"/>
                </a:solidFill>
              </a:rPr>
              <a:t> </a:t>
            </a:r>
            <a:r>
              <a:rPr lang="en-US" sz="2400" b="1" dirty="0" err="1">
                <a:solidFill>
                  <a:srgbClr val="FFFF00"/>
                </a:solidFill>
              </a:rPr>
              <a:t>tư</a:t>
            </a:r>
            <a:r>
              <a:rPr lang="en-US" sz="2400" b="1" dirty="0">
                <a:solidFill>
                  <a:srgbClr val="FFFF00"/>
                </a:solidFill>
              </a:rPr>
              <a:t> </a:t>
            </a:r>
            <a:r>
              <a:rPr lang="en-US" sz="2400" b="1" dirty="0" err="1">
                <a:solidFill>
                  <a:srgbClr val="FFFF00"/>
                </a:solidFill>
              </a:rPr>
              <a:t>liệu</a:t>
            </a:r>
            <a:r>
              <a:rPr lang="en-US" sz="2400" b="1" dirty="0">
                <a:solidFill>
                  <a:srgbClr val="FFFF00"/>
                </a:solidFill>
              </a:rPr>
              <a:t>, </a:t>
            </a:r>
            <a:r>
              <a:rPr lang="en-US" sz="2400" b="1" dirty="0" err="1">
                <a:solidFill>
                  <a:srgbClr val="FFFF00"/>
                </a:solidFill>
              </a:rPr>
              <a:t>em</a:t>
            </a:r>
            <a:r>
              <a:rPr lang="en-US" sz="2400" b="1" dirty="0">
                <a:solidFill>
                  <a:srgbClr val="FFFF00"/>
                </a:solidFill>
              </a:rPr>
              <a:t> </a:t>
            </a:r>
            <a:r>
              <a:rPr lang="en-US" sz="2400" b="1" dirty="0" err="1">
                <a:solidFill>
                  <a:srgbClr val="FFFF00"/>
                </a:solidFill>
              </a:rPr>
              <a:t>hãy</a:t>
            </a:r>
            <a:r>
              <a:rPr lang="en-US" sz="2400" b="1" dirty="0">
                <a:solidFill>
                  <a:srgbClr val="FFFF00"/>
                </a:solidFill>
              </a:rPr>
              <a:t> </a:t>
            </a:r>
            <a:r>
              <a:rPr lang="en-US" sz="2400" b="1" dirty="0" err="1">
                <a:solidFill>
                  <a:srgbClr val="FFFF00"/>
                </a:solidFill>
              </a:rPr>
              <a:t>cho</a:t>
            </a:r>
            <a:r>
              <a:rPr lang="en-US" sz="2400" b="1" dirty="0">
                <a:solidFill>
                  <a:srgbClr val="FFFF00"/>
                </a:solidFill>
              </a:rPr>
              <a:t> </a:t>
            </a:r>
            <a:r>
              <a:rPr lang="en-US" sz="2400" b="1" dirty="0" err="1">
                <a:solidFill>
                  <a:srgbClr val="FFFF00"/>
                </a:solidFill>
              </a:rPr>
              <a:t>biết</a:t>
            </a:r>
            <a:r>
              <a:rPr lang="en-US" sz="2400" b="1" dirty="0">
                <a:solidFill>
                  <a:srgbClr val="FFFF00"/>
                </a:solidFill>
              </a:rPr>
              <a:t> </a:t>
            </a:r>
            <a:r>
              <a:rPr lang="en-US" sz="2400" b="1" dirty="0" err="1">
                <a:solidFill>
                  <a:srgbClr val="FFFF00"/>
                </a:solidFill>
              </a:rPr>
              <a:t>Ngô</a:t>
            </a:r>
            <a:r>
              <a:rPr lang="en-US" sz="2400" b="1" dirty="0">
                <a:solidFill>
                  <a:srgbClr val="FFFF00"/>
                </a:solidFill>
              </a:rPr>
              <a:t> </a:t>
            </a:r>
            <a:r>
              <a:rPr lang="en-US" sz="2400" b="1" dirty="0" err="1">
                <a:solidFill>
                  <a:srgbClr val="FFFF00"/>
                </a:solidFill>
              </a:rPr>
              <a:t>Quyền</a:t>
            </a:r>
            <a:r>
              <a:rPr lang="en-US" sz="2400" b="1" dirty="0">
                <a:solidFill>
                  <a:srgbClr val="FFFF00"/>
                </a:solidFill>
              </a:rPr>
              <a:t> </a:t>
            </a:r>
            <a:r>
              <a:rPr lang="en-US" sz="2400" b="1" dirty="0" err="1">
                <a:solidFill>
                  <a:srgbClr val="FFFF00"/>
                </a:solidFill>
              </a:rPr>
              <a:t>đã</a:t>
            </a:r>
            <a:r>
              <a:rPr lang="en-US" sz="2400" b="1" dirty="0">
                <a:solidFill>
                  <a:srgbClr val="FFFF00"/>
                </a:solidFill>
              </a:rPr>
              <a:t> </a:t>
            </a:r>
            <a:r>
              <a:rPr lang="en-US" sz="2400" b="1" dirty="0" err="1">
                <a:solidFill>
                  <a:srgbClr val="FFFF00"/>
                </a:solidFill>
              </a:rPr>
              <a:t>chuẩn</a:t>
            </a:r>
            <a:r>
              <a:rPr lang="en-US" sz="2400" b="1" dirty="0">
                <a:solidFill>
                  <a:srgbClr val="FFFF00"/>
                </a:solidFill>
              </a:rPr>
              <a:t> </a:t>
            </a:r>
            <a:r>
              <a:rPr lang="en-US" sz="2400" b="1" dirty="0" err="1">
                <a:solidFill>
                  <a:srgbClr val="FFFF00"/>
                </a:solidFill>
              </a:rPr>
              <a:t>bị</a:t>
            </a:r>
            <a:r>
              <a:rPr lang="en-US" sz="2400" b="1" dirty="0">
                <a:solidFill>
                  <a:srgbClr val="FFFF00"/>
                </a:solidFill>
              </a:rPr>
              <a:t> </a:t>
            </a:r>
            <a:r>
              <a:rPr lang="en-US" sz="2400" b="1" dirty="0" err="1">
                <a:solidFill>
                  <a:srgbClr val="FFFF00"/>
                </a:solidFill>
              </a:rPr>
              <a:t>kế</a:t>
            </a:r>
            <a:r>
              <a:rPr lang="en-US" sz="2400" b="1" dirty="0">
                <a:solidFill>
                  <a:srgbClr val="FFFF00"/>
                </a:solidFill>
              </a:rPr>
              <a:t> </a:t>
            </a:r>
            <a:r>
              <a:rPr lang="en-US" sz="2400" b="1" dirty="0" err="1">
                <a:solidFill>
                  <a:srgbClr val="FFFF00"/>
                </a:solidFill>
              </a:rPr>
              <a:t>hoạch</a:t>
            </a:r>
            <a:r>
              <a:rPr lang="en-US" sz="2400" b="1" dirty="0">
                <a:solidFill>
                  <a:srgbClr val="FFFF00"/>
                </a:solidFill>
              </a:rPr>
              <a:t> </a:t>
            </a:r>
            <a:r>
              <a:rPr lang="en-US" sz="2400" b="1" dirty="0" err="1">
                <a:solidFill>
                  <a:srgbClr val="FFFF00"/>
                </a:solidFill>
              </a:rPr>
              <a:t>cho</a:t>
            </a:r>
            <a:r>
              <a:rPr lang="en-US" sz="2400" b="1" dirty="0">
                <a:solidFill>
                  <a:srgbClr val="FFFF00"/>
                </a:solidFill>
              </a:rPr>
              <a:t> </a:t>
            </a:r>
            <a:r>
              <a:rPr lang="en-US" sz="2400" b="1" dirty="0" err="1">
                <a:solidFill>
                  <a:srgbClr val="FFFF00"/>
                </a:solidFill>
              </a:rPr>
              <a:t>trận</a:t>
            </a:r>
            <a:r>
              <a:rPr lang="en-US" sz="2400" b="1" dirty="0">
                <a:solidFill>
                  <a:srgbClr val="FFFF00"/>
                </a:solidFill>
              </a:rPr>
              <a:t> </a:t>
            </a:r>
            <a:r>
              <a:rPr lang="en-US" sz="2400" b="1" dirty="0" err="1">
                <a:solidFill>
                  <a:srgbClr val="FFFF00"/>
                </a:solidFill>
              </a:rPr>
              <a:t>thủy</a:t>
            </a:r>
            <a:r>
              <a:rPr lang="en-US" sz="2400" b="1" dirty="0">
                <a:solidFill>
                  <a:srgbClr val="FFFF00"/>
                </a:solidFill>
              </a:rPr>
              <a:t> </a:t>
            </a:r>
            <a:r>
              <a:rPr lang="en-US" sz="2400" b="1" dirty="0" err="1">
                <a:solidFill>
                  <a:srgbClr val="FFFF00"/>
                </a:solidFill>
              </a:rPr>
              <a:t>chiến</a:t>
            </a:r>
            <a:r>
              <a:rPr lang="en-US" sz="2400" b="1" dirty="0">
                <a:solidFill>
                  <a:srgbClr val="FFFF00"/>
                </a:solidFill>
              </a:rPr>
              <a:t> </a:t>
            </a:r>
            <a:r>
              <a:rPr lang="en-US" sz="2400" b="1" dirty="0" err="1">
                <a:solidFill>
                  <a:srgbClr val="FFFF00"/>
                </a:solidFill>
              </a:rPr>
              <a:t>chặn</a:t>
            </a:r>
            <a:r>
              <a:rPr lang="en-US" sz="2400" b="1" dirty="0">
                <a:solidFill>
                  <a:srgbClr val="FFFF00"/>
                </a:solidFill>
              </a:rPr>
              <a:t> </a:t>
            </a:r>
            <a:r>
              <a:rPr lang="en-US" sz="2400" b="1" dirty="0" err="1">
                <a:solidFill>
                  <a:srgbClr val="FFFF00"/>
                </a:solidFill>
              </a:rPr>
              <a:t>giặc</a:t>
            </a:r>
            <a:r>
              <a:rPr lang="en-US" sz="2400" b="1" dirty="0">
                <a:solidFill>
                  <a:srgbClr val="FFFF00"/>
                </a:solidFill>
              </a:rPr>
              <a:t> </a:t>
            </a:r>
            <a:r>
              <a:rPr lang="en-US" sz="2400" b="1" dirty="0" err="1">
                <a:solidFill>
                  <a:srgbClr val="FFFF00"/>
                </a:solidFill>
              </a:rPr>
              <a:t>như</a:t>
            </a:r>
            <a:r>
              <a:rPr lang="en-US" sz="2400" b="1" dirty="0">
                <a:solidFill>
                  <a:srgbClr val="FFFF00"/>
                </a:solidFill>
              </a:rPr>
              <a:t> </a:t>
            </a:r>
            <a:r>
              <a:rPr lang="en-US" sz="2400" b="1" dirty="0" err="1">
                <a:solidFill>
                  <a:srgbClr val="FFFF00"/>
                </a:solidFill>
              </a:rPr>
              <a:t>thế</a:t>
            </a:r>
            <a:r>
              <a:rPr lang="en-US" sz="2400" b="1" dirty="0">
                <a:solidFill>
                  <a:srgbClr val="FFFF00"/>
                </a:solidFill>
              </a:rPr>
              <a:t> </a:t>
            </a:r>
            <a:r>
              <a:rPr lang="en-US" sz="2400" b="1" dirty="0" err="1">
                <a:solidFill>
                  <a:srgbClr val="FFFF00"/>
                </a:solidFill>
              </a:rPr>
              <a:t>nào</a:t>
            </a:r>
            <a:r>
              <a:rPr lang="en-US" sz="2400" b="1" dirty="0">
                <a:solidFill>
                  <a:srgbClr val="FFFF00"/>
                </a:solidFill>
              </a:rPr>
              <a:t>.</a:t>
            </a:r>
          </a:p>
        </p:txBody>
      </p:sp>
      <p:sp>
        <p:nvSpPr>
          <p:cNvPr id="5" name="Rectangle 4"/>
          <p:cNvSpPr/>
          <p:nvPr/>
        </p:nvSpPr>
        <p:spPr>
          <a:xfrm>
            <a:off x="6432330" y="517748"/>
            <a:ext cx="5139559" cy="5693866"/>
          </a:xfrm>
          <a:prstGeom prst="rect">
            <a:avLst/>
          </a:prstGeom>
          <a:solidFill>
            <a:srgbClr val="FFFF00"/>
          </a:solidFill>
        </p:spPr>
        <p:txBody>
          <a:bodyPr wrap="square">
            <a:spAutoFit/>
          </a:bodyPr>
          <a:lstStyle/>
          <a:p>
            <a:pPr marR="36195" indent="319405" algn="just">
              <a:spcAft>
                <a:spcPts val="0"/>
              </a:spcAft>
            </a:pPr>
            <a:r>
              <a:rPr lang="en-US" sz="2600" dirty="0" err="1">
                <a:latin typeface="Times New Roman" panose="02020603050405020304" pitchFamily="18" charset="0"/>
                <a:ea typeface="Times New Roman" panose="02020603050405020304" pitchFamily="18" charset="0"/>
              </a:rPr>
              <a:t>Năm</a:t>
            </a:r>
            <a:r>
              <a:rPr lang="en-US" sz="2600" dirty="0">
                <a:latin typeface="Times New Roman" panose="02020603050405020304" pitchFamily="18" charset="0"/>
                <a:ea typeface="Times New Roman" panose="02020603050405020304" pitchFamily="18" charset="0"/>
              </a:rPr>
              <a:t> 938, </a:t>
            </a:r>
            <a:r>
              <a:rPr lang="en-US" sz="2600" dirty="0" err="1">
                <a:latin typeface="Times New Roman" panose="02020603050405020304" pitchFamily="18" charset="0"/>
                <a:ea typeface="Times New Roman" panose="02020603050405020304" pitchFamily="18" charset="0"/>
              </a:rPr>
              <a:t>quân</a:t>
            </a:r>
            <a:r>
              <a:rPr lang="en-US" sz="2600" dirty="0">
                <a:latin typeface="Times New Roman" panose="02020603050405020304" pitchFamily="18" charset="0"/>
                <a:ea typeface="Times New Roman" panose="02020603050405020304" pitchFamily="18" charset="0"/>
              </a:rPr>
              <a:t> Nam </a:t>
            </a:r>
            <a:r>
              <a:rPr lang="en-US" sz="2600" dirty="0" err="1">
                <a:latin typeface="Times New Roman" panose="02020603050405020304" pitchFamily="18" charset="0"/>
                <a:ea typeface="Times New Roman" panose="02020603050405020304" pitchFamily="18" charset="0"/>
              </a:rPr>
              <a:t>Hán</a:t>
            </a:r>
            <a:r>
              <a:rPr lang="en-US" sz="2600" dirty="0">
                <a:latin typeface="Times New Roman" panose="02020603050405020304" pitchFamily="18" charset="0"/>
                <a:ea typeface="Times New Roman" panose="02020603050405020304" pitchFamily="18" charset="0"/>
              </a:rPr>
              <a:t> do </a:t>
            </a:r>
            <a:r>
              <a:rPr lang="en-US" sz="2600" dirty="0" err="1">
                <a:latin typeface="Times New Roman" panose="02020603050405020304" pitchFamily="18" charset="0"/>
                <a:ea typeface="Times New Roman" panose="02020603050405020304" pitchFamily="18" charset="0"/>
              </a:rPr>
              <a:t>Hoằng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Tháo</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làm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chủ</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tướng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từ</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Quảng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Đông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theo</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đường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biển</a:t>
            </a:r>
            <a:r>
              <a:rPr lang="en-US" sz="2600" dirty="0">
                <a:latin typeface="Times New Roman" panose="02020603050405020304" pitchFamily="18" charset="0"/>
                <a:ea typeface="Times New Roman" panose="02020603050405020304" pitchFamily="18" charset="0"/>
              </a:rPr>
              <a:t> ồ </a:t>
            </a:r>
            <a:r>
              <a:rPr lang="en-US" sz="2600" dirty="0" err="1">
                <a:latin typeface="Times New Roman" panose="02020603050405020304" pitchFamily="18" charset="0"/>
                <a:ea typeface="Times New Roman" panose="02020603050405020304" pitchFamily="18" charset="0"/>
              </a:rPr>
              <a:t>ạt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tiến</a:t>
            </a:r>
            <a:r>
              <a:rPr lang="en-US" sz="2600" dirty="0">
                <a:latin typeface="Times New Roman" panose="02020603050405020304" pitchFamily="18" charset="0"/>
                <a:ea typeface="Times New Roman" panose="02020603050405020304" pitchFamily="18" charset="0"/>
              </a:rPr>
              <a:t> sang </a:t>
            </a:r>
            <a:r>
              <a:rPr lang="en-US" sz="2600" dirty="0" err="1">
                <a:latin typeface="Times New Roman" panose="02020603050405020304" pitchFamily="18" charset="0"/>
                <a:ea typeface="Times New Roman" panose="02020603050405020304" pitchFamily="18" charset="0"/>
              </a:rPr>
              <a:t>xâm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lược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nước</a:t>
            </a:r>
            <a:r>
              <a:rPr lang="en-US" sz="2600" dirty="0">
                <a:latin typeface="Times New Roman" panose="02020603050405020304" pitchFamily="18" charset="0"/>
                <a:ea typeface="Times New Roman" panose="02020603050405020304" pitchFamily="18" charset="0"/>
              </a:rPr>
              <a:t> ta.</a:t>
            </a:r>
          </a:p>
          <a:p>
            <a:pPr marR="36195" indent="319405" algn="just">
              <a:spcAft>
                <a:spcPts val="0"/>
              </a:spcAft>
            </a:pPr>
            <a:r>
              <a:rPr lang="en-US" sz="2600" dirty="0" err="1">
                <a:latin typeface="Times New Roman" panose="02020603050405020304" pitchFamily="18" charset="0"/>
                <a:ea typeface="Times New Roman" panose="02020603050405020304" pitchFamily="18" charset="0"/>
              </a:rPr>
              <a:t>Trước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vận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nước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lâm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nguy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Ngô</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Quyền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đã</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gấp</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rút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chuẩn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bị</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kế</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hoạch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đối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phó</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với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quân</a:t>
            </a:r>
            <a:r>
              <a:rPr lang="en-US" sz="2600" dirty="0">
                <a:latin typeface="Times New Roman" panose="02020603050405020304" pitchFamily="18" charset="0"/>
                <a:ea typeface="Times New Roman" panose="02020603050405020304" pitchFamily="18" charset="0"/>
              </a:rPr>
              <a:t> Nam </a:t>
            </a:r>
            <a:r>
              <a:rPr lang="en-US" sz="2600" dirty="0" err="1">
                <a:latin typeface="Times New Roman" panose="02020603050405020304" pitchFamily="18" charset="0"/>
                <a:ea typeface="Times New Roman" panose="02020603050405020304" pitchFamily="18" charset="0"/>
              </a:rPr>
              <a:t>Hán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Vùng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cửa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sông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Bạch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Đằng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được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lựa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chọn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để</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bố</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trí</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trận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địa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đánh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giặc</a:t>
            </a:r>
            <a:r>
              <a:rPr lang="en-US" sz="2600" dirty="0">
                <a:latin typeface="Times New Roman" panose="02020603050405020304" pitchFamily="18" charset="0"/>
                <a:ea typeface="Times New Roman" panose="02020603050405020304" pitchFamily="18" charset="0"/>
              </a:rPr>
              <a:t>.</a:t>
            </a:r>
          </a:p>
          <a:p>
            <a:pPr marR="36195" indent="319405" algn="just">
              <a:spcAft>
                <a:spcPts val="0"/>
              </a:spcAft>
            </a:pPr>
            <a:r>
              <a:rPr lang="en-US" sz="2600" dirty="0" err="1">
                <a:latin typeface="Times New Roman" panose="02020603050405020304" pitchFamily="18" charset="0"/>
                <a:ea typeface="Times New Roman" panose="02020603050405020304" pitchFamily="18" charset="0"/>
              </a:rPr>
              <a:t>Ngô</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Quyền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cho</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quân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vạt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nhọn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cọc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lớn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đầu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vạt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bịt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sắt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sau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đó</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đóng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ngầm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cọc</a:t>
            </a:r>
            <a:r>
              <a:rPr lang="en-US" sz="2600" dirty="0">
                <a:latin typeface="Times New Roman" panose="02020603050405020304" pitchFamily="18" charset="0"/>
                <a:ea typeface="Times New Roman" panose="02020603050405020304" pitchFamily="18" charset="0"/>
              </a:rPr>
              <a:t> ở </a:t>
            </a:r>
            <a:r>
              <a:rPr lang="en-US" sz="2600" dirty="0" err="1">
                <a:latin typeface="Times New Roman" panose="02020603050405020304" pitchFamily="18" charset="0"/>
                <a:ea typeface="Times New Roman" panose="02020603050405020304" pitchFamily="18" charset="0"/>
              </a:rPr>
              <a:t>cửa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biển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Lợi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dụng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thủy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triều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lên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xuống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theo</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tự</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nhiên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để</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dễ</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dàng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chế</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ngự</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địch</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737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256" y="112059"/>
            <a:ext cx="6265049" cy="600107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9" name="Text Box 7"/>
          <p:cNvSpPr txBox="1">
            <a:spLocks noChangeArrowheads="1"/>
          </p:cNvSpPr>
          <p:nvPr/>
        </p:nvSpPr>
        <p:spPr bwMode="auto">
          <a:xfrm rot="19826641">
            <a:off x="8022938" y="3362707"/>
            <a:ext cx="1095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dirty="0">
                <a:solidFill>
                  <a:srgbClr val="FF3300"/>
                </a:solidFill>
              </a:rPr>
              <a:t>CỬA SÔNG BẠCH ĐẰNG</a:t>
            </a:r>
          </a:p>
        </p:txBody>
      </p:sp>
      <p:sp>
        <p:nvSpPr>
          <p:cNvPr id="23560" name="Text Box 8"/>
          <p:cNvSpPr txBox="1">
            <a:spLocks noChangeArrowheads="1"/>
          </p:cNvSpPr>
          <p:nvPr/>
        </p:nvSpPr>
        <p:spPr bwMode="auto">
          <a:xfrm rot="-4081848">
            <a:off x="7441039" y="1619847"/>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000FF"/>
                </a:solidFill>
              </a:rPr>
              <a:t> SÔNG BẠCH ĐẰNG</a:t>
            </a:r>
          </a:p>
        </p:txBody>
      </p:sp>
      <p:sp>
        <p:nvSpPr>
          <p:cNvPr id="12298" name="Text Box 11"/>
          <p:cNvSpPr txBox="1">
            <a:spLocks noChangeArrowheads="1"/>
          </p:cNvSpPr>
          <p:nvPr/>
        </p:nvSpPr>
        <p:spPr bwMode="auto">
          <a:xfrm>
            <a:off x="6248400" y="5257803"/>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 name="TextBox 1"/>
          <p:cNvSpPr txBox="1"/>
          <p:nvPr/>
        </p:nvSpPr>
        <p:spPr>
          <a:xfrm>
            <a:off x="6925235" y="6276442"/>
            <a:ext cx="4191000" cy="369332"/>
          </a:xfrm>
          <a:prstGeom prst="rect">
            <a:avLst/>
          </a:prstGeom>
          <a:noFill/>
        </p:spPr>
        <p:txBody>
          <a:bodyPr wrap="square" rtlCol="0">
            <a:spAutoFit/>
          </a:bodyPr>
          <a:lstStyle/>
          <a:p>
            <a:pPr algn="ctr"/>
            <a:r>
              <a:rPr lang="en-US" b="1" dirty="0" err="1">
                <a:solidFill>
                  <a:srgbClr val="0000FF"/>
                </a:solidFill>
                <a:latin typeface="Arial" pitchFamily="34" charset="0"/>
                <a:cs typeface="Arial" pitchFamily="34" charset="0"/>
              </a:rPr>
              <a:t>Lược</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đồ</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sông</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Bạch</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Đằng</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năm</a:t>
            </a:r>
            <a:r>
              <a:rPr lang="en-US" b="1" dirty="0">
                <a:solidFill>
                  <a:srgbClr val="0000FF"/>
                </a:solidFill>
                <a:latin typeface="Arial" pitchFamily="34" charset="0"/>
                <a:cs typeface="Arial" pitchFamily="34" charset="0"/>
              </a:rPr>
              <a:t> 938</a:t>
            </a:r>
          </a:p>
        </p:txBody>
      </p:sp>
      <p:pic>
        <p:nvPicPr>
          <p:cNvPr id="9" name="Picture 3" descr="Anh chat go de dong coc song Bach D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76" y="152400"/>
            <a:ext cx="4986941" cy="2743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Chân dung những người chỉ huy đóng cọc trên sông Bạch Đằ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35" y="3362651"/>
            <a:ext cx="5150224" cy="27908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2152849" y="2913257"/>
            <a:ext cx="1679575" cy="369887"/>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err="1">
                <a:solidFill>
                  <a:srgbClr val="0000FF"/>
                </a:solidFill>
                <a:latin typeface="Times New Roman" pitchFamily="18" charset="0"/>
              </a:rPr>
              <a:t>Đốn</a:t>
            </a:r>
            <a:r>
              <a:rPr lang="en-US" b="1" dirty="0">
                <a:solidFill>
                  <a:srgbClr val="0000FF"/>
                </a:solidFill>
                <a:latin typeface="Times New Roman" pitchFamily="18" charset="0"/>
              </a:rPr>
              <a:t> </a:t>
            </a:r>
            <a:r>
              <a:rPr lang="en-US" b="1" dirty="0" err="1">
                <a:solidFill>
                  <a:srgbClr val="0000FF"/>
                </a:solidFill>
                <a:latin typeface="Times New Roman" pitchFamily="18" charset="0"/>
              </a:rPr>
              <a:t>gỗ</a:t>
            </a:r>
            <a:r>
              <a:rPr lang="en-US" b="1" dirty="0">
                <a:solidFill>
                  <a:srgbClr val="0000FF"/>
                </a:solidFill>
                <a:latin typeface="Times New Roman" pitchFamily="18" charset="0"/>
              </a:rPr>
              <a:t> </a:t>
            </a:r>
            <a:r>
              <a:rPr lang="en-US" b="1" dirty="0" err="1">
                <a:solidFill>
                  <a:srgbClr val="0000FF"/>
                </a:solidFill>
                <a:latin typeface="Times New Roman" pitchFamily="18" charset="0"/>
              </a:rPr>
              <a:t>làm</a:t>
            </a:r>
            <a:r>
              <a:rPr lang="en-US" b="1" dirty="0">
                <a:solidFill>
                  <a:srgbClr val="0000FF"/>
                </a:solidFill>
                <a:latin typeface="Times New Roman" pitchFamily="18" charset="0"/>
              </a:rPr>
              <a:t> </a:t>
            </a:r>
            <a:r>
              <a:rPr lang="en-US" b="1" dirty="0" err="1">
                <a:solidFill>
                  <a:srgbClr val="0000FF"/>
                </a:solidFill>
                <a:latin typeface="Times New Roman" pitchFamily="18" charset="0"/>
              </a:rPr>
              <a:t>cọc</a:t>
            </a:r>
            <a:endParaRPr lang="en-US" b="1" dirty="0">
              <a:solidFill>
                <a:srgbClr val="0000FF"/>
              </a:solidFill>
              <a:latin typeface="Times New Roman" pitchFamily="18" charset="0"/>
            </a:endParaRPr>
          </a:p>
        </p:txBody>
      </p:sp>
      <p:sp>
        <p:nvSpPr>
          <p:cNvPr id="12" name="Text Box 6"/>
          <p:cNvSpPr txBox="1">
            <a:spLocks noChangeArrowheads="1"/>
          </p:cNvSpPr>
          <p:nvPr/>
        </p:nvSpPr>
        <p:spPr bwMode="auto">
          <a:xfrm>
            <a:off x="549503" y="6264359"/>
            <a:ext cx="4687687" cy="369332"/>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err="1">
                <a:solidFill>
                  <a:srgbClr val="0000FF"/>
                </a:solidFill>
                <a:latin typeface="Times New Roman" pitchFamily="18" charset="0"/>
              </a:rPr>
              <a:t>Mô</a:t>
            </a:r>
            <a:r>
              <a:rPr lang="en-US" b="1" dirty="0">
                <a:solidFill>
                  <a:srgbClr val="0000FF"/>
                </a:solidFill>
                <a:latin typeface="Times New Roman" pitchFamily="18" charset="0"/>
              </a:rPr>
              <a:t> </a:t>
            </a:r>
            <a:r>
              <a:rPr lang="en-US" b="1" dirty="0" err="1">
                <a:solidFill>
                  <a:srgbClr val="0000FF"/>
                </a:solidFill>
                <a:latin typeface="Times New Roman" pitchFamily="18" charset="0"/>
              </a:rPr>
              <a:t>phỏng</a:t>
            </a:r>
            <a:r>
              <a:rPr lang="en-US" b="1" dirty="0">
                <a:solidFill>
                  <a:srgbClr val="0000FF"/>
                </a:solidFill>
                <a:latin typeface="Times New Roman" pitchFamily="18" charset="0"/>
              </a:rPr>
              <a:t> </a:t>
            </a:r>
            <a:r>
              <a:rPr lang="en-US" b="1" dirty="0" err="1">
                <a:solidFill>
                  <a:srgbClr val="0000FF"/>
                </a:solidFill>
                <a:latin typeface="Times New Roman" pitchFamily="18" charset="0"/>
              </a:rPr>
              <a:t>trận</a:t>
            </a:r>
            <a:r>
              <a:rPr lang="en-US" b="1" dirty="0">
                <a:solidFill>
                  <a:srgbClr val="0000FF"/>
                </a:solidFill>
                <a:latin typeface="Times New Roman" pitchFamily="18" charset="0"/>
              </a:rPr>
              <a:t> </a:t>
            </a:r>
            <a:r>
              <a:rPr lang="en-US" b="1" dirty="0" err="1">
                <a:solidFill>
                  <a:srgbClr val="0000FF"/>
                </a:solidFill>
                <a:latin typeface="Times New Roman" pitchFamily="18" charset="0"/>
              </a:rPr>
              <a:t>địa</a:t>
            </a:r>
            <a:r>
              <a:rPr lang="en-US" b="1" dirty="0">
                <a:solidFill>
                  <a:srgbClr val="0000FF"/>
                </a:solidFill>
                <a:latin typeface="Times New Roman" pitchFamily="18" charset="0"/>
              </a:rPr>
              <a:t> </a:t>
            </a:r>
            <a:r>
              <a:rPr lang="en-US" b="1" dirty="0" err="1">
                <a:solidFill>
                  <a:srgbClr val="0000FF"/>
                </a:solidFill>
                <a:latin typeface="Times New Roman" pitchFamily="18" charset="0"/>
              </a:rPr>
              <a:t>cọc</a:t>
            </a:r>
            <a:r>
              <a:rPr lang="en-US" b="1" dirty="0">
                <a:solidFill>
                  <a:srgbClr val="0000FF"/>
                </a:solidFill>
                <a:latin typeface="Times New Roman" pitchFamily="18" charset="0"/>
              </a:rPr>
              <a:t> </a:t>
            </a:r>
            <a:r>
              <a:rPr lang="en-US" b="1" dirty="0" err="1">
                <a:solidFill>
                  <a:srgbClr val="0000FF"/>
                </a:solidFill>
                <a:latin typeface="Times New Roman" pitchFamily="18" charset="0"/>
              </a:rPr>
              <a:t>trên</a:t>
            </a:r>
            <a:r>
              <a:rPr lang="en-US" b="1" dirty="0">
                <a:solidFill>
                  <a:srgbClr val="0000FF"/>
                </a:solidFill>
                <a:latin typeface="Times New Roman" pitchFamily="18" charset="0"/>
              </a:rPr>
              <a:t> </a:t>
            </a:r>
            <a:r>
              <a:rPr lang="en-US" b="1" dirty="0" err="1">
                <a:solidFill>
                  <a:srgbClr val="0000FF"/>
                </a:solidFill>
                <a:latin typeface="Times New Roman" pitchFamily="18" charset="0"/>
              </a:rPr>
              <a:t>sông</a:t>
            </a:r>
            <a:r>
              <a:rPr lang="en-US" b="1" dirty="0">
                <a:solidFill>
                  <a:srgbClr val="0000FF"/>
                </a:solidFill>
                <a:latin typeface="Times New Roman" pitchFamily="18" charset="0"/>
              </a:rPr>
              <a:t> </a:t>
            </a:r>
            <a:r>
              <a:rPr lang="en-US" b="1" dirty="0" err="1">
                <a:solidFill>
                  <a:srgbClr val="0000FF"/>
                </a:solidFill>
                <a:latin typeface="Times New Roman" pitchFamily="18" charset="0"/>
              </a:rPr>
              <a:t>Bạch</a:t>
            </a:r>
            <a:r>
              <a:rPr lang="en-US" b="1" dirty="0">
                <a:solidFill>
                  <a:srgbClr val="0000FF"/>
                </a:solidFill>
                <a:latin typeface="Times New Roman" pitchFamily="18" charset="0"/>
              </a:rPr>
              <a:t> </a:t>
            </a:r>
            <a:r>
              <a:rPr lang="en-US" b="1" dirty="0" err="1">
                <a:solidFill>
                  <a:srgbClr val="0000FF"/>
                </a:solidFill>
                <a:latin typeface="Times New Roman" pitchFamily="18" charset="0"/>
              </a:rPr>
              <a:t>Đằng</a:t>
            </a:r>
            <a:endParaRPr lang="en-US" b="1" dirty="0">
              <a:solidFill>
                <a:srgbClr val="0000FF"/>
              </a:solidFill>
              <a:latin typeface="Times New Roman" pitchFamily="18" charset="0"/>
            </a:endParaRPr>
          </a:p>
        </p:txBody>
      </p:sp>
    </p:spTree>
    <p:extLst>
      <p:ext uri="{BB962C8B-B14F-4D97-AF65-F5344CB8AC3E}">
        <p14:creationId xmlns:p14="http://schemas.microsoft.com/office/powerpoint/2010/main" val="7532514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repeatCount="3000" fill="hold"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fade">
                                      <p:cBhvr>
                                        <p:cTn id="7" dur="500"/>
                                        <p:tgtEl>
                                          <p:spTgt spid="235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repeatCount="3000" fill="hold" nodeType="clickEffect">
                                  <p:stCondLst>
                                    <p:cond delay="0"/>
                                  </p:stCondLst>
                                  <p:childTnLst>
                                    <p:set>
                                      <p:cBhvr>
                                        <p:cTn id="11" dur="1" fill="hold">
                                          <p:stCondLst>
                                            <p:cond delay="0"/>
                                          </p:stCondLst>
                                        </p:cTn>
                                        <p:tgtEl>
                                          <p:spTgt spid="23559"/>
                                        </p:tgtEl>
                                        <p:attrNameLst>
                                          <p:attrName>style.visibility</p:attrName>
                                        </p:attrNameLst>
                                      </p:cBhvr>
                                      <p:to>
                                        <p:strVal val="visible"/>
                                      </p:to>
                                    </p:set>
                                    <p:animEffect transition="in" filter="fade">
                                      <p:cBhvr>
                                        <p:cTn id="12"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324266" y="130629"/>
            <a:ext cx="3594591" cy="2592191"/>
          </a:xfrm>
          <a:prstGeom prst="cloudCallout">
            <a:avLst>
              <a:gd name="adj1" fmla="val 50757"/>
              <a:gd name="adj2" fmla="val 302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CC"/>
                </a:solidFill>
                <a:latin typeface="Times New Roman" panose="02020603050405020304" pitchFamily="18" charset="0"/>
                <a:cs typeface="Times New Roman" panose="02020603050405020304" pitchFamily="18" charset="0"/>
              </a:rPr>
              <a:t>Theo </a:t>
            </a:r>
            <a:r>
              <a:rPr lang="en-US" sz="2400" b="1" dirty="0" err="1">
                <a:solidFill>
                  <a:srgbClr val="0000CC"/>
                </a:solidFill>
                <a:latin typeface="Times New Roman" panose="02020603050405020304" pitchFamily="18" charset="0"/>
                <a:cs typeface="Times New Roman" panose="02020603050405020304" pitchFamily="18" charset="0"/>
              </a:rPr>
              <a:t>em</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trận</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địa</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cọc</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Bạch</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Đằng</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sẽ</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gây</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khó</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khăn</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gì</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cho</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quân</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giặc</a:t>
            </a:r>
            <a:r>
              <a:rPr lang="en-US" sz="2400" b="1" dirty="0">
                <a:solidFill>
                  <a:srgbClr val="0000CC"/>
                </a:solidFill>
                <a:latin typeface="Times New Roman" panose="02020603050405020304" pitchFamily="18" charset="0"/>
                <a:cs typeface="Times New Roman" panose="02020603050405020304" pitchFamily="18" charset="0"/>
              </a:rPr>
              <a:t>?</a:t>
            </a:r>
          </a:p>
        </p:txBody>
      </p:sp>
      <p:sp>
        <p:nvSpPr>
          <p:cNvPr id="5" name="Rectangle 4"/>
          <p:cNvSpPr/>
          <p:nvPr/>
        </p:nvSpPr>
        <p:spPr>
          <a:xfrm>
            <a:off x="4580964" y="1099555"/>
            <a:ext cx="7064189" cy="3246530"/>
          </a:xfrm>
          <a:prstGeom prst="rect">
            <a:avLst/>
          </a:prstGeom>
        </p:spPr>
        <p:txBody>
          <a:bodyPr wrap="square">
            <a:spAutoFit/>
          </a:bodyPr>
          <a:lstStyle/>
          <a:p>
            <a:pPr marR="36195" indent="319405" algn="just">
              <a:lnSpc>
                <a:spcPct val="150000"/>
              </a:lnSpc>
              <a:spcAft>
                <a:spcPts val="0"/>
              </a:spcAft>
            </a:pP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Giặc</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không</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thông</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thuộc</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địa</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hình</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không</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nắm</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được</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thủy</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triều</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trong</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khi</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quân</a:t>
            </a:r>
            <a:r>
              <a:rPr lang="en-US" sz="2800" b="1" dirty="0">
                <a:solidFill>
                  <a:srgbClr val="0000CC"/>
                </a:solidFill>
                <a:latin typeface="Times New Roman" panose="02020603050405020304" pitchFamily="18" charset="0"/>
                <a:ea typeface="Times New Roman" panose="02020603050405020304" pitchFamily="18" charset="0"/>
              </a:rPr>
              <a:t> ta </a:t>
            </a:r>
            <a:r>
              <a:rPr lang="en-US" sz="2800" b="1" dirty="0" err="1">
                <a:solidFill>
                  <a:srgbClr val="0000CC"/>
                </a:solidFill>
                <a:latin typeface="Times New Roman" panose="02020603050405020304" pitchFamily="18" charset="0"/>
                <a:ea typeface="Times New Roman" panose="02020603050405020304" pitchFamily="18" charset="0"/>
              </a:rPr>
              <a:t>làm</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chủ</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địa</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hình</a:t>
            </a:r>
            <a:endParaRPr lang="en-US" sz="2800" b="1" dirty="0">
              <a:solidFill>
                <a:srgbClr val="0000CC"/>
              </a:solidFill>
              <a:latin typeface="Times New Roman" panose="02020603050405020304" pitchFamily="18" charset="0"/>
              <a:ea typeface="Times New Roman" panose="02020603050405020304" pitchFamily="18" charset="0"/>
            </a:endParaRPr>
          </a:p>
          <a:p>
            <a:pPr marR="36195" indent="319405" algn="just">
              <a:lnSpc>
                <a:spcPct val="150000"/>
              </a:lnSpc>
              <a:spcAft>
                <a:spcPts val="0"/>
              </a:spcAft>
            </a:pP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Mang</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thái</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độ</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chủ</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quan</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khinh</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địch</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cậy</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là</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nước</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lớn</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nên</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coi</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thường</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quân</a:t>
            </a:r>
            <a:r>
              <a:rPr lang="en-US" sz="2800" b="1" dirty="0">
                <a:solidFill>
                  <a:srgbClr val="0000CC"/>
                </a:solidFill>
                <a:latin typeface="Times New Roman" panose="02020603050405020304" pitchFamily="18" charset="0"/>
                <a:ea typeface="Times New Roman" panose="02020603050405020304" pitchFamily="18" charset="0"/>
              </a:rPr>
              <a:t> ta</a:t>
            </a:r>
          </a:p>
        </p:txBody>
      </p:sp>
    </p:spTree>
    <p:extLst>
      <p:ext uri="{BB962C8B-B14F-4D97-AF65-F5344CB8AC3E}">
        <p14:creationId xmlns:p14="http://schemas.microsoft.com/office/powerpoint/2010/main" val="344432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4" name="Group 83"/>
          <p:cNvGrpSpPr>
            <a:grpSpLocks/>
          </p:cNvGrpSpPr>
          <p:nvPr/>
        </p:nvGrpSpPr>
        <p:grpSpPr bwMode="auto">
          <a:xfrm>
            <a:off x="201706" y="6772774"/>
            <a:ext cx="11846862" cy="136026"/>
            <a:chOff x="48" y="4224"/>
            <a:chExt cx="5616" cy="50"/>
          </a:xfrm>
        </p:grpSpPr>
        <p:pic>
          <p:nvPicPr>
            <p:cNvPr id="51234" name="Picture 8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5" name="Picture 8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9495" y="300614"/>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alf Frame 16"/>
          <p:cNvSpPr/>
          <p:nvPr/>
        </p:nvSpPr>
        <p:spPr bwMode="auto">
          <a:xfrm>
            <a:off x="201706" y="123337"/>
            <a:ext cx="1524000" cy="1143000"/>
          </a:xfrm>
          <a:prstGeom prst="halfFrame">
            <a:avLst/>
          </a:prstGeom>
          <a:solidFill>
            <a:srgbClr val="0000FF"/>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b="1">
              <a:solidFill>
                <a:srgbClr val="000000"/>
              </a:solidFill>
              <a:latin typeface="Arial" charset="0"/>
            </a:endParaRPr>
          </a:p>
        </p:txBody>
      </p:sp>
      <p:grpSp>
        <p:nvGrpSpPr>
          <p:cNvPr id="51213" name="Group 22"/>
          <p:cNvGrpSpPr>
            <a:grpSpLocks/>
          </p:cNvGrpSpPr>
          <p:nvPr/>
        </p:nvGrpSpPr>
        <p:grpSpPr bwMode="auto">
          <a:xfrm>
            <a:off x="2154239" y="198438"/>
            <a:ext cx="860425" cy="660400"/>
            <a:chOff x="523" y="2809"/>
            <a:chExt cx="876" cy="882"/>
          </a:xfrm>
        </p:grpSpPr>
        <p:sp>
          <p:nvSpPr>
            <p:cNvPr id="51218" name="Oval 25"/>
            <p:cNvSpPr>
              <a:spLocks noChangeArrowheads="1"/>
            </p:cNvSpPr>
            <p:nvPr/>
          </p:nvSpPr>
          <p:spPr bwMode="gray">
            <a:xfrm>
              <a:off x="523" y="2809"/>
              <a:ext cx="876" cy="876"/>
            </a:xfrm>
            <a:prstGeom prst="ellipse">
              <a:avLst/>
            </a:prstGeom>
            <a:noFill/>
            <a:ln w="19050" algn="ctr">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vi-VN" altLang="en-US" sz="2500" b="1">
                <a:solidFill>
                  <a:srgbClr val="000000"/>
                </a:solidFill>
                <a:latin typeface="Arial" charset="0"/>
              </a:endParaRPr>
            </a:p>
          </p:txBody>
        </p:sp>
        <p:sp>
          <p:nvSpPr>
            <p:cNvPr id="51219" name="Line 14"/>
            <p:cNvSpPr>
              <a:spLocks noChangeShapeType="1"/>
            </p:cNvSpPr>
            <p:nvPr/>
          </p:nvSpPr>
          <p:spPr bwMode="gray">
            <a:xfrm>
              <a:off x="964" y="2809"/>
              <a:ext cx="0" cy="87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0" name="Line 15"/>
            <p:cNvSpPr>
              <a:spLocks noChangeShapeType="1"/>
            </p:cNvSpPr>
            <p:nvPr/>
          </p:nvSpPr>
          <p:spPr bwMode="gray">
            <a:xfrm>
              <a:off x="523" y="3244"/>
              <a:ext cx="876" cy="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Freeform 29"/>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3" name="Freeform 30"/>
            <p:cNvSpPr>
              <a:spLocks/>
            </p:cNvSpPr>
            <p:nvPr/>
          </p:nvSpPr>
          <p:spPr bwMode="gray">
            <a:xfrm rot="5400000">
              <a:off x="892" y="3171"/>
              <a:ext cx="114" cy="653"/>
            </a:xfrm>
            <a:custGeom>
              <a:avLst/>
              <a:gdLst>
                <a:gd name="T0" fmla="*/ 1 w 197"/>
                <a:gd name="T1" fmla="*/ 0 h 870"/>
                <a:gd name="T2" fmla="*/ 0 w 197"/>
                <a:gd name="T3" fmla="*/ 2 h 870"/>
                <a:gd name="T4" fmla="*/ 1 w 197"/>
                <a:gd name="T5" fmla="*/ 2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0" name="TextBox 39">
            <a:extLst>
              <a:ext uri="{FF2B5EF4-FFF2-40B4-BE49-F238E27FC236}">
                <a16:creationId xmlns:a16="http://schemas.microsoft.com/office/drawing/2014/main" id="{58C39CCC-1777-0643-880D-86EB4F8E01C1}"/>
              </a:ext>
            </a:extLst>
          </p:cNvPr>
          <p:cNvSpPr txBox="1"/>
          <p:nvPr/>
        </p:nvSpPr>
        <p:spPr>
          <a:xfrm>
            <a:off x="1809654" y="320229"/>
            <a:ext cx="8032652" cy="1077218"/>
          </a:xfrm>
          <a:prstGeom prst="rect">
            <a:avLst/>
          </a:prstGeom>
          <a:noFill/>
        </p:spPr>
        <p:txBody>
          <a:bodyPr wrap="square" rtlCol="0">
            <a:spAutoFit/>
          </a:bodyPr>
          <a:lstStyle/>
          <a:p>
            <a:pPr algn="ctr"/>
            <a:r>
              <a:rPr lang="en-US" sz="3200" b="1" dirty="0" smtClean="0">
                <a:solidFill>
                  <a:srgbClr val="C00000"/>
                </a:solidFill>
                <a:latin typeface="Times New Roman" panose="02020603050405020304" pitchFamily="18" charset="0"/>
                <a:cs typeface="Times New Roman" panose="02020603050405020304" pitchFamily="18" charset="0"/>
              </a:rPr>
              <a:t>BÀI 17</a:t>
            </a: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3200" b="1" dirty="0">
                <a:solidFill>
                  <a:srgbClr val="C00000"/>
                </a:solidFill>
                <a:latin typeface="Times New Roman" panose="02020603050405020304" pitchFamily="18" charset="0"/>
                <a:cs typeface="Times New Roman" panose="02020603050405020304" pitchFamily="18" charset="0"/>
              </a:rPr>
              <a:t>BƯỚC NGOẶT LỊCH SỬ ĐẦU THẾ KỈ X</a:t>
            </a:r>
          </a:p>
        </p:txBody>
      </p:sp>
      <p:sp>
        <p:nvSpPr>
          <p:cNvPr id="41" name="Rectangle 40"/>
          <p:cNvSpPr/>
          <p:nvPr/>
        </p:nvSpPr>
        <p:spPr>
          <a:xfrm>
            <a:off x="401342" y="1486821"/>
            <a:ext cx="5695790" cy="523220"/>
          </a:xfrm>
          <a:prstGeom prst="rect">
            <a:avLst/>
          </a:prstGeom>
        </p:spPr>
        <p:txBody>
          <a:bodyPr wrap="none">
            <a:spAutoFit/>
          </a:bodyPr>
          <a:lstStyle/>
          <a:p>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1. </a:t>
            </a:r>
            <a:r>
              <a:rPr lang="en-US" sz="2800" b="1" dirty="0" err="1" smtClean="0">
                <a:solidFill>
                  <a:srgbClr val="006600"/>
                </a:solidFill>
                <a:latin typeface="Arial" panose="020B0604020202020204" pitchFamily="34" charset="0"/>
                <a:ea typeface="Calibri" panose="020F0502020204030204" pitchFamily="34" charset="0"/>
                <a:cs typeface="Arial" panose="020B0604020202020204" pitchFamily="34" charset="0"/>
              </a:rPr>
              <a:t>Họ</a:t>
            </a:r>
            <a:r>
              <a:rPr lang="en-US" sz="2800" b="1" dirty="0" smtClean="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smtClean="0">
                <a:solidFill>
                  <a:srgbClr val="006600"/>
                </a:solidFill>
                <a:latin typeface="Arial" panose="020B0604020202020204" pitchFamily="34" charset="0"/>
                <a:ea typeface="Calibri" panose="020F0502020204030204" pitchFamily="34" charset="0"/>
                <a:cs typeface="Arial" panose="020B0604020202020204" pitchFamily="34" charset="0"/>
              </a:rPr>
              <a:t>Khúc</a:t>
            </a:r>
            <a:r>
              <a:rPr lang="en-US" sz="2800" b="1" dirty="0" smtClean="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smtClean="0">
                <a:solidFill>
                  <a:srgbClr val="006600"/>
                </a:solidFill>
                <a:latin typeface="Arial" panose="020B0604020202020204" pitchFamily="34" charset="0"/>
                <a:ea typeface="Calibri" panose="020F0502020204030204" pitchFamily="34" charset="0"/>
                <a:cs typeface="Arial" panose="020B0604020202020204" pitchFamily="34" charset="0"/>
              </a:rPr>
              <a:t>gi</a:t>
            </a:r>
            <a:r>
              <a:rPr lang="vi-VN" sz="2800" b="1" dirty="0" smtClean="0">
                <a:solidFill>
                  <a:srgbClr val="006600"/>
                </a:solidFill>
                <a:latin typeface="Arial" panose="020B0604020202020204" pitchFamily="34" charset="0"/>
                <a:ea typeface="Calibri" panose="020F0502020204030204" pitchFamily="34" charset="0"/>
                <a:cs typeface="Arial" panose="020B0604020202020204" pitchFamily="34" charset="0"/>
              </a:rPr>
              <a:t>ành </a:t>
            </a:r>
            <a:r>
              <a:rPr lang="en-US" sz="2800" b="1" dirty="0" err="1" smtClean="0">
                <a:solidFill>
                  <a:srgbClr val="006600"/>
                </a:solidFill>
                <a:latin typeface="Arial" panose="020B0604020202020204" pitchFamily="34" charset="0"/>
                <a:ea typeface="Calibri" panose="020F0502020204030204" pitchFamily="34" charset="0"/>
                <a:cs typeface="Arial" panose="020B0604020202020204" pitchFamily="34" charset="0"/>
              </a:rPr>
              <a:t>quyền</a:t>
            </a:r>
            <a:r>
              <a:rPr lang="en-US" sz="2800" b="1" dirty="0" smtClean="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tự</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chủ</a:t>
            </a:r>
            <a:endParaRPr lang="en-US" sz="2800" dirty="0">
              <a:solidFill>
                <a:srgbClr val="006600"/>
              </a:solidFill>
              <a:latin typeface="Arial" panose="020B0604020202020204" pitchFamily="34" charset="0"/>
              <a:cs typeface="Arial" panose="020B0604020202020204" pitchFamily="34" charset="0"/>
            </a:endParaRPr>
          </a:p>
        </p:txBody>
      </p:sp>
      <p:sp>
        <p:nvSpPr>
          <p:cNvPr id="42" name="Rectangle 41"/>
          <p:cNvSpPr/>
          <p:nvPr/>
        </p:nvSpPr>
        <p:spPr>
          <a:xfrm>
            <a:off x="508855" y="2003493"/>
            <a:ext cx="10798629" cy="523220"/>
          </a:xfrm>
          <a:prstGeom prst="rect">
            <a:avLst/>
          </a:prstGeom>
        </p:spPr>
        <p:txBody>
          <a:bodyPr wrap="square">
            <a:spAutoFit/>
          </a:bodyPr>
          <a:lstStyle/>
          <a:p>
            <a:r>
              <a:rPr lang="en-US" sz="2800" b="1" i="1" dirty="0">
                <a:solidFill>
                  <a:srgbClr val="006600"/>
                </a:solidFill>
                <a:latin typeface="Arial" panose="020B0604020202020204" pitchFamily="34" charset="0"/>
                <a:ea typeface="Calibri" panose="020F0502020204030204" pitchFamily="34" charset="0"/>
                <a:cs typeface="Arial" panose="020B0604020202020204" pitchFamily="34" charset="0"/>
              </a:rPr>
              <a:t>a. </a:t>
            </a:r>
            <a:r>
              <a:rPr lang="en-US" sz="2800" b="1" i="1" dirty="0" err="1" smtClean="0">
                <a:solidFill>
                  <a:srgbClr val="006600"/>
                </a:solidFill>
                <a:latin typeface="Arial" panose="020B0604020202020204" pitchFamily="34" charset="0"/>
                <a:ea typeface="Calibri" panose="020F0502020204030204" pitchFamily="34" charset="0"/>
                <a:cs typeface="Arial" panose="020B0604020202020204" pitchFamily="34" charset="0"/>
              </a:rPr>
              <a:t>Khúc</a:t>
            </a:r>
            <a:r>
              <a:rPr lang="en-US" sz="2800" b="1" i="1" dirty="0" smtClean="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i="1" dirty="0" err="1" smtClean="0">
                <a:solidFill>
                  <a:srgbClr val="006600"/>
                </a:solidFill>
                <a:latin typeface="Arial" panose="020B0604020202020204" pitchFamily="34" charset="0"/>
                <a:ea typeface="Calibri" panose="020F0502020204030204" pitchFamily="34" charset="0"/>
                <a:cs typeface="Arial" panose="020B0604020202020204" pitchFamily="34" charset="0"/>
              </a:rPr>
              <a:t>Thừa</a:t>
            </a:r>
            <a:r>
              <a:rPr lang="en-US" sz="2800" b="1" i="1" dirty="0" smtClean="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i="1" dirty="0" err="1" smtClean="0">
                <a:solidFill>
                  <a:srgbClr val="006600"/>
                </a:solidFill>
                <a:latin typeface="Arial" panose="020B0604020202020204" pitchFamily="34" charset="0"/>
                <a:ea typeface="Calibri" panose="020F0502020204030204" pitchFamily="34" charset="0"/>
                <a:cs typeface="Arial" panose="020B0604020202020204" pitchFamily="34" charset="0"/>
              </a:rPr>
              <a:t>Dụ</a:t>
            </a:r>
            <a:r>
              <a:rPr lang="en-US" sz="2800" b="1" i="1" dirty="0" smtClean="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i="1" dirty="0" err="1" smtClean="0">
                <a:solidFill>
                  <a:srgbClr val="006600"/>
                </a:solidFill>
                <a:latin typeface="Arial" panose="020B0604020202020204" pitchFamily="34" charset="0"/>
                <a:ea typeface="Calibri" panose="020F0502020204030204" pitchFamily="34" charset="0"/>
                <a:cs typeface="Arial" panose="020B0604020202020204" pitchFamily="34" charset="0"/>
              </a:rPr>
              <a:t>gây</a:t>
            </a:r>
            <a:r>
              <a:rPr lang="en-US" sz="2800" b="1" i="1" dirty="0" smtClean="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i="1" dirty="0" err="1" smtClean="0">
                <a:solidFill>
                  <a:srgbClr val="006600"/>
                </a:solidFill>
                <a:latin typeface="Arial" panose="020B0604020202020204" pitchFamily="34" charset="0"/>
                <a:ea typeface="Calibri" panose="020F0502020204030204" pitchFamily="34" charset="0"/>
                <a:cs typeface="Arial" panose="020B0604020202020204" pitchFamily="34" charset="0"/>
              </a:rPr>
              <a:t>dựng</a:t>
            </a:r>
            <a:r>
              <a:rPr lang="en-US" sz="2800" b="1" i="1" dirty="0" smtClean="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i="1" dirty="0" err="1" smtClean="0">
                <a:solidFill>
                  <a:srgbClr val="006600"/>
                </a:solidFill>
                <a:latin typeface="Arial" panose="020B0604020202020204" pitchFamily="34" charset="0"/>
                <a:ea typeface="Calibri" panose="020F0502020204030204" pitchFamily="34" charset="0"/>
                <a:cs typeface="Arial" panose="020B0604020202020204" pitchFamily="34" charset="0"/>
              </a:rPr>
              <a:t>nền</a:t>
            </a:r>
            <a:r>
              <a:rPr lang="en-US" sz="2800" b="1" i="1" dirty="0" smtClean="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i="1" dirty="0" err="1" smtClean="0">
                <a:solidFill>
                  <a:srgbClr val="006600"/>
                </a:solidFill>
                <a:latin typeface="Arial" panose="020B0604020202020204" pitchFamily="34" charset="0"/>
                <a:ea typeface="Calibri" panose="020F0502020204030204" pitchFamily="34" charset="0"/>
                <a:cs typeface="Arial" panose="020B0604020202020204" pitchFamily="34" charset="0"/>
              </a:rPr>
              <a:t>tự</a:t>
            </a:r>
            <a:r>
              <a:rPr lang="en-US" sz="2800" b="1" i="1" dirty="0" smtClean="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i="1" dirty="0" err="1" smtClean="0">
                <a:solidFill>
                  <a:srgbClr val="006600"/>
                </a:solidFill>
                <a:latin typeface="Arial" panose="020B0604020202020204" pitchFamily="34" charset="0"/>
                <a:ea typeface="Calibri" panose="020F0502020204030204" pitchFamily="34" charset="0"/>
                <a:cs typeface="Arial" panose="020B0604020202020204" pitchFamily="34" charset="0"/>
              </a:rPr>
              <a:t>chủ</a:t>
            </a:r>
            <a:endParaRPr lang="en-US" sz="2800" i="1" dirty="0">
              <a:solidFill>
                <a:srgbClr val="006600"/>
              </a:solidFill>
              <a:latin typeface="Arial" panose="020B0604020202020204" pitchFamily="34" charset="0"/>
              <a:cs typeface="Arial" panose="020B0604020202020204" pitchFamily="34" charset="0"/>
            </a:endParaRPr>
          </a:p>
        </p:txBody>
      </p:sp>
      <p:pic>
        <p:nvPicPr>
          <p:cNvPr id="43" name="Picture 2"/>
          <p:cNvPicPr>
            <a:picLocks noChangeAspect="1" noChangeArrowheads="1"/>
          </p:cNvPicPr>
          <p:nvPr/>
        </p:nvPicPr>
        <p:blipFill>
          <a:blip r:embed="rId4"/>
          <a:srcRect/>
          <a:stretch>
            <a:fillRect/>
          </a:stretch>
        </p:blipFill>
        <p:spPr bwMode="auto">
          <a:xfrm>
            <a:off x="8431306" y="2442177"/>
            <a:ext cx="3155448" cy="4116695"/>
          </a:xfrm>
          <a:prstGeom prst="rect">
            <a:avLst/>
          </a:prstGeom>
          <a:noFill/>
          <a:ln w="9525">
            <a:noFill/>
            <a:miter lim="800000"/>
            <a:headEnd/>
            <a:tailEnd/>
          </a:ln>
          <a:effectLst/>
        </p:spPr>
      </p:pic>
      <p:sp>
        <p:nvSpPr>
          <p:cNvPr id="44" name="Cloud Callout 43"/>
          <p:cNvSpPr/>
          <p:nvPr/>
        </p:nvSpPr>
        <p:spPr>
          <a:xfrm>
            <a:off x="401342" y="3158717"/>
            <a:ext cx="2669847" cy="2495006"/>
          </a:xfrm>
          <a:prstGeom prst="cloudCallout">
            <a:avLst>
              <a:gd name="adj1" fmla="val 63811"/>
              <a:gd name="adj2" fmla="val -23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Xem</a:t>
            </a:r>
            <a:r>
              <a:rPr lang="en-US" sz="2400" b="1" dirty="0">
                <a:latin typeface="Times New Roman" panose="02020603050405020304" pitchFamily="18" charset="0"/>
                <a:cs typeface="Times New Roman" panose="02020603050405020304" pitchFamily="18" charset="0"/>
              </a:rPr>
              <a:t> video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endParaRPr lang="en-US" sz="2400" b="1" dirty="0">
              <a:latin typeface="Times New Roman" panose="02020603050405020304" pitchFamily="18" charset="0"/>
              <a:cs typeface="Times New Roman" panose="02020603050405020304" pitchFamily="18" charset="0"/>
            </a:endParaRPr>
          </a:p>
        </p:txBody>
      </p:sp>
      <p:sp>
        <p:nvSpPr>
          <p:cNvPr id="45" name="Rectangle 44"/>
          <p:cNvSpPr/>
          <p:nvPr/>
        </p:nvSpPr>
        <p:spPr>
          <a:xfrm>
            <a:off x="3637150" y="3400466"/>
            <a:ext cx="3821620" cy="461665"/>
          </a:xfrm>
          <a:prstGeom prst="rect">
            <a:avLst/>
          </a:prstGeom>
          <a:solidFill>
            <a:srgbClr val="FFFF00"/>
          </a:solidFill>
        </p:spPr>
        <p:txBody>
          <a:bodyPr wrap="square">
            <a:spAutoFit/>
          </a:bodyPr>
          <a:lstStyle/>
          <a:p>
            <a:r>
              <a:rPr lang="en-US" sz="2400" dirty="0" err="1">
                <a:latin typeface="Times New Roman" panose="02020603050405020304" pitchFamily="18" charset="0"/>
                <a:cs typeface="Times New Roman" panose="02020603050405020304" pitchFamily="18" charset="0"/>
              </a:rPr>
              <a:t>Khúc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p>
        </p:txBody>
      </p:sp>
      <p:sp>
        <p:nvSpPr>
          <p:cNvPr id="46" name="Rectangle 45"/>
          <p:cNvSpPr/>
          <p:nvPr/>
        </p:nvSpPr>
        <p:spPr>
          <a:xfrm>
            <a:off x="3637150" y="4551643"/>
            <a:ext cx="3821620" cy="830997"/>
          </a:xfrm>
          <a:prstGeom prst="rect">
            <a:avLst/>
          </a:prstGeom>
          <a:solidFill>
            <a:srgbClr val="FFFF00"/>
          </a:solidFill>
        </p:spPr>
        <p:txBody>
          <a:bodyPr wrap="square">
            <a:spAutoFit/>
          </a:bodyPr>
          <a:lstStyle/>
          <a:p>
            <a:pPr algn="ctr"/>
            <a:r>
              <a:rPr lang="en-US" sz="2400" dirty="0" err="1">
                <a:latin typeface="Times New Roman" panose="02020603050405020304" pitchFamily="18" charset="0"/>
                <a:cs typeface="Times New Roman" panose="02020603050405020304" pitchFamily="18" charset="0"/>
              </a:rPr>
              <a:t>Khúc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6644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par>
                                <p:cTn id="19" presetID="16" presetClass="entr" presetSubtype="21"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arn(inVertical)">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circle(in)">
                                      <p:cBhvr>
                                        <p:cTn id="26" dur="20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4" grpId="0" animBg="1"/>
      <p:bldP spid="45" grpId="0" animBg="1"/>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661646" y="0"/>
            <a:ext cx="7306236" cy="3644153"/>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C00000"/>
                </a:solidFill>
                <a:latin typeface="Arial" pitchFamily="34" charset="0"/>
                <a:cs typeface="Arial" pitchFamily="34" charset="0"/>
              </a:rPr>
              <a:t>Chủ</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động</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Xác</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định</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được</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quân</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giặc</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vào</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nước</a:t>
            </a:r>
            <a:r>
              <a:rPr lang="en-US" sz="2800" b="1" dirty="0">
                <a:solidFill>
                  <a:srgbClr val="C00000"/>
                </a:solidFill>
                <a:latin typeface="Arial" pitchFamily="34" charset="0"/>
                <a:cs typeface="Arial" pitchFamily="34" charset="0"/>
              </a:rPr>
              <a:t> ta </a:t>
            </a:r>
            <a:r>
              <a:rPr lang="en-US" sz="2800" b="1" dirty="0" err="1">
                <a:solidFill>
                  <a:srgbClr val="C00000"/>
                </a:solidFill>
                <a:latin typeface="Arial" pitchFamily="34" charset="0"/>
                <a:cs typeface="Arial" pitchFamily="34" charset="0"/>
              </a:rPr>
              <a:t>theo</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hướng</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sông</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Bạch</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Đằng</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đón</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đánh</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quân</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xâm</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lược</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bằng</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cách</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bố</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trí</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lực</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lượng</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hùng</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mạnh</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và</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xây</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dựng</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trận</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địa</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bãi</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cọc</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ngầm</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trên</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sông</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Bạch</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Đằng</a:t>
            </a:r>
            <a:r>
              <a:rPr lang="en-US" sz="2800" b="1" dirty="0">
                <a:solidFill>
                  <a:srgbClr val="C00000"/>
                </a:solidFill>
                <a:latin typeface="Arial" pitchFamily="34" charset="0"/>
                <a:cs typeface="Arial" pitchFamily="34" charset="0"/>
              </a:rPr>
              <a:t>.</a:t>
            </a:r>
          </a:p>
        </p:txBody>
      </p:sp>
      <p:sp>
        <p:nvSpPr>
          <p:cNvPr id="5" name="Horizontal Scroll 4"/>
          <p:cNvSpPr/>
          <p:nvPr/>
        </p:nvSpPr>
        <p:spPr>
          <a:xfrm>
            <a:off x="1734671" y="3343836"/>
            <a:ext cx="10018058" cy="3688976"/>
          </a:xfrm>
          <a:prstGeom prst="horizontalScroll">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FF00"/>
                </a:solidFill>
                <a:latin typeface="Arial" pitchFamily="34" charset="0"/>
                <a:cs typeface="Arial" pitchFamily="34" charset="0"/>
              </a:rPr>
              <a:t>Độc</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đáo</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xây</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dựng</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trận</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địa</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bãi</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cọc</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ngầm</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với</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hàng</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nghìn</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cây</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cọc</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nhọn</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Lợi</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dụng</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lúc</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thủy</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triều</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lên</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sử</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dụng</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thuyền</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nhỏ</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nhẹ</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dễ</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luồn</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lách</a:t>
            </a:r>
            <a:r>
              <a:rPr lang="en-US" sz="2800" b="1" dirty="0">
                <a:solidFill>
                  <a:srgbClr val="FFFF00"/>
                </a:solidFill>
                <a:latin typeface="Arial" pitchFamily="34" charset="0"/>
                <a:cs typeface="Arial" pitchFamily="34" charset="0"/>
              </a:rPr>
              <a:t> ở </a:t>
            </a:r>
            <a:r>
              <a:rPr lang="en-US" sz="2800" b="1" dirty="0" err="1">
                <a:solidFill>
                  <a:srgbClr val="FFFF00"/>
                </a:solidFill>
                <a:latin typeface="Arial" pitchFamily="34" charset="0"/>
                <a:cs typeface="Arial" pitchFamily="34" charset="0"/>
              </a:rPr>
              <a:t>bãi</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cọc</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để</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dụ</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thuyền</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địch</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vào</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trận</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địa</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cọc</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ngầm</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Thuyền</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địch</a:t>
            </a:r>
            <a:r>
              <a:rPr lang="en-US" sz="2800" b="1" dirty="0">
                <a:solidFill>
                  <a:srgbClr val="FFFF00"/>
                </a:solidFill>
                <a:latin typeface="Arial" pitchFamily="34" charset="0"/>
                <a:cs typeface="Arial" pitchFamily="34" charset="0"/>
              </a:rPr>
              <a:t> to, </a:t>
            </a:r>
            <a:r>
              <a:rPr lang="en-US" sz="2800" b="1" dirty="0" err="1">
                <a:solidFill>
                  <a:srgbClr val="FFFF00"/>
                </a:solidFill>
                <a:latin typeface="Arial" pitchFamily="34" charset="0"/>
                <a:cs typeface="Arial" pitchFamily="34" charset="0"/>
              </a:rPr>
              <a:t>cồng</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kềnh</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rất</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khó</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khăn</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khi</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tìm</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cách</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thoát</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khỏi</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bãi</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cọc</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lúc</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nước</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triều</a:t>
            </a:r>
            <a:r>
              <a:rPr lang="en-US" sz="2800" b="1" dirty="0">
                <a:solidFill>
                  <a:srgbClr val="FFFF00"/>
                </a:solidFill>
                <a:latin typeface="Arial" pitchFamily="34" charset="0"/>
                <a:cs typeface="Arial" pitchFamily="34" charset="0"/>
              </a:rPr>
              <a:t> </a:t>
            </a:r>
            <a:r>
              <a:rPr lang="en-US" sz="2800" b="1" dirty="0" err="1">
                <a:solidFill>
                  <a:srgbClr val="FFFF00"/>
                </a:solidFill>
                <a:latin typeface="Arial" pitchFamily="34" charset="0"/>
                <a:cs typeface="Arial" pitchFamily="34" charset="0"/>
              </a:rPr>
              <a:t>xuống</a:t>
            </a:r>
            <a:r>
              <a:rPr lang="en-US" sz="2800" b="1" dirty="0">
                <a:solidFill>
                  <a:srgbClr val="FFFF00"/>
                </a:solidFill>
                <a:latin typeface="Arial" pitchFamily="34" charset="0"/>
                <a:cs typeface="Arial" pitchFamily="34" charset="0"/>
              </a:rPr>
              <a:t>.</a:t>
            </a:r>
          </a:p>
        </p:txBody>
      </p:sp>
      <p:sp>
        <p:nvSpPr>
          <p:cNvPr id="3" name="Cloud Callout 2"/>
          <p:cNvSpPr/>
          <p:nvPr/>
        </p:nvSpPr>
        <p:spPr>
          <a:xfrm>
            <a:off x="147918" y="0"/>
            <a:ext cx="4155141" cy="3509682"/>
          </a:xfrm>
          <a:prstGeom prst="cloudCallout">
            <a:avLst>
              <a:gd name="adj1" fmla="val 36125"/>
              <a:gd name="adj2" fmla="val 482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Times New Roman" panose="02020603050405020304" pitchFamily="18" charset="0"/>
                <a:cs typeface="Times New Roman" panose="02020603050405020304" pitchFamily="18" charset="0"/>
              </a:rPr>
              <a:t>Kế</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hoạch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đánh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giặc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của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Ngô</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Quyền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chủ</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động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độc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đáo</a:t>
            </a:r>
            <a:r>
              <a:rPr lang="en-US" sz="2800" b="1" dirty="0">
                <a:solidFill>
                  <a:srgbClr val="FFFF00"/>
                </a:solidFill>
                <a:latin typeface="Times New Roman" panose="02020603050405020304" pitchFamily="18" charset="0"/>
                <a:cs typeface="Times New Roman" panose="02020603050405020304" pitchFamily="18" charset="0"/>
              </a:rPr>
              <a:t> ở </a:t>
            </a:r>
            <a:r>
              <a:rPr lang="en-US" sz="2800" b="1" dirty="0" err="1">
                <a:solidFill>
                  <a:srgbClr val="FFFF00"/>
                </a:solidFill>
                <a:latin typeface="Times New Roman" panose="02020603050405020304" pitchFamily="18" charset="0"/>
                <a:cs typeface="Times New Roman" panose="02020603050405020304" pitchFamily="18" charset="0"/>
              </a:rPr>
              <a:t>điểm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nào</a:t>
            </a:r>
            <a:r>
              <a:rPr lang="en-US" sz="28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9147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Cover">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1573307"/>
            <a:ext cx="2531782" cy="13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Picture 3" descr="Cover">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4728" y="2667000"/>
            <a:ext cx="2458754" cy="119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6"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438835"/>
            <a:ext cx="2457450" cy="416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3663" y="3379791"/>
            <a:ext cx="3763962" cy="309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Picture 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3" y="242047"/>
            <a:ext cx="3432175" cy="36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Picture 7"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3" y="2860675"/>
            <a:ext cx="26638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359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box(out)">
                                      <p:cBhvr>
                                        <p:cTn id="7" dur="500"/>
                                        <p:tgtEl>
                                          <p:spTgt spid="1054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5478"/>
                                        </p:tgtEl>
                                        <p:attrNameLst>
                                          <p:attrName>style.visibility</p:attrName>
                                        </p:attrNameLst>
                                      </p:cBhvr>
                                      <p:to>
                                        <p:strVal val="visible"/>
                                      </p:to>
                                    </p:set>
                                    <p:animEffect transition="in" filter="wipe(left)">
                                      <p:cBhvr>
                                        <p:cTn id="12" dur="500"/>
                                        <p:tgtEl>
                                          <p:spTgt spid="1054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5477"/>
                                        </p:tgtEl>
                                        <p:attrNameLst>
                                          <p:attrName>style.visibility</p:attrName>
                                        </p:attrNameLst>
                                      </p:cBhvr>
                                      <p:to>
                                        <p:strVal val="visible"/>
                                      </p:to>
                                    </p:set>
                                    <p:animEffect transition="in" filter="wipe(left)">
                                      <p:cBhvr>
                                        <p:cTn id="17" dur="500"/>
                                        <p:tgtEl>
                                          <p:spTgt spid="1054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5476"/>
                                        </p:tgtEl>
                                        <p:attrNameLst>
                                          <p:attrName>style.visibility</p:attrName>
                                        </p:attrNameLst>
                                      </p:cBhvr>
                                      <p:to>
                                        <p:strVal val="visible"/>
                                      </p:to>
                                    </p:set>
                                    <p:animEffect transition="in" filter="wipe(left)">
                                      <p:cBhvr>
                                        <p:cTn id="22" dur="500"/>
                                        <p:tgtEl>
                                          <p:spTgt spid="1054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05474"/>
                                        </p:tgtEl>
                                        <p:attrNameLst>
                                          <p:attrName>style.visibility</p:attrName>
                                        </p:attrNameLst>
                                      </p:cBhvr>
                                      <p:to>
                                        <p:strVal val="visible"/>
                                      </p:to>
                                    </p:set>
                                    <p:animEffect transition="in" filter="wipe(left)">
                                      <p:cBhvr>
                                        <p:cTn id="27" dur="500"/>
                                        <p:tgtEl>
                                          <p:spTgt spid="1054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05475"/>
                                        </p:tgtEl>
                                        <p:attrNameLst>
                                          <p:attrName>style.visibility</p:attrName>
                                        </p:attrNameLst>
                                      </p:cBhvr>
                                      <p:to>
                                        <p:strVal val="visible"/>
                                      </p:to>
                                    </p:set>
                                    <p:animEffect transition="in" filter="wipe(left)">
                                      <p:cBhvr>
                                        <p:cTn id="32" dur="500"/>
                                        <p:tgtEl>
                                          <p:spTgt spid="10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45659" y="1043462"/>
            <a:ext cx="7664823" cy="3970318"/>
          </a:xfrm>
          <a:prstGeom prst="rect">
            <a:avLst/>
          </a:prstGeom>
          <a:noFill/>
        </p:spPr>
        <p:txBody>
          <a:bodyPr wrap="square" rtlCol="0">
            <a:spAutoFit/>
          </a:bodyPr>
          <a:lstStyle/>
          <a:p>
            <a:pPr algn="ctr">
              <a:lnSpc>
                <a:spcPct val="150000"/>
              </a:lnSpc>
            </a:pPr>
            <a:r>
              <a:rPr lang="en-US" sz="2800" b="1" i="1" dirty="0" err="1">
                <a:latin typeface="Arial" pitchFamily="34" charset="0"/>
                <a:cs typeface="Arial" pitchFamily="34" charset="0"/>
              </a:rPr>
              <a:t>Mùa</a:t>
            </a:r>
            <a:r>
              <a:rPr lang="en-US" sz="2800" b="1" i="1" dirty="0">
                <a:latin typeface="Arial" pitchFamily="34" charset="0"/>
                <a:cs typeface="Arial" pitchFamily="34" charset="0"/>
              </a:rPr>
              <a:t> </a:t>
            </a:r>
            <a:r>
              <a:rPr lang="en-US" sz="2800" b="1" i="1" dirty="0" err="1">
                <a:latin typeface="Arial" pitchFamily="34" charset="0"/>
                <a:cs typeface="Arial" pitchFamily="34" charset="0"/>
              </a:rPr>
              <a:t>đông</a:t>
            </a:r>
            <a:r>
              <a:rPr lang="en-US" sz="2800" b="1" i="1" dirty="0">
                <a:latin typeface="Arial" pitchFamily="34" charset="0"/>
                <a:cs typeface="Arial" pitchFamily="34" charset="0"/>
              </a:rPr>
              <a:t> </a:t>
            </a:r>
            <a:r>
              <a:rPr lang="en-US" sz="2800" b="1" i="1" dirty="0" err="1">
                <a:latin typeface="Arial" pitchFamily="34" charset="0"/>
                <a:cs typeface="Arial" pitchFamily="34" charset="0"/>
              </a:rPr>
              <a:t>năm</a:t>
            </a:r>
            <a:r>
              <a:rPr lang="en-US" sz="2800" b="1" i="1" dirty="0">
                <a:latin typeface="Arial" pitchFamily="34" charset="0"/>
                <a:cs typeface="Arial" pitchFamily="34" charset="0"/>
              </a:rPr>
              <a:t> 938, </a:t>
            </a:r>
            <a:r>
              <a:rPr lang="en-US" sz="2800" b="1" i="1" dirty="0" err="1">
                <a:latin typeface="Arial" pitchFamily="34" charset="0"/>
                <a:cs typeface="Arial" pitchFamily="34" charset="0"/>
              </a:rPr>
              <a:t>kế</a:t>
            </a:r>
            <a:r>
              <a:rPr lang="en-US" sz="2800" b="1" i="1" dirty="0">
                <a:latin typeface="Arial" pitchFamily="34" charset="0"/>
                <a:cs typeface="Arial" pitchFamily="34" charset="0"/>
              </a:rPr>
              <a:t> </a:t>
            </a:r>
            <a:r>
              <a:rPr lang="en-US" sz="2800" b="1" i="1" dirty="0" err="1">
                <a:latin typeface="Arial" pitchFamily="34" charset="0"/>
                <a:cs typeface="Arial" pitchFamily="34" charset="0"/>
              </a:rPr>
              <a:t>hoạch</a:t>
            </a:r>
            <a:r>
              <a:rPr lang="en-US" sz="2800" b="1" i="1" dirty="0">
                <a:latin typeface="Arial" pitchFamily="34" charset="0"/>
                <a:cs typeface="Arial" pitchFamily="34" charset="0"/>
              </a:rPr>
              <a:t> </a:t>
            </a:r>
            <a:r>
              <a:rPr lang="en-US" sz="2800" b="1" i="1" dirty="0" err="1">
                <a:latin typeface="Arial" pitchFamily="34" charset="0"/>
                <a:cs typeface="Arial" pitchFamily="34" charset="0"/>
              </a:rPr>
              <a:t>cho</a:t>
            </a:r>
            <a:r>
              <a:rPr lang="en-US" sz="2800" b="1" i="1" dirty="0">
                <a:latin typeface="Arial" pitchFamily="34" charset="0"/>
                <a:cs typeface="Arial" pitchFamily="34" charset="0"/>
              </a:rPr>
              <a:t> </a:t>
            </a:r>
            <a:r>
              <a:rPr lang="en-US" sz="2800" b="1" i="1" dirty="0" err="1">
                <a:latin typeface="Arial" pitchFamily="34" charset="0"/>
                <a:cs typeface="Arial" pitchFamily="34" charset="0"/>
              </a:rPr>
              <a:t>trận</a:t>
            </a:r>
            <a:r>
              <a:rPr lang="en-US" sz="2800" b="1" i="1" dirty="0">
                <a:latin typeface="Arial" pitchFamily="34" charset="0"/>
                <a:cs typeface="Arial" pitchFamily="34" charset="0"/>
              </a:rPr>
              <a:t> </a:t>
            </a:r>
            <a:r>
              <a:rPr lang="en-US" sz="2800" b="1" i="1" dirty="0" err="1">
                <a:latin typeface="Arial" pitchFamily="34" charset="0"/>
                <a:cs typeface="Arial" pitchFamily="34" charset="0"/>
              </a:rPr>
              <a:t>quyết</a:t>
            </a:r>
            <a:r>
              <a:rPr lang="en-US" sz="2800" b="1" i="1" dirty="0">
                <a:latin typeface="Arial" pitchFamily="34" charset="0"/>
                <a:cs typeface="Arial" pitchFamily="34" charset="0"/>
              </a:rPr>
              <a:t> </a:t>
            </a:r>
            <a:r>
              <a:rPr lang="en-US" sz="2800" b="1" i="1" dirty="0" err="1">
                <a:latin typeface="Arial" pitchFamily="34" charset="0"/>
                <a:cs typeface="Arial" pitchFamily="34" charset="0"/>
              </a:rPr>
              <a:t>chiến</a:t>
            </a:r>
            <a:r>
              <a:rPr lang="en-US" sz="2800" b="1" i="1" dirty="0">
                <a:latin typeface="Arial" pitchFamily="34" charset="0"/>
                <a:cs typeface="Arial" pitchFamily="34" charset="0"/>
              </a:rPr>
              <a:t> </a:t>
            </a:r>
            <a:r>
              <a:rPr lang="en-US" sz="2800" b="1" i="1" dirty="0" err="1">
                <a:latin typeface="Arial" pitchFamily="34" charset="0"/>
                <a:cs typeface="Arial" pitchFamily="34" charset="0"/>
              </a:rPr>
              <a:t>chống</a:t>
            </a:r>
            <a:r>
              <a:rPr lang="en-US" sz="2800" b="1" i="1" dirty="0">
                <a:latin typeface="Arial" pitchFamily="34" charset="0"/>
                <a:cs typeface="Arial" pitchFamily="34" charset="0"/>
              </a:rPr>
              <a:t> </a:t>
            </a:r>
            <a:r>
              <a:rPr lang="en-US" sz="2800" b="1" i="1" dirty="0" err="1">
                <a:latin typeface="Arial" pitchFamily="34" charset="0"/>
                <a:cs typeface="Arial" pitchFamily="34" charset="0"/>
              </a:rPr>
              <a:t>lại</a:t>
            </a:r>
            <a:r>
              <a:rPr lang="en-US" sz="2800" b="1" i="1" dirty="0">
                <a:latin typeface="Arial" pitchFamily="34" charset="0"/>
                <a:cs typeface="Arial" pitchFamily="34" charset="0"/>
              </a:rPr>
              <a:t> </a:t>
            </a:r>
            <a:r>
              <a:rPr lang="en-US" sz="2800" b="1" i="1" dirty="0" err="1">
                <a:latin typeface="Arial" pitchFamily="34" charset="0"/>
                <a:cs typeface="Arial" pitchFamily="34" charset="0"/>
              </a:rPr>
              <a:t>quân</a:t>
            </a:r>
            <a:r>
              <a:rPr lang="en-US" sz="2800" b="1" i="1" dirty="0">
                <a:latin typeface="Arial" pitchFamily="34" charset="0"/>
                <a:cs typeface="Arial" pitchFamily="34" charset="0"/>
              </a:rPr>
              <a:t> Nam </a:t>
            </a:r>
            <a:r>
              <a:rPr lang="en-US" sz="2800" b="1" i="1" dirty="0" err="1">
                <a:latin typeface="Arial" pitchFamily="34" charset="0"/>
                <a:cs typeface="Arial" pitchFamily="34" charset="0"/>
              </a:rPr>
              <a:t>Hán</a:t>
            </a:r>
            <a:r>
              <a:rPr lang="en-US" sz="2800" b="1" i="1" dirty="0">
                <a:latin typeface="Arial" pitchFamily="34" charset="0"/>
                <a:cs typeface="Arial" pitchFamily="34" charset="0"/>
              </a:rPr>
              <a:t> </a:t>
            </a:r>
            <a:r>
              <a:rPr lang="en-US" sz="2800" b="1" i="1" dirty="0" err="1">
                <a:latin typeface="Arial" pitchFamily="34" charset="0"/>
                <a:cs typeface="Arial" pitchFamily="34" charset="0"/>
              </a:rPr>
              <a:t>đã</a:t>
            </a:r>
            <a:r>
              <a:rPr lang="en-US" sz="2800" b="1" i="1" dirty="0">
                <a:latin typeface="Arial" pitchFamily="34" charset="0"/>
                <a:cs typeface="Arial" pitchFamily="34" charset="0"/>
              </a:rPr>
              <a:t> </a:t>
            </a:r>
            <a:r>
              <a:rPr lang="en-US" sz="2800" b="1" i="1" dirty="0" err="1">
                <a:latin typeface="Arial" pitchFamily="34" charset="0"/>
                <a:cs typeface="Arial" pitchFamily="34" charset="0"/>
              </a:rPr>
              <a:t>được</a:t>
            </a:r>
            <a:r>
              <a:rPr lang="en-US" sz="2800" b="1" i="1" dirty="0">
                <a:latin typeface="Arial" pitchFamily="34" charset="0"/>
                <a:cs typeface="Arial" pitchFamily="34" charset="0"/>
              </a:rPr>
              <a:t> </a:t>
            </a:r>
            <a:r>
              <a:rPr lang="en-US" sz="2800" b="1" i="1" dirty="0" err="1">
                <a:latin typeface="Arial" pitchFamily="34" charset="0"/>
                <a:cs typeface="Arial" pitchFamily="34" charset="0"/>
              </a:rPr>
              <a:t>quyết</a:t>
            </a:r>
            <a:r>
              <a:rPr lang="en-US" sz="2800" b="1" i="1" dirty="0">
                <a:latin typeface="Arial" pitchFamily="34" charset="0"/>
                <a:cs typeface="Arial" pitchFamily="34" charset="0"/>
              </a:rPr>
              <a:t> </a:t>
            </a:r>
            <a:r>
              <a:rPr lang="en-US" sz="2800" b="1" i="1" dirty="0" err="1">
                <a:latin typeface="Arial" pitchFamily="34" charset="0"/>
                <a:cs typeface="Arial" pitchFamily="34" charset="0"/>
              </a:rPr>
              <a:t>định</a:t>
            </a:r>
            <a:r>
              <a:rPr lang="en-US" sz="2800" b="1" i="1" dirty="0">
                <a:latin typeface="Arial" pitchFamily="34" charset="0"/>
                <a:cs typeface="Arial" pitchFamily="34" charset="0"/>
              </a:rPr>
              <a:t>. </a:t>
            </a:r>
            <a:r>
              <a:rPr lang="en-US" sz="2800" b="1" i="1" dirty="0" err="1">
                <a:latin typeface="Arial" pitchFamily="34" charset="0"/>
                <a:cs typeface="Arial" pitchFamily="34" charset="0"/>
              </a:rPr>
              <a:t>Dưới</a:t>
            </a:r>
            <a:r>
              <a:rPr lang="en-US" sz="2800" b="1" i="1" dirty="0">
                <a:latin typeface="Arial" pitchFamily="34" charset="0"/>
                <a:cs typeface="Arial" pitchFamily="34" charset="0"/>
              </a:rPr>
              <a:t> </a:t>
            </a:r>
            <a:r>
              <a:rPr lang="en-US" sz="2800" b="1" i="1" dirty="0" err="1">
                <a:latin typeface="Arial" pitchFamily="34" charset="0"/>
                <a:cs typeface="Arial" pitchFamily="34" charset="0"/>
              </a:rPr>
              <a:t>sự</a:t>
            </a:r>
            <a:r>
              <a:rPr lang="en-US" sz="2800" b="1" i="1" dirty="0">
                <a:latin typeface="Arial" pitchFamily="34" charset="0"/>
                <a:cs typeface="Arial" pitchFamily="34" charset="0"/>
              </a:rPr>
              <a:t> </a:t>
            </a:r>
            <a:r>
              <a:rPr lang="en-US" sz="2800" b="1" i="1" dirty="0" err="1">
                <a:latin typeface="Arial" pitchFamily="34" charset="0"/>
                <a:cs typeface="Arial" pitchFamily="34" charset="0"/>
              </a:rPr>
              <a:t>chỉ</a:t>
            </a:r>
            <a:r>
              <a:rPr lang="en-US" sz="2800" b="1" i="1" dirty="0">
                <a:latin typeface="Arial" pitchFamily="34" charset="0"/>
                <a:cs typeface="Arial" pitchFamily="34" charset="0"/>
              </a:rPr>
              <a:t> </a:t>
            </a:r>
            <a:r>
              <a:rPr lang="en-US" sz="2800" b="1" i="1" dirty="0" err="1">
                <a:latin typeface="Arial" pitchFamily="34" charset="0"/>
                <a:cs typeface="Arial" pitchFamily="34" charset="0"/>
              </a:rPr>
              <a:t>đạo</a:t>
            </a:r>
            <a:r>
              <a:rPr lang="en-US" sz="2800" b="1" i="1" dirty="0">
                <a:latin typeface="Arial" pitchFamily="34" charset="0"/>
                <a:cs typeface="Arial" pitchFamily="34" charset="0"/>
              </a:rPr>
              <a:t> </a:t>
            </a:r>
            <a:r>
              <a:rPr lang="en-US" sz="2800" b="1" i="1" dirty="0" err="1">
                <a:latin typeface="Arial" pitchFamily="34" charset="0"/>
                <a:cs typeface="Arial" pitchFamily="34" charset="0"/>
              </a:rPr>
              <a:t>của</a:t>
            </a:r>
            <a:r>
              <a:rPr lang="en-US" sz="2800" b="1" i="1" dirty="0">
                <a:latin typeface="Arial" pitchFamily="34" charset="0"/>
                <a:cs typeface="Arial" pitchFamily="34" charset="0"/>
              </a:rPr>
              <a:t> </a:t>
            </a:r>
            <a:r>
              <a:rPr lang="en-US" sz="2800" b="1" i="1" dirty="0" err="1">
                <a:latin typeface="Arial" pitchFamily="34" charset="0"/>
                <a:cs typeface="Arial" pitchFamily="34" charset="0"/>
              </a:rPr>
              <a:t>Ngô</a:t>
            </a:r>
            <a:r>
              <a:rPr lang="en-US" sz="2800" b="1" i="1" dirty="0">
                <a:latin typeface="Arial" pitchFamily="34" charset="0"/>
                <a:cs typeface="Arial" pitchFamily="34" charset="0"/>
              </a:rPr>
              <a:t> </a:t>
            </a:r>
            <a:r>
              <a:rPr lang="en-US" sz="2800" b="1" i="1" dirty="0" err="1">
                <a:latin typeface="Arial" pitchFamily="34" charset="0"/>
                <a:cs typeface="Arial" pitchFamily="34" charset="0"/>
              </a:rPr>
              <a:t>Quyền</a:t>
            </a:r>
            <a:r>
              <a:rPr lang="en-US" sz="2800" b="1" i="1" dirty="0">
                <a:latin typeface="Arial" pitchFamily="34" charset="0"/>
                <a:cs typeface="Arial" pitchFamily="34" charset="0"/>
              </a:rPr>
              <a:t>, </a:t>
            </a:r>
            <a:r>
              <a:rPr lang="en-US" sz="2800" b="1" i="1" dirty="0" err="1">
                <a:latin typeface="Arial" pitchFamily="34" charset="0"/>
                <a:cs typeface="Arial" pitchFamily="34" charset="0"/>
              </a:rPr>
              <a:t>quân</a:t>
            </a:r>
            <a:r>
              <a:rPr lang="en-US" sz="2800" b="1" i="1" dirty="0">
                <a:latin typeface="Arial" pitchFamily="34" charset="0"/>
                <a:cs typeface="Arial" pitchFamily="34" charset="0"/>
              </a:rPr>
              <a:t> ta </a:t>
            </a:r>
            <a:r>
              <a:rPr lang="en-US" sz="2800" b="1" i="1" dirty="0" err="1">
                <a:latin typeface="Arial" pitchFamily="34" charset="0"/>
                <a:cs typeface="Arial" pitchFamily="34" charset="0"/>
              </a:rPr>
              <a:t>đã</a:t>
            </a:r>
            <a:r>
              <a:rPr lang="en-US" sz="2800" b="1" i="1" dirty="0">
                <a:latin typeface="Arial" pitchFamily="34" charset="0"/>
                <a:cs typeface="Arial" pitchFamily="34" charset="0"/>
              </a:rPr>
              <a:t> </a:t>
            </a:r>
            <a:r>
              <a:rPr lang="en-US" sz="2800" b="1" i="1" dirty="0" err="1">
                <a:latin typeface="Arial" pitchFamily="34" charset="0"/>
                <a:cs typeface="Arial" pitchFamily="34" charset="0"/>
              </a:rPr>
              <a:t>dốc</a:t>
            </a:r>
            <a:r>
              <a:rPr lang="en-US" sz="2800" b="1" i="1" dirty="0">
                <a:latin typeface="Arial" pitchFamily="34" charset="0"/>
                <a:cs typeface="Arial" pitchFamily="34" charset="0"/>
              </a:rPr>
              <a:t> </a:t>
            </a:r>
            <a:r>
              <a:rPr lang="en-US" sz="2800" b="1" i="1" dirty="0" err="1">
                <a:latin typeface="Arial" pitchFamily="34" charset="0"/>
                <a:cs typeface="Arial" pitchFamily="34" charset="0"/>
              </a:rPr>
              <a:t>toàn</a:t>
            </a:r>
            <a:r>
              <a:rPr lang="en-US" sz="2800" b="1" i="1" dirty="0">
                <a:latin typeface="Arial" pitchFamily="34" charset="0"/>
                <a:cs typeface="Arial" pitchFamily="34" charset="0"/>
              </a:rPr>
              <a:t> </a:t>
            </a:r>
            <a:r>
              <a:rPr lang="en-US" sz="2800" b="1" i="1" dirty="0" err="1">
                <a:latin typeface="Arial" pitchFamily="34" charset="0"/>
                <a:cs typeface="Arial" pitchFamily="34" charset="0"/>
              </a:rPr>
              <a:t>lực</a:t>
            </a:r>
            <a:r>
              <a:rPr lang="en-US" sz="2800" b="1" i="1" dirty="0">
                <a:latin typeface="Arial" pitchFamily="34" charset="0"/>
                <a:cs typeface="Arial" pitchFamily="34" charset="0"/>
              </a:rPr>
              <a:t> </a:t>
            </a:r>
            <a:r>
              <a:rPr lang="en-US" sz="2800" b="1" i="1" dirty="0" err="1">
                <a:latin typeface="Arial" pitchFamily="34" charset="0"/>
                <a:cs typeface="Arial" pitchFamily="34" charset="0"/>
              </a:rPr>
              <a:t>lượng</a:t>
            </a:r>
            <a:r>
              <a:rPr lang="en-US" sz="2800" b="1" i="1" dirty="0">
                <a:latin typeface="Arial" pitchFamily="34" charset="0"/>
                <a:cs typeface="Arial" pitchFamily="34" charset="0"/>
              </a:rPr>
              <a:t> </a:t>
            </a:r>
            <a:r>
              <a:rPr lang="en-US" sz="2800" b="1" i="1" dirty="0" err="1">
                <a:latin typeface="Arial" pitchFamily="34" charset="0"/>
                <a:cs typeface="Arial" pitchFamily="34" charset="0"/>
              </a:rPr>
              <a:t>dựng</a:t>
            </a:r>
            <a:r>
              <a:rPr lang="en-US" sz="2800" b="1" i="1" dirty="0">
                <a:latin typeface="Arial" pitchFamily="34" charset="0"/>
                <a:cs typeface="Arial" pitchFamily="34" charset="0"/>
              </a:rPr>
              <a:t> </a:t>
            </a:r>
            <a:r>
              <a:rPr lang="en-US" sz="2800" b="1" i="1" dirty="0" err="1">
                <a:latin typeface="Arial" pitchFamily="34" charset="0"/>
                <a:cs typeface="Arial" pitchFamily="34" charset="0"/>
              </a:rPr>
              <a:t>thế</a:t>
            </a:r>
            <a:r>
              <a:rPr lang="en-US" sz="2800" b="1" i="1" dirty="0">
                <a:latin typeface="Arial" pitchFamily="34" charset="0"/>
                <a:cs typeface="Arial" pitchFamily="34" charset="0"/>
              </a:rPr>
              <a:t> </a:t>
            </a:r>
            <a:r>
              <a:rPr lang="en-US" sz="2800" b="1" i="1" dirty="0" err="1">
                <a:latin typeface="Arial" pitchFamily="34" charset="0"/>
                <a:cs typeface="Arial" pitchFamily="34" charset="0"/>
              </a:rPr>
              <a:t>trận</a:t>
            </a:r>
            <a:r>
              <a:rPr lang="en-US" sz="2800" b="1" i="1" dirty="0">
                <a:latin typeface="Arial" pitchFamily="34" charset="0"/>
                <a:cs typeface="Arial" pitchFamily="34" charset="0"/>
              </a:rPr>
              <a:t> </a:t>
            </a:r>
            <a:r>
              <a:rPr lang="en-US" sz="2800" b="1" i="1" dirty="0" err="1">
                <a:latin typeface="Arial" pitchFamily="34" charset="0"/>
                <a:cs typeface="Arial" pitchFamily="34" charset="0"/>
              </a:rPr>
              <a:t>ngầm</a:t>
            </a:r>
            <a:r>
              <a:rPr lang="en-US" sz="2800" b="1" i="1" dirty="0">
                <a:latin typeface="Arial" pitchFamily="34" charset="0"/>
                <a:cs typeface="Arial" pitchFamily="34" charset="0"/>
              </a:rPr>
              <a:t> </a:t>
            </a:r>
            <a:r>
              <a:rPr lang="en-US" sz="2800" b="1" i="1" dirty="0" err="1">
                <a:latin typeface="Arial" pitchFamily="34" charset="0"/>
                <a:cs typeface="Arial" pitchFamily="34" charset="0"/>
              </a:rPr>
              <a:t>trên</a:t>
            </a:r>
            <a:r>
              <a:rPr lang="en-US" sz="2800" b="1" i="1" dirty="0">
                <a:latin typeface="Arial" pitchFamily="34" charset="0"/>
                <a:cs typeface="Arial" pitchFamily="34" charset="0"/>
              </a:rPr>
              <a:t> </a:t>
            </a:r>
            <a:r>
              <a:rPr lang="en-US" sz="2800" b="1" i="1" dirty="0" err="1">
                <a:latin typeface="Arial" pitchFamily="34" charset="0"/>
                <a:cs typeface="Arial" pitchFamily="34" charset="0"/>
              </a:rPr>
              <a:t>sông</a:t>
            </a:r>
            <a:r>
              <a:rPr lang="en-US" sz="2800" b="1" i="1" dirty="0">
                <a:latin typeface="Arial" pitchFamily="34" charset="0"/>
                <a:cs typeface="Arial" pitchFamily="34" charset="0"/>
              </a:rPr>
              <a:t> </a:t>
            </a:r>
            <a:r>
              <a:rPr lang="en-US" sz="2800" b="1" i="1" dirty="0" err="1">
                <a:latin typeface="Arial" pitchFamily="34" charset="0"/>
                <a:cs typeface="Arial" pitchFamily="34" charset="0"/>
              </a:rPr>
              <a:t>Bạch</a:t>
            </a:r>
            <a:r>
              <a:rPr lang="en-US" sz="2800" b="1" i="1" dirty="0">
                <a:latin typeface="Arial" pitchFamily="34" charset="0"/>
                <a:cs typeface="Arial" pitchFamily="34" charset="0"/>
              </a:rPr>
              <a:t> </a:t>
            </a:r>
            <a:r>
              <a:rPr lang="en-US" sz="2800" b="1" i="1" dirty="0" err="1">
                <a:latin typeface="Arial" pitchFamily="34" charset="0"/>
                <a:cs typeface="Arial" pitchFamily="34" charset="0"/>
              </a:rPr>
              <a:t>Đằng</a:t>
            </a:r>
            <a:r>
              <a:rPr lang="en-US" sz="2800" b="1" i="1" dirty="0">
                <a:latin typeface="Arial" pitchFamily="34" charset="0"/>
                <a:cs typeface="Arial" pitchFamily="34" charset="0"/>
              </a:rPr>
              <a:t> </a:t>
            </a:r>
            <a:r>
              <a:rPr lang="en-US" sz="2800" b="1" i="1" dirty="0" err="1">
                <a:latin typeface="Arial" pitchFamily="34" charset="0"/>
                <a:cs typeface="Arial" pitchFamily="34" charset="0"/>
              </a:rPr>
              <a:t>với</a:t>
            </a:r>
            <a:r>
              <a:rPr lang="en-US" sz="2800" b="1" i="1" dirty="0">
                <a:latin typeface="Arial" pitchFamily="34" charset="0"/>
                <a:cs typeface="Arial" pitchFamily="34" charset="0"/>
              </a:rPr>
              <a:t> </a:t>
            </a:r>
            <a:r>
              <a:rPr lang="en-US" sz="2800" b="1" i="1" dirty="0" err="1">
                <a:latin typeface="Arial" pitchFamily="34" charset="0"/>
                <a:cs typeface="Arial" pitchFamily="34" charset="0"/>
              </a:rPr>
              <a:t>lòng</a:t>
            </a:r>
            <a:r>
              <a:rPr lang="en-US" sz="2800" b="1" i="1" dirty="0">
                <a:latin typeface="Arial" pitchFamily="34" charset="0"/>
                <a:cs typeface="Arial" pitchFamily="34" charset="0"/>
              </a:rPr>
              <a:t> tin </a:t>
            </a:r>
            <a:r>
              <a:rPr lang="en-US" sz="2800" b="1" i="1" dirty="0" err="1">
                <a:latin typeface="Arial" pitchFamily="34" charset="0"/>
                <a:cs typeface="Arial" pitchFamily="34" charset="0"/>
              </a:rPr>
              <a:t>chắc</a:t>
            </a:r>
            <a:r>
              <a:rPr lang="en-US" sz="2800" b="1" i="1" dirty="0">
                <a:latin typeface="Arial" pitchFamily="34" charset="0"/>
                <a:cs typeface="Arial" pitchFamily="34" charset="0"/>
              </a:rPr>
              <a:t> </a:t>
            </a:r>
            <a:r>
              <a:rPr lang="en-US" sz="2800" b="1" i="1" dirty="0" err="1">
                <a:latin typeface="Arial" pitchFamily="34" charset="0"/>
                <a:cs typeface="Arial" pitchFamily="34" charset="0"/>
              </a:rPr>
              <a:t>thắng</a:t>
            </a:r>
            <a:r>
              <a:rPr lang="en-US" sz="2800" b="1" i="1" dirty="0">
                <a:latin typeface="Arial" pitchFamily="34" charset="0"/>
                <a:cs typeface="Arial" pitchFamily="34" charset="0"/>
              </a:rPr>
              <a:t>.</a:t>
            </a:r>
          </a:p>
        </p:txBody>
      </p:sp>
    </p:spTree>
    <p:extLst>
      <p:ext uri="{BB962C8B-B14F-4D97-AF65-F5344CB8AC3E}">
        <p14:creationId xmlns:p14="http://schemas.microsoft.com/office/powerpoint/2010/main" val="967879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4" name="Group 83"/>
          <p:cNvGrpSpPr>
            <a:grpSpLocks/>
          </p:cNvGrpSpPr>
          <p:nvPr/>
        </p:nvGrpSpPr>
        <p:grpSpPr bwMode="auto">
          <a:xfrm>
            <a:off x="201706" y="6772774"/>
            <a:ext cx="11846862" cy="136026"/>
            <a:chOff x="48" y="4224"/>
            <a:chExt cx="5616" cy="50"/>
          </a:xfrm>
        </p:grpSpPr>
        <p:pic>
          <p:nvPicPr>
            <p:cNvPr id="51234" name="Picture 8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5" name="Picture 8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9495" y="300614"/>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alf Frame 16"/>
          <p:cNvSpPr/>
          <p:nvPr/>
        </p:nvSpPr>
        <p:spPr bwMode="auto">
          <a:xfrm>
            <a:off x="201706" y="123337"/>
            <a:ext cx="1524000" cy="1143000"/>
          </a:xfrm>
          <a:prstGeom prst="halfFrame">
            <a:avLst/>
          </a:prstGeom>
          <a:solidFill>
            <a:srgbClr val="0000FF"/>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b="1">
              <a:solidFill>
                <a:srgbClr val="000000"/>
              </a:solidFill>
              <a:latin typeface="Arial" charset="0"/>
            </a:endParaRPr>
          </a:p>
        </p:txBody>
      </p:sp>
      <p:grpSp>
        <p:nvGrpSpPr>
          <p:cNvPr id="51213" name="Group 22"/>
          <p:cNvGrpSpPr>
            <a:grpSpLocks/>
          </p:cNvGrpSpPr>
          <p:nvPr/>
        </p:nvGrpSpPr>
        <p:grpSpPr bwMode="auto">
          <a:xfrm>
            <a:off x="2154239" y="198438"/>
            <a:ext cx="860425" cy="660400"/>
            <a:chOff x="523" y="2809"/>
            <a:chExt cx="876" cy="882"/>
          </a:xfrm>
        </p:grpSpPr>
        <p:sp>
          <p:nvSpPr>
            <p:cNvPr id="51218" name="Oval 25"/>
            <p:cNvSpPr>
              <a:spLocks noChangeArrowheads="1"/>
            </p:cNvSpPr>
            <p:nvPr/>
          </p:nvSpPr>
          <p:spPr bwMode="gray">
            <a:xfrm>
              <a:off x="523" y="2809"/>
              <a:ext cx="876" cy="876"/>
            </a:xfrm>
            <a:prstGeom prst="ellipse">
              <a:avLst/>
            </a:prstGeom>
            <a:noFill/>
            <a:ln w="19050" algn="ctr">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vi-VN" altLang="en-US" sz="2500" b="1">
                <a:solidFill>
                  <a:srgbClr val="000000"/>
                </a:solidFill>
                <a:latin typeface="Arial" charset="0"/>
              </a:endParaRPr>
            </a:p>
          </p:txBody>
        </p:sp>
        <p:sp>
          <p:nvSpPr>
            <p:cNvPr id="51219" name="Line 14"/>
            <p:cNvSpPr>
              <a:spLocks noChangeShapeType="1"/>
            </p:cNvSpPr>
            <p:nvPr/>
          </p:nvSpPr>
          <p:spPr bwMode="gray">
            <a:xfrm>
              <a:off x="964" y="2809"/>
              <a:ext cx="0" cy="87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0" name="Line 15"/>
            <p:cNvSpPr>
              <a:spLocks noChangeShapeType="1"/>
            </p:cNvSpPr>
            <p:nvPr/>
          </p:nvSpPr>
          <p:spPr bwMode="gray">
            <a:xfrm>
              <a:off x="523" y="3244"/>
              <a:ext cx="876" cy="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Freeform 29"/>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3" name="Freeform 30"/>
            <p:cNvSpPr>
              <a:spLocks/>
            </p:cNvSpPr>
            <p:nvPr/>
          </p:nvSpPr>
          <p:spPr bwMode="gray">
            <a:xfrm rot="5400000">
              <a:off x="892" y="3171"/>
              <a:ext cx="114" cy="653"/>
            </a:xfrm>
            <a:custGeom>
              <a:avLst/>
              <a:gdLst>
                <a:gd name="T0" fmla="*/ 1 w 197"/>
                <a:gd name="T1" fmla="*/ 0 h 870"/>
                <a:gd name="T2" fmla="*/ 0 w 197"/>
                <a:gd name="T3" fmla="*/ 2 h 870"/>
                <a:gd name="T4" fmla="*/ 1 w 197"/>
                <a:gd name="T5" fmla="*/ 2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0" name="TextBox 39">
            <a:extLst>
              <a:ext uri="{FF2B5EF4-FFF2-40B4-BE49-F238E27FC236}">
                <a16:creationId xmlns:a16="http://schemas.microsoft.com/office/drawing/2014/main" id="{58C39CCC-1777-0643-880D-86EB4F8E01C1}"/>
              </a:ext>
            </a:extLst>
          </p:cNvPr>
          <p:cNvSpPr txBox="1"/>
          <p:nvPr/>
        </p:nvSpPr>
        <p:spPr>
          <a:xfrm>
            <a:off x="1809654" y="320229"/>
            <a:ext cx="8032652" cy="1077218"/>
          </a:xfrm>
          <a:prstGeom prst="rect">
            <a:avLst/>
          </a:prstGeom>
          <a:noFill/>
        </p:spPr>
        <p:txBody>
          <a:bodyPr wrap="square" rtlCol="0">
            <a:spAutoFit/>
          </a:bodyPr>
          <a:lstStyle/>
          <a:p>
            <a:pPr algn="ctr"/>
            <a:r>
              <a:rPr lang="en-US" sz="3200" b="1" dirty="0" err="1">
                <a:solidFill>
                  <a:srgbClr val="C00000"/>
                </a:solidFill>
                <a:latin typeface="Arial" panose="020B0604020202020204" pitchFamily="34" charset="0"/>
                <a:cs typeface="Arial" panose="020B0604020202020204" pitchFamily="34" charset="0"/>
              </a:rPr>
              <a:t>Tiết</a:t>
            </a:r>
            <a:r>
              <a:rPr lang="en-US" sz="3200" b="1" dirty="0">
                <a:solidFill>
                  <a:srgbClr val="C00000"/>
                </a:solidFill>
                <a:latin typeface="Arial" panose="020B0604020202020204" pitchFamily="34" charset="0"/>
                <a:cs typeface="Arial" panose="020B0604020202020204" pitchFamily="34" charset="0"/>
              </a:rPr>
              <a:t> 38, 39, 40 - </a:t>
            </a:r>
            <a:r>
              <a:rPr lang="en-US" sz="3200" b="1" dirty="0" err="1">
                <a:solidFill>
                  <a:srgbClr val="C00000"/>
                </a:solidFill>
                <a:latin typeface="Arial" panose="020B0604020202020204" pitchFamily="34" charset="0"/>
                <a:cs typeface="Arial" panose="020B0604020202020204" pitchFamily="34" charset="0"/>
              </a:rPr>
              <a:t>Bài</a:t>
            </a:r>
            <a:r>
              <a:rPr lang="en-US" sz="3200" b="1" dirty="0">
                <a:solidFill>
                  <a:srgbClr val="C00000"/>
                </a:solidFill>
                <a:latin typeface="Arial" panose="020B0604020202020204" pitchFamily="34" charset="0"/>
                <a:cs typeface="Arial" panose="020B0604020202020204" pitchFamily="34" charset="0"/>
              </a:rPr>
              <a:t> 18: </a:t>
            </a:r>
          </a:p>
          <a:p>
            <a:pPr algn="ctr"/>
            <a:r>
              <a:rPr lang="en-US" sz="3200" b="1" dirty="0">
                <a:solidFill>
                  <a:srgbClr val="C00000"/>
                </a:solidFill>
                <a:latin typeface="Arial" panose="020B0604020202020204" pitchFamily="34" charset="0"/>
                <a:cs typeface="Arial" panose="020B0604020202020204" pitchFamily="34" charset="0"/>
              </a:rPr>
              <a:t>BƯỚC NGOẶT LỊCH SỬ ĐẦU THẾ KỈ X</a:t>
            </a:r>
          </a:p>
        </p:txBody>
      </p:sp>
      <p:sp>
        <p:nvSpPr>
          <p:cNvPr id="41" name="Rectangle 40"/>
          <p:cNvSpPr/>
          <p:nvPr/>
        </p:nvSpPr>
        <p:spPr>
          <a:xfrm>
            <a:off x="309992" y="1395046"/>
            <a:ext cx="7808548" cy="523220"/>
          </a:xfrm>
          <a:prstGeom prst="rect">
            <a:avLst/>
          </a:prstGeom>
        </p:spPr>
        <p:txBody>
          <a:bodyPr wrap="none">
            <a:spAutoFit/>
          </a:bodyPr>
          <a:lstStyle/>
          <a:p>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1.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Họ</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Khúc</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và</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họ</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Dương</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dựng</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quyền</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tự</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chủ</a:t>
            </a:r>
            <a:endParaRPr lang="en-US" sz="2800" dirty="0">
              <a:solidFill>
                <a:srgbClr val="006600"/>
              </a:solidFill>
              <a:latin typeface="Arial" panose="020B0604020202020204" pitchFamily="34" charset="0"/>
              <a:cs typeface="Arial" panose="020B0604020202020204" pitchFamily="34" charset="0"/>
            </a:endParaRPr>
          </a:p>
        </p:txBody>
      </p:sp>
      <p:pic>
        <p:nvPicPr>
          <p:cNvPr id="26" name="Picture 17" descr="viet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3424" y="3312896"/>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9177" y="1937755"/>
            <a:ext cx="8635697" cy="523220"/>
          </a:xfrm>
          <a:prstGeom prst="rect">
            <a:avLst/>
          </a:prstGeom>
        </p:spPr>
        <p:txBody>
          <a:bodyPr wrap="none">
            <a:spAutoFit/>
          </a:bodyPr>
          <a:lstStyle/>
          <a:p>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2.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Ngô</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Quyền</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và</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chiến</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thắng</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Bạch</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Đằng</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6600"/>
                </a:solidFill>
                <a:latin typeface="Arial" panose="020B0604020202020204" pitchFamily="34" charset="0"/>
                <a:ea typeface="Calibri" panose="020F0502020204030204" pitchFamily="34" charset="0"/>
                <a:cs typeface="Arial" panose="020B0604020202020204" pitchFamily="34" charset="0"/>
              </a:rPr>
              <a:t>năm</a:t>
            </a:r>
            <a:r>
              <a:rPr lang="en-US" sz="2800" b="1" dirty="0">
                <a:solidFill>
                  <a:srgbClr val="006600"/>
                </a:solidFill>
                <a:latin typeface="Arial" panose="020B0604020202020204" pitchFamily="34" charset="0"/>
                <a:ea typeface="Calibri" panose="020F0502020204030204" pitchFamily="34" charset="0"/>
                <a:cs typeface="Arial" panose="020B0604020202020204" pitchFamily="34" charset="0"/>
              </a:rPr>
              <a:t> 938</a:t>
            </a:r>
            <a:endParaRPr lang="en-US" sz="2800" dirty="0">
              <a:solidFill>
                <a:srgbClr val="006600"/>
              </a:solidFill>
              <a:latin typeface="Arial" panose="020B0604020202020204" pitchFamily="34" charset="0"/>
              <a:cs typeface="Arial" panose="020B0604020202020204" pitchFamily="34" charset="0"/>
            </a:endParaRPr>
          </a:p>
        </p:txBody>
      </p:sp>
      <p:sp>
        <p:nvSpPr>
          <p:cNvPr id="5" name="Rectangle 4"/>
          <p:cNvSpPr/>
          <p:nvPr/>
        </p:nvSpPr>
        <p:spPr>
          <a:xfrm>
            <a:off x="716448" y="2490552"/>
            <a:ext cx="3980577" cy="523220"/>
          </a:xfrm>
          <a:prstGeom prst="rect">
            <a:avLst/>
          </a:prstGeom>
        </p:spPr>
        <p:txBody>
          <a:bodyPr wrap="none">
            <a:spAutoFit/>
          </a:bodyPr>
          <a:lstStyle/>
          <a:p>
            <a:r>
              <a:rPr lang="en-US" sz="2800" b="1" i="1" dirty="0">
                <a:solidFill>
                  <a:srgbClr val="006600"/>
                </a:solidFill>
                <a:latin typeface="Arial" panose="020B0604020202020204" pitchFamily="34" charset="0"/>
                <a:ea typeface="Calibri" panose="020F0502020204030204" pitchFamily="34" charset="0"/>
                <a:cs typeface="Arial" panose="020B0604020202020204" pitchFamily="34" charset="0"/>
              </a:rPr>
              <a:t>a. </a:t>
            </a:r>
            <a:r>
              <a:rPr lang="en-US" sz="2800" b="1" i="1" dirty="0" err="1">
                <a:solidFill>
                  <a:srgbClr val="006600"/>
                </a:solidFill>
                <a:latin typeface="Arial" panose="020B0604020202020204" pitchFamily="34" charset="0"/>
                <a:ea typeface="Calibri" panose="020F0502020204030204" pitchFamily="34" charset="0"/>
                <a:cs typeface="Arial" panose="020B0604020202020204" pitchFamily="34" charset="0"/>
              </a:rPr>
              <a:t>Kế</a:t>
            </a:r>
            <a:r>
              <a:rPr lang="en-US" sz="2800" b="1" i="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i="1" dirty="0" err="1">
                <a:solidFill>
                  <a:srgbClr val="006600"/>
                </a:solidFill>
                <a:latin typeface="Arial" panose="020B0604020202020204" pitchFamily="34" charset="0"/>
                <a:ea typeface="Calibri" panose="020F0502020204030204" pitchFamily="34" charset="0"/>
                <a:cs typeface="Arial" panose="020B0604020202020204" pitchFamily="34" charset="0"/>
              </a:rPr>
              <a:t>hoạch</a:t>
            </a:r>
            <a:r>
              <a:rPr lang="en-US" sz="2800" b="1" i="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i="1" dirty="0" err="1">
                <a:solidFill>
                  <a:srgbClr val="006600"/>
                </a:solidFill>
                <a:latin typeface="Arial" panose="020B0604020202020204" pitchFamily="34" charset="0"/>
                <a:ea typeface="Calibri" panose="020F0502020204030204" pitchFamily="34" charset="0"/>
                <a:cs typeface="Arial" panose="020B0604020202020204" pitchFamily="34" charset="0"/>
              </a:rPr>
              <a:t>đánh</a:t>
            </a:r>
            <a:r>
              <a:rPr lang="en-US" sz="2800" b="1" i="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en-US" sz="2800" b="1" i="1" dirty="0" err="1">
                <a:solidFill>
                  <a:srgbClr val="006600"/>
                </a:solidFill>
                <a:latin typeface="Arial" panose="020B0604020202020204" pitchFamily="34" charset="0"/>
                <a:ea typeface="Calibri" panose="020F0502020204030204" pitchFamily="34" charset="0"/>
                <a:cs typeface="Arial" panose="020B0604020202020204" pitchFamily="34" charset="0"/>
              </a:rPr>
              <a:t>giặc</a:t>
            </a:r>
            <a:endParaRPr lang="en-US" sz="2800" i="1" dirty="0">
              <a:solidFill>
                <a:srgbClr val="006600"/>
              </a:solidFill>
              <a:latin typeface="Arial" panose="020B0604020202020204" pitchFamily="34" charset="0"/>
              <a:cs typeface="Arial" panose="020B0604020202020204" pitchFamily="34" charset="0"/>
            </a:endParaRPr>
          </a:p>
        </p:txBody>
      </p:sp>
      <p:sp>
        <p:nvSpPr>
          <p:cNvPr id="6" name="Rectangle 5"/>
          <p:cNvSpPr/>
          <p:nvPr/>
        </p:nvSpPr>
        <p:spPr>
          <a:xfrm>
            <a:off x="714260" y="3010024"/>
            <a:ext cx="6834948" cy="523220"/>
          </a:xfrm>
          <a:prstGeom prst="rect">
            <a:avLst/>
          </a:prstGeom>
        </p:spPr>
        <p:txBody>
          <a:bodyPr wrap="none">
            <a:spAutoFit/>
          </a:bodyPr>
          <a:lstStyle/>
          <a:p>
            <a:r>
              <a:rPr lang="fr-FR" sz="2800" b="1" i="1" dirty="0">
                <a:solidFill>
                  <a:srgbClr val="006600"/>
                </a:solidFill>
                <a:latin typeface="Arial" panose="020B0604020202020204" pitchFamily="34" charset="0"/>
                <a:ea typeface="Calibri" panose="020F0502020204030204" pitchFamily="34" charset="0"/>
                <a:cs typeface="Arial" panose="020B0604020202020204" pitchFamily="34" charset="0"/>
              </a:rPr>
              <a:t>b. </a:t>
            </a:r>
            <a:r>
              <a:rPr lang="fr-FR" sz="2800" b="1" i="1" dirty="0" err="1">
                <a:solidFill>
                  <a:srgbClr val="006600"/>
                </a:solidFill>
                <a:latin typeface="Arial" panose="020B0604020202020204" pitchFamily="34" charset="0"/>
                <a:ea typeface="Calibri" panose="020F0502020204030204" pitchFamily="34" charset="0"/>
                <a:cs typeface="Arial" panose="020B0604020202020204" pitchFamily="34" charset="0"/>
              </a:rPr>
              <a:t>Trừ</a:t>
            </a:r>
            <a:r>
              <a:rPr lang="fr-FR" sz="2800" b="1" i="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fr-FR" sz="2800" b="1" i="1" dirty="0" err="1">
                <a:solidFill>
                  <a:srgbClr val="006600"/>
                </a:solidFill>
                <a:latin typeface="Arial" panose="020B0604020202020204" pitchFamily="34" charset="0"/>
                <a:ea typeface="Calibri" panose="020F0502020204030204" pitchFamily="34" charset="0"/>
                <a:cs typeface="Arial" panose="020B0604020202020204" pitchFamily="34" charset="0"/>
              </a:rPr>
              <a:t>ngoại</a:t>
            </a:r>
            <a:r>
              <a:rPr lang="fr-FR" sz="2800" b="1" i="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fr-FR" sz="2800" b="1" i="1" dirty="0" err="1">
                <a:solidFill>
                  <a:srgbClr val="006600"/>
                </a:solidFill>
                <a:latin typeface="Arial" panose="020B0604020202020204" pitchFamily="34" charset="0"/>
                <a:ea typeface="Calibri" panose="020F0502020204030204" pitchFamily="34" charset="0"/>
                <a:cs typeface="Arial" panose="020B0604020202020204" pitchFamily="34" charset="0"/>
              </a:rPr>
              <a:t>xâm</a:t>
            </a:r>
            <a:r>
              <a:rPr lang="fr-FR" sz="2800" b="1" i="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fr-FR" sz="2800" b="1" i="1" dirty="0" err="1">
                <a:solidFill>
                  <a:srgbClr val="006600"/>
                </a:solidFill>
                <a:latin typeface="Arial" panose="020B0604020202020204" pitchFamily="34" charset="0"/>
                <a:ea typeface="Calibri" panose="020F0502020204030204" pitchFamily="34" charset="0"/>
                <a:cs typeface="Arial" panose="020B0604020202020204" pitchFamily="34" charset="0"/>
              </a:rPr>
              <a:t>dậy</a:t>
            </a:r>
            <a:r>
              <a:rPr lang="fr-FR" sz="2800" b="1" i="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fr-FR" sz="2800" b="1" i="1" dirty="0" err="1">
                <a:solidFill>
                  <a:srgbClr val="006600"/>
                </a:solidFill>
                <a:latin typeface="Arial" panose="020B0604020202020204" pitchFamily="34" charset="0"/>
                <a:ea typeface="Calibri" panose="020F0502020204030204" pitchFamily="34" charset="0"/>
                <a:cs typeface="Arial" panose="020B0604020202020204" pitchFamily="34" charset="0"/>
              </a:rPr>
              <a:t>sóng</a:t>
            </a:r>
            <a:r>
              <a:rPr lang="fr-FR" sz="2800" b="1" i="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fr-FR" sz="2800" b="1" i="1" dirty="0" err="1">
                <a:solidFill>
                  <a:srgbClr val="006600"/>
                </a:solidFill>
                <a:latin typeface="Arial" panose="020B0604020202020204" pitchFamily="34" charset="0"/>
                <a:ea typeface="Calibri" panose="020F0502020204030204" pitchFamily="34" charset="0"/>
                <a:cs typeface="Arial" panose="020B0604020202020204" pitchFamily="34" charset="0"/>
              </a:rPr>
              <a:t>Bạch</a:t>
            </a:r>
            <a:r>
              <a:rPr lang="fr-FR" sz="2800" b="1" i="1"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fr-FR" sz="2800" b="1" i="1" dirty="0" err="1">
                <a:solidFill>
                  <a:srgbClr val="006600"/>
                </a:solidFill>
                <a:latin typeface="Arial" panose="020B0604020202020204" pitchFamily="34" charset="0"/>
                <a:ea typeface="Calibri" panose="020F0502020204030204" pitchFamily="34" charset="0"/>
                <a:cs typeface="Arial" panose="020B0604020202020204" pitchFamily="34" charset="0"/>
              </a:rPr>
              <a:t>Đằng</a:t>
            </a:r>
            <a:r>
              <a:rPr lang="fr-FR" sz="2800" b="1" i="1" dirty="0">
                <a:solidFill>
                  <a:srgbClr val="006600"/>
                </a:solidFill>
                <a:latin typeface="Arial" panose="020B0604020202020204" pitchFamily="34" charset="0"/>
                <a:ea typeface="Calibri" panose="020F0502020204030204" pitchFamily="34" charset="0"/>
                <a:cs typeface="Arial" panose="020B0604020202020204" pitchFamily="34" charset="0"/>
              </a:rPr>
              <a:t> </a:t>
            </a:r>
            <a:endParaRPr lang="en-US" sz="2800" i="1" dirty="0">
              <a:solidFill>
                <a:srgbClr val="006600"/>
              </a:solidFill>
              <a:latin typeface="Arial" panose="020B0604020202020204" pitchFamily="34" charset="0"/>
              <a:cs typeface="Arial" panose="020B0604020202020204" pitchFamily="34" charset="0"/>
            </a:endParaRPr>
          </a:p>
        </p:txBody>
      </p:sp>
      <p:sp>
        <p:nvSpPr>
          <p:cNvPr id="7" name="Rectangle 6"/>
          <p:cNvSpPr/>
          <p:nvPr/>
        </p:nvSpPr>
        <p:spPr>
          <a:xfrm>
            <a:off x="982400" y="3587233"/>
            <a:ext cx="3502882" cy="523220"/>
          </a:xfrm>
          <a:prstGeom prst="rect">
            <a:avLst/>
          </a:prstGeom>
        </p:spPr>
        <p:txBody>
          <a:bodyPr wrap="none">
            <a:spAutoFit/>
          </a:bodyPr>
          <a:lstStyle/>
          <a:p>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Diễn</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biến</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kết</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quả</a:t>
            </a:r>
            <a:r>
              <a:rPr lang="fr-FR" sz="2800" dirty="0">
                <a:latin typeface="Arial" panose="020B0604020202020204" pitchFamily="34" charset="0"/>
                <a:ea typeface="Calibri" panose="020F050202020403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968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Point Star 4"/>
          <p:cNvSpPr/>
          <p:nvPr/>
        </p:nvSpPr>
        <p:spPr>
          <a:xfrm>
            <a:off x="2541493" y="228600"/>
            <a:ext cx="7543801" cy="595704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Arial" panose="020B0604020202020204" pitchFamily="34" charset="0"/>
                <a:cs typeface="Arial" panose="020B0604020202020204" pitchFamily="34" charset="0"/>
              </a:rPr>
              <a:t>Dựa</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vào</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Hình</a:t>
            </a:r>
            <a:r>
              <a:rPr lang="en-US" sz="2800" b="1" dirty="0">
                <a:solidFill>
                  <a:srgbClr val="FF0000"/>
                </a:solidFill>
                <a:latin typeface="Arial" panose="020B0604020202020204" pitchFamily="34" charset="0"/>
                <a:cs typeface="Arial" panose="020B0604020202020204" pitchFamily="34" charset="0"/>
              </a:rPr>
              <a:t> 7. </a:t>
            </a:r>
            <a:r>
              <a:rPr lang="en-US" sz="2800" b="1" dirty="0" err="1">
                <a:solidFill>
                  <a:srgbClr val="FF0000"/>
                </a:solidFill>
                <a:latin typeface="Arial" panose="020B0604020202020204" pitchFamily="34" charset="0"/>
                <a:cs typeface="Arial" panose="020B0604020202020204" pitchFamily="34" charset="0"/>
              </a:rPr>
              <a:t>Lược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đồ</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trận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Bạch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Đằng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năm</a:t>
            </a:r>
            <a:r>
              <a:rPr lang="en-US" sz="2800" b="1" dirty="0">
                <a:solidFill>
                  <a:srgbClr val="FF0000"/>
                </a:solidFill>
                <a:latin typeface="Arial" panose="020B0604020202020204" pitchFamily="34" charset="0"/>
                <a:cs typeface="Arial" panose="020B0604020202020204" pitchFamily="34" charset="0"/>
              </a:rPr>
              <a:t> 938 (SGK, tr.84) </a:t>
            </a:r>
            <a:r>
              <a:rPr lang="en-US" sz="2800" b="1" dirty="0" err="1">
                <a:solidFill>
                  <a:srgbClr val="FF0000"/>
                </a:solidFill>
                <a:latin typeface="Arial" panose="020B0604020202020204" pitchFamily="34" charset="0"/>
                <a:cs typeface="Arial" panose="020B0604020202020204" pitchFamily="34" charset="0"/>
              </a:rPr>
              <a:t>hãy</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trình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bày</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diễn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biến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kết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quả</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trận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chiến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Bạch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Đằng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năm</a:t>
            </a:r>
            <a:r>
              <a:rPr lang="en-US" sz="2800" b="1" dirty="0">
                <a:solidFill>
                  <a:srgbClr val="FF0000"/>
                </a:solidFill>
                <a:latin typeface="Arial" panose="020B0604020202020204" pitchFamily="34" charset="0"/>
                <a:cs typeface="Arial" panose="020B0604020202020204" pitchFamily="34" charset="0"/>
              </a:rPr>
              <a:t> 938</a:t>
            </a:r>
          </a:p>
        </p:txBody>
      </p:sp>
    </p:spTree>
    <p:extLst>
      <p:ext uri="{BB962C8B-B14F-4D97-AF65-F5344CB8AC3E}">
        <p14:creationId xmlns:p14="http://schemas.microsoft.com/office/powerpoint/2010/main" val="3447647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163" y="1112460"/>
            <a:ext cx="4514850" cy="5410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0" name="AutoShape 6"/>
          <p:cNvSpPr>
            <a:spLocks noChangeArrowheads="1"/>
          </p:cNvSpPr>
          <p:nvPr/>
        </p:nvSpPr>
        <p:spPr bwMode="auto">
          <a:xfrm>
            <a:off x="8210550" y="4114800"/>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6391" name="AutoShape 7"/>
          <p:cNvSpPr>
            <a:spLocks noChangeArrowheads="1"/>
          </p:cNvSpPr>
          <p:nvPr/>
        </p:nvSpPr>
        <p:spPr bwMode="auto">
          <a:xfrm>
            <a:off x="7981950" y="4267200"/>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6392" name="AutoShape 8"/>
          <p:cNvSpPr>
            <a:spLocks noChangeArrowheads="1"/>
          </p:cNvSpPr>
          <p:nvPr/>
        </p:nvSpPr>
        <p:spPr bwMode="auto">
          <a:xfrm>
            <a:off x="8230805" y="3945520"/>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6393" name="AutoShape 9"/>
          <p:cNvSpPr>
            <a:spLocks noChangeArrowheads="1"/>
          </p:cNvSpPr>
          <p:nvPr/>
        </p:nvSpPr>
        <p:spPr bwMode="auto">
          <a:xfrm>
            <a:off x="7885113" y="4191000"/>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6394" name="AutoShape 10"/>
          <p:cNvSpPr>
            <a:spLocks noChangeArrowheads="1"/>
          </p:cNvSpPr>
          <p:nvPr/>
        </p:nvSpPr>
        <p:spPr bwMode="auto">
          <a:xfrm>
            <a:off x="8362950" y="4114800"/>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6395" name="AutoShape 11"/>
          <p:cNvSpPr>
            <a:spLocks noChangeArrowheads="1"/>
          </p:cNvSpPr>
          <p:nvPr/>
        </p:nvSpPr>
        <p:spPr bwMode="auto">
          <a:xfrm>
            <a:off x="8016875" y="4343400"/>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6396" name="AutoShape 12"/>
          <p:cNvSpPr>
            <a:spLocks noChangeArrowheads="1"/>
          </p:cNvSpPr>
          <p:nvPr/>
        </p:nvSpPr>
        <p:spPr bwMode="auto">
          <a:xfrm>
            <a:off x="7905750" y="4343400"/>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6397" name="AutoShape 13"/>
          <p:cNvSpPr>
            <a:spLocks noChangeArrowheads="1"/>
          </p:cNvSpPr>
          <p:nvPr/>
        </p:nvSpPr>
        <p:spPr bwMode="auto">
          <a:xfrm>
            <a:off x="8453438" y="4114800"/>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pic>
        <p:nvPicPr>
          <p:cNvPr id="1639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2057400"/>
            <a:ext cx="285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56353">
            <a:off x="7663200" y="2481417"/>
            <a:ext cx="2889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11955">
            <a:off x="6623146" y="2684938"/>
            <a:ext cx="2984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1" name="Group 17"/>
          <p:cNvGrpSpPr>
            <a:grpSpLocks/>
          </p:cNvGrpSpPr>
          <p:nvPr/>
        </p:nvGrpSpPr>
        <p:grpSpPr bwMode="auto">
          <a:xfrm rot="378742">
            <a:off x="6778869" y="3690692"/>
            <a:ext cx="838200" cy="455613"/>
            <a:chOff x="4180" y="3530"/>
            <a:chExt cx="690" cy="454"/>
          </a:xfrm>
        </p:grpSpPr>
        <p:pic>
          <p:nvPicPr>
            <p:cNvPr id="1641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38174">
              <a:off x="4534" y="3648"/>
              <a:ext cx="2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28" y="3482"/>
              <a:ext cx="2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02" name="Group 20"/>
          <p:cNvGrpSpPr>
            <a:grpSpLocks/>
          </p:cNvGrpSpPr>
          <p:nvPr/>
        </p:nvGrpSpPr>
        <p:grpSpPr bwMode="auto">
          <a:xfrm rot="-6206367">
            <a:off x="8267296" y="3034250"/>
            <a:ext cx="612775" cy="531813"/>
            <a:chOff x="4180" y="3530"/>
            <a:chExt cx="690" cy="454"/>
          </a:xfrm>
        </p:grpSpPr>
        <p:pic>
          <p:nvPicPr>
            <p:cNvPr id="16411"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38174">
              <a:off x="4534" y="3648"/>
              <a:ext cx="2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28" y="3482"/>
              <a:ext cx="2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23" name="Line 23"/>
          <p:cNvSpPr>
            <a:spLocks noChangeShapeType="1"/>
          </p:cNvSpPr>
          <p:nvPr/>
        </p:nvSpPr>
        <p:spPr bwMode="auto">
          <a:xfrm flipH="1" flipV="1">
            <a:off x="8946399" y="4692073"/>
            <a:ext cx="1066800" cy="1143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5624" name="Picture 24" descr="slide0089_image0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092200"/>
            <a:ext cx="4572000" cy="325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25" name="Text Box 25"/>
          <p:cNvSpPr txBox="1">
            <a:spLocks noChangeArrowheads="1"/>
          </p:cNvSpPr>
          <p:nvPr/>
        </p:nvSpPr>
        <p:spPr bwMode="auto">
          <a:xfrm>
            <a:off x="1524000" y="4657437"/>
            <a:ext cx="449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400" dirty="0" err="1">
                <a:solidFill>
                  <a:srgbClr val="C00000"/>
                </a:solidFill>
              </a:rPr>
              <a:t>Năm</a:t>
            </a:r>
            <a:r>
              <a:rPr lang="en-US" sz="2400" dirty="0">
                <a:solidFill>
                  <a:srgbClr val="C00000"/>
                </a:solidFill>
              </a:rPr>
              <a:t> 938, </a:t>
            </a:r>
            <a:r>
              <a:rPr lang="en-US" sz="2400" dirty="0" err="1">
                <a:solidFill>
                  <a:srgbClr val="C00000"/>
                </a:solidFill>
              </a:rPr>
              <a:t>đoàn</a:t>
            </a:r>
            <a:r>
              <a:rPr lang="en-US" sz="2400" dirty="0">
                <a:solidFill>
                  <a:srgbClr val="C00000"/>
                </a:solidFill>
              </a:rPr>
              <a:t> </a:t>
            </a:r>
            <a:r>
              <a:rPr lang="en-US" sz="2400" dirty="0" err="1">
                <a:solidFill>
                  <a:srgbClr val="C00000"/>
                </a:solidFill>
              </a:rPr>
              <a:t>thuyền</a:t>
            </a:r>
            <a:r>
              <a:rPr lang="en-US" sz="2400" dirty="0">
                <a:solidFill>
                  <a:srgbClr val="C00000"/>
                </a:solidFill>
              </a:rPr>
              <a:t> </a:t>
            </a:r>
            <a:r>
              <a:rPr lang="en-US" sz="2400" dirty="0" err="1">
                <a:solidFill>
                  <a:srgbClr val="C00000"/>
                </a:solidFill>
              </a:rPr>
              <a:t>chiến</a:t>
            </a:r>
            <a:r>
              <a:rPr lang="en-US" sz="2400" dirty="0">
                <a:solidFill>
                  <a:srgbClr val="C00000"/>
                </a:solidFill>
              </a:rPr>
              <a:t> Nam </a:t>
            </a:r>
            <a:r>
              <a:rPr lang="en-US" sz="2400" dirty="0" err="1">
                <a:solidFill>
                  <a:srgbClr val="C00000"/>
                </a:solidFill>
              </a:rPr>
              <a:t>Hán</a:t>
            </a:r>
            <a:r>
              <a:rPr lang="en-US" sz="2400" dirty="0">
                <a:solidFill>
                  <a:srgbClr val="C00000"/>
                </a:solidFill>
              </a:rPr>
              <a:t> do </a:t>
            </a:r>
            <a:r>
              <a:rPr lang="en-US" sz="2400" dirty="0" err="1">
                <a:solidFill>
                  <a:srgbClr val="C00000"/>
                </a:solidFill>
              </a:rPr>
              <a:t>Lưu</a:t>
            </a:r>
            <a:r>
              <a:rPr lang="en-US" sz="2400" dirty="0">
                <a:solidFill>
                  <a:srgbClr val="C00000"/>
                </a:solidFill>
              </a:rPr>
              <a:t> </a:t>
            </a:r>
            <a:r>
              <a:rPr lang="en-US" sz="2400" dirty="0" err="1">
                <a:solidFill>
                  <a:srgbClr val="C00000"/>
                </a:solidFill>
              </a:rPr>
              <a:t>Hoằng</a:t>
            </a:r>
            <a:r>
              <a:rPr lang="en-US" sz="2400" dirty="0">
                <a:solidFill>
                  <a:srgbClr val="C00000"/>
                </a:solidFill>
              </a:rPr>
              <a:t> </a:t>
            </a:r>
            <a:r>
              <a:rPr lang="en-US" sz="2400" dirty="0" err="1">
                <a:solidFill>
                  <a:srgbClr val="C00000"/>
                </a:solidFill>
              </a:rPr>
              <a:t>Tháo</a:t>
            </a:r>
            <a:r>
              <a:rPr lang="en-US" sz="2400" dirty="0">
                <a:solidFill>
                  <a:srgbClr val="C00000"/>
                </a:solidFill>
              </a:rPr>
              <a:t> </a:t>
            </a:r>
            <a:r>
              <a:rPr lang="en-US" sz="2400" dirty="0" err="1">
                <a:solidFill>
                  <a:srgbClr val="C00000"/>
                </a:solidFill>
              </a:rPr>
              <a:t>chỉ</a:t>
            </a:r>
            <a:r>
              <a:rPr lang="en-US" sz="2400" dirty="0">
                <a:solidFill>
                  <a:srgbClr val="C00000"/>
                </a:solidFill>
              </a:rPr>
              <a:t> </a:t>
            </a:r>
            <a:r>
              <a:rPr lang="en-US" sz="2400" dirty="0" err="1">
                <a:solidFill>
                  <a:srgbClr val="C00000"/>
                </a:solidFill>
              </a:rPr>
              <a:t>huy</a:t>
            </a:r>
            <a:r>
              <a:rPr lang="en-US" sz="2400" dirty="0">
                <a:solidFill>
                  <a:srgbClr val="C00000"/>
                </a:solidFill>
              </a:rPr>
              <a:t> </a:t>
            </a:r>
            <a:r>
              <a:rPr lang="en-US" sz="2400" dirty="0" err="1">
                <a:solidFill>
                  <a:srgbClr val="C00000"/>
                </a:solidFill>
              </a:rPr>
              <a:t>kéo</a:t>
            </a:r>
            <a:r>
              <a:rPr lang="en-US" sz="2400" dirty="0">
                <a:solidFill>
                  <a:srgbClr val="C00000"/>
                </a:solidFill>
              </a:rPr>
              <a:t> </a:t>
            </a:r>
            <a:r>
              <a:rPr lang="en-US" sz="2400" dirty="0" err="1">
                <a:solidFill>
                  <a:srgbClr val="C00000"/>
                </a:solidFill>
              </a:rPr>
              <a:t>vào</a:t>
            </a:r>
            <a:r>
              <a:rPr lang="en-US" sz="2400" dirty="0">
                <a:solidFill>
                  <a:srgbClr val="C00000"/>
                </a:solidFill>
              </a:rPr>
              <a:t> </a:t>
            </a:r>
            <a:r>
              <a:rPr lang="en-US" sz="2400" dirty="0" err="1">
                <a:solidFill>
                  <a:srgbClr val="C00000"/>
                </a:solidFill>
              </a:rPr>
              <a:t>vùng</a:t>
            </a:r>
            <a:r>
              <a:rPr lang="en-US" sz="2400" dirty="0">
                <a:solidFill>
                  <a:srgbClr val="C00000"/>
                </a:solidFill>
              </a:rPr>
              <a:t> </a:t>
            </a:r>
            <a:r>
              <a:rPr lang="en-US" sz="2400" dirty="0" err="1">
                <a:solidFill>
                  <a:srgbClr val="C00000"/>
                </a:solidFill>
              </a:rPr>
              <a:t>biển</a:t>
            </a:r>
            <a:r>
              <a:rPr lang="en-US" sz="2400" dirty="0">
                <a:solidFill>
                  <a:srgbClr val="C00000"/>
                </a:solidFill>
              </a:rPr>
              <a:t> </a:t>
            </a:r>
            <a:r>
              <a:rPr lang="en-US" sz="2400" dirty="0" err="1">
                <a:solidFill>
                  <a:srgbClr val="C00000"/>
                </a:solidFill>
              </a:rPr>
              <a:t>nước</a:t>
            </a:r>
            <a:r>
              <a:rPr lang="en-US" sz="2400" dirty="0">
                <a:solidFill>
                  <a:srgbClr val="C00000"/>
                </a:solidFill>
              </a:rPr>
              <a:t> ta.</a:t>
            </a:r>
          </a:p>
        </p:txBody>
      </p:sp>
      <p:sp>
        <p:nvSpPr>
          <p:cNvPr id="16407" name="Text Box 27"/>
          <p:cNvSpPr txBox="1">
            <a:spLocks noChangeArrowheads="1"/>
          </p:cNvSpPr>
          <p:nvPr/>
        </p:nvSpPr>
        <p:spPr bwMode="auto">
          <a:xfrm rot="-4081848">
            <a:off x="7164388" y="25146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t> SÔNG BẠCH ĐẰNG</a:t>
            </a:r>
          </a:p>
        </p:txBody>
      </p:sp>
      <p:sp>
        <p:nvSpPr>
          <p:cNvPr id="16408" name="Text Box 28"/>
          <p:cNvSpPr txBox="1">
            <a:spLocks noChangeArrowheads="1"/>
          </p:cNvSpPr>
          <p:nvPr/>
        </p:nvSpPr>
        <p:spPr bwMode="auto">
          <a:xfrm rot="-262786">
            <a:off x="7898668" y="4253894"/>
            <a:ext cx="1096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dirty="0"/>
              <a:t>CỬA SÔNG BẠCH ĐẰNG</a:t>
            </a:r>
          </a:p>
        </p:txBody>
      </p:sp>
      <p:sp>
        <p:nvSpPr>
          <p:cNvPr id="2" name="TextBox 1"/>
          <p:cNvSpPr txBox="1"/>
          <p:nvPr/>
        </p:nvSpPr>
        <p:spPr>
          <a:xfrm>
            <a:off x="6126163" y="6522660"/>
            <a:ext cx="4514850" cy="369332"/>
          </a:xfrm>
          <a:prstGeom prst="rect">
            <a:avLst/>
          </a:prstGeom>
          <a:noFill/>
        </p:spPr>
        <p:txBody>
          <a:bodyPr wrap="square" rtlCol="0">
            <a:spAutoFit/>
          </a:bodyPr>
          <a:lstStyle/>
          <a:p>
            <a:pPr algn="ctr"/>
            <a:r>
              <a:rPr lang="en-US" dirty="0" err="1">
                <a:latin typeface="Arial" pitchFamily="34" charset="0"/>
                <a:cs typeface="Arial" pitchFamily="34" charset="0"/>
              </a:rPr>
              <a:t>Lược</a:t>
            </a:r>
            <a:r>
              <a:rPr lang="en-US" dirty="0">
                <a:latin typeface="Arial" pitchFamily="34" charset="0"/>
                <a:cs typeface="Arial" pitchFamily="34" charset="0"/>
              </a:rPr>
              <a:t> </a:t>
            </a:r>
            <a:r>
              <a:rPr lang="en-US" dirty="0" err="1">
                <a:latin typeface="Arial" pitchFamily="34" charset="0"/>
                <a:cs typeface="Arial" pitchFamily="34" charset="0"/>
              </a:rPr>
              <a:t>đồ</a:t>
            </a:r>
            <a:r>
              <a:rPr lang="en-US" dirty="0">
                <a:latin typeface="Arial" pitchFamily="34" charset="0"/>
                <a:cs typeface="Arial" pitchFamily="34" charset="0"/>
              </a:rPr>
              <a:t> </a:t>
            </a:r>
            <a:r>
              <a:rPr lang="en-US" dirty="0" err="1">
                <a:latin typeface="Arial" pitchFamily="34" charset="0"/>
                <a:cs typeface="Arial" pitchFamily="34" charset="0"/>
              </a:rPr>
              <a:t>chiến</a:t>
            </a:r>
            <a:r>
              <a:rPr lang="en-US" dirty="0">
                <a:latin typeface="Arial" pitchFamily="34" charset="0"/>
                <a:cs typeface="Arial" pitchFamily="34" charset="0"/>
              </a:rPr>
              <a:t> </a:t>
            </a:r>
            <a:r>
              <a:rPr lang="en-US" dirty="0" err="1">
                <a:latin typeface="Arial" pitchFamily="34" charset="0"/>
                <a:cs typeface="Arial" pitchFamily="34" charset="0"/>
              </a:rPr>
              <a:t>thắng</a:t>
            </a:r>
            <a:r>
              <a:rPr lang="en-US" dirty="0">
                <a:latin typeface="Arial" pitchFamily="34" charset="0"/>
                <a:cs typeface="Arial" pitchFamily="34" charset="0"/>
              </a:rPr>
              <a:t> </a:t>
            </a:r>
            <a:r>
              <a:rPr lang="en-US" dirty="0" err="1">
                <a:latin typeface="Arial" pitchFamily="34" charset="0"/>
                <a:cs typeface="Arial" pitchFamily="34" charset="0"/>
              </a:rPr>
              <a:t>Bạch</a:t>
            </a:r>
            <a:r>
              <a:rPr lang="en-US" dirty="0">
                <a:latin typeface="Arial" pitchFamily="34" charset="0"/>
                <a:cs typeface="Arial" pitchFamily="34" charset="0"/>
              </a:rPr>
              <a:t> </a:t>
            </a:r>
            <a:r>
              <a:rPr lang="en-US" dirty="0" err="1">
                <a:latin typeface="Arial" pitchFamily="34" charset="0"/>
                <a:cs typeface="Arial" pitchFamily="34" charset="0"/>
              </a:rPr>
              <a:t>Đằng</a:t>
            </a:r>
            <a:r>
              <a:rPr lang="en-US" dirty="0">
                <a:latin typeface="Arial" pitchFamily="34" charset="0"/>
                <a:cs typeface="Arial" pitchFamily="34" charset="0"/>
              </a:rPr>
              <a:t> </a:t>
            </a:r>
            <a:r>
              <a:rPr lang="en-US" dirty="0" err="1">
                <a:latin typeface="Arial" pitchFamily="34" charset="0"/>
                <a:cs typeface="Arial" pitchFamily="34" charset="0"/>
              </a:rPr>
              <a:t>năm</a:t>
            </a:r>
            <a:r>
              <a:rPr lang="en-US" dirty="0">
                <a:latin typeface="Arial" pitchFamily="34" charset="0"/>
                <a:cs typeface="Arial" pitchFamily="34" charset="0"/>
              </a:rPr>
              <a:t> 938</a:t>
            </a:r>
          </a:p>
        </p:txBody>
      </p:sp>
      <p:sp>
        <p:nvSpPr>
          <p:cNvPr id="27" name="Text Box 26"/>
          <p:cNvSpPr txBox="1">
            <a:spLocks noChangeArrowheads="1"/>
          </p:cNvSpPr>
          <p:nvPr/>
        </p:nvSpPr>
        <p:spPr bwMode="auto">
          <a:xfrm>
            <a:off x="1752600" y="228603"/>
            <a:ext cx="6939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0000FF"/>
                </a:solidFill>
              </a:rPr>
              <a:t>b. </a:t>
            </a:r>
            <a:r>
              <a:rPr lang="en-US" sz="2400" b="1" dirty="0" err="1">
                <a:solidFill>
                  <a:srgbClr val="0000FF"/>
                </a:solidFill>
              </a:rPr>
              <a:t>Trừ</a:t>
            </a:r>
            <a:r>
              <a:rPr lang="en-US" sz="2400" b="1" dirty="0">
                <a:solidFill>
                  <a:srgbClr val="0000FF"/>
                </a:solidFill>
              </a:rPr>
              <a:t> </a:t>
            </a:r>
            <a:r>
              <a:rPr lang="en-US" sz="2400" b="1" dirty="0" err="1">
                <a:solidFill>
                  <a:srgbClr val="0000FF"/>
                </a:solidFill>
              </a:rPr>
              <a:t>ngoại</a:t>
            </a:r>
            <a:r>
              <a:rPr lang="en-US" sz="2400" b="1" dirty="0">
                <a:solidFill>
                  <a:srgbClr val="0000FF"/>
                </a:solidFill>
              </a:rPr>
              <a:t> </a:t>
            </a:r>
            <a:r>
              <a:rPr lang="en-US" sz="2400" b="1" dirty="0" err="1">
                <a:solidFill>
                  <a:srgbClr val="0000FF"/>
                </a:solidFill>
              </a:rPr>
              <a:t>xâm</a:t>
            </a:r>
            <a:r>
              <a:rPr lang="en-US" sz="2400" b="1" dirty="0">
                <a:solidFill>
                  <a:srgbClr val="0000FF"/>
                </a:solidFill>
              </a:rPr>
              <a:t> </a:t>
            </a:r>
            <a:r>
              <a:rPr lang="en-US" sz="2400" b="1" dirty="0" err="1">
                <a:solidFill>
                  <a:srgbClr val="0000FF"/>
                </a:solidFill>
              </a:rPr>
              <a:t>dậy</a:t>
            </a:r>
            <a:r>
              <a:rPr lang="en-US" sz="2400" b="1" dirty="0">
                <a:solidFill>
                  <a:srgbClr val="0000FF"/>
                </a:solidFill>
              </a:rPr>
              <a:t> </a:t>
            </a:r>
            <a:r>
              <a:rPr lang="en-US" sz="2400" b="1" dirty="0" err="1">
                <a:solidFill>
                  <a:srgbClr val="0000FF"/>
                </a:solidFill>
              </a:rPr>
              <a:t>sóng</a:t>
            </a:r>
            <a:r>
              <a:rPr lang="en-US" sz="2400" b="1" dirty="0">
                <a:solidFill>
                  <a:srgbClr val="0000FF"/>
                </a:solidFill>
              </a:rPr>
              <a:t> </a:t>
            </a:r>
            <a:r>
              <a:rPr lang="en-US" sz="2400" b="1" dirty="0" err="1">
                <a:solidFill>
                  <a:srgbClr val="0000FF"/>
                </a:solidFill>
              </a:rPr>
              <a:t>Bạch</a:t>
            </a:r>
            <a:r>
              <a:rPr lang="en-US" sz="2400" b="1" dirty="0">
                <a:solidFill>
                  <a:srgbClr val="0000FF"/>
                </a:solidFill>
              </a:rPr>
              <a:t> </a:t>
            </a:r>
            <a:r>
              <a:rPr lang="en-US" sz="2400" b="1" dirty="0" err="1">
                <a:solidFill>
                  <a:srgbClr val="0000FF"/>
                </a:solidFill>
              </a:rPr>
              <a:t>Đằng</a:t>
            </a:r>
            <a:endParaRPr lang="en-US" sz="2400" b="1" dirty="0">
              <a:solidFill>
                <a:srgbClr val="0000FF"/>
              </a:solidFill>
            </a:endParaRPr>
          </a:p>
        </p:txBody>
      </p:sp>
    </p:spTree>
    <p:extLst>
      <p:ext uri="{BB962C8B-B14F-4D97-AF65-F5344CB8AC3E}">
        <p14:creationId xmlns:p14="http://schemas.microsoft.com/office/powerpoint/2010/main" val="1886041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623"/>
                                        </p:tgtEl>
                                        <p:attrNameLst>
                                          <p:attrName>style.visibility</p:attrName>
                                        </p:attrNameLst>
                                      </p:cBhvr>
                                      <p:to>
                                        <p:strVal val="visible"/>
                                      </p:to>
                                    </p:set>
                                    <p:animEffect transition="in" filter="wipe(down)">
                                      <p:cBhvr>
                                        <p:cTn id="7" dur="2000"/>
                                        <p:tgtEl>
                                          <p:spTgt spid="25623"/>
                                        </p:tgtEl>
                                      </p:cBhvr>
                                    </p:animEffect>
                                  </p:childTnLst>
                                </p:cTn>
                              </p:par>
                              <p:par>
                                <p:cTn id="8" presetID="1" presetClass="entr" presetSubtype="0" fill="hold" nodeType="withEffect">
                                  <p:stCondLst>
                                    <p:cond delay="0"/>
                                  </p:stCondLst>
                                  <p:childTnLst>
                                    <p:set>
                                      <p:cBhvr>
                                        <p:cTn id="9" dur="1" fill="hold">
                                          <p:stCondLst>
                                            <p:cond delay="0"/>
                                          </p:stCondLst>
                                        </p:cTn>
                                        <p:tgtEl>
                                          <p:spTgt spid="2562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5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3" grpId="0" animBg="1"/>
      <p:bldP spid="256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2566" y="954853"/>
            <a:ext cx="4514850" cy="5410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2" name="AutoShape 4"/>
          <p:cNvSpPr>
            <a:spLocks noChangeArrowheads="1"/>
          </p:cNvSpPr>
          <p:nvPr/>
        </p:nvSpPr>
        <p:spPr bwMode="auto">
          <a:xfrm flipH="1">
            <a:off x="8021928" y="3986952"/>
            <a:ext cx="94311" cy="11691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7413" name="AutoShape 5"/>
          <p:cNvSpPr>
            <a:spLocks noChangeArrowheads="1"/>
          </p:cNvSpPr>
          <p:nvPr/>
        </p:nvSpPr>
        <p:spPr bwMode="auto">
          <a:xfrm>
            <a:off x="7885116" y="4114800"/>
            <a:ext cx="96837"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7414" name="AutoShape 6"/>
          <p:cNvSpPr>
            <a:spLocks noChangeArrowheads="1"/>
          </p:cNvSpPr>
          <p:nvPr/>
        </p:nvSpPr>
        <p:spPr bwMode="auto">
          <a:xfrm>
            <a:off x="8146473" y="3865001"/>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7415" name="AutoShape 7"/>
          <p:cNvSpPr>
            <a:spLocks noChangeArrowheads="1"/>
          </p:cNvSpPr>
          <p:nvPr/>
        </p:nvSpPr>
        <p:spPr bwMode="auto">
          <a:xfrm>
            <a:off x="7783512" y="4103862"/>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7416" name="AutoShape 8"/>
          <p:cNvSpPr>
            <a:spLocks noChangeArrowheads="1"/>
          </p:cNvSpPr>
          <p:nvPr/>
        </p:nvSpPr>
        <p:spPr bwMode="auto">
          <a:xfrm>
            <a:off x="8011391" y="3882189"/>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7417" name="AutoShape 9"/>
          <p:cNvSpPr>
            <a:spLocks noChangeArrowheads="1"/>
          </p:cNvSpPr>
          <p:nvPr/>
        </p:nvSpPr>
        <p:spPr bwMode="auto">
          <a:xfrm>
            <a:off x="7945727" y="4114800"/>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7418" name="AutoShape 10"/>
          <p:cNvSpPr>
            <a:spLocks noChangeArrowheads="1"/>
          </p:cNvSpPr>
          <p:nvPr/>
        </p:nvSpPr>
        <p:spPr bwMode="auto">
          <a:xfrm>
            <a:off x="8280786" y="3841501"/>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7419" name="AutoShape 11"/>
          <p:cNvSpPr>
            <a:spLocks noChangeArrowheads="1"/>
          </p:cNvSpPr>
          <p:nvPr/>
        </p:nvSpPr>
        <p:spPr bwMode="auto">
          <a:xfrm>
            <a:off x="8356986" y="3882189"/>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pic>
        <p:nvPicPr>
          <p:cNvPr id="1742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945" y="1524000"/>
            <a:ext cx="285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56353">
            <a:off x="7510946" y="2264888"/>
            <a:ext cx="2889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11955">
            <a:off x="6477297" y="2468409"/>
            <a:ext cx="2984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3" name="Group 15"/>
          <p:cNvGrpSpPr>
            <a:grpSpLocks/>
          </p:cNvGrpSpPr>
          <p:nvPr/>
        </p:nvGrpSpPr>
        <p:grpSpPr bwMode="auto">
          <a:xfrm rot="378742">
            <a:off x="6862126" y="3581124"/>
            <a:ext cx="838200" cy="455613"/>
            <a:chOff x="4180" y="3530"/>
            <a:chExt cx="690" cy="454"/>
          </a:xfrm>
        </p:grpSpPr>
        <p:pic>
          <p:nvPicPr>
            <p:cNvPr id="1743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38174">
              <a:off x="4534" y="3648"/>
              <a:ext cx="2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28" y="3482"/>
              <a:ext cx="2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24" name="Group 18"/>
          <p:cNvGrpSpPr>
            <a:grpSpLocks/>
          </p:cNvGrpSpPr>
          <p:nvPr/>
        </p:nvGrpSpPr>
        <p:grpSpPr bwMode="auto">
          <a:xfrm rot="-6206367">
            <a:off x="8166457" y="2891546"/>
            <a:ext cx="612775" cy="531813"/>
            <a:chOff x="4180" y="3530"/>
            <a:chExt cx="690" cy="454"/>
          </a:xfrm>
        </p:grpSpPr>
        <p:pic>
          <p:nvPicPr>
            <p:cNvPr id="17434"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38174">
              <a:off x="4534" y="3648"/>
              <a:ext cx="2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28" y="3482"/>
              <a:ext cx="2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45" name="Line 21"/>
          <p:cNvSpPr>
            <a:spLocks noChangeShapeType="1"/>
          </p:cNvSpPr>
          <p:nvPr/>
        </p:nvSpPr>
        <p:spPr bwMode="auto">
          <a:xfrm>
            <a:off x="8049491" y="3997325"/>
            <a:ext cx="457200" cy="457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6" name="Line 22"/>
          <p:cNvSpPr>
            <a:spLocks noChangeShapeType="1"/>
          </p:cNvSpPr>
          <p:nvPr/>
        </p:nvSpPr>
        <p:spPr bwMode="auto">
          <a:xfrm flipH="1" flipV="1">
            <a:off x="8032173" y="3329194"/>
            <a:ext cx="304800" cy="774668"/>
          </a:xfrm>
          <a:prstGeom prst="line">
            <a:avLst/>
          </a:prstGeom>
          <a:noFill/>
          <a:ln w="57150">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7" name="Line 23"/>
          <p:cNvSpPr>
            <a:spLocks noChangeShapeType="1"/>
          </p:cNvSpPr>
          <p:nvPr/>
        </p:nvSpPr>
        <p:spPr bwMode="auto">
          <a:xfrm flipH="1" flipV="1">
            <a:off x="8565873" y="4381500"/>
            <a:ext cx="1066800" cy="1143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6648" name="Picture 24" descr="slide0090_image0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189" y="990600"/>
            <a:ext cx="453805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9" name="Text Box 25"/>
          <p:cNvSpPr txBox="1">
            <a:spLocks noChangeArrowheads="1"/>
          </p:cNvSpPr>
          <p:nvPr/>
        </p:nvSpPr>
        <p:spPr bwMode="auto">
          <a:xfrm>
            <a:off x="833718" y="5125537"/>
            <a:ext cx="47737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400" dirty="0" err="1">
                <a:solidFill>
                  <a:srgbClr val="C00000"/>
                </a:solidFill>
              </a:rPr>
              <a:t>Ngô</a:t>
            </a:r>
            <a:r>
              <a:rPr lang="en-US" sz="2400" dirty="0">
                <a:solidFill>
                  <a:srgbClr val="C00000"/>
                </a:solidFill>
              </a:rPr>
              <a:t> </a:t>
            </a:r>
            <a:r>
              <a:rPr lang="en-US" sz="2400" dirty="0" err="1">
                <a:solidFill>
                  <a:srgbClr val="C00000"/>
                </a:solidFill>
              </a:rPr>
              <a:t>Quyền</a:t>
            </a:r>
            <a:r>
              <a:rPr lang="en-US" sz="2400" dirty="0">
                <a:solidFill>
                  <a:srgbClr val="C00000"/>
                </a:solidFill>
              </a:rPr>
              <a:t> </a:t>
            </a:r>
            <a:r>
              <a:rPr lang="en-US" sz="2400" dirty="0" err="1">
                <a:solidFill>
                  <a:srgbClr val="C00000"/>
                </a:solidFill>
              </a:rPr>
              <a:t>cho</a:t>
            </a:r>
            <a:r>
              <a:rPr lang="en-US" sz="2400" dirty="0">
                <a:solidFill>
                  <a:srgbClr val="C00000"/>
                </a:solidFill>
              </a:rPr>
              <a:t> </a:t>
            </a:r>
            <a:r>
              <a:rPr lang="en-US" sz="2400" dirty="0" err="1">
                <a:solidFill>
                  <a:srgbClr val="C00000"/>
                </a:solidFill>
              </a:rPr>
              <a:t>một</a:t>
            </a:r>
            <a:r>
              <a:rPr lang="en-US" sz="2400" dirty="0">
                <a:solidFill>
                  <a:srgbClr val="C00000"/>
                </a:solidFill>
              </a:rPr>
              <a:t> </a:t>
            </a:r>
            <a:r>
              <a:rPr lang="en-US" sz="2400" dirty="0" err="1">
                <a:solidFill>
                  <a:srgbClr val="C00000"/>
                </a:solidFill>
              </a:rPr>
              <a:t>toán</a:t>
            </a:r>
            <a:r>
              <a:rPr lang="en-US" sz="2400" dirty="0">
                <a:solidFill>
                  <a:srgbClr val="C00000"/>
                </a:solidFill>
              </a:rPr>
              <a:t> </a:t>
            </a:r>
            <a:r>
              <a:rPr lang="en-US" sz="2400" dirty="0" err="1">
                <a:solidFill>
                  <a:srgbClr val="C00000"/>
                </a:solidFill>
              </a:rPr>
              <a:t>thuyền</a:t>
            </a:r>
            <a:r>
              <a:rPr lang="en-US" sz="2400" dirty="0">
                <a:solidFill>
                  <a:srgbClr val="C00000"/>
                </a:solidFill>
              </a:rPr>
              <a:t> </a:t>
            </a:r>
            <a:r>
              <a:rPr lang="en-US" sz="2400" dirty="0" err="1">
                <a:solidFill>
                  <a:srgbClr val="C00000"/>
                </a:solidFill>
              </a:rPr>
              <a:t>nhỏ</a:t>
            </a:r>
            <a:r>
              <a:rPr lang="en-US" sz="2400" dirty="0">
                <a:solidFill>
                  <a:srgbClr val="C00000"/>
                </a:solidFill>
              </a:rPr>
              <a:t> </a:t>
            </a:r>
            <a:r>
              <a:rPr lang="en-US" sz="2400" dirty="0" err="1">
                <a:solidFill>
                  <a:srgbClr val="C00000"/>
                </a:solidFill>
              </a:rPr>
              <a:t>đánh</a:t>
            </a:r>
            <a:r>
              <a:rPr lang="en-US" sz="2400" dirty="0">
                <a:solidFill>
                  <a:srgbClr val="C00000"/>
                </a:solidFill>
              </a:rPr>
              <a:t> </a:t>
            </a:r>
            <a:r>
              <a:rPr lang="en-US" sz="2400" dirty="0" err="1">
                <a:solidFill>
                  <a:srgbClr val="C00000"/>
                </a:solidFill>
              </a:rPr>
              <a:t>nhử</a:t>
            </a:r>
            <a:r>
              <a:rPr lang="en-US" sz="2400" dirty="0">
                <a:solidFill>
                  <a:srgbClr val="C00000"/>
                </a:solidFill>
              </a:rPr>
              <a:t> </a:t>
            </a:r>
            <a:r>
              <a:rPr lang="en-US" sz="2400" dirty="0" err="1">
                <a:solidFill>
                  <a:srgbClr val="C00000"/>
                </a:solidFill>
              </a:rPr>
              <a:t>quân</a:t>
            </a:r>
            <a:r>
              <a:rPr lang="en-US" sz="2400" dirty="0">
                <a:solidFill>
                  <a:srgbClr val="C00000"/>
                </a:solidFill>
              </a:rPr>
              <a:t> Nam </a:t>
            </a:r>
            <a:r>
              <a:rPr lang="en-US" sz="2400" dirty="0" err="1">
                <a:solidFill>
                  <a:srgbClr val="C00000"/>
                </a:solidFill>
              </a:rPr>
              <a:t>Hán</a:t>
            </a:r>
            <a:r>
              <a:rPr lang="en-US" sz="2400" dirty="0">
                <a:solidFill>
                  <a:srgbClr val="C00000"/>
                </a:solidFill>
              </a:rPr>
              <a:t> </a:t>
            </a:r>
            <a:r>
              <a:rPr lang="en-US" sz="2400" dirty="0" err="1">
                <a:solidFill>
                  <a:srgbClr val="C00000"/>
                </a:solidFill>
              </a:rPr>
              <a:t>vào</a:t>
            </a:r>
            <a:r>
              <a:rPr lang="en-US" sz="2400" dirty="0">
                <a:solidFill>
                  <a:srgbClr val="C00000"/>
                </a:solidFill>
              </a:rPr>
              <a:t> </a:t>
            </a:r>
            <a:r>
              <a:rPr lang="en-US" sz="2400" dirty="0" err="1">
                <a:solidFill>
                  <a:srgbClr val="C00000"/>
                </a:solidFill>
              </a:rPr>
              <a:t>cửa</a:t>
            </a:r>
            <a:r>
              <a:rPr lang="en-US" sz="2400" dirty="0">
                <a:solidFill>
                  <a:srgbClr val="C00000"/>
                </a:solidFill>
              </a:rPr>
              <a:t> </a:t>
            </a:r>
            <a:r>
              <a:rPr lang="en-US" sz="2400" dirty="0" err="1">
                <a:solidFill>
                  <a:srgbClr val="C00000"/>
                </a:solidFill>
              </a:rPr>
              <a:t>sông</a:t>
            </a:r>
            <a:r>
              <a:rPr lang="en-US" sz="2400" dirty="0">
                <a:solidFill>
                  <a:srgbClr val="C00000"/>
                </a:solidFill>
              </a:rPr>
              <a:t> </a:t>
            </a:r>
            <a:r>
              <a:rPr lang="en-US" sz="2400" dirty="0" err="1">
                <a:solidFill>
                  <a:srgbClr val="C00000"/>
                </a:solidFill>
              </a:rPr>
              <a:t>Bạch</a:t>
            </a:r>
            <a:r>
              <a:rPr lang="en-US" sz="2400" dirty="0">
                <a:solidFill>
                  <a:srgbClr val="C00000"/>
                </a:solidFill>
              </a:rPr>
              <a:t> </a:t>
            </a:r>
            <a:r>
              <a:rPr lang="en-US" sz="2400" dirty="0" err="1">
                <a:solidFill>
                  <a:srgbClr val="C00000"/>
                </a:solidFill>
              </a:rPr>
              <a:t>Đằng</a:t>
            </a:r>
            <a:r>
              <a:rPr lang="en-US" sz="2400" dirty="0">
                <a:solidFill>
                  <a:srgbClr val="C00000"/>
                </a:solidFill>
              </a:rPr>
              <a:t>.</a:t>
            </a:r>
          </a:p>
        </p:txBody>
      </p:sp>
      <p:sp>
        <p:nvSpPr>
          <p:cNvPr id="27" name="TextBox 26"/>
          <p:cNvSpPr txBox="1"/>
          <p:nvPr/>
        </p:nvSpPr>
        <p:spPr>
          <a:xfrm>
            <a:off x="5991225" y="6325865"/>
            <a:ext cx="4514850" cy="369332"/>
          </a:xfrm>
          <a:prstGeom prst="rect">
            <a:avLst/>
          </a:prstGeom>
          <a:noFill/>
        </p:spPr>
        <p:txBody>
          <a:bodyPr wrap="square" rtlCol="0">
            <a:spAutoFit/>
          </a:bodyPr>
          <a:lstStyle/>
          <a:p>
            <a:pPr algn="ctr"/>
            <a:r>
              <a:rPr lang="en-US" dirty="0" err="1">
                <a:latin typeface="Arial" pitchFamily="34" charset="0"/>
                <a:cs typeface="Arial" pitchFamily="34" charset="0"/>
              </a:rPr>
              <a:t>Lược</a:t>
            </a:r>
            <a:r>
              <a:rPr lang="en-US" dirty="0">
                <a:latin typeface="Arial" pitchFamily="34" charset="0"/>
                <a:cs typeface="Arial" pitchFamily="34" charset="0"/>
              </a:rPr>
              <a:t> </a:t>
            </a:r>
            <a:r>
              <a:rPr lang="en-US" dirty="0" err="1">
                <a:latin typeface="Arial" pitchFamily="34" charset="0"/>
                <a:cs typeface="Arial" pitchFamily="34" charset="0"/>
              </a:rPr>
              <a:t>đồ</a:t>
            </a:r>
            <a:r>
              <a:rPr lang="en-US" dirty="0">
                <a:latin typeface="Arial" pitchFamily="34" charset="0"/>
                <a:cs typeface="Arial" pitchFamily="34" charset="0"/>
              </a:rPr>
              <a:t> </a:t>
            </a:r>
            <a:r>
              <a:rPr lang="en-US" dirty="0" err="1">
                <a:latin typeface="Arial" pitchFamily="34" charset="0"/>
                <a:cs typeface="Arial" pitchFamily="34" charset="0"/>
              </a:rPr>
              <a:t>chiến</a:t>
            </a:r>
            <a:r>
              <a:rPr lang="en-US" dirty="0">
                <a:latin typeface="Arial" pitchFamily="34" charset="0"/>
                <a:cs typeface="Arial" pitchFamily="34" charset="0"/>
              </a:rPr>
              <a:t> </a:t>
            </a:r>
            <a:r>
              <a:rPr lang="en-US" dirty="0" err="1">
                <a:latin typeface="Arial" pitchFamily="34" charset="0"/>
                <a:cs typeface="Arial" pitchFamily="34" charset="0"/>
              </a:rPr>
              <a:t>thắng</a:t>
            </a:r>
            <a:r>
              <a:rPr lang="en-US" dirty="0">
                <a:latin typeface="Arial" pitchFamily="34" charset="0"/>
                <a:cs typeface="Arial" pitchFamily="34" charset="0"/>
              </a:rPr>
              <a:t> </a:t>
            </a:r>
            <a:r>
              <a:rPr lang="en-US" dirty="0" err="1">
                <a:latin typeface="Arial" pitchFamily="34" charset="0"/>
                <a:cs typeface="Arial" pitchFamily="34" charset="0"/>
              </a:rPr>
              <a:t>Bạch</a:t>
            </a:r>
            <a:r>
              <a:rPr lang="en-US" dirty="0">
                <a:latin typeface="Arial" pitchFamily="34" charset="0"/>
                <a:cs typeface="Arial" pitchFamily="34" charset="0"/>
              </a:rPr>
              <a:t> </a:t>
            </a:r>
            <a:r>
              <a:rPr lang="en-US" dirty="0" err="1">
                <a:latin typeface="Arial" pitchFamily="34" charset="0"/>
                <a:cs typeface="Arial" pitchFamily="34" charset="0"/>
              </a:rPr>
              <a:t>Đằng</a:t>
            </a:r>
            <a:r>
              <a:rPr lang="en-US" dirty="0">
                <a:latin typeface="Arial" pitchFamily="34" charset="0"/>
                <a:cs typeface="Arial" pitchFamily="34" charset="0"/>
              </a:rPr>
              <a:t> </a:t>
            </a:r>
            <a:r>
              <a:rPr lang="en-US" dirty="0" err="1">
                <a:latin typeface="Arial" pitchFamily="34" charset="0"/>
                <a:cs typeface="Arial" pitchFamily="34" charset="0"/>
              </a:rPr>
              <a:t>năm</a:t>
            </a:r>
            <a:r>
              <a:rPr lang="en-US" dirty="0">
                <a:latin typeface="Arial" pitchFamily="34" charset="0"/>
                <a:cs typeface="Arial" pitchFamily="34" charset="0"/>
              </a:rPr>
              <a:t> 938</a:t>
            </a:r>
          </a:p>
        </p:txBody>
      </p:sp>
      <p:sp>
        <p:nvSpPr>
          <p:cNvPr id="28" name="Text Box 26"/>
          <p:cNvSpPr txBox="1">
            <a:spLocks noChangeArrowheads="1"/>
          </p:cNvSpPr>
          <p:nvPr/>
        </p:nvSpPr>
        <p:spPr bwMode="auto">
          <a:xfrm>
            <a:off x="1752600" y="228603"/>
            <a:ext cx="6939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0000FF"/>
                </a:solidFill>
              </a:rPr>
              <a:t>b. </a:t>
            </a:r>
            <a:r>
              <a:rPr lang="en-US" sz="2400" b="1" dirty="0" err="1">
                <a:solidFill>
                  <a:srgbClr val="0000FF"/>
                </a:solidFill>
              </a:rPr>
              <a:t>Trừ</a:t>
            </a:r>
            <a:r>
              <a:rPr lang="en-US" sz="2400" b="1" dirty="0">
                <a:solidFill>
                  <a:srgbClr val="0000FF"/>
                </a:solidFill>
              </a:rPr>
              <a:t> </a:t>
            </a:r>
            <a:r>
              <a:rPr lang="en-US" sz="2400" b="1" dirty="0" err="1">
                <a:solidFill>
                  <a:srgbClr val="0000FF"/>
                </a:solidFill>
              </a:rPr>
              <a:t>ngoại</a:t>
            </a:r>
            <a:r>
              <a:rPr lang="en-US" sz="2400" b="1" dirty="0">
                <a:solidFill>
                  <a:srgbClr val="0000FF"/>
                </a:solidFill>
              </a:rPr>
              <a:t> </a:t>
            </a:r>
            <a:r>
              <a:rPr lang="en-US" sz="2400" b="1" dirty="0" err="1">
                <a:solidFill>
                  <a:srgbClr val="0000FF"/>
                </a:solidFill>
              </a:rPr>
              <a:t>xâm</a:t>
            </a:r>
            <a:r>
              <a:rPr lang="en-US" sz="2400" b="1" dirty="0">
                <a:solidFill>
                  <a:srgbClr val="0000FF"/>
                </a:solidFill>
              </a:rPr>
              <a:t> </a:t>
            </a:r>
            <a:r>
              <a:rPr lang="en-US" sz="2400" b="1" dirty="0" err="1">
                <a:solidFill>
                  <a:srgbClr val="0000FF"/>
                </a:solidFill>
              </a:rPr>
              <a:t>dậy</a:t>
            </a:r>
            <a:r>
              <a:rPr lang="en-US" sz="2400" b="1" dirty="0">
                <a:solidFill>
                  <a:srgbClr val="0000FF"/>
                </a:solidFill>
              </a:rPr>
              <a:t> </a:t>
            </a:r>
            <a:r>
              <a:rPr lang="en-US" sz="2400" b="1" dirty="0" err="1">
                <a:solidFill>
                  <a:srgbClr val="0000FF"/>
                </a:solidFill>
              </a:rPr>
              <a:t>sóng</a:t>
            </a:r>
            <a:r>
              <a:rPr lang="en-US" sz="2400" b="1" dirty="0">
                <a:solidFill>
                  <a:srgbClr val="0000FF"/>
                </a:solidFill>
              </a:rPr>
              <a:t> </a:t>
            </a:r>
            <a:r>
              <a:rPr lang="en-US" sz="2400" b="1" dirty="0" err="1">
                <a:solidFill>
                  <a:srgbClr val="0000FF"/>
                </a:solidFill>
              </a:rPr>
              <a:t>Bạch</a:t>
            </a:r>
            <a:r>
              <a:rPr lang="en-US" sz="2400" b="1" dirty="0">
                <a:solidFill>
                  <a:srgbClr val="0000FF"/>
                </a:solidFill>
              </a:rPr>
              <a:t> </a:t>
            </a:r>
            <a:r>
              <a:rPr lang="en-US" sz="2400" b="1" dirty="0" err="1">
                <a:solidFill>
                  <a:srgbClr val="0000FF"/>
                </a:solidFill>
              </a:rPr>
              <a:t>Đằng</a:t>
            </a:r>
            <a:endParaRPr lang="en-US" sz="2400" b="1" dirty="0">
              <a:solidFill>
                <a:srgbClr val="0000FF"/>
              </a:solidFill>
            </a:endParaRPr>
          </a:p>
        </p:txBody>
      </p:sp>
    </p:spTree>
    <p:extLst>
      <p:ext uri="{BB962C8B-B14F-4D97-AF65-F5344CB8AC3E}">
        <p14:creationId xmlns:p14="http://schemas.microsoft.com/office/powerpoint/2010/main" val="16850035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repeatCount="3000" fill="hold" grpId="0" nodeType="withEffect">
                                  <p:stCondLst>
                                    <p:cond delay="0"/>
                                  </p:stCondLst>
                                  <p:childTnLst>
                                    <p:set>
                                      <p:cBhvr>
                                        <p:cTn id="6" dur="1" fill="hold">
                                          <p:stCondLst>
                                            <p:cond delay="0"/>
                                          </p:stCondLst>
                                        </p:cTn>
                                        <p:tgtEl>
                                          <p:spTgt spid="26645"/>
                                        </p:tgtEl>
                                        <p:attrNameLst>
                                          <p:attrName>style.visibility</p:attrName>
                                        </p:attrNameLst>
                                      </p:cBhvr>
                                      <p:to>
                                        <p:strVal val="visible"/>
                                      </p:to>
                                    </p:set>
                                    <p:animEffect transition="in" filter="wipe(up)">
                                      <p:cBhvr>
                                        <p:cTn id="7" dur="500"/>
                                        <p:tgtEl>
                                          <p:spTgt spid="26645"/>
                                        </p:tgtEl>
                                      </p:cBhvr>
                                    </p:animEffect>
                                  </p:childTnLst>
                                </p:cTn>
                              </p:par>
                              <p:par>
                                <p:cTn id="8" presetID="1" presetClass="entr" presetSubtype="0" fill="hold" nodeType="withEffect">
                                  <p:stCondLst>
                                    <p:cond delay="0"/>
                                  </p:stCondLst>
                                  <p:childTnLst>
                                    <p:set>
                                      <p:cBhvr>
                                        <p:cTn id="9" dur="1" fill="hold">
                                          <p:stCondLst>
                                            <p:cond delay="0"/>
                                          </p:stCondLst>
                                        </p:cTn>
                                        <p:tgtEl>
                                          <p:spTgt spid="2664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664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500"/>
                                        <p:tgtEl>
                                          <p:spTgt spid="26645"/>
                                        </p:tgtEl>
                                      </p:cBhvr>
                                    </p:animEffect>
                                    <p:set>
                                      <p:cBhvr>
                                        <p:cTn id="16" dur="1" fill="hold">
                                          <p:stCondLst>
                                            <p:cond delay="499"/>
                                          </p:stCondLst>
                                        </p:cTn>
                                        <p:tgtEl>
                                          <p:spTgt spid="26645"/>
                                        </p:tgtEl>
                                        <p:attrNameLst>
                                          <p:attrName>style.visibility</p:attrName>
                                        </p:attrNameLst>
                                      </p:cBhvr>
                                      <p:to>
                                        <p:strVal val="hidden"/>
                                      </p:to>
                                    </p:set>
                                  </p:childTnLst>
                                </p:cTn>
                              </p:par>
                              <p:par>
                                <p:cTn id="17" presetID="22" presetClass="entr" presetSubtype="4" fill="hold" grpId="0" nodeType="withEffect">
                                  <p:stCondLst>
                                    <p:cond delay="0"/>
                                  </p:stCondLst>
                                  <p:childTnLst>
                                    <p:set>
                                      <p:cBhvr>
                                        <p:cTn id="18" dur="1" fill="hold">
                                          <p:stCondLst>
                                            <p:cond delay="0"/>
                                          </p:stCondLst>
                                        </p:cTn>
                                        <p:tgtEl>
                                          <p:spTgt spid="26646"/>
                                        </p:tgtEl>
                                        <p:attrNameLst>
                                          <p:attrName>style.visibility</p:attrName>
                                        </p:attrNameLst>
                                      </p:cBhvr>
                                      <p:to>
                                        <p:strVal val="visible"/>
                                      </p:to>
                                    </p:set>
                                    <p:animEffect transition="in" filter="wipe(down)">
                                      <p:cBhvr>
                                        <p:cTn id="19" dur="2000"/>
                                        <p:tgtEl>
                                          <p:spTgt spid="26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5" grpId="0" animBg="1"/>
      <p:bldP spid="26645" grpId="1" animBg="1"/>
      <p:bldP spid="26646" grpId="0" animBg="1"/>
      <p:bldP spid="2664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325" y="1122546"/>
            <a:ext cx="4514850" cy="5410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6" name="AutoShape 4"/>
          <p:cNvSpPr>
            <a:spLocks noChangeArrowheads="1"/>
          </p:cNvSpPr>
          <p:nvPr/>
        </p:nvSpPr>
        <p:spPr bwMode="auto">
          <a:xfrm>
            <a:off x="8210550" y="4114800"/>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8437" name="AutoShape 5"/>
          <p:cNvSpPr>
            <a:spLocks noChangeArrowheads="1"/>
          </p:cNvSpPr>
          <p:nvPr/>
        </p:nvSpPr>
        <p:spPr bwMode="auto">
          <a:xfrm>
            <a:off x="7981950" y="4267200"/>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8438" name="AutoShape 6"/>
          <p:cNvSpPr>
            <a:spLocks noChangeArrowheads="1"/>
          </p:cNvSpPr>
          <p:nvPr/>
        </p:nvSpPr>
        <p:spPr bwMode="auto">
          <a:xfrm>
            <a:off x="8286750" y="4038600"/>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8439" name="AutoShape 7"/>
          <p:cNvSpPr>
            <a:spLocks noChangeArrowheads="1"/>
          </p:cNvSpPr>
          <p:nvPr/>
        </p:nvSpPr>
        <p:spPr bwMode="auto">
          <a:xfrm>
            <a:off x="7885113" y="4191000"/>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8440" name="AutoShape 8"/>
          <p:cNvSpPr>
            <a:spLocks noChangeArrowheads="1"/>
          </p:cNvSpPr>
          <p:nvPr/>
        </p:nvSpPr>
        <p:spPr bwMode="auto">
          <a:xfrm>
            <a:off x="8362950" y="4114800"/>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8441" name="AutoShape 9"/>
          <p:cNvSpPr>
            <a:spLocks noChangeArrowheads="1"/>
          </p:cNvSpPr>
          <p:nvPr/>
        </p:nvSpPr>
        <p:spPr bwMode="auto">
          <a:xfrm>
            <a:off x="8016875" y="4343400"/>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8442" name="AutoShape 10"/>
          <p:cNvSpPr>
            <a:spLocks noChangeArrowheads="1"/>
          </p:cNvSpPr>
          <p:nvPr/>
        </p:nvSpPr>
        <p:spPr bwMode="auto">
          <a:xfrm>
            <a:off x="7905750" y="4343400"/>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8443" name="AutoShape 11"/>
          <p:cNvSpPr>
            <a:spLocks noChangeArrowheads="1"/>
          </p:cNvSpPr>
          <p:nvPr/>
        </p:nvSpPr>
        <p:spPr bwMode="auto">
          <a:xfrm>
            <a:off x="8453438" y="4114800"/>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pic>
        <p:nvPicPr>
          <p:cNvPr id="1844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4827" y="1814945"/>
            <a:ext cx="285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56353">
            <a:off x="7494297" y="2447898"/>
            <a:ext cx="2889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11955">
            <a:off x="6533136" y="2628997"/>
            <a:ext cx="2984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7" name="Group 15"/>
          <p:cNvGrpSpPr>
            <a:grpSpLocks/>
          </p:cNvGrpSpPr>
          <p:nvPr/>
        </p:nvGrpSpPr>
        <p:grpSpPr bwMode="auto">
          <a:xfrm rot="378742">
            <a:off x="6790116" y="3709885"/>
            <a:ext cx="838200" cy="455613"/>
            <a:chOff x="4180" y="3530"/>
            <a:chExt cx="690" cy="454"/>
          </a:xfrm>
        </p:grpSpPr>
        <p:pic>
          <p:nvPicPr>
            <p:cNvPr id="1846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38174">
              <a:off x="4534" y="3648"/>
              <a:ext cx="2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28" y="3482"/>
              <a:ext cx="2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8" name="Group 18"/>
          <p:cNvGrpSpPr>
            <a:grpSpLocks/>
          </p:cNvGrpSpPr>
          <p:nvPr/>
        </p:nvGrpSpPr>
        <p:grpSpPr bwMode="auto">
          <a:xfrm rot="-6206367">
            <a:off x="8223254" y="2903048"/>
            <a:ext cx="612775" cy="531813"/>
            <a:chOff x="4180" y="3530"/>
            <a:chExt cx="690" cy="454"/>
          </a:xfrm>
        </p:grpSpPr>
        <p:pic>
          <p:nvPicPr>
            <p:cNvPr id="1845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38174">
              <a:off x="4534" y="3648"/>
              <a:ext cx="2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28" y="3482"/>
              <a:ext cx="2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69" name="Line 21"/>
          <p:cNvSpPr>
            <a:spLocks noChangeShapeType="1"/>
          </p:cNvSpPr>
          <p:nvPr/>
        </p:nvSpPr>
        <p:spPr bwMode="auto">
          <a:xfrm flipH="1" flipV="1">
            <a:off x="8460027" y="4267200"/>
            <a:ext cx="609600" cy="533400"/>
          </a:xfrm>
          <a:prstGeom prst="line">
            <a:avLst/>
          </a:prstGeom>
          <a:noFill/>
          <a:ln w="57150">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0" name="Line 22"/>
          <p:cNvSpPr>
            <a:spLocks noChangeShapeType="1"/>
          </p:cNvSpPr>
          <p:nvPr/>
        </p:nvSpPr>
        <p:spPr bwMode="auto">
          <a:xfrm flipH="1" flipV="1">
            <a:off x="8804659" y="4891232"/>
            <a:ext cx="1066800" cy="1143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1" name="Line 23"/>
          <p:cNvSpPr>
            <a:spLocks noChangeShapeType="1"/>
          </p:cNvSpPr>
          <p:nvPr/>
        </p:nvSpPr>
        <p:spPr bwMode="auto">
          <a:xfrm flipH="1">
            <a:off x="8184861" y="2883097"/>
            <a:ext cx="0" cy="1291315"/>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pic>
        <p:nvPicPr>
          <p:cNvPr id="18452" name="Picture 24" descr="slide0091_image0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1447803"/>
            <a:ext cx="38862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Text Box 25"/>
          <p:cNvSpPr txBox="1">
            <a:spLocks noChangeArrowheads="1"/>
          </p:cNvSpPr>
          <p:nvPr/>
        </p:nvSpPr>
        <p:spPr bwMode="auto">
          <a:xfrm>
            <a:off x="1585916" y="5486403"/>
            <a:ext cx="41290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400" dirty="0" err="1">
                <a:solidFill>
                  <a:srgbClr val="C00000"/>
                </a:solidFill>
              </a:rPr>
              <a:t>Lưu</a:t>
            </a:r>
            <a:r>
              <a:rPr lang="en-US" sz="2400" dirty="0">
                <a:solidFill>
                  <a:srgbClr val="C00000"/>
                </a:solidFill>
              </a:rPr>
              <a:t> </a:t>
            </a:r>
            <a:r>
              <a:rPr lang="en-US" sz="2400" dirty="0" err="1">
                <a:solidFill>
                  <a:srgbClr val="C00000"/>
                </a:solidFill>
              </a:rPr>
              <a:t>Hoằng</a:t>
            </a:r>
            <a:r>
              <a:rPr lang="en-US" sz="2400" dirty="0">
                <a:solidFill>
                  <a:srgbClr val="C00000"/>
                </a:solidFill>
              </a:rPr>
              <a:t> </a:t>
            </a:r>
            <a:r>
              <a:rPr lang="en-US" sz="2400" dirty="0" err="1">
                <a:solidFill>
                  <a:srgbClr val="C00000"/>
                </a:solidFill>
              </a:rPr>
              <a:t>tháo</a:t>
            </a:r>
            <a:r>
              <a:rPr lang="en-US" sz="2400" dirty="0">
                <a:solidFill>
                  <a:srgbClr val="C00000"/>
                </a:solidFill>
              </a:rPr>
              <a:t> </a:t>
            </a:r>
            <a:r>
              <a:rPr lang="en-US" sz="2400" dirty="0" err="1">
                <a:solidFill>
                  <a:srgbClr val="C00000"/>
                </a:solidFill>
              </a:rPr>
              <a:t>thúc</a:t>
            </a:r>
            <a:r>
              <a:rPr lang="en-US" sz="2400" dirty="0">
                <a:solidFill>
                  <a:srgbClr val="C00000"/>
                </a:solidFill>
              </a:rPr>
              <a:t> </a:t>
            </a:r>
            <a:r>
              <a:rPr lang="en-US" sz="2400" dirty="0" err="1">
                <a:solidFill>
                  <a:srgbClr val="C00000"/>
                </a:solidFill>
              </a:rPr>
              <a:t>quân</a:t>
            </a:r>
            <a:r>
              <a:rPr lang="en-US" sz="2400" dirty="0">
                <a:solidFill>
                  <a:srgbClr val="C00000"/>
                </a:solidFill>
              </a:rPr>
              <a:t> </a:t>
            </a:r>
            <a:r>
              <a:rPr lang="en-US" sz="2400" dirty="0" err="1">
                <a:solidFill>
                  <a:srgbClr val="C00000"/>
                </a:solidFill>
              </a:rPr>
              <a:t>hăm</a:t>
            </a:r>
            <a:r>
              <a:rPr lang="en-US" sz="2400" dirty="0">
                <a:solidFill>
                  <a:srgbClr val="C00000"/>
                </a:solidFill>
              </a:rPr>
              <a:t> </a:t>
            </a:r>
            <a:r>
              <a:rPr lang="en-US" sz="2400" dirty="0" err="1">
                <a:solidFill>
                  <a:srgbClr val="C00000"/>
                </a:solidFill>
              </a:rPr>
              <a:t>hở</a:t>
            </a:r>
            <a:r>
              <a:rPr lang="en-US" sz="2400" dirty="0">
                <a:solidFill>
                  <a:srgbClr val="C00000"/>
                </a:solidFill>
              </a:rPr>
              <a:t> </a:t>
            </a:r>
            <a:r>
              <a:rPr lang="en-US" sz="2400" dirty="0" err="1">
                <a:solidFill>
                  <a:srgbClr val="C00000"/>
                </a:solidFill>
              </a:rPr>
              <a:t>đuổi</a:t>
            </a:r>
            <a:r>
              <a:rPr lang="en-US" sz="2400" dirty="0">
                <a:solidFill>
                  <a:srgbClr val="C00000"/>
                </a:solidFill>
              </a:rPr>
              <a:t> </a:t>
            </a:r>
            <a:r>
              <a:rPr lang="en-US" sz="2400" dirty="0" err="1">
                <a:solidFill>
                  <a:srgbClr val="C00000"/>
                </a:solidFill>
              </a:rPr>
              <a:t>theo</a:t>
            </a:r>
            <a:r>
              <a:rPr lang="en-US" sz="2400" dirty="0">
                <a:solidFill>
                  <a:srgbClr val="C00000"/>
                </a:solidFill>
              </a:rPr>
              <a:t>, </a:t>
            </a:r>
            <a:r>
              <a:rPr lang="en-US" sz="2400" dirty="0" err="1">
                <a:solidFill>
                  <a:srgbClr val="C00000"/>
                </a:solidFill>
              </a:rPr>
              <a:t>vượt</a:t>
            </a:r>
            <a:r>
              <a:rPr lang="en-US" sz="2400" dirty="0">
                <a:solidFill>
                  <a:srgbClr val="C00000"/>
                </a:solidFill>
              </a:rPr>
              <a:t> qua </a:t>
            </a:r>
            <a:r>
              <a:rPr lang="en-US" sz="2400" dirty="0" err="1">
                <a:solidFill>
                  <a:srgbClr val="C00000"/>
                </a:solidFill>
              </a:rPr>
              <a:t>bãi</a:t>
            </a:r>
            <a:r>
              <a:rPr lang="en-US" sz="2400" dirty="0">
                <a:solidFill>
                  <a:srgbClr val="C00000"/>
                </a:solidFill>
              </a:rPr>
              <a:t> </a:t>
            </a:r>
            <a:r>
              <a:rPr lang="en-US" sz="2400" dirty="0" err="1">
                <a:solidFill>
                  <a:srgbClr val="C00000"/>
                </a:solidFill>
              </a:rPr>
              <a:t>cọc</a:t>
            </a:r>
            <a:r>
              <a:rPr lang="en-US" sz="2400" dirty="0">
                <a:solidFill>
                  <a:srgbClr val="C00000"/>
                </a:solidFill>
              </a:rPr>
              <a:t> </a:t>
            </a:r>
            <a:r>
              <a:rPr lang="en-US" sz="2400" dirty="0" err="1">
                <a:solidFill>
                  <a:srgbClr val="C00000"/>
                </a:solidFill>
              </a:rPr>
              <a:t>ngầm</a:t>
            </a:r>
            <a:r>
              <a:rPr lang="en-US" sz="2400" dirty="0">
                <a:solidFill>
                  <a:srgbClr val="C00000"/>
                </a:solidFill>
              </a:rPr>
              <a:t> </a:t>
            </a:r>
            <a:r>
              <a:rPr lang="en-US" sz="2400" dirty="0" err="1">
                <a:solidFill>
                  <a:srgbClr val="C00000"/>
                </a:solidFill>
              </a:rPr>
              <a:t>mà</a:t>
            </a:r>
            <a:r>
              <a:rPr lang="en-US" sz="2400" dirty="0">
                <a:solidFill>
                  <a:srgbClr val="C00000"/>
                </a:solidFill>
              </a:rPr>
              <a:t> </a:t>
            </a:r>
            <a:r>
              <a:rPr lang="en-US" sz="2400" dirty="0" err="1">
                <a:solidFill>
                  <a:srgbClr val="C00000"/>
                </a:solidFill>
              </a:rPr>
              <a:t>không</a:t>
            </a:r>
            <a:r>
              <a:rPr lang="en-US" sz="2400" dirty="0">
                <a:solidFill>
                  <a:srgbClr val="C00000"/>
                </a:solidFill>
              </a:rPr>
              <a:t> </a:t>
            </a:r>
            <a:r>
              <a:rPr lang="en-US" sz="2400" dirty="0" err="1">
                <a:solidFill>
                  <a:srgbClr val="C00000"/>
                </a:solidFill>
              </a:rPr>
              <a:t>biết</a:t>
            </a:r>
            <a:r>
              <a:rPr lang="en-US" sz="2400" dirty="0">
                <a:solidFill>
                  <a:srgbClr val="C00000"/>
                </a:solidFill>
              </a:rPr>
              <a:t>.</a:t>
            </a:r>
          </a:p>
        </p:txBody>
      </p:sp>
      <p:sp>
        <p:nvSpPr>
          <p:cNvPr id="18454" name="Rectangle 26"/>
          <p:cNvSpPr>
            <a:spLocks noChangeArrowheads="1"/>
          </p:cNvSpPr>
          <p:nvPr/>
        </p:nvSpPr>
        <p:spPr bwMode="auto">
          <a:xfrm>
            <a:off x="1981200" y="1524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609600" indent="-609600"/>
            <a:endParaRPr lang="en-US" sz="2400" b="1" dirty="0">
              <a:solidFill>
                <a:srgbClr val="0000FF"/>
              </a:solidFill>
              <a:latin typeface="Arial" pitchFamily="34" charset="0"/>
              <a:cs typeface="Arial" pitchFamily="34" charset="0"/>
            </a:endParaRPr>
          </a:p>
        </p:txBody>
      </p:sp>
      <p:sp>
        <p:nvSpPr>
          <p:cNvPr id="30" name="TextBox 29"/>
          <p:cNvSpPr txBox="1"/>
          <p:nvPr/>
        </p:nvSpPr>
        <p:spPr>
          <a:xfrm>
            <a:off x="5966116" y="6488668"/>
            <a:ext cx="4578061" cy="369332"/>
          </a:xfrm>
          <a:prstGeom prst="rect">
            <a:avLst/>
          </a:prstGeom>
          <a:noFill/>
        </p:spPr>
        <p:txBody>
          <a:bodyPr wrap="square" rtlCol="0">
            <a:spAutoFit/>
          </a:bodyPr>
          <a:lstStyle/>
          <a:p>
            <a:pPr algn="ctr"/>
            <a:r>
              <a:rPr lang="en-US" dirty="0" err="1">
                <a:latin typeface="Arial" pitchFamily="34" charset="0"/>
                <a:cs typeface="Arial" pitchFamily="34" charset="0"/>
              </a:rPr>
              <a:t>Lược</a:t>
            </a:r>
            <a:r>
              <a:rPr lang="en-US" dirty="0">
                <a:latin typeface="Arial" pitchFamily="34" charset="0"/>
                <a:cs typeface="Arial" pitchFamily="34" charset="0"/>
              </a:rPr>
              <a:t> </a:t>
            </a:r>
            <a:r>
              <a:rPr lang="en-US" dirty="0" err="1">
                <a:latin typeface="Arial" pitchFamily="34" charset="0"/>
                <a:cs typeface="Arial" pitchFamily="34" charset="0"/>
              </a:rPr>
              <a:t>đồ</a:t>
            </a:r>
            <a:r>
              <a:rPr lang="en-US" dirty="0">
                <a:latin typeface="Arial" pitchFamily="34" charset="0"/>
                <a:cs typeface="Arial" pitchFamily="34" charset="0"/>
              </a:rPr>
              <a:t> </a:t>
            </a:r>
            <a:r>
              <a:rPr lang="en-US" dirty="0" err="1">
                <a:latin typeface="Arial" pitchFamily="34" charset="0"/>
                <a:cs typeface="Arial" pitchFamily="34" charset="0"/>
              </a:rPr>
              <a:t>chiến</a:t>
            </a:r>
            <a:r>
              <a:rPr lang="en-US" dirty="0">
                <a:latin typeface="Arial" pitchFamily="34" charset="0"/>
                <a:cs typeface="Arial" pitchFamily="34" charset="0"/>
              </a:rPr>
              <a:t> </a:t>
            </a:r>
            <a:r>
              <a:rPr lang="en-US" dirty="0" err="1">
                <a:latin typeface="Arial" pitchFamily="34" charset="0"/>
                <a:cs typeface="Arial" pitchFamily="34" charset="0"/>
              </a:rPr>
              <a:t>thắng</a:t>
            </a:r>
            <a:r>
              <a:rPr lang="en-US" dirty="0">
                <a:latin typeface="Arial" pitchFamily="34" charset="0"/>
                <a:cs typeface="Arial" pitchFamily="34" charset="0"/>
              </a:rPr>
              <a:t> </a:t>
            </a:r>
            <a:r>
              <a:rPr lang="en-US" dirty="0" err="1">
                <a:latin typeface="Arial" pitchFamily="34" charset="0"/>
                <a:cs typeface="Arial" pitchFamily="34" charset="0"/>
              </a:rPr>
              <a:t>Bạch</a:t>
            </a:r>
            <a:r>
              <a:rPr lang="en-US" dirty="0">
                <a:latin typeface="Arial" pitchFamily="34" charset="0"/>
                <a:cs typeface="Arial" pitchFamily="34" charset="0"/>
              </a:rPr>
              <a:t> </a:t>
            </a:r>
            <a:r>
              <a:rPr lang="en-US" dirty="0" err="1">
                <a:latin typeface="Arial" pitchFamily="34" charset="0"/>
                <a:cs typeface="Arial" pitchFamily="34" charset="0"/>
              </a:rPr>
              <a:t>Đằng</a:t>
            </a:r>
            <a:r>
              <a:rPr lang="en-US" dirty="0">
                <a:latin typeface="Arial" pitchFamily="34" charset="0"/>
                <a:cs typeface="Arial" pitchFamily="34" charset="0"/>
              </a:rPr>
              <a:t> </a:t>
            </a:r>
            <a:r>
              <a:rPr lang="en-US" dirty="0" err="1">
                <a:latin typeface="Arial" pitchFamily="34" charset="0"/>
                <a:cs typeface="Arial" pitchFamily="34" charset="0"/>
              </a:rPr>
              <a:t>năm</a:t>
            </a:r>
            <a:r>
              <a:rPr lang="en-US" dirty="0">
                <a:latin typeface="Arial" pitchFamily="34" charset="0"/>
                <a:cs typeface="Arial" pitchFamily="34" charset="0"/>
              </a:rPr>
              <a:t> 938</a:t>
            </a:r>
          </a:p>
        </p:txBody>
      </p:sp>
      <p:sp>
        <p:nvSpPr>
          <p:cNvPr id="27" name="Line 21"/>
          <p:cNvSpPr>
            <a:spLocks noChangeShapeType="1"/>
          </p:cNvSpPr>
          <p:nvPr/>
        </p:nvSpPr>
        <p:spPr bwMode="auto">
          <a:xfrm flipV="1">
            <a:off x="7993563" y="2823485"/>
            <a:ext cx="46629" cy="818326"/>
          </a:xfrm>
          <a:prstGeom prst="line">
            <a:avLst/>
          </a:prstGeom>
          <a:noFill/>
          <a:ln w="57150">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Text Box 26"/>
          <p:cNvSpPr txBox="1">
            <a:spLocks noChangeArrowheads="1"/>
          </p:cNvSpPr>
          <p:nvPr/>
        </p:nvSpPr>
        <p:spPr bwMode="auto">
          <a:xfrm>
            <a:off x="1752600" y="228603"/>
            <a:ext cx="6939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0000FF"/>
                </a:solidFill>
              </a:rPr>
              <a:t>b. </a:t>
            </a:r>
            <a:r>
              <a:rPr lang="en-US" sz="2400" b="1" dirty="0" err="1">
                <a:solidFill>
                  <a:srgbClr val="0000FF"/>
                </a:solidFill>
              </a:rPr>
              <a:t>Trừ</a:t>
            </a:r>
            <a:r>
              <a:rPr lang="en-US" sz="2400" b="1" dirty="0">
                <a:solidFill>
                  <a:srgbClr val="0000FF"/>
                </a:solidFill>
              </a:rPr>
              <a:t> </a:t>
            </a:r>
            <a:r>
              <a:rPr lang="en-US" sz="2400" b="1" dirty="0" err="1">
                <a:solidFill>
                  <a:srgbClr val="0000FF"/>
                </a:solidFill>
              </a:rPr>
              <a:t>ngoại</a:t>
            </a:r>
            <a:r>
              <a:rPr lang="en-US" sz="2400" b="1" dirty="0">
                <a:solidFill>
                  <a:srgbClr val="0000FF"/>
                </a:solidFill>
              </a:rPr>
              <a:t> </a:t>
            </a:r>
            <a:r>
              <a:rPr lang="en-US" sz="2400" b="1" dirty="0" err="1">
                <a:solidFill>
                  <a:srgbClr val="0000FF"/>
                </a:solidFill>
              </a:rPr>
              <a:t>xâm</a:t>
            </a:r>
            <a:r>
              <a:rPr lang="en-US" sz="2400" b="1" dirty="0">
                <a:solidFill>
                  <a:srgbClr val="0000FF"/>
                </a:solidFill>
              </a:rPr>
              <a:t> </a:t>
            </a:r>
            <a:r>
              <a:rPr lang="en-US" sz="2400" b="1" dirty="0" err="1">
                <a:solidFill>
                  <a:srgbClr val="0000FF"/>
                </a:solidFill>
              </a:rPr>
              <a:t>dậy</a:t>
            </a:r>
            <a:r>
              <a:rPr lang="en-US" sz="2400" b="1" dirty="0">
                <a:solidFill>
                  <a:srgbClr val="0000FF"/>
                </a:solidFill>
              </a:rPr>
              <a:t> </a:t>
            </a:r>
            <a:r>
              <a:rPr lang="en-US" sz="2400" b="1" dirty="0" err="1">
                <a:solidFill>
                  <a:srgbClr val="0000FF"/>
                </a:solidFill>
              </a:rPr>
              <a:t>sóng</a:t>
            </a:r>
            <a:r>
              <a:rPr lang="en-US" sz="2400" b="1" dirty="0">
                <a:solidFill>
                  <a:srgbClr val="0000FF"/>
                </a:solidFill>
              </a:rPr>
              <a:t> </a:t>
            </a:r>
            <a:r>
              <a:rPr lang="en-US" sz="2400" b="1" dirty="0" err="1">
                <a:solidFill>
                  <a:srgbClr val="0000FF"/>
                </a:solidFill>
              </a:rPr>
              <a:t>Bạch</a:t>
            </a:r>
            <a:r>
              <a:rPr lang="en-US" sz="2400" b="1" dirty="0">
                <a:solidFill>
                  <a:srgbClr val="0000FF"/>
                </a:solidFill>
              </a:rPr>
              <a:t> </a:t>
            </a:r>
            <a:r>
              <a:rPr lang="en-US" sz="2400" b="1" dirty="0" err="1">
                <a:solidFill>
                  <a:srgbClr val="0000FF"/>
                </a:solidFill>
              </a:rPr>
              <a:t>Đằng</a:t>
            </a:r>
            <a:endParaRPr lang="en-US" sz="2400" b="1" dirty="0">
              <a:solidFill>
                <a:srgbClr val="0000FF"/>
              </a:solidFill>
            </a:endParaRPr>
          </a:p>
        </p:txBody>
      </p:sp>
    </p:spTree>
    <p:extLst>
      <p:ext uri="{BB962C8B-B14F-4D97-AF65-F5344CB8AC3E}">
        <p14:creationId xmlns:p14="http://schemas.microsoft.com/office/powerpoint/2010/main" val="37210466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500"/>
                                        <p:tgtEl>
                                          <p:spTgt spid="27669"/>
                                        </p:tgtEl>
                                      </p:cBhvr>
                                    </p:animEffect>
                                    <p:set>
                                      <p:cBhvr>
                                        <p:cTn id="7" dur="1" fill="hold">
                                          <p:stCondLst>
                                            <p:cond delay="499"/>
                                          </p:stCondLst>
                                        </p:cTn>
                                        <p:tgtEl>
                                          <p:spTgt spid="2766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7670"/>
                                        </p:tgtEl>
                                      </p:cBhvr>
                                    </p:animEffect>
                                    <p:set>
                                      <p:cBhvr>
                                        <p:cTn id="10" dur="1" fill="hold">
                                          <p:stCondLst>
                                            <p:cond delay="499"/>
                                          </p:stCondLst>
                                        </p:cTn>
                                        <p:tgtEl>
                                          <p:spTgt spid="27670"/>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27671"/>
                                        </p:tgtEl>
                                        <p:attrNameLst>
                                          <p:attrName>style.visibility</p:attrName>
                                        </p:attrNameLst>
                                      </p:cBhvr>
                                      <p:to>
                                        <p:strVal val="visible"/>
                                      </p:to>
                                    </p:set>
                                    <p:animEffect transition="in" filter="wipe(down)">
                                      <p:cBhvr>
                                        <p:cTn id="13" dur="2000"/>
                                        <p:tgtEl>
                                          <p:spTgt spid="27671"/>
                                        </p:tgtEl>
                                      </p:cBhvr>
                                    </p:animEffect>
                                  </p:childTnLst>
                                </p:cTn>
                              </p:par>
                              <p:par>
                                <p:cTn id="14" presetID="10" presetClass="exit" presetSubtype="0" fill="hold" grpId="0" nodeType="withEffect">
                                  <p:stCondLst>
                                    <p:cond delay="0"/>
                                  </p:stCondLst>
                                  <p:childTnLst>
                                    <p:animEffect transition="out" filter="fad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9" grpId="0" animBg="1"/>
      <p:bldP spid="27670" grpId="0" animBg="1"/>
      <p:bldP spid="27671"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5" y="737720"/>
            <a:ext cx="4514850" cy="5410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2" name="AutoShape 6"/>
          <p:cNvSpPr>
            <a:spLocks noChangeArrowheads="1"/>
          </p:cNvSpPr>
          <p:nvPr/>
        </p:nvSpPr>
        <p:spPr bwMode="auto">
          <a:xfrm>
            <a:off x="8247352" y="3746638"/>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9465" name="AutoShape 9"/>
          <p:cNvSpPr>
            <a:spLocks noChangeArrowheads="1"/>
          </p:cNvSpPr>
          <p:nvPr/>
        </p:nvSpPr>
        <p:spPr bwMode="auto">
          <a:xfrm>
            <a:off x="8081096" y="3765301"/>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9466" name="AutoShape 10"/>
          <p:cNvSpPr>
            <a:spLocks noChangeArrowheads="1"/>
          </p:cNvSpPr>
          <p:nvPr/>
        </p:nvSpPr>
        <p:spPr bwMode="auto">
          <a:xfrm>
            <a:off x="7970044" y="3689101"/>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sp>
        <p:nvSpPr>
          <p:cNvPr id="19467" name="AutoShape 11"/>
          <p:cNvSpPr>
            <a:spLocks noChangeArrowheads="1"/>
          </p:cNvSpPr>
          <p:nvPr/>
        </p:nvSpPr>
        <p:spPr bwMode="auto">
          <a:xfrm>
            <a:off x="8414040" y="3656600"/>
            <a:ext cx="76200" cy="152400"/>
          </a:xfrm>
          <a:prstGeom prst="triangle">
            <a:avLst>
              <a:gd name="adj" fmla="val 50000"/>
            </a:avLst>
          </a:prstGeom>
          <a:solidFill>
            <a:srgbClr val="0000FF"/>
          </a:solidFill>
          <a:ln w="9525">
            <a:solidFill>
              <a:srgbClr val="0000FF"/>
            </a:solidFill>
            <a:miter lim="800000"/>
            <a:headEnd/>
            <a:tailEnd/>
          </a:ln>
        </p:spPr>
        <p:txBody>
          <a:bodyPr wrap="none" anchor="ctr"/>
          <a:lstStyle/>
          <a:p>
            <a:endParaRPr lang="en-US"/>
          </a:p>
        </p:txBody>
      </p:sp>
      <p:pic>
        <p:nvPicPr>
          <p:cNvPr id="2868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7990" y="1204623"/>
            <a:ext cx="285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56353">
            <a:off x="7759895" y="1864518"/>
            <a:ext cx="2889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11955">
            <a:off x="6682083" y="2195949"/>
            <a:ext cx="2984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rot="378742">
            <a:off x="7032250" y="3351584"/>
            <a:ext cx="838200" cy="455613"/>
            <a:chOff x="4180" y="3530"/>
            <a:chExt cx="690" cy="454"/>
          </a:xfrm>
        </p:grpSpPr>
        <p:pic>
          <p:nvPicPr>
            <p:cNvPr id="19489"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38174">
              <a:off x="4534" y="3648"/>
              <a:ext cx="2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28" y="3482"/>
              <a:ext cx="2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rot="-6206367">
            <a:off x="8254294" y="2383505"/>
            <a:ext cx="612775" cy="531813"/>
            <a:chOff x="4180" y="3530"/>
            <a:chExt cx="690" cy="454"/>
          </a:xfrm>
        </p:grpSpPr>
        <p:pic>
          <p:nvPicPr>
            <p:cNvPr id="1948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38174">
              <a:off x="4534" y="3648"/>
              <a:ext cx="2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28" y="3482"/>
              <a:ext cx="2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93" name="Line 21"/>
          <p:cNvSpPr>
            <a:spLocks noChangeShapeType="1"/>
          </p:cNvSpPr>
          <p:nvPr/>
        </p:nvSpPr>
        <p:spPr bwMode="auto">
          <a:xfrm flipV="1">
            <a:off x="8982076" y="1204623"/>
            <a:ext cx="653400" cy="0"/>
          </a:xfrm>
          <a:prstGeom prst="line">
            <a:avLst/>
          </a:prstGeom>
          <a:noFill/>
          <a:ln w="57150">
            <a:solidFill>
              <a:srgbClr val="FF33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8694" name="Line 22"/>
          <p:cNvSpPr>
            <a:spLocks noChangeShapeType="1"/>
          </p:cNvSpPr>
          <p:nvPr/>
        </p:nvSpPr>
        <p:spPr bwMode="auto">
          <a:xfrm>
            <a:off x="8072438" y="676596"/>
            <a:ext cx="457200" cy="381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5" name="Line 23"/>
          <p:cNvSpPr>
            <a:spLocks noChangeShapeType="1"/>
          </p:cNvSpPr>
          <p:nvPr/>
        </p:nvSpPr>
        <p:spPr bwMode="auto">
          <a:xfrm flipH="1">
            <a:off x="8630864" y="662741"/>
            <a:ext cx="152400" cy="6096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6" name="Line 24"/>
          <p:cNvSpPr>
            <a:spLocks noChangeShapeType="1"/>
          </p:cNvSpPr>
          <p:nvPr/>
        </p:nvSpPr>
        <p:spPr bwMode="auto">
          <a:xfrm flipH="1">
            <a:off x="8339138" y="1272341"/>
            <a:ext cx="304800" cy="13716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8697" name="Line 25"/>
          <p:cNvSpPr>
            <a:spLocks noChangeShapeType="1"/>
          </p:cNvSpPr>
          <p:nvPr/>
        </p:nvSpPr>
        <p:spPr bwMode="auto">
          <a:xfrm flipH="1">
            <a:off x="8179678" y="1012568"/>
            <a:ext cx="381000" cy="1524000"/>
          </a:xfrm>
          <a:prstGeom prst="line">
            <a:avLst/>
          </a:prstGeom>
          <a:noFill/>
          <a:ln w="762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8" name="Line 26"/>
          <p:cNvSpPr>
            <a:spLocks noChangeShapeType="1"/>
          </p:cNvSpPr>
          <p:nvPr/>
        </p:nvSpPr>
        <p:spPr bwMode="auto">
          <a:xfrm>
            <a:off x="7143750" y="3009209"/>
            <a:ext cx="762000" cy="4572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9" name="Line 27"/>
          <p:cNvSpPr>
            <a:spLocks noChangeShapeType="1"/>
          </p:cNvSpPr>
          <p:nvPr/>
        </p:nvSpPr>
        <p:spPr bwMode="auto">
          <a:xfrm>
            <a:off x="7281226" y="2370514"/>
            <a:ext cx="381000" cy="4572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948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590" y="737723"/>
            <a:ext cx="5134898" cy="310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Text Box 29"/>
          <p:cNvSpPr txBox="1">
            <a:spLocks noChangeArrowheads="1"/>
          </p:cNvSpPr>
          <p:nvPr/>
        </p:nvSpPr>
        <p:spPr bwMode="auto">
          <a:xfrm>
            <a:off x="822960" y="4130678"/>
            <a:ext cx="50929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400" dirty="0" err="1">
                <a:solidFill>
                  <a:srgbClr val="C00000"/>
                </a:solidFill>
              </a:rPr>
              <a:t>Nước</a:t>
            </a:r>
            <a:r>
              <a:rPr lang="en-US" sz="2400" dirty="0">
                <a:solidFill>
                  <a:srgbClr val="C00000"/>
                </a:solidFill>
              </a:rPr>
              <a:t> </a:t>
            </a:r>
            <a:r>
              <a:rPr lang="en-US" sz="2400" dirty="0" err="1">
                <a:solidFill>
                  <a:srgbClr val="C00000"/>
                </a:solidFill>
              </a:rPr>
              <a:t>triều</a:t>
            </a:r>
            <a:r>
              <a:rPr lang="en-US" sz="2400" dirty="0">
                <a:solidFill>
                  <a:srgbClr val="C00000"/>
                </a:solidFill>
              </a:rPr>
              <a:t> </a:t>
            </a:r>
            <a:r>
              <a:rPr lang="en-US" sz="2400" dirty="0" err="1">
                <a:solidFill>
                  <a:srgbClr val="C00000"/>
                </a:solidFill>
              </a:rPr>
              <a:t>bắt</a:t>
            </a:r>
            <a:r>
              <a:rPr lang="en-US" sz="2400" dirty="0">
                <a:solidFill>
                  <a:srgbClr val="C00000"/>
                </a:solidFill>
              </a:rPr>
              <a:t> </a:t>
            </a:r>
            <a:r>
              <a:rPr lang="en-US" sz="2400" dirty="0" err="1">
                <a:solidFill>
                  <a:srgbClr val="C00000"/>
                </a:solidFill>
              </a:rPr>
              <a:t>đầu</a:t>
            </a:r>
            <a:r>
              <a:rPr lang="en-US" sz="2400" dirty="0">
                <a:solidFill>
                  <a:srgbClr val="C00000"/>
                </a:solidFill>
              </a:rPr>
              <a:t> </a:t>
            </a:r>
            <a:r>
              <a:rPr lang="en-US" sz="2400" dirty="0" err="1">
                <a:solidFill>
                  <a:srgbClr val="C00000"/>
                </a:solidFill>
              </a:rPr>
              <a:t>rút</a:t>
            </a:r>
            <a:r>
              <a:rPr lang="en-US" sz="2400" dirty="0">
                <a:solidFill>
                  <a:srgbClr val="C00000"/>
                </a:solidFill>
              </a:rPr>
              <a:t>, </a:t>
            </a:r>
            <a:r>
              <a:rPr lang="en-US" sz="2400" dirty="0" err="1">
                <a:solidFill>
                  <a:srgbClr val="C00000"/>
                </a:solidFill>
              </a:rPr>
              <a:t>Ngô</a:t>
            </a:r>
            <a:r>
              <a:rPr lang="en-US" sz="2400" dirty="0">
                <a:solidFill>
                  <a:srgbClr val="C00000"/>
                </a:solidFill>
              </a:rPr>
              <a:t> </a:t>
            </a:r>
            <a:r>
              <a:rPr lang="en-US" sz="2400" dirty="0" err="1">
                <a:solidFill>
                  <a:srgbClr val="C00000"/>
                </a:solidFill>
              </a:rPr>
              <a:t>Quyền</a:t>
            </a:r>
            <a:r>
              <a:rPr lang="en-US" sz="2400" dirty="0">
                <a:solidFill>
                  <a:srgbClr val="C00000"/>
                </a:solidFill>
              </a:rPr>
              <a:t> </a:t>
            </a:r>
            <a:r>
              <a:rPr lang="en-US" sz="2400" dirty="0" err="1">
                <a:solidFill>
                  <a:srgbClr val="C00000"/>
                </a:solidFill>
              </a:rPr>
              <a:t>hạ</a:t>
            </a:r>
            <a:r>
              <a:rPr lang="en-US" sz="2400" dirty="0">
                <a:solidFill>
                  <a:srgbClr val="C00000"/>
                </a:solidFill>
              </a:rPr>
              <a:t> </a:t>
            </a:r>
            <a:r>
              <a:rPr lang="en-US" sz="2400" dirty="0" err="1">
                <a:solidFill>
                  <a:srgbClr val="C00000"/>
                </a:solidFill>
              </a:rPr>
              <a:t>lệnh</a:t>
            </a:r>
            <a:r>
              <a:rPr lang="en-US" sz="2400" dirty="0">
                <a:solidFill>
                  <a:srgbClr val="C00000"/>
                </a:solidFill>
              </a:rPr>
              <a:t> </a:t>
            </a:r>
            <a:r>
              <a:rPr lang="en-US" sz="2400" dirty="0" err="1">
                <a:solidFill>
                  <a:srgbClr val="C00000"/>
                </a:solidFill>
              </a:rPr>
              <a:t>dốc</a:t>
            </a:r>
            <a:r>
              <a:rPr lang="en-US" sz="2400" dirty="0">
                <a:solidFill>
                  <a:srgbClr val="C00000"/>
                </a:solidFill>
              </a:rPr>
              <a:t> </a:t>
            </a:r>
            <a:r>
              <a:rPr lang="en-US" sz="2400" dirty="0" err="1">
                <a:solidFill>
                  <a:srgbClr val="C00000"/>
                </a:solidFill>
              </a:rPr>
              <a:t>toàn</a:t>
            </a:r>
            <a:r>
              <a:rPr lang="en-US" sz="2400" dirty="0">
                <a:solidFill>
                  <a:srgbClr val="C00000"/>
                </a:solidFill>
              </a:rPr>
              <a:t> </a:t>
            </a:r>
            <a:r>
              <a:rPr lang="en-US" sz="2400" dirty="0" err="1">
                <a:solidFill>
                  <a:srgbClr val="C00000"/>
                </a:solidFill>
              </a:rPr>
              <a:t>lực</a:t>
            </a:r>
            <a:r>
              <a:rPr lang="en-US" sz="2400" dirty="0">
                <a:solidFill>
                  <a:srgbClr val="C00000"/>
                </a:solidFill>
              </a:rPr>
              <a:t> </a:t>
            </a:r>
            <a:r>
              <a:rPr lang="en-US" sz="2400" dirty="0" err="1">
                <a:solidFill>
                  <a:srgbClr val="C00000"/>
                </a:solidFill>
              </a:rPr>
              <a:t>lượng</a:t>
            </a:r>
            <a:r>
              <a:rPr lang="en-US" sz="2400" dirty="0">
                <a:solidFill>
                  <a:srgbClr val="C00000"/>
                </a:solidFill>
              </a:rPr>
              <a:t> </a:t>
            </a:r>
            <a:r>
              <a:rPr lang="en-US" sz="2400" dirty="0" err="1">
                <a:solidFill>
                  <a:srgbClr val="C00000"/>
                </a:solidFill>
              </a:rPr>
              <a:t>đánh</a:t>
            </a:r>
            <a:r>
              <a:rPr lang="en-US" sz="2400" dirty="0">
                <a:solidFill>
                  <a:srgbClr val="C00000"/>
                </a:solidFill>
              </a:rPr>
              <a:t> </a:t>
            </a:r>
            <a:r>
              <a:rPr lang="en-US" sz="2400" dirty="0" err="1">
                <a:solidFill>
                  <a:srgbClr val="C00000"/>
                </a:solidFill>
              </a:rPr>
              <a:t>quật</a:t>
            </a:r>
            <a:r>
              <a:rPr lang="en-US" sz="2400" dirty="0">
                <a:solidFill>
                  <a:srgbClr val="C00000"/>
                </a:solidFill>
              </a:rPr>
              <a:t> </a:t>
            </a:r>
            <a:r>
              <a:rPr lang="en-US" sz="2400" dirty="0" err="1">
                <a:solidFill>
                  <a:srgbClr val="C00000"/>
                </a:solidFill>
              </a:rPr>
              <a:t>trở</a:t>
            </a:r>
            <a:r>
              <a:rPr lang="en-US" sz="2400" dirty="0">
                <a:solidFill>
                  <a:srgbClr val="C00000"/>
                </a:solidFill>
              </a:rPr>
              <a:t> </a:t>
            </a:r>
            <a:r>
              <a:rPr lang="en-US" sz="2400" dirty="0" err="1">
                <a:solidFill>
                  <a:srgbClr val="C00000"/>
                </a:solidFill>
              </a:rPr>
              <a:t>lại</a:t>
            </a:r>
            <a:r>
              <a:rPr lang="en-US" sz="2400" dirty="0">
                <a:solidFill>
                  <a:srgbClr val="C00000"/>
                </a:solidFill>
              </a:rPr>
              <a:t>.</a:t>
            </a:r>
          </a:p>
        </p:txBody>
      </p:sp>
      <p:sp>
        <p:nvSpPr>
          <p:cNvPr id="28702" name="Text Box 30"/>
          <p:cNvSpPr txBox="1">
            <a:spLocks noChangeArrowheads="1"/>
          </p:cNvSpPr>
          <p:nvPr/>
        </p:nvSpPr>
        <p:spPr bwMode="auto">
          <a:xfrm>
            <a:off x="953590" y="5402409"/>
            <a:ext cx="4962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400" dirty="0" err="1">
                <a:solidFill>
                  <a:srgbClr val="C00000"/>
                </a:solidFill>
              </a:rPr>
              <a:t>Quân</a:t>
            </a:r>
            <a:r>
              <a:rPr lang="en-US" sz="2400" dirty="0">
                <a:solidFill>
                  <a:srgbClr val="C00000"/>
                </a:solidFill>
              </a:rPr>
              <a:t> </a:t>
            </a:r>
            <a:r>
              <a:rPr lang="en-US" sz="2400" dirty="0" err="1">
                <a:solidFill>
                  <a:srgbClr val="C00000"/>
                </a:solidFill>
              </a:rPr>
              <a:t>Hán</a:t>
            </a:r>
            <a:r>
              <a:rPr lang="en-US" sz="2400" dirty="0">
                <a:solidFill>
                  <a:srgbClr val="C00000"/>
                </a:solidFill>
              </a:rPr>
              <a:t> </a:t>
            </a:r>
            <a:r>
              <a:rPr lang="en-US" sz="2400" dirty="0" err="1">
                <a:solidFill>
                  <a:srgbClr val="C00000"/>
                </a:solidFill>
              </a:rPr>
              <a:t>chống</a:t>
            </a:r>
            <a:r>
              <a:rPr lang="en-US" sz="2400" dirty="0">
                <a:solidFill>
                  <a:srgbClr val="C00000"/>
                </a:solidFill>
              </a:rPr>
              <a:t> </a:t>
            </a:r>
            <a:r>
              <a:rPr lang="en-US" sz="2400" dirty="0" err="1">
                <a:solidFill>
                  <a:srgbClr val="C00000"/>
                </a:solidFill>
              </a:rPr>
              <a:t>không</a:t>
            </a:r>
            <a:r>
              <a:rPr lang="en-US" sz="2400" dirty="0">
                <a:solidFill>
                  <a:srgbClr val="C00000"/>
                </a:solidFill>
              </a:rPr>
              <a:t> </a:t>
            </a:r>
            <a:r>
              <a:rPr lang="en-US" sz="2400" dirty="0" err="1">
                <a:solidFill>
                  <a:srgbClr val="C00000"/>
                </a:solidFill>
              </a:rPr>
              <a:t>nổi</a:t>
            </a:r>
            <a:r>
              <a:rPr lang="en-US" sz="2400" dirty="0">
                <a:solidFill>
                  <a:srgbClr val="C00000"/>
                </a:solidFill>
              </a:rPr>
              <a:t>, </a:t>
            </a:r>
            <a:r>
              <a:rPr lang="en-US" sz="2400" dirty="0" err="1">
                <a:solidFill>
                  <a:srgbClr val="C00000"/>
                </a:solidFill>
              </a:rPr>
              <a:t>rút</a:t>
            </a:r>
            <a:r>
              <a:rPr lang="en-US" sz="2400" dirty="0">
                <a:solidFill>
                  <a:srgbClr val="C00000"/>
                </a:solidFill>
              </a:rPr>
              <a:t> </a:t>
            </a:r>
            <a:r>
              <a:rPr lang="en-US" sz="2400" dirty="0" err="1">
                <a:solidFill>
                  <a:srgbClr val="C00000"/>
                </a:solidFill>
              </a:rPr>
              <a:t>chạy</a:t>
            </a:r>
            <a:r>
              <a:rPr lang="en-US" sz="2400" dirty="0">
                <a:solidFill>
                  <a:srgbClr val="C00000"/>
                </a:solidFill>
              </a:rPr>
              <a:t> </a:t>
            </a:r>
            <a:r>
              <a:rPr lang="en-US" sz="2400" dirty="0" err="1">
                <a:solidFill>
                  <a:srgbClr val="C00000"/>
                </a:solidFill>
              </a:rPr>
              <a:t>ra</a:t>
            </a:r>
            <a:r>
              <a:rPr lang="en-US" sz="2400" dirty="0">
                <a:solidFill>
                  <a:srgbClr val="C00000"/>
                </a:solidFill>
              </a:rPr>
              <a:t> </a:t>
            </a:r>
            <a:r>
              <a:rPr lang="en-US" sz="2400" dirty="0" err="1">
                <a:solidFill>
                  <a:srgbClr val="C00000"/>
                </a:solidFill>
              </a:rPr>
              <a:t>biển</a:t>
            </a:r>
            <a:r>
              <a:rPr lang="en-US" sz="2400" dirty="0">
                <a:solidFill>
                  <a:srgbClr val="C00000"/>
                </a:solidFill>
              </a:rPr>
              <a:t>.</a:t>
            </a:r>
          </a:p>
        </p:txBody>
      </p:sp>
      <p:sp>
        <p:nvSpPr>
          <p:cNvPr id="35" name="Line 25"/>
          <p:cNvSpPr>
            <a:spLocks noChangeShapeType="1"/>
          </p:cNvSpPr>
          <p:nvPr/>
        </p:nvSpPr>
        <p:spPr bwMode="auto">
          <a:xfrm>
            <a:off x="8157298" y="2494659"/>
            <a:ext cx="94891" cy="1180185"/>
          </a:xfrm>
          <a:prstGeom prst="line">
            <a:avLst/>
          </a:prstGeom>
          <a:noFill/>
          <a:ln w="762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TextBox 35"/>
          <p:cNvSpPr txBox="1"/>
          <p:nvPr/>
        </p:nvSpPr>
        <p:spPr>
          <a:xfrm>
            <a:off x="6050110" y="6294437"/>
            <a:ext cx="4578061" cy="369332"/>
          </a:xfrm>
          <a:prstGeom prst="rect">
            <a:avLst/>
          </a:prstGeom>
          <a:noFill/>
        </p:spPr>
        <p:txBody>
          <a:bodyPr wrap="square" rtlCol="0">
            <a:spAutoFit/>
          </a:bodyPr>
          <a:lstStyle/>
          <a:p>
            <a:pPr algn="ctr"/>
            <a:r>
              <a:rPr lang="en-US" dirty="0" err="1">
                <a:latin typeface="Arial" pitchFamily="34" charset="0"/>
                <a:cs typeface="Arial" pitchFamily="34" charset="0"/>
              </a:rPr>
              <a:t>Lược</a:t>
            </a:r>
            <a:r>
              <a:rPr lang="en-US" dirty="0">
                <a:latin typeface="Arial" pitchFamily="34" charset="0"/>
                <a:cs typeface="Arial" pitchFamily="34" charset="0"/>
              </a:rPr>
              <a:t> </a:t>
            </a:r>
            <a:r>
              <a:rPr lang="en-US" dirty="0" err="1">
                <a:latin typeface="Arial" pitchFamily="34" charset="0"/>
                <a:cs typeface="Arial" pitchFamily="34" charset="0"/>
              </a:rPr>
              <a:t>đồ</a:t>
            </a:r>
            <a:r>
              <a:rPr lang="en-US" dirty="0">
                <a:latin typeface="Arial" pitchFamily="34" charset="0"/>
                <a:cs typeface="Arial" pitchFamily="34" charset="0"/>
              </a:rPr>
              <a:t> </a:t>
            </a:r>
            <a:r>
              <a:rPr lang="en-US" dirty="0" err="1">
                <a:latin typeface="Arial" pitchFamily="34" charset="0"/>
                <a:cs typeface="Arial" pitchFamily="34" charset="0"/>
              </a:rPr>
              <a:t>chiến</a:t>
            </a:r>
            <a:r>
              <a:rPr lang="en-US" dirty="0">
                <a:latin typeface="Arial" pitchFamily="34" charset="0"/>
                <a:cs typeface="Arial" pitchFamily="34" charset="0"/>
              </a:rPr>
              <a:t> </a:t>
            </a:r>
            <a:r>
              <a:rPr lang="en-US" dirty="0" err="1">
                <a:latin typeface="Arial" pitchFamily="34" charset="0"/>
                <a:cs typeface="Arial" pitchFamily="34" charset="0"/>
              </a:rPr>
              <a:t>thắng</a:t>
            </a:r>
            <a:r>
              <a:rPr lang="en-US" dirty="0">
                <a:latin typeface="Arial" pitchFamily="34" charset="0"/>
                <a:cs typeface="Arial" pitchFamily="34" charset="0"/>
              </a:rPr>
              <a:t> </a:t>
            </a:r>
            <a:r>
              <a:rPr lang="en-US" dirty="0" err="1">
                <a:latin typeface="Arial" pitchFamily="34" charset="0"/>
                <a:cs typeface="Arial" pitchFamily="34" charset="0"/>
              </a:rPr>
              <a:t>Bạch</a:t>
            </a:r>
            <a:r>
              <a:rPr lang="en-US" dirty="0">
                <a:latin typeface="Arial" pitchFamily="34" charset="0"/>
                <a:cs typeface="Arial" pitchFamily="34" charset="0"/>
              </a:rPr>
              <a:t> </a:t>
            </a:r>
            <a:r>
              <a:rPr lang="en-US" dirty="0" err="1">
                <a:latin typeface="Arial" pitchFamily="34" charset="0"/>
                <a:cs typeface="Arial" pitchFamily="34" charset="0"/>
              </a:rPr>
              <a:t>Đằng</a:t>
            </a:r>
            <a:r>
              <a:rPr lang="en-US" dirty="0">
                <a:latin typeface="Arial" pitchFamily="34" charset="0"/>
                <a:cs typeface="Arial" pitchFamily="34" charset="0"/>
              </a:rPr>
              <a:t> </a:t>
            </a:r>
            <a:r>
              <a:rPr lang="en-US" dirty="0" err="1">
                <a:latin typeface="Arial" pitchFamily="34" charset="0"/>
                <a:cs typeface="Arial" pitchFamily="34" charset="0"/>
              </a:rPr>
              <a:t>năm</a:t>
            </a:r>
            <a:r>
              <a:rPr lang="en-US" dirty="0">
                <a:latin typeface="Arial" pitchFamily="34" charset="0"/>
                <a:cs typeface="Arial" pitchFamily="34" charset="0"/>
              </a:rPr>
              <a:t> 938</a:t>
            </a:r>
          </a:p>
        </p:txBody>
      </p:sp>
      <p:sp>
        <p:nvSpPr>
          <p:cNvPr id="29" name="Text Box 26"/>
          <p:cNvSpPr txBox="1">
            <a:spLocks noGrp="1" noChangeArrowheads="1"/>
          </p:cNvSpPr>
          <p:nvPr>
            <p:ph idx="1"/>
          </p:nvPr>
        </p:nvSpPr>
        <p:spPr bwMode="auto">
          <a:xfrm>
            <a:off x="1635128" y="28575"/>
            <a:ext cx="8742363" cy="4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spcBef>
                <a:spcPct val="50000"/>
              </a:spcBef>
              <a:buNone/>
            </a:pPr>
            <a:r>
              <a:rPr lang="en-US" sz="2400" b="1" dirty="0">
                <a:solidFill>
                  <a:srgbClr val="0000FF"/>
                </a:solidFill>
              </a:rPr>
              <a:t>b. </a:t>
            </a:r>
            <a:r>
              <a:rPr lang="en-US" sz="2400" b="1" dirty="0" err="1">
                <a:solidFill>
                  <a:srgbClr val="0000FF"/>
                </a:solidFill>
              </a:rPr>
              <a:t>Trừ</a:t>
            </a:r>
            <a:r>
              <a:rPr lang="en-US" sz="2400" b="1" dirty="0">
                <a:solidFill>
                  <a:srgbClr val="0000FF"/>
                </a:solidFill>
              </a:rPr>
              <a:t> </a:t>
            </a:r>
            <a:r>
              <a:rPr lang="en-US" sz="2400" b="1" dirty="0" err="1">
                <a:solidFill>
                  <a:srgbClr val="0000FF"/>
                </a:solidFill>
              </a:rPr>
              <a:t>ngoại</a:t>
            </a:r>
            <a:r>
              <a:rPr lang="en-US" sz="2400" b="1" dirty="0">
                <a:solidFill>
                  <a:srgbClr val="0000FF"/>
                </a:solidFill>
              </a:rPr>
              <a:t> </a:t>
            </a:r>
            <a:r>
              <a:rPr lang="en-US" sz="2400" b="1" dirty="0" err="1">
                <a:solidFill>
                  <a:srgbClr val="0000FF"/>
                </a:solidFill>
              </a:rPr>
              <a:t>xâm</a:t>
            </a:r>
            <a:r>
              <a:rPr lang="en-US" sz="2400" b="1" dirty="0">
                <a:solidFill>
                  <a:srgbClr val="0000FF"/>
                </a:solidFill>
              </a:rPr>
              <a:t> </a:t>
            </a:r>
            <a:r>
              <a:rPr lang="en-US" sz="2400" b="1" dirty="0" err="1">
                <a:solidFill>
                  <a:srgbClr val="0000FF"/>
                </a:solidFill>
              </a:rPr>
              <a:t>dậy</a:t>
            </a:r>
            <a:r>
              <a:rPr lang="en-US" sz="2400" b="1" dirty="0">
                <a:solidFill>
                  <a:srgbClr val="0000FF"/>
                </a:solidFill>
              </a:rPr>
              <a:t> </a:t>
            </a:r>
            <a:r>
              <a:rPr lang="en-US" sz="2400" b="1" dirty="0" err="1">
                <a:solidFill>
                  <a:srgbClr val="0000FF"/>
                </a:solidFill>
              </a:rPr>
              <a:t>sóng</a:t>
            </a:r>
            <a:r>
              <a:rPr lang="en-US" sz="2400" b="1" dirty="0">
                <a:solidFill>
                  <a:srgbClr val="0000FF"/>
                </a:solidFill>
              </a:rPr>
              <a:t> </a:t>
            </a:r>
            <a:r>
              <a:rPr lang="en-US" sz="2400" b="1" dirty="0" err="1">
                <a:solidFill>
                  <a:srgbClr val="0000FF"/>
                </a:solidFill>
              </a:rPr>
              <a:t>Bạch</a:t>
            </a:r>
            <a:r>
              <a:rPr lang="en-US" sz="2400" b="1" dirty="0">
                <a:solidFill>
                  <a:srgbClr val="0000FF"/>
                </a:solidFill>
              </a:rPr>
              <a:t> </a:t>
            </a:r>
            <a:r>
              <a:rPr lang="en-US" sz="2400" b="1" dirty="0" err="1">
                <a:solidFill>
                  <a:srgbClr val="0000FF"/>
                </a:solidFill>
              </a:rPr>
              <a:t>Đằng</a:t>
            </a:r>
            <a:endParaRPr lang="en-US" sz="2400" b="1" dirty="0">
              <a:solidFill>
                <a:srgbClr val="0000FF"/>
              </a:solidFill>
            </a:endParaRPr>
          </a:p>
        </p:txBody>
      </p:sp>
    </p:spTree>
    <p:extLst>
      <p:ext uri="{BB962C8B-B14F-4D97-AF65-F5344CB8AC3E}">
        <p14:creationId xmlns:p14="http://schemas.microsoft.com/office/powerpoint/2010/main" val="18991292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694"/>
                                        </p:tgtEl>
                                        <p:attrNameLst>
                                          <p:attrName>style.visibility</p:attrName>
                                        </p:attrNameLst>
                                      </p:cBhvr>
                                      <p:to>
                                        <p:strVal val="visible"/>
                                      </p:to>
                                    </p:set>
                                    <p:animEffect transition="in" filter="wipe(left)">
                                      <p:cBhvr>
                                        <p:cTn id="7" dur="500"/>
                                        <p:tgtEl>
                                          <p:spTgt spid="2869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8693"/>
                                        </p:tgtEl>
                                        <p:attrNameLst>
                                          <p:attrName>style.visibility</p:attrName>
                                        </p:attrNameLst>
                                      </p:cBhvr>
                                      <p:to>
                                        <p:strVal val="visible"/>
                                      </p:to>
                                    </p:set>
                                    <p:animEffect transition="in" filter="wipe(right)">
                                      <p:cBhvr>
                                        <p:cTn id="10" dur="500"/>
                                        <p:tgtEl>
                                          <p:spTgt spid="28693"/>
                                        </p:tgtEl>
                                      </p:cBhvr>
                                    </p:animEffect>
                                  </p:childTnLst>
                                </p:cTn>
                              </p:par>
                              <p:par>
                                <p:cTn id="11" presetID="22" presetClass="entr" presetSubtype="1" repeatCount="indefinite" fill="hold" grpId="0" nodeType="withEffect">
                                  <p:stCondLst>
                                    <p:cond delay="500"/>
                                  </p:stCondLst>
                                  <p:childTnLst>
                                    <p:set>
                                      <p:cBhvr>
                                        <p:cTn id="12" dur="1" fill="hold">
                                          <p:stCondLst>
                                            <p:cond delay="0"/>
                                          </p:stCondLst>
                                        </p:cTn>
                                        <p:tgtEl>
                                          <p:spTgt spid="28695"/>
                                        </p:tgtEl>
                                        <p:attrNameLst>
                                          <p:attrName>style.visibility</p:attrName>
                                        </p:attrNameLst>
                                      </p:cBhvr>
                                      <p:to>
                                        <p:strVal val="visible"/>
                                      </p:to>
                                    </p:set>
                                    <p:animEffect transition="in" filter="wipe(up)">
                                      <p:cBhvr>
                                        <p:cTn id="13" dur="500"/>
                                        <p:tgtEl>
                                          <p:spTgt spid="28695"/>
                                        </p:tgtEl>
                                      </p:cBhvr>
                                    </p:animEffect>
                                  </p:childTnLst>
                                </p:cTn>
                              </p:par>
                              <p:par>
                                <p:cTn id="14" presetID="10" presetClass="entr" presetSubtype="0" repeatCount="indefinite" fill="hold" nodeType="withEffect">
                                  <p:stCondLst>
                                    <p:cond delay="500"/>
                                  </p:stCondLst>
                                  <p:childTnLst>
                                    <p:set>
                                      <p:cBhvr>
                                        <p:cTn id="15" dur="1" fill="hold">
                                          <p:stCondLst>
                                            <p:cond delay="0"/>
                                          </p:stCondLst>
                                        </p:cTn>
                                        <p:tgtEl>
                                          <p:spTgt spid="28684"/>
                                        </p:tgtEl>
                                        <p:attrNameLst>
                                          <p:attrName>style.visibility</p:attrName>
                                        </p:attrNameLst>
                                      </p:cBhvr>
                                      <p:to>
                                        <p:strVal val="visible"/>
                                      </p:to>
                                    </p:set>
                                    <p:animEffect transition="in" filter="fade">
                                      <p:cBhvr>
                                        <p:cTn id="16" dur="500"/>
                                        <p:tgtEl>
                                          <p:spTgt spid="2868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grpId="0" nodeType="clickEffect">
                                  <p:stCondLst>
                                    <p:cond delay="0"/>
                                  </p:stCondLst>
                                  <p:childTnLst>
                                    <p:animEffect transition="out" filter="fade">
                                      <p:cBhvr>
                                        <p:cTn id="20" dur="500"/>
                                        <p:tgtEl>
                                          <p:spTgt spid="28696"/>
                                        </p:tgtEl>
                                      </p:cBhvr>
                                    </p:animEffect>
                                    <p:set>
                                      <p:cBhvr>
                                        <p:cTn id="21" dur="1" fill="hold">
                                          <p:stCondLst>
                                            <p:cond delay="499"/>
                                          </p:stCondLst>
                                        </p:cTn>
                                        <p:tgtEl>
                                          <p:spTgt spid="28696"/>
                                        </p:tgtEl>
                                        <p:attrNameLst>
                                          <p:attrName>style.visibility</p:attrName>
                                        </p:attrNameLst>
                                      </p:cBhvr>
                                      <p:to>
                                        <p:strVal val="hidden"/>
                                      </p:to>
                                    </p:set>
                                  </p:childTnLst>
                                </p:cTn>
                              </p:par>
                              <p:par>
                                <p:cTn id="22" presetID="22" presetClass="entr" presetSubtype="1" fill="hold" grpId="0" nodeType="withEffect">
                                  <p:stCondLst>
                                    <p:cond delay="0"/>
                                  </p:stCondLst>
                                  <p:childTnLst>
                                    <p:set>
                                      <p:cBhvr>
                                        <p:cTn id="23" dur="1" fill="hold">
                                          <p:stCondLst>
                                            <p:cond delay="0"/>
                                          </p:stCondLst>
                                        </p:cTn>
                                        <p:tgtEl>
                                          <p:spTgt spid="28697"/>
                                        </p:tgtEl>
                                        <p:attrNameLst>
                                          <p:attrName>style.visibility</p:attrName>
                                        </p:attrNameLst>
                                      </p:cBhvr>
                                      <p:to>
                                        <p:strVal val="visible"/>
                                      </p:to>
                                    </p:set>
                                    <p:animEffect transition="in" filter="wipe(up)">
                                      <p:cBhvr>
                                        <p:cTn id="24" dur="2000"/>
                                        <p:tgtEl>
                                          <p:spTgt spid="28697"/>
                                        </p:tgtEl>
                                      </p:cBhvr>
                                    </p:animEffect>
                                  </p:childTnLst>
                                </p:cTn>
                              </p:par>
                              <p:par>
                                <p:cTn id="25" presetID="1" presetClass="entr" presetSubtype="0" fill="hold" grpId="0" nodeType="withEffect">
                                  <p:stCondLst>
                                    <p:cond delay="1500"/>
                                  </p:stCondLst>
                                  <p:childTnLst>
                                    <p:set>
                                      <p:cBhvr>
                                        <p:cTn id="26" dur="1" fill="hold">
                                          <p:stCondLst>
                                            <p:cond delay="0"/>
                                          </p:stCondLst>
                                        </p:cTn>
                                        <p:tgtEl>
                                          <p:spTgt spid="28702"/>
                                        </p:tgtEl>
                                        <p:attrNameLst>
                                          <p:attrName>style.visibility</p:attrName>
                                        </p:attrNameLst>
                                      </p:cBhvr>
                                      <p:to>
                                        <p:strVal val="visible"/>
                                      </p:to>
                                    </p:set>
                                  </p:childTnLst>
                                </p:cTn>
                              </p:par>
                              <p:par>
                                <p:cTn id="27" presetID="10" presetClass="entr" presetSubtype="0" repeatCount="indefinite"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repeatCount="indefinite" fill="hold" nodeType="withEffect">
                                  <p:stCondLst>
                                    <p:cond delay="0"/>
                                  </p:stCondLst>
                                  <p:childTnLst>
                                    <p:set>
                                      <p:cBhvr>
                                        <p:cTn id="31" dur="1" fill="hold">
                                          <p:stCondLst>
                                            <p:cond delay="0"/>
                                          </p:stCondLst>
                                        </p:cTn>
                                        <p:tgtEl>
                                          <p:spTgt spid="28685"/>
                                        </p:tgtEl>
                                        <p:attrNameLst>
                                          <p:attrName>style.visibility</p:attrName>
                                        </p:attrNameLst>
                                      </p:cBhvr>
                                      <p:to>
                                        <p:strVal val="visible"/>
                                      </p:to>
                                    </p:set>
                                    <p:animEffect transition="in" filter="fade">
                                      <p:cBhvr>
                                        <p:cTn id="32" dur="500"/>
                                        <p:tgtEl>
                                          <p:spTgt spid="286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repeatCount="indefinite" fill="hold" nodeType="clickEffect">
                                  <p:stCondLst>
                                    <p:cond delay="0"/>
                                  </p:stCondLst>
                                  <p:childTnLst>
                                    <p:set>
                                      <p:cBhvr>
                                        <p:cTn id="36" dur="1" fill="hold">
                                          <p:stCondLst>
                                            <p:cond delay="0"/>
                                          </p:stCondLst>
                                        </p:cTn>
                                        <p:tgtEl>
                                          <p:spTgt spid="28686"/>
                                        </p:tgtEl>
                                        <p:attrNameLst>
                                          <p:attrName>style.visibility</p:attrName>
                                        </p:attrNameLst>
                                      </p:cBhvr>
                                      <p:to>
                                        <p:strVal val="visible"/>
                                      </p:to>
                                    </p:set>
                                    <p:animEffect transition="in" filter="fade">
                                      <p:cBhvr>
                                        <p:cTn id="37" dur="500"/>
                                        <p:tgtEl>
                                          <p:spTgt spid="28686"/>
                                        </p:tgtEl>
                                      </p:cBhvr>
                                    </p:animEffect>
                                  </p:childTnLst>
                                </p:cTn>
                              </p:par>
                              <p:par>
                                <p:cTn id="38" presetID="10" presetClass="entr" presetSubtype="0" repeatCount="indefinite"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par>
                                <p:cTn id="41" presetID="22" presetClass="entr" presetSubtype="8" repeatCount="indefinite" fill="hold" grpId="0" nodeType="withEffect">
                                  <p:stCondLst>
                                    <p:cond delay="0"/>
                                  </p:stCondLst>
                                  <p:childTnLst>
                                    <p:set>
                                      <p:cBhvr>
                                        <p:cTn id="42" dur="1" fill="hold">
                                          <p:stCondLst>
                                            <p:cond delay="0"/>
                                          </p:stCondLst>
                                        </p:cTn>
                                        <p:tgtEl>
                                          <p:spTgt spid="28699"/>
                                        </p:tgtEl>
                                        <p:attrNameLst>
                                          <p:attrName>style.visibility</p:attrName>
                                        </p:attrNameLst>
                                      </p:cBhvr>
                                      <p:to>
                                        <p:strVal val="visible"/>
                                      </p:to>
                                    </p:set>
                                    <p:animEffect transition="in" filter="wipe(left)">
                                      <p:cBhvr>
                                        <p:cTn id="43" dur="500"/>
                                        <p:tgtEl>
                                          <p:spTgt spid="28699"/>
                                        </p:tgtEl>
                                      </p:cBhvr>
                                    </p:animEffect>
                                  </p:childTnLst>
                                </p:cTn>
                              </p:par>
                              <p:par>
                                <p:cTn id="44" presetID="22" presetClass="entr" presetSubtype="8" repeatCount="indefinite" fill="hold" grpId="0" nodeType="withEffect">
                                  <p:stCondLst>
                                    <p:cond delay="0"/>
                                  </p:stCondLst>
                                  <p:childTnLst>
                                    <p:set>
                                      <p:cBhvr>
                                        <p:cTn id="45" dur="1" fill="hold">
                                          <p:stCondLst>
                                            <p:cond delay="0"/>
                                          </p:stCondLst>
                                        </p:cTn>
                                        <p:tgtEl>
                                          <p:spTgt spid="28698"/>
                                        </p:tgtEl>
                                        <p:attrNameLst>
                                          <p:attrName>style.visibility</p:attrName>
                                        </p:attrNameLst>
                                      </p:cBhvr>
                                      <p:to>
                                        <p:strVal val="visible"/>
                                      </p:to>
                                    </p:set>
                                    <p:animEffect transition="in" filter="wipe(left)">
                                      <p:cBhvr>
                                        <p:cTn id="46" dur="500"/>
                                        <p:tgtEl>
                                          <p:spTgt spid="28698"/>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up)">
                                      <p:cBhvr>
                                        <p:cTn id="49"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3" grpId="0" animBg="1"/>
      <p:bldP spid="28694" grpId="0" animBg="1"/>
      <p:bldP spid="28695" grpId="0" animBg="1"/>
      <p:bldP spid="28696" grpId="0" animBg="1"/>
      <p:bldP spid="28697" grpId="0" animBg="1"/>
      <p:bldP spid="28698" grpId="0" animBg="1"/>
      <p:bldP spid="28699" grpId="0" animBg="1"/>
      <p:bldP spid="28702" grpId="0"/>
      <p:bldP spid="3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29852" y="1042345"/>
            <a:ext cx="8305800" cy="5016758"/>
          </a:xfrm>
          <a:prstGeom prst="rect">
            <a:avLst/>
          </a:prstGeom>
          <a:noFill/>
        </p:spPr>
        <p:txBody>
          <a:bodyPr wrap="square" rtlCol="0">
            <a:spAutoFit/>
          </a:bodyPr>
          <a:lstStyle/>
          <a:p>
            <a:pPr lvl="0" algn="just"/>
            <a:r>
              <a:rPr lang="vi-VN" sz="3200" b="1" dirty="0">
                <a:solidFill>
                  <a:srgbClr val="FF0000"/>
                </a:solidFill>
              </a:rPr>
              <a:t>Biển bừng kh</a:t>
            </a:r>
            <a:r>
              <a:rPr lang="en-US" sz="3200" b="1" dirty="0">
                <a:solidFill>
                  <a:srgbClr val="FF0000"/>
                </a:solidFill>
              </a:rPr>
              <a:t>í</a:t>
            </a:r>
            <a:r>
              <a:rPr lang="vi-VN" sz="3200" b="1" dirty="0">
                <a:solidFill>
                  <a:srgbClr val="FF0000"/>
                </a:solidFill>
              </a:rPr>
              <a:t> thế, gió đông dâng,</a:t>
            </a:r>
          </a:p>
          <a:p>
            <a:pPr lvl="0" algn="just"/>
            <a:r>
              <a:rPr lang="vi-VN" sz="3200" b="1" dirty="0">
                <a:solidFill>
                  <a:srgbClr val="FF0000"/>
                </a:solidFill>
              </a:rPr>
              <a:t>Giương cánh buồm thơ, vượt Bạch Đằng.</a:t>
            </a:r>
          </a:p>
          <a:p>
            <a:pPr lvl="0" algn="just"/>
            <a:r>
              <a:rPr lang="vi-VN" sz="3200" b="1" dirty="0">
                <a:solidFill>
                  <a:srgbClr val="FF0000"/>
                </a:solidFill>
              </a:rPr>
              <a:t>Kình sấu băm vằm, non mấy khúc,</a:t>
            </a:r>
          </a:p>
          <a:p>
            <a:pPr lvl="0" algn="just"/>
            <a:r>
              <a:rPr lang="vi-VN" sz="3200" b="1" dirty="0">
                <a:solidFill>
                  <a:srgbClr val="FF0000"/>
                </a:solidFill>
              </a:rPr>
              <a:t>Giáo gươm chìm gãy, bãi bao tầng.</a:t>
            </a:r>
          </a:p>
          <a:p>
            <a:pPr lvl="0" algn="just"/>
            <a:r>
              <a:rPr lang="vi-VN" sz="3200" b="1" dirty="0">
                <a:solidFill>
                  <a:srgbClr val="FF0000"/>
                </a:solidFill>
              </a:rPr>
              <a:t>Cửa sông hiểm yếu, trời xây dựng,</a:t>
            </a:r>
          </a:p>
          <a:p>
            <a:pPr lvl="0" algn="just"/>
            <a:r>
              <a:rPr lang="vi-VN" sz="3200" b="1" dirty="0">
                <a:solidFill>
                  <a:srgbClr val="FF0000"/>
                </a:solidFill>
              </a:rPr>
              <a:t>Hào kiệt công danh, đất lẫy lừng.</a:t>
            </a:r>
          </a:p>
          <a:p>
            <a:pPr lvl="0" algn="just"/>
            <a:r>
              <a:rPr lang="vi-VN" sz="3200" b="1" dirty="0">
                <a:solidFill>
                  <a:srgbClr val="FF0000"/>
                </a:solidFill>
              </a:rPr>
              <a:t>Việc cũ qua rồi, đầu ngoảnh lại,</a:t>
            </a:r>
          </a:p>
          <a:p>
            <a:pPr lvl="0" algn="just"/>
            <a:r>
              <a:rPr lang="vi-VN" sz="3200" b="1" dirty="0">
                <a:solidFill>
                  <a:srgbClr val="FF0000"/>
                </a:solidFill>
              </a:rPr>
              <a:t>Dòng sông ngắm cảnh, dạ bâng khuâng.</a:t>
            </a:r>
          </a:p>
          <a:p>
            <a:pPr lvl="0" algn="just"/>
            <a:r>
              <a:rPr lang="en-US" sz="3200" b="1" i="1" dirty="0">
                <a:solidFill>
                  <a:srgbClr val="FF0000"/>
                </a:solidFill>
              </a:rPr>
              <a:t>                             </a:t>
            </a:r>
          </a:p>
          <a:p>
            <a:pPr lvl="0" algn="just"/>
            <a:r>
              <a:rPr lang="en-US" sz="3200" b="1" i="1" dirty="0">
                <a:solidFill>
                  <a:srgbClr val="FF0000"/>
                </a:solidFill>
              </a:rPr>
              <a:t>           </a:t>
            </a:r>
            <a:r>
              <a:rPr lang="vi-VN" sz="2400" b="1" i="1" dirty="0">
                <a:solidFill>
                  <a:srgbClr val="FF0000"/>
                </a:solidFill>
              </a:rPr>
              <a:t>Thơ chữ Hán Nguyễn Trãi</a:t>
            </a:r>
            <a:r>
              <a:rPr lang="vi-VN" sz="2400" b="1" dirty="0">
                <a:solidFill>
                  <a:srgbClr val="FF0000"/>
                </a:solidFill>
              </a:rPr>
              <a:t>,</a:t>
            </a:r>
            <a:r>
              <a:rPr lang="en-US" sz="2400" b="1" dirty="0">
                <a:solidFill>
                  <a:srgbClr val="FF0000"/>
                </a:solidFill>
              </a:rPr>
              <a:t> </a:t>
            </a:r>
            <a:r>
              <a:rPr lang="en-US" sz="2400" b="1" i="1" dirty="0" err="1">
                <a:solidFill>
                  <a:srgbClr val="FF0000"/>
                </a:solidFill>
                <a:latin typeface="Arial" pitchFamily="34" charset="0"/>
                <a:cs typeface="Arial" pitchFamily="34" charset="0"/>
              </a:rPr>
              <a:t>dịch</a:t>
            </a:r>
            <a:r>
              <a:rPr lang="en-US" sz="2400" b="1" i="1" dirty="0">
                <a:solidFill>
                  <a:srgbClr val="FF0000"/>
                </a:solidFill>
                <a:latin typeface="Arial" pitchFamily="34" charset="0"/>
                <a:cs typeface="Arial" pitchFamily="34" charset="0"/>
              </a:rPr>
              <a:t> </a:t>
            </a:r>
            <a:r>
              <a:rPr lang="en-US" sz="2400" b="1" i="1" dirty="0" err="1">
                <a:solidFill>
                  <a:srgbClr val="FF0000"/>
                </a:solidFill>
                <a:latin typeface="Arial" pitchFamily="34" charset="0"/>
                <a:cs typeface="Arial" pitchFamily="34" charset="0"/>
              </a:rPr>
              <a:t>thơ</a:t>
            </a:r>
            <a:r>
              <a:rPr lang="en-US" sz="2400" b="1" i="1" dirty="0">
                <a:solidFill>
                  <a:srgbClr val="FF0000"/>
                </a:solidFill>
                <a:latin typeface="Arial" pitchFamily="34" charset="0"/>
                <a:cs typeface="Arial" pitchFamily="34" charset="0"/>
              </a:rPr>
              <a:t>: </a:t>
            </a:r>
            <a:r>
              <a:rPr lang="en-US" sz="2400" b="1" i="1" dirty="0" err="1">
                <a:solidFill>
                  <a:srgbClr val="FF0000"/>
                </a:solidFill>
                <a:latin typeface="Arial" pitchFamily="34" charset="0"/>
                <a:cs typeface="Arial" pitchFamily="34" charset="0"/>
              </a:rPr>
              <a:t>Tố</a:t>
            </a:r>
            <a:r>
              <a:rPr lang="en-US" sz="2400" b="1" i="1" dirty="0">
                <a:solidFill>
                  <a:srgbClr val="FF0000"/>
                </a:solidFill>
                <a:latin typeface="Arial" pitchFamily="34" charset="0"/>
                <a:cs typeface="Arial" pitchFamily="34" charset="0"/>
              </a:rPr>
              <a:t> </a:t>
            </a:r>
            <a:r>
              <a:rPr lang="en-US" sz="2400" b="1" i="1" dirty="0" err="1">
                <a:solidFill>
                  <a:srgbClr val="FF0000"/>
                </a:solidFill>
                <a:latin typeface="Arial" pitchFamily="34" charset="0"/>
                <a:cs typeface="Arial" pitchFamily="34" charset="0"/>
              </a:rPr>
              <a:t>Hữu</a:t>
            </a:r>
            <a:endParaRPr lang="vi-VN" sz="2400" b="1"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13417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2800">
                <a:latin typeface="Times New Roman" panose="02020603050405020304" pitchFamily="18" charset="0"/>
              </a:rPr>
              <a:t>Cuộc đấu tranh giành quyền tự chủ của Họ Khúc</a:t>
            </a:r>
          </a:p>
        </p:txBody>
      </p:sp>
      <p:pic>
        <p:nvPicPr>
          <p:cNvPr id="10243" name="Picture 4" descr="chống quân Nam Hán lần I"/>
          <p:cNvPicPr>
            <a:picLocks noGrp="1" noChangeAspect="1" noChangeArrowheads="1"/>
          </p:cNvPicPr>
          <p:nvPr>
            <p:ph type="body" idx="1"/>
          </p:nvPr>
        </p:nvPicPr>
        <p:blipFill>
          <a:blip r:embed="rId2">
            <a:lum bright="-12000"/>
            <a:extLst>
              <a:ext uri="{28A0092B-C50C-407E-A947-70E740481C1C}">
                <a14:useLocalDpi xmlns:a14="http://schemas.microsoft.com/office/drawing/2010/main" val="0"/>
              </a:ext>
            </a:extLst>
          </a:blip>
          <a:srcRect b="1518"/>
          <a:stretch>
            <a:fillRect/>
          </a:stretch>
        </p:blipFill>
        <p:spPr>
          <a:xfrm>
            <a:off x="1524000" y="1"/>
            <a:ext cx="9144000" cy="5826125"/>
          </a:xfrm>
          <a:noFill/>
          <a:ln w="381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Oval 5"/>
          <p:cNvSpPr>
            <a:spLocks noChangeArrowheads="1"/>
          </p:cNvSpPr>
          <p:nvPr/>
        </p:nvSpPr>
        <p:spPr bwMode="auto">
          <a:xfrm>
            <a:off x="6248400" y="3276601"/>
            <a:ext cx="133350" cy="106363"/>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457" name="Freeform 9"/>
          <p:cNvSpPr>
            <a:spLocks/>
          </p:cNvSpPr>
          <p:nvPr/>
        </p:nvSpPr>
        <p:spPr bwMode="auto">
          <a:xfrm rot="6787764">
            <a:off x="6400007" y="2667795"/>
            <a:ext cx="614363" cy="771525"/>
          </a:xfrm>
          <a:custGeom>
            <a:avLst/>
            <a:gdLst>
              <a:gd name="T0" fmla="*/ 0 w 564"/>
              <a:gd name="T1" fmla="*/ 0 h 570"/>
              <a:gd name="T2" fmla="*/ 2147483646 w 564"/>
              <a:gd name="T3" fmla="*/ 2147483646 h 570"/>
              <a:gd name="T4" fmla="*/ 2147483646 w 564"/>
              <a:gd name="T5" fmla="*/ 2147483646 h 570"/>
              <a:gd name="T6" fmla="*/ 2147483646 w 564"/>
              <a:gd name="T7" fmla="*/ 2147483646 h 570"/>
              <a:gd name="T8" fmla="*/ 2147483646 w 564"/>
              <a:gd name="T9" fmla="*/ 2147483646 h 570"/>
              <a:gd name="T10" fmla="*/ 2147483646 w 564"/>
              <a:gd name="T11" fmla="*/ 2147483646 h 570"/>
              <a:gd name="T12" fmla="*/ 2147483646 w 564"/>
              <a:gd name="T13" fmla="*/ 2147483646 h 570"/>
              <a:gd name="T14" fmla="*/ 2147483646 w 564"/>
              <a:gd name="T15" fmla="*/ 2147483646 h 5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4" h="570">
                <a:moveTo>
                  <a:pt x="0" y="0"/>
                </a:moveTo>
                <a:cubicBezTo>
                  <a:pt x="20" y="30"/>
                  <a:pt x="20" y="60"/>
                  <a:pt x="42" y="90"/>
                </a:cubicBezTo>
                <a:cubicBezTo>
                  <a:pt x="61" y="146"/>
                  <a:pt x="107" y="196"/>
                  <a:pt x="144" y="240"/>
                </a:cubicBezTo>
                <a:cubicBezTo>
                  <a:pt x="165" y="265"/>
                  <a:pt x="182" y="293"/>
                  <a:pt x="210" y="312"/>
                </a:cubicBezTo>
                <a:cubicBezTo>
                  <a:pt x="250" y="372"/>
                  <a:pt x="350" y="442"/>
                  <a:pt x="408" y="486"/>
                </a:cubicBezTo>
                <a:cubicBezTo>
                  <a:pt x="417" y="492"/>
                  <a:pt x="429" y="493"/>
                  <a:pt x="438" y="498"/>
                </a:cubicBezTo>
                <a:cubicBezTo>
                  <a:pt x="467" y="514"/>
                  <a:pt x="493" y="536"/>
                  <a:pt x="522" y="552"/>
                </a:cubicBezTo>
                <a:cubicBezTo>
                  <a:pt x="535" y="560"/>
                  <a:pt x="564" y="570"/>
                  <a:pt x="564" y="570"/>
                </a:cubicBezTo>
              </a:path>
            </a:pathLst>
          </a:custGeom>
          <a:noFill/>
          <a:ln w="38100" cap="flat" cmpd="sng">
            <a:solidFill>
              <a:srgbClr val="CC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58" name="Oval 10"/>
          <p:cNvSpPr>
            <a:spLocks noChangeArrowheads="1"/>
          </p:cNvSpPr>
          <p:nvPr/>
        </p:nvSpPr>
        <p:spPr bwMode="auto">
          <a:xfrm>
            <a:off x="7086600" y="2971801"/>
            <a:ext cx="153988" cy="123825"/>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7" name="Rectangle 11"/>
          <p:cNvSpPr>
            <a:spLocks noChangeArrowheads="1"/>
          </p:cNvSpPr>
          <p:nvPr/>
        </p:nvSpPr>
        <p:spPr bwMode="auto">
          <a:xfrm>
            <a:off x="7162800" y="3124200"/>
            <a:ext cx="914400" cy="228600"/>
          </a:xfrm>
          <a:prstGeom prst="rect">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2"/>
                </a:solidFill>
                <a:latin typeface="Times New Roman" panose="02020603050405020304" pitchFamily="18" charset="0"/>
              </a:rPr>
              <a:t>Hồng Châu</a:t>
            </a:r>
          </a:p>
        </p:txBody>
      </p:sp>
      <p:sp>
        <p:nvSpPr>
          <p:cNvPr id="104460" name="Rectangle 12"/>
          <p:cNvSpPr>
            <a:spLocks noChangeArrowheads="1"/>
          </p:cNvSpPr>
          <p:nvPr/>
        </p:nvSpPr>
        <p:spPr bwMode="auto">
          <a:xfrm>
            <a:off x="2514600" y="6019800"/>
            <a:ext cx="7239000" cy="5286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en-US" sz="2800">
                <a:solidFill>
                  <a:schemeClr val="accent2"/>
                </a:solidFill>
                <a:effectLst>
                  <a:outerShdw blurRad="38100" dist="38100" dir="2700000" algn="tl">
                    <a:srgbClr val="C0C0C0"/>
                  </a:outerShdw>
                </a:effectLst>
                <a:latin typeface="Times New Roman" panose="02020603050405020304" pitchFamily="18" charset="0"/>
              </a:rPr>
              <a:t>Cuộc đấu tranh giành quyền tự chủ của Họ Khúc</a:t>
            </a:r>
          </a:p>
        </p:txBody>
      </p:sp>
    </p:spTree>
    <p:extLst>
      <p:ext uri="{BB962C8B-B14F-4D97-AF65-F5344CB8AC3E}">
        <p14:creationId xmlns:p14="http://schemas.microsoft.com/office/powerpoint/2010/main" val="553802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4458"/>
                                        </p:tgtEl>
                                        <p:attrNameLst>
                                          <p:attrName>style.visibility</p:attrName>
                                        </p:attrNameLst>
                                      </p:cBhvr>
                                      <p:to>
                                        <p:strVal val="visible"/>
                                      </p:to>
                                    </p:set>
                                    <p:animEffect transition="in" filter="blinds(horizontal)">
                                      <p:cBhvr>
                                        <p:cTn id="7" dur="500"/>
                                        <p:tgtEl>
                                          <p:spTgt spid="104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4457"/>
                                        </p:tgtEl>
                                        <p:attrNameLst>
                                          <p:attrName>style.visibility</p:attrName>
                                        </p:attrNameLst>
                                      </p:cBhvr>
                                      <p:to>
                                        <p:strVal val="visible"/>
                                      </p:to>
                                    </p:set>
                                    <p:animEffect transition="in" filter="box(in)">
                                      <p:cBhvr>
                                        <p:cTn id="12" dur="500"/>
                                        <p:tgtEl>
                                          <p:spTgt spid="104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57401" y="846139"/>
            <a:ext cx="8243046" cy="4708981"/>
          </a:xfrm>
          <a:prstGeom prst="rect">
            <a:avLst/>
          </a:prstGeom>
          <a:noFill/>
        </p:spPr>
        <p:txBody>
          <a:bodyPr wrap="square" rtlCol="0">
            <a:spAutoFit/>
          </a:bodyPr>
          <a:lstStyle/>
          <a:p>
            <a:pPr algn="ctr">
              <a:lnSpc>
                <a:spcPct val="150000"/>
              </a:lnSpc>
            </a:pPr>
            <a:r>
              <a:rPr lang="en-US" sz="2800" b="1" i="1" dirty="0">
                <a:latin typeface="Arial" pitchFamily="34" charset="0"/>
                <a:cs typeface="Arial" pitchFamily="34" charset="0"/>
              </a:rPr>
              <a:t>"</a:t>
            </a:r>
            <a:r>
              <a:rPr lang="en-US" sz="2800" b="1" i="1" dirty="0" err="1">
                <a:latin typeface="Arial" pitchFamily="34" charset="0"/>
                <a:cs typeface="Arial" pitchFamily="34" charset="0"/>
              </a:rPr>
              <a:t>Tiền</a:t>
            </a:r>
            <a:r>
              <a:rPr lang="en-US" sz="2800" b="1" i="1" dirty="0">
                <a:latin typeface="Arial" pitchFamily="34" charset="0"/>
                <a:cs typeface="Arial" pitchFamily="34" charset="0"/>
              </a:rPr>
              <a:t> </a:t>
            </a:r>
            <a:r>
              <a:rPr lang="en-US" sz="2800" b="1" i="1" dirty="0" err="1">
                <a:latin typeface="Arial" pitchFamily="34" charset="0"/>
                <a:cs typeface="Arial" pitchFamily="34" charset="0"/>
              </a:rPr>
              <a:t>Ngô</a:t>
            </a:r>
            <a:r>
              <a:rPr lang="en-US" sz="2800" b="1" i="1" dirty="0">
                <a:latin typeface="Arial" pitchFamily="34" charset="0"/>
                <a:cs typeface="Arial" pitchFamily="34" charset="0"/>
              </a:rPr>
              <a:t> </a:t>
            </a:r>
            <a:r>
              <a:rPr lang="en-US" sz="2800" b="1" i="1" dirty="0" err="1">
                <a:latin typeface="Arial" pitchFamily="34" charset="0"/>
                <a:cs typeface="Arial" pitchFamily="34" charset="0"/>
              </a:rPr>
              <a:t>Vương</a:t>
            </a:r>
            <a:r>
              <a:rPr lang="en-US" sz="2800" b="1" i="1" dirty="0">
                <a:latin typeface="Arial" pitchFamily="34" charset="0"/>
                <a:cs typeface="Arial" pitchFamily="34" charset="0"/>
              </a:rPr>
              <a:t> </a:t>
            </a:r>
            <a:r>
              <a:rPr lang="en-US" sz="2800" b="1" i="1" dirty="0" err="1">
                <a:latin typeface="Arial" pitchFamily="34" charset="0"/>
                <a:cs typeface="Arial" pitchFamily="34" charset="0"/>
              </a:rPr>
              <a:t>có</a:t>
            </a:r>
            <a:r>
              <a:rPr lang="en-US" sz="2800" b="1" i="1" dirty="0">
                <a:latin typeface="Arial" pitchFamily="34" charset="0"/>
                <a:cs typeface="Arial" pitchFamily="34" charset="0"/>
              </a:rPr>
              <a:t> </a:t>
            </a:r>
            <a:r>
              <a:rPr lang="en-US" sz="2800" b="1" i="1" dirty="0" err="1">
                <a:latin typeface="Arial" pitchFamily="34" charset="0"/>
                <a:cs typeface="Arial" pitchFamily="34" charset="0"/>
              </a:rPr>
              <a:t>thể</a:t>
            </a:r>
            <a:r>
              <a:rPr lang="en-US" sz="2800" b="1" i="1" dirty="0">
                <a:latin typeface="Arial" pitchFamily="34" charset="0"/>
                <a:cs typeface="Arial" pitchFamily="34" charset="0"/>
              </a:rPr>
              <a:t> </a:t>
            </a:r>
            <a:r>
              <a:rPr lang="en-US" sz="2800" b="1" i="1" dirty="0" err="1">
                <a:latin typeface="Arial" pitchFamily="34" charset="0"/>
                <a:cs typeface="Arial" pitchFamily="34" charset="0"/>
              </a:rPr>
              <a:t>lấy</a:t>
            </a:r>
            <a:r>
              <a:rPr lang="en-US" sz="2800" b="1" i="1" dirty="0">
                <a:latin typeface="Arial" pitchFamily="34" charset="0"/>
                <a:cs typeface="Arial" pitchFamily="34" charset="0"/>
              </a:rPr>
              <a:t> </a:t>
            </a:r>
            <a:r>
              <a:rPr lang="en-US" sz="2800" b="1" i="1" dirty="0" err="1">
                <a:latin typeface="Arial" pitchFamily="34" charset="0"/>
                <a:cs typeface="Arial" pitchFamily="34" charset="0"/>
              </a:rPr>
              <a:t>quân</a:t>
            </a:r>
            <a:r>
              <a:rPr lang="en-US" sz="2800" b="1" i="1" dirty="0">
                <a:latin typeface="Arial" pitchFamily="34" charset="0"/>
                <a:cs typeface="Arial" pitchFamily="34" charset="0"/>
              </a:rPr>
              <a:t> </a:t>
            </a:r>
            <a:r>
              <a:rPr lang="en-US" sz="2800" b="1" i="1" dirty="0" err="1">
                <a:latin typeface="Arial" pitchFamily="34" charset="0"/>
                <a:cs typeface="Arial" pitchFamily="34" charset="0"/>
              </a:rPr>
              <a:t>mới</a:t>
            </a:r>
            <a:r>
              <a:rPr lang="en-US" sz="2800" b="1" i="1" dirty="0">
                <a:latin typeface="Arial" pitchFamily="34" charset="0"/>
                <a:cs typeface="Arial" pitchFamily="34" charset="0"/>
              </a:rPr>
              <a:t> </a:t>
            </a:r>
            <a:r>
              <a:rPr lang="en-US" sz="2800" b="1" i="1" dirty="0" err="1">
                <a:latin typeface="Arial" pitchFamily="34" charset="0"/>
                <a:cs typeface="Arial" pitchFamily="34" charset="0"/>
              </a:rPr>
              <a:t>họp</a:t>
            </a:r>
            <a:r>
              <a:rPr lang="en-US" sz="2800" b="1" i="1" dirty="0">
                <a:latin typeface="Arial" pitchFamily="34" charset="0"/>
                <a:cs typeface="Arial" pitchFamily="34" charset="0"/>
              </a:rPr>
              <a:t> </a:t>
            </a:r>
            <a:r>
              <a:rPr lang="en-US" sz="2800" b="1" i="1" dirty="0" err="1">
                <a:latin typeface="Arial" pitchFamily="34" charset="0"/>
                <a:cs typeface="Arial" pitchFamily="34" charset="0"/>
              </a:rPr>
              <a:t>của</a:t>
            </a:r>
            <a:r>
              <a:rPr lang="en-US" sz="2800" b="1" i="1" dirty="0">
                <a:latin typeface="Arial" pitchFamily="34" charset="0"/>
                <a:cs typeface="Arial" pitchFamily="34" charset="0"/>
              </a:rPr>
              <a:t> </a:t>
            </a:r>
            <a:r>
              <a:rPr lang="en-US" sz="2800" b="1" i="1" dirty="0" err="1">
                <a:latin typeface="Arial" pitchFamily="34" charset="0"/>
                <a:cs typeface="Arial" pitchFamily="34" charset="0"/>
              </a:rPr>
              <a:t>đất</a:t>
            </a:r>
            <a:r>
              <a:rPr lang="en-US" sz="2800" b="1" i="1" dirty="0">
                <a:latin typeface="Arial" pitchFamily="34" charset="0"/>
                <a:cs typeface="Arial" pitchFamily="34" charset="0"/>
              </a:rPr>
              <a:t> </a:t>
            </a:r>
            <a:r>
              <a:rPr lang="en-US" sz="2800" b="1" i="1" dirty="0" err="1">
                <a:latin typeface="Arial" pitchFamily="34" charset="0"/>
                <a:cs typeface="Arial" pitchFamily="34" charset="0"/>
              </a:rPr>
              <a:t>Việt</a:t>
            </a:r>
            <a:r>
              <a:rPr lang="en-US" sz="2800" b="1" i="1" dirty="0">
                <a:latin typeface="Arial" pitchFamily="34" charset="0"/>
                <a:cs typeface="Arial" pitchFamily="34" charset="0"/>
              </a:rPr>
              <a:t> ta </a:t>
            </a:r>
            <a:r>
              <a:rPr lang="en-US" sz="2800" b="1" i="1" dirty="0" err="1">
                <a:latin typeface="Arial" pitchFamily="34" charset="0"/>
                <a:cs typeface="Arial" pitchFamily="34" charset="0"/>
              </a:rPr>
              <a:t>mà</a:t>
            </a:r>
            <a:r>
              <a:rPr lang="en-US" sz="2800" b="1" i="1" dirty="0">
                <a:latin typeface="Arial" pitchFamily="34" charset="0"/>
                <a:cs typeface="Arial" pitchFamily="34" charset="0"/>
              </a:rPr>
              <a:t> </a:t>
            </a:r>
            <a:r>
              <a:rPr lang="en-US" sz="2800" b="1" i="1" dirty="0" err="1">
                <a:latin typeface="Arial" pitchFamily="34" charset="0"/>
                <a:cs typeface="Arial" pitchFamily="34" charset="0"/>
              </a:rPr>
              <a:t>phá</a:t>
            </a:r>
            <a:r>
              <a:rPr lang="en-US" sz="2800" b="1" i="1" dirty="0">
                <a:latin typeface="Arial" pitchFamily="34" charset="0"/>
                <a:cs typeface="Arial" pitchFamily="34" charset="0"/>
              </a:rPr>
              <a:t> </a:t>
            </a:r>
            <a:r>
              <a:rPr lang="en-US" sz="2800" b="1" i="1" dirty="0" err="1">
                <a:latin typeface="Arial" pitchFamily="34" charset="0"/>
                <a:cs typeface="Arial" pitchFamily="34" charset="0"/>
              </a:rPr>
              <a:t>được</a:t>
            </a:r>
            <a:r>
              <a:rPr lang="en-US" sz="2800" b="1" i="1" dirty="0">
                <a:latin typeface="Arial" pitchFamily="34" charset="0"/>
                <a:cs typeface="Arial" pitchFamily="34" charset="0"/>
              </a:rPr>
              <a:t> </a:t>
            </a:r>
            <a:r>
              <a:rPr lang="en-US" sz="2800" b="1" i="1" dirty="0" err="1">
                <a:latin typeface="Arial" pitchFamily="34" charset="0"/>
                <a:cs typeface="Arial" pitchFamily="34" charset="0"/>
              </a:rPr>
              <a:t>trăm</a:t>
            </a:r>
            <a:r>
              <a:rPr lang="en-US" sz="2800" b="1" i="1" dirty="0">
                <a:latin typeface="Arial" pitchFamily="34" charset="0"/>
                <a:cs typeface="Arial" pitchFamily="34" charset="0"/>
              </a:rPr>
              <a:t> </a:t>
            </a:r>
            <a:r>
              <a:rPr lang="en-US" sz="2800" b="1" i="1" dirty="0" err="1">
                <a:latin typeface="Arial" pitchFamily="34" charset="0"/>
                <a:cs typeface="Arial" pitchFamily="34" charset="0"/>
              </a:rPr>
              <a:t>vạn</a:t>
            </a:r>
            <a:r>
              <a:rPr lang="en-US" sz="2800" b="1" i="1" dirty="0">
                <a:latin typeface="Arial" pitchFamily="34" charset="0"/>
                <a:cs typeface="Arial" pitchFamily="34" charset="0"/>
              </a:rPr>
              <a:t> </a:t>
            </a:r>
            <a:r>
              <a:rPr lang="en-US" sz="2800" b="1" i="1" dirty="0" err="1">
                <a:latin typeface="Arial" pitchFamily="34" charset="0"/>
                <a:cs typeface="Arial" pitchFamily="34" charset="0"/>
              </a:rPr>
              <a:t>quân</a:t>
            </a:r>
            <a:r>
              <a:rPr lang="en-US" sz="2800" b="1" i="1" dirty="0">
                <a:latin typeface="Arial" pitchFamily="34" charset="0"/>
                <a:cs typeface="Arial" pitchFamily="34" charset="0"/>
              </a:rPr>
              <a:t> </a:t>
            </a:r>
            <a:r>
              <a:rPr lang="en-US" sz="2800" b="1" i="1" dirty="0" err="1">
                <a:latin typeface="Arial" pitchFamily="34" charset="0"/>
                <a:cs typeface="Arial" pitchFamily="34" charset="0"/>
              </a:rPr>
              <a:t>của</a:t>
            </a:r>
            <a:r>
              <a:rPr lang="en-US" sz="2800" b="1" i="1" dirty="0">
                <a:latin typeface="Arial" pitchFamily="34" charset="0"/>
                <a:cs typeface="Arial" pitchFamily="34" charset="0"/>
              </a:rPr>
              <a:t> </a:t>
            </a:r>
            <a:r>
              <a:rPr lang="en-US" sz="2800" b="1" i="1" dirty="0" err="1">
                <a:latin typeface="Arial" pitchFamily="34" charset="0"/>
                <a:cs typeface="Arial" pitchFamily="34" charset="0"/>
              </a:rPr>
              <a:t>Lưu</a:t>
            </a:r>
            <a:r>
              <a:rPr lang="en-US" sz="2800" b="1" i="1" dirty="0">
                <a:latin typeface="Arial" pitchFamily="34" charset="0"/>
                <a:cs typeface="Arial" pitchFamily="34" charset="0"/>
              </a:rPr>
              <a:t> </a:t>
            </a:r>
            <a:r>
              <a:rPr lang="en-US" sz="2800" b="1" i="1" dirty="0" err="1">
                <a:latin typeface="Arial" pitchFamily="34" charset="0"/>
                <a:cs typeface="Arial" pitchFamily="34" charset="0"/>
              </a:rPr>
              <a:t>Hoằng</a:t>
            </a:r>
            <a:r>
              <a:rPr lang="en-US" sz="2800" b="1" i="1" dirty="0">
                <a:latin typeface="Arial" pitchFamily="34" charset="0"/>
                <a:cs typeface="Arial" pitchFamily="34" charset="0"/>
              </a:rPr>
              <a:t> </a:t>
            </a:r>
            <a:r>
              <a:rPr lang="en-US" sz="2800" b="1" i="1" dirty="0" err="1">
                <a:latin typeface="Arial" pitchFamily="34" charset="0"/>
                <a:cs typeface="Arial" pitchFamily="34" charset="0"/>
              </a:rPr>
              <a:t>Tháo</a:t>
            </a:r>
            <a:r>
              <a:rPr lang="en-US" sz="2800" b="1" i="1" dirty="0">
                <a:latin typeface="Arial" pitchFamily="34" charset="0"/>
                <a:cs typeface="Arial" pitchFamily="34" charset="0"/>
              </a:rPr>
              <a:t>, </a:t>
            </a:r>
            <a:r>
              <a:rPr lang="en-US" sz="2800" b="1" i="1" dirty="0" err="1">
                <a:latin typeface="Arial" pitchFamily="34" charset="0"/>
                <a:cs typeface="Arial" pitchFamily="34" charset="0"/>
              </a:rPr>
              <a:t>mở</a:t>
            </a:r>
            <a:r>
              <a:rPr lang="en-US" sz="2800" b="1" i="1" dirty="0">
                <a:latin typeface="Arial" pitchFamily="34" charset="0"/>
                <a:cs typeface="Arial" pitchFamily="34" charset="0"/>
              </a:rPr>
              <a:t> </a:t>
            </a:r>
            <a:r>
              <a:rPr lang="en-US" sz="2800" b="1" i="1" dirty="0" err="1">
                <a:latin typeface="Arial" pitchFamily="34" charset="0"/>
                <a:cs typeface="Arial" pitchFamily="34" charset="0"/>
              </a:rPr>
              <a:t>nước</a:t>
            </a:r>
            <a:r>
              <a:rPr lang="en-US" sz="2800" b="1" i="1" dirty="0">
                <a:latin typeface="Arial" pitchFamily="34" charset="0"/>
                <a:cs typeface="Arial" pitchFamily="34" charset="0"/>
              </a:rPr>
              <a:t> </a:t>
            </a:r>
            <a:r>
              <a:rPr lang="en-US" sz="2800" b="1" i="1" dirty="0" err="1">
                <a:latin typeface="Arial" pitchFamily="34" charset="0"/>
                <a:cs typeface="Arial" pitchFamily="34" charset="0"/>
              </a:rPr>
              <a:t>xưng</a:t>
            </a:r>
            <a:r>
              <a:rPr lang="en-US" sz="2800" b="1" i="1" dirty="0">
                <a:latin typeface="Arial" pitchFamily="34" charset="0"/>
                <a:cs typeface="Arial" pitchFamily="34" charset="0"/>
              </a:rPr>
              <a:t> </a:t>
            </a:r>
            <a:r>
              <a:rPr lang="en-US" sz="2800" b="1" i="1" dirty="0" err="1">
                <a:latin typeface="Arial" pitchFamily="34" charset="0"/>
                <a:cs typeface="Arial" pitchFamily="34" charset="0"/>
              </a:rPr>
              <a:t>vương</a:t>
            </a:r>
            <a:r>
              <a:rPr lang="en-US" sz="2800" b="1" i="1" dirty="0">
                <a:latin typeface="Arial" pitchFamily="34" charset="0"/>
                <a:cs typeface="Arial" pitchFamily="34" charset="0"/>
              </a:rPr>
              <a:t>, </a:t>
            </a:r>
            <a:r>
              <a:rPr lang="en-US" sz="2800" b="1" i="1" dirty="0" err="1">
                <a:latin typeface="Arial" pitchFamily="34" charset="0"/>
                <a:cs typeface="Arial" pitchFamily="34" charset="0"/>
              </a:rPr>
              <a:t>làm</a:t>
            </a:r>
            <a:r>
              <a:rPr lang="en-US" sz="2800" b="1" i="1" dirty="0">
                <a:latin typeface="Arial" pitchFamily="34" charset="0"/>
                <a:cs typeface="Arial" pitchFamily="34" charset="0"/>
              </a:rPr>
              <a:t> </a:t>
            </a:r>
            <a:r>
              <a:rPr lang="en-US" sz="2800" b="1" i="1" dirty="0" err="1">
                <a:latin typeface="Arial" pitchFamily="34" charset="0"/>
                <a:cs typeface="Arial" pitchFamily="34" charset="0"/>
              </a:rPr>
              <a:t>cho</a:t>
            </a:r>
            <a:r>
              <a:rPr lang="en-US" sz="2800" b="1" i="1" dirty="0">
                <a:latin typeface="Arial" pitchFamily="34" charset="0"/>
                <a:cs typeface="Arial" pitchFamily="34" charset="0"/>
              </a:rPr>
              <a:t> </a:t>
            </a:r>
            <a:r>
              <a:rPr lang="en-US" sz="2800" b="1" i="1" dirty="0" err="1">
                <a:latin typeface="Arial" pitchFamily="34" charset="0"/>
                <a:cs typeface="Arial" pitchFamily="34" charset="0"/>
              </a:rPr>
              <a:t>người</a:t>
            </a:r>
            <a:r>
              <a:rPr lang="en-US" sz="2800" b="1" i="1" dirty="0">
                <a:latin typeface="Arial" pitchFamily="34" charset="0"/>
                <a:cs typeface="Arial" pitchFamily="34" charset="0"/>
              </a:rPr>
              <a:t> </a:t>
            </a:r>
            <a:r>
              <a:rPr lang="en-US" sz="2800" b="1" i="1" dirty="0" err="1">
                <a:latin typeface="Arial" pitchFamily="34" charset="0"/>
                <a:cs typeface="Arial" pitchFamily="34" charset="0"/>
              </a:rPr>
              <a:t>phương</a:t>
            </a:r>
            <a:r>
              <a:rPr lang="en-US" sz="2800" b="1" i="1" dirty="0">
                <a:latin typeface="Arial" pitchFamily="34" charset="0"/>
                <a:cs typeface="Arial" pitchFamily="34" charset="0"/>
              </a:rPr>
              <a:t> </a:t>
            </a:r>
            <a:r>
              <a:rPr lang="en-US" sz="2800" b="1" i="1" dirty="0" err="1">
                <a:latin typeface="Arial" pitchFamily="34" charset="0"/>
                <a:cs typeface="Arial" pitchFamily="34" charset="0"/>
              </a:rPr>
              <a:t>Bắc</a:t>
            </a:r>
            <a:r>
              <a:rPr lang="en-US" sz="2800" b="1" i="1" dirty="0">
                <a:latin typeface="Arial" pitchFamily="34" charset="0"/>
                <a:cs typeface="Arial" pitchFamily="34" charset="0"/>
              </a:rPr>
              <a:t> </a:t>
            </a:r>
            <a:r>
              <a:rPr lang="en-US" sz="2800" b="1" i="1" dirty="0" err="1">
                <a:latin typeface="Arial" pitchFamily="34" charset="0"/>
                <a:cs typeface="Arial" pitchFamily="34" charset="0"/>
              </a:rPr>
              <a:t>không</a:t>
            </a:r>
            <a:r>
              <a:rPr lang="en-US" sz="2800" b="1" i="1" dirty="0">
                <a:latin typeface="Arial" pitchFamily="34" charset="0"/>
                <a:cs typeface="Arial" pitchFamily="34" charset="0"/>
              </a:rPr>
              <a:t> </a:t>
            </a:r>
            <a:r>
              <a:rPr lang="en-US" sz="2800" b="1" i="1" dirty="0" err="1">
                <a:latin typeface="Arial" pitchFamily="34" charset="0"/>
                <a:cs typeface="Arial" pitchFamily="34" charset="0"/>
              </a:rPr>
              <a:t>dám</a:t>
            </a:r>
            <a:r>
              <a:rPr lang="en-US" sz="2800" b="1" i="1" dirty="0">
                <a:latin typeface="Arial" pitchFamily="34" charset="0"/>
                <a:cs typeface="Arial" pitchFamily="34" charset="0"/>
              </a:rPr>
              <a:t> </a:t>
            </a:r>
            <a:r>
              <a:rPr lang="en-US" sz="2800" b="1" i="1" dirty="0" err="1">
                <a:latin typeface="Arial" pitchFamily="34" charset="0"/>
                <a:cs typeface="Arial" pitchFamily="34" charset="0"/>
              </a:rPr>
              <a:t>lại</a:t>
            </a:r>
            <a:r>
              <a:rPr lang="en-US" sz="2800" b="1" i="1" dirty="0">
                <a:latin typeface="Arial" pitchFamily="34" charset="0"/>
                <a:cs typeface="Arial" pitchFamily="34" charset="0"/>
              </a:rPr>
              <a:t> sang </a:t>
            </a:r>
            <a:r>
              <a:rPr lang="en-US" sz="2800" b="1" i="1" dirty="0" err="1">
                <a:latin typeface="Arial" pitchFamily="34" charset="0"/>
                <a:cs typeface="Arial" pitchFamily="34" charset="0"/>
              </a:rPr>
              <a:t>nữa</a:t>
            </a:r>
            <a:r>
              <a:rPr lang="en-US" sz="2800" b="1" i="1" dirty="0">
                <a:latin typeface="Arial" pitchFamily="34" charset="0"/>
                <a:cs typeface="Arial" pitchFamily="34" charset="0"/>
              </a:rPr>
              <a:t>. </a:t>
            </a:r>
            <a:r>
              <a:rPr lang="en-US" sz="2800" b="1" i="1" dirty="0" err="1">
                <a:latin typeface="Arial" pitchFamily="34" charset="0"/>
                <a:cs typeface="Arial" pitchFamily="34" charset="0"/>
              </a:rPr>
              <a:t>Có</a:t>
            </a:r>
            <a:r>
              <a:rPr lang="en-US" sz="2800" b="1" i="1" dirty="0">
                <a:latin typeface="Arial" pitchFamily="34" charset="0"/>
                <a:cs typeface="Arial" pitchFamily="34" charset="0"/>
              </a:rPr>
              <a:t> </a:t>
            </a:r>
            <a:r>
              <a:rPr lang="en-US" sz="2800" b="1" i="1" dirty="0" err="1">
                <a:latin typeface="Arial" pitchFamily="34" charset="0"/>
                <a:cs typeface="Arial" pitchFamily="34" charset="0"/>
              </a:rPr>
              <a:t>thể</a:t>
            </a:r>
            <a:r>
              <a:rPr lang="en-US" sz="2800" b="1" i="1" dirty="0">
                <a:latin typeface="Arial" pitchFamily="34" charset="0"/>
                <a:cs typeface="Arial" pitchFamily="34" charset="0"/>
              </a:rPr>
              <a:t> </a:t>
            </a:r>
            <a:r>
              <a:rPr lang="en-US" sz="2800" b="1" i="1" dirty="0" err="1">
                <a:latin typeface="Arial" pitchFamily="34" charset="0"/>
                <a:cs typeface="Arial" pitchFamily="34" charset="0"/>
              </a:rPr>
              <a:t>nói</a:t>
            </a:r>
            <a:r>
              <a:rPr lang="en-US" sz="2800" b="1" i="1" dirty="0">
                <a:latin typeface="Arial" pitchFamily="34" charset="0"/>
                <a:cs typeface="Arial" pitchFamily="34" charset="0"/>
              </a:rPr>
              <a:t> </a:t>
            </a:r>
            <a:r>
              <a:rPr lang="en-US" sz="2800" b="1" i="1" dirty="0" err="1">
                <a:latin typeface="Arial" pitchFamily="34" charset="0"/>
                <a:cs typeface="Arial" pitchFamily="34" charset="0"/>
              </a:rPr>
              <a:t>là</a:t>
            </a:r>
            <a:r>
              <a:rPr lang="en-US" sz="2800" b="1" i="1" dirty="0">
                <a:latin typeface="Arial" pitchFamily="34" charset="0"/>
                <a:cs typeface="Arial" pitchFamily="34" charset="0"/>
              </a:rPr>
              <a:t> </a:t>
            </a:r>
            <a:r>
              <a:rPr lang="en-US" sz="2800" b="1" i="1" dirty="0" err="1">
                <a:latin typeface="Arial" pitchFamily="34" charset="0"/>
                <a:cs typeface="Arial" pitchFamily="34" charset="0"/>
              </a:rPr>
              <a:t>một</a:t>
            </a:r>
            <a:r>
              <a:rPr lang="en-US" sz="2800" b="1" i="1" dirty="0">
                <a:latin typeface="Arial" pitchFamily="34" charset="0"/>
                <a:cs typeface="Arial" pitchFamily="34" charset="0"/>
              </a:rPr>
              <a:t> </a:t>
            </a:r>
            <a:r>
              <a:rPr lang="en-US" sz="2800" b="1" i="1" dirty="0" err="1">
                <a:latin typeface="Arial" pitchFamily="34" charset="0"/>
                <a:cs typeface="Arial" pitchFamily="34" charset="0"/>
              </a:rPr>
              <a:t>cơn</a:t>
            </a:r>
            <a:r>
              <a:rPr lang="en-US" sz="2800" b="1" i="1" dirty="0">
                <a:latin typeface="Arial" pitchFamily="34" charset="0"/>
                <a:cs typeface="Arial" pitchFamily="34" charset="0"/>
              </a:rPr>
              <a:t> </a:t>
            </a:r>
            <a:r>
              <a:rPr lang="en-US" sz="2800" b="1" i="1" dirty="0" err="1">
                <a:latin typeface="Arial" pitchFamily="34" charset="0"/>
                <a:cs typeface="Arial" pitchFamily="34" charset="0"/>
              </a:rPr>
              <a:t>giận</a:t>
            </a:r>
            <a:r>
              <a:rPr lang="en-US" sz="2800" b="1" i="1" dirty="0">
                <a:latin typeface="Arial" pitchFamily="34" charset="0"/>
                <a:cs typeface="Arial" pitchFamily="34" charset="0"/>
              </a:rPr>
              <a:t> </a:t>
            </a:r>
            <a:r>
              <a:rPr lang="en-US" sz="2800" b="1" i="1" dirty="0" err="1">
                <a:latin typeface="Arial" pitchFamily="34" charset="0"/>
                <a:cs typeface="Arial" pitchFamily="34" charset="0"/>
              </a:rPr>
              <a:t>mà</a:t>
            </a:r>
            <a:r>
              <a:rPr lang="en-US" sz="2800" b="1" i="1" dirty="0">
                <a:latin typeface="Arial" pitchFamily="34" charset="0"/>
                <a:cs typeface="Arial" pitchFamily="34" charset="0"/>
              </a:rPr>
              <a:t> </a:t>
            </a:r>
            <a:r>
              <a:rPr lang="en-US" sz="2800" b="1" i="1" dirty="0" err="1">
                <a:latin typeface="Arial" pitchFamily="34" charset="0"/>
                <a:cs typeface="Arial" pitchFamily="34" charset="0"/>
              </a:rPr>
              <a:t>yên</a:t>
            </a:r>
            <a:r>
              <a:rPr lang="en-US" sz="2800" b="1" i="1" dirty="0">
                <a:latin typeface="Arial" pitchFamily="34" charset="0"/>
                <a:cs typeface="Arial" pitchFamily="34" charset="0"/>
              </a:rPr>
              <a:t> </a:t>
            </a:r>
            <a:r>
              <a:rPr lang="en-US" sz="2800" b="1" i="1" dirty="0" err="1">
                <a:latin typeface="Arial" pitchFamily="34" charset="0"/>
                <a:cs typeface="Arial" pitchFamily="34" charset="0"/>
              </a:rPr>
              <a:t>được</a:t>
            </a:r>
            <a:r>
              <a:rPr lang="en-US" sz="2800" b="1" i="1" dirty="0">
                <a:latin typeface="Arial" pitchFamily="34" charset="0"/>
                <a:cs typeface="Arial" pitchFamily="34" charset="0"/>
              </a:rPr>
              <a:t> </a:t>
            </a:r>
            <a:r>
              <a:rPr lang="en-US" sz="2800" b="1" i="1" dirty="0" err="1">
                <a:latin typeface="Arial" pitchFamily="34" charset="0"/>
                <a:cs typeface="Arial" pitchFamily="34" charset="0"/>
              </a:rPr>
              <a:t>dân</a:t>
            </a:r>
            <a:r>
              <a:rPr lang="en-US" sz="2800" b="1" i="1" dirty="0">
                <a:latin typeface="Arial" pitchFamily="34" charset="0"/>
                <a:cs typeface="Arial" pitchFamily="34" charset="0"/>
              </a:rPr>
              <a:t>, </a:t>
            </a:r>
            <a:r>
              <a:rPr lang="en-US" sz="2800" b="1" i="1" dirty="0" err="1">
                <a:latin typeface="Arial" pitchFamily="34" charset="0"/>
                <a:cs typeface="Arial" pitchFamily="34" charset="0"/>
              </a:rPr>
              <a:t>mưu</a:t>
            </a:r>
            <a:r>
              <a:rPr lang="en-US" sz="2800" b="1" i="1" dirty="0">
                <a:latin typeface="Arial" pitchFamily="34" charset="0"/>
                <a:cs typeface="Arial" pitchFamily="34" charset="0"/>
              </a:rPr>
              <a:t> </a:t>
            </a:r>
            <a:r>
              <a:rPr lang="en-US" sz="2800" b="1" i="1" dirty="0" err="1">
                <a:latin typeface="Arial" pitchFamily="34" charset="0"/>
                <a:cs typeface="Arial" pitchFamily="34" charset="0"/>
              </a:rPr>
              <a:t>giỏi</a:t>
            </a:r>
            <a:r>
              <a:rPr lang="en-US" sz="2800" b="1" i="1" dirty="0">
                <a:latin typeface="Arial" pitchFamily="34" charset="0"/>
                <a:cs typeface="Arial" pitchFamily="34" charset="0"/>
              </a:rPr>
              <a:t> </a:t>
            </a:r>
            <a:r>
              <a:rPr lang="en-US" sz="2800" b="1" i="1" dirty="0" err="1">
                <a:latin typeface="Arial" pitchFamily="34" charset="0"/>
                <a:cs typeface="Arial" pitchFamily="34" charset="0"/>
              </a:rPr>
              <a:t>mà</a:t>
            </a:r>
            <a:r>
              <a:rPr lang="en-US" sz="2800" b="1" i="1" dirty="0">
                <a:latin typeface="Arial" pitchFamily="34" charset="0"/>
                <a:cs typeface="Arial" pitchFamily="34" charset="0"/>
              </a:rPr>
              <a:t> </a:t>
            </a:r>
            <a:r>
              <a:rPr lang="en-US" sz="2800" b="1" i="1" dirty="0" err="1">
                <a:latin typeface="Arial" pitchFamily="34" charset="0"/>
                <a:cs typeface="Arial" pitchFamily="34" charset="0"/>
              </a:rPr>
              <a:t>đánh</a:t>
            </a:r>
            <a:r>
              <a:rPr lang="en-US" sz="2800" b="1" i="1" dirty="0">
                <a:latin typeface="Arial" pitchFamily="34" charset="0"/>
                <a:cs typeface="Arial" pitchFamily="34" charset="0"/>
              </a:rPr>
              <a:t> </a:t>
            </a:r>
            <a:r>
              <a:rPr lang="en-US" sz="2800" b="1" i="1" dirty="0" err="1">
                <a:latin typeface="Arial" pitchFamily="34" charset="0"/>
                <a:cs typeface="Arial" pitchFamily="34" charset="0"/>
              </a:rPr>
              <a:t>cũng</a:t>
            </a:r>
            <a:r>
              <a:rPr lang="en-US" sz="2800" b="1" i="1" dirty="0">
                <a:latin typeface="Arial" pitchFamily="34" charset="0"/>
                <a:cs typeface="Arial" pitchFamily="34" charset="0"/>
              </a:rPr>
              <a:t> </a:t>
            </a:r>
            <a:r>
              <a:rPr lang="en-US" sz="2800" b="1" i="1" dirty="0" err="1">
                <a:latin typeface="Arial" pitchFamily="34" charset="0"/>
                <a:cs typeface="Arial" pitchFamily="34" charset="0"/>
              </a:rPr>
              <a:t>giỏi</a:t>
            </a:r>
            <a:r>
              <a:rPr lang="en-US" sz="2800" b="1" i="1" dirty="0">
                <a:latin typeface="Arial" pitchFamily="34" charset="0"/>
                <a:cs typeface="Arial" pitchFamily="34" charset="0"/>
              </a:rPr>
              <a:t> </a:t>
            </a:r>
            <a:r>
              <a:rPr lang="en-US" sz="2800" b="1" i="1" dirty="0" err="1">
                <a:latin typeface="Arial" pitchFamily="34" charset="0"/>
                <a:cs typeface="Arial" pitchFamily="34" charset="0"/>
              </a:rPr>
              <a:t>vậy</a:t>
            </a:r>
            <a:r>
              <a:rPr lang="en-US" sz="2800" b="1" i="1" dirty="0">
                <a:latin typeface="Arial" pitchFamily="34" charset="0"/>
                <a:cs typeface="Arial" pitchFamily="34" charset="0"/>
              </a:rPr>
              <a:t>".</a:t>
            </a:r>
          </a:p>
          <a:p>
            <a:pPr algn="ctr">
              <a:lnSpc>
                <a:spcPct val="150000"/>
              </a:lnSpc>
            </a:pPr>
            <a:endParaRPr lang="en-US" sz="800" b="1" i="1" dirty="0">
              <a:latin typeface="Arial" pitchFamily="34" charset="0"/>
              <a:cs typeface="Arial" pitchFamily="34" charset="0"/>
            </a:endParaRPr>
          </a:p>
          <a:p>
            <a:pPr algn="ctr">
              <a:lnSpc>
                <a:spcPct val="150000"/>
              </a:lnSpc>
            </a:pPr>
            <a:r>
              <a:rPr lang="en-US" sz="2400" b="1" i="1" dirty="0">
                <a:latin typeface="Arial" pitchFamily="34" charset="0"/>
                <a:cs typeface="Arial" pitchFamily="34" charset="0"/>
              </a:rPr>
              <a:t>                              </a:t>
            </a:r>
            <a:r>
              <a:rPr lang="en-US" sz="2400" b="1" i="1" dirty="0" err="1">
                <a:latin typeface="Arial" pitchFamily="34" charset="0"/>
                <a:cs typeface="Arial" pitchFamily="34" charset="0"/>
              </a:rPr>
              <a:t>Lê</a:t>
            </a:r>
            <a:r>
              <a:rPr lang="en-US" sz="2400" b="1" i="1" dirty="0">
                <a:latin typeface="Arial" pitchFamily="34" charset="0"/>
                <a:cs typeface="Arial" pitchFamily="34" charset="0"/>
              </a:rPr>
              <a:t> </a:t>
            </a:r>
            <a:r>
              <a:rPr lang="en-US" sz="2400" b="1" i="1" dirty="0" err="1">
                <a:latin typeface="Arial" pitchFamily="34" charset="0"/>
                <a:cs typeface="Arial" pitchFamily="34" charset="0"/>
              </a:rPr>
              <a:t>Văn</a:t>
            </a:r>
            <a:r>
              <a:rPr lang="en-US" sz="2400" b="1" i="1" dirty="0">
                <a:latin typeface="Arial" pitchFamily="34" charset="0"/>
                <a:cs typeface="Arial" pitchFamily="34" charset="0"/>
              </a:rPr>
              <a:t> </a:t>
            </a:r>
            <a:r>
              <a:rPr lang="en-US" sz="2400" b="1" i="1" dirty="0" err="1">
                <a:latin typeface="Arial" pitchFamily="34" charset="0"/>
                <a:cs typeface="Arial" pitchFamily="34" charset="0"/>
              </a:rPr>
              <a:t>Hưu</a:t>
            </a:r>
            <a:r>
              <a:rPr lang="en-US" sz="2400" b="1" i="1" dirty="0">
                <a:latin typeface="Arial" pitchFamily="34" charset="0"/>
                <a:cs typeface="Arial" pitchFamily="34" charset="0"/>
              </a:rPr>
              <a:t>- “</a:t>
            </a:r>
            <a:r>
              <a:rPr lang="en-US" sz="2400" b="1" i="1" dirty="0" err="1">
                <a:latin typeface="Arial" pitchFamily="34" charset="0"/>
                <a:cs typeface="Arial" pitchFamily="34" charset="0"/>
              </a:rPr>
              <a:t>Đại</a:t>
            </a:r>
            <a:r>
              <a:rPr lang="en-US" sz="2400" b="1" i="1" dirty="0">
                <a:latin typeface="Arial" pitchFamily="34" charset="0"/>
                <a:cs typeface="Arial" pitchFamily="34" charset="0"/>
              </a:rPr>
              <a:t> </a:t>
            </a:r>
            <a:r>
              <a:rPr lang="en-US" sz="2400" b="1" i="1" dirty="0" err="1">
                <a:latin typeface="Arial" pitchFamily="34" charset="0"/>
                <a:cs typeface="Arial" pitchFamily="34" charset="0"/>
              </a:rPr>
              <a:t>Việt</a:t>
            </a:r>
            <a:r>
              <a:rPr lang="en-US" sz="2400" b="1" i="1" dirty="0">
                <a:latin typeface="Arial" pitchFamily="34" charset="0"/>
                <a:cs typeface="Arial" pitchFamily="34" charset="0"/>
              </a:rPr>
              <a:t> </a:t>
            </a:r>
            <a:r>
              <a:rPr lang="en-US" sz="2400" b="1" i="1" dirty="0" err="1">
                <a:latin typeface="Arial" pitchFamily="34" charset="0"/>
                <a:cs typeface="Arial" pitchFamily="34" charset="0"/>
              </a:rPr>
              <a:t>sử</a:t>
            </a:r>
            <a:r>
              <a:rPr lang="en-US" sz="2400" b="1" i="1" dirty="0">
                <a:latin typeface="Arial" pitchFamily="34" charset="0"/>
                <a:cs typeface="Arial" pitchFamily="34" charset="0"/>
              </a:rPr>
              <a:t> </a:t>
            </a:r>
            <a:r>
              <a:rPr lang="en-US" sz="2400" b="1" i="1" dirty="0" err="1">
                <a:latin typeface="Arial" pitchFamily="34" charset="0"/>
                <a:cs typeface="Arial" pitchFamily="34" charset="0"/>
              </a:rPr>
              <a:t>ký</a:t>
            </a:r>
            <a:r>
              <a:rPr lang="en-US" sz="2400" b="1" i="1" dirty="0">
                <a:latin typeface="Arial" pitchFamily="34" charset="0"/>
                <a:cs typeface="Arial" pitchFamily="34" charset="0"/>
              </a:rPr>
              <a:t> </a:t>
            </a:r>
            <a:r>
              <a:rPr lang="en-US" sz="2400" b="1" i="1" dirty="0" err="1">
                <a:latin typeface="Arial" pitchFamily="34" charset="0"/>
                <a:cs typeface="Arial" pitchFamily="34" charset="0"/>
              </a:rPr>
              <a:t>toàn</a:t>
            </a:r>
            <a:r>
              <a:rPr lang="en-US" sz="2400" b="1" i="1" dirty="0">
                <a:latin typeface="Arial" pitchFamily="34" charset="0"/>
                <a:cs typeface="Arial" pitchFamily="34" charset="0"/>
              </a:rPr>
              <a:t> </a:t>
            </a:r>
            <a:r>
              <a:rPr lang="en-US" sz="2400" b="1" i="1" dirty="0" err="1">
                <a:latin typeface="Arial" pitchFamily="34" charset="0"/>
                <a:cs typeface="Arial" pitchFamily="34" charset="0"/>
              </a:rPr>
              <a:t>thư</a:t>
            </a:r>
            <a:r>
              <a:rPr lang="en-US" sz="2400" b="1" i="1" dirty="0">
                <a:latin typeface="Arial" pitchFamily="34" charset="0"/>
                <a:cs typeface="Arial" pitchFamily="34" charset="0"/>
              </a:rPr>
              <a:t>”</a:t>
            </a:r>
          </a:p>
        </p:txBody>
      </p:sp>
    </p:spTree>
    <p:extLst>
      <p:ext uri="{BB962C8B-B14F-4D97-AF65-F5344CB8AC3E}">
        <p14:creationId xmlns:p14="http://schemas.microsoft.com/office/powerpoint/2010/main" val="3191642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705394" y="248194"/>
            <a:ext cx="5068389" cy="3722914"/>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Trận</a:t>
            </a:r>
            <a:r>
              <a:rPr lang="en-US" sz="2400" b="1" dirty="0"/>
              <a:t> </a:t>
            </a:r>
            <a:r>
              <a:rPr lang="en-US" sz="2400" b="1" dirty="0" err="1"/>
              <a:t>Bạch</a:t>
            </a:r>
            <a:r>
              <a:rPr lang="en-US" sz="2400" b="1" dirty="0"/>
              <a:t> </a:t>
            </a:r>
            <a:r>
              <a:rPr lang="en-US" sz="2400" b="1" dirty="0" err="1"/>
              <a:t>Đằng</a:t>
            </a:r>
            <a:r>
              <a:rPr lang="en-US" sz="2400" b="1" dirty="0"/>
              <a:t> </a:t>
            </a:r>
            <a:r>
              <a:rPr lang="en-US" sz="2400" b="1" dirty="0" err="1"/>
              <a:t>thắng</a:t>
            </a:r>
            <a:r>
              <a:rPr lang="en-US" sz="2400" b="1" dirty="0"/>
              <a:t> </a:t>
            </a:r>
            <a:r>
              <a:rPr lang="en-US" sz="2400" b="1" dirty="0" err="1"/>
              <a:t>lợi</a:t>
            </a:r>
            <a:r>
              <a:rPr lang="en-US" sz="2400" b="1" dirty="0"/>
              <a:t> </a:t>
            </a:r>
            <a:r>
              <a:rPr lang="en-US" sz="2400" b="1" dirty="0" err="1"/>
              <a:t>có</a:t>
            </a:r>
            <a:r>
              <a:rPr lang="en-US" sz="2400" b="1" dirty="0"/>
              <a:t> ý </a:t>
            </a:r>
            <a:r>
              <a:rPr lang="en-US" sz="2400" b="1" dirty="0" err="1"/>
              <a:t>nghĩa</a:t>
            </a:r>
            <a:r>
              <a:rPr lang="en-US" sz="2400" b="1" dirty="0"/>
              <a:t> </a:t>
            </a:r>
            <a:r>
              <a:rPr lang="en-US" sz="2400" b="1" dirty="0" err="1"/>
              <a:t>như</a:t>
            </a:r>
            <a:r>
              <a:rPr lang="en-US" sz="2400" b="1" dirty="0"/>
              <a:t> </a:t>
            </a:r>
            <a:r>
              <a:rPr lang="en-US" sz="2400" b="1" dirty="0" err="1"/>
              <a:t>thế</a:t>
            </a:r>
            <a:r>
              <a:rPr lang="en-US" sz="2400" b="1" dirty="0"/>
              <a:t> </a:t>
            </a:r>
            <a:r>
              <a:rPr lang="en-US" sz="2400" b="1" dirty="0" err="1"/>
              <a:t>nào</a:t>
            </a:r>
            <a:r>
              <a:rPr lang="en-US" sz="2400" b="1" dirty="0"/>
              <a:t>?</a:t>
            </a:r>
          </a:p>
        </p:txBody>
      </p:sp>
      <p:sp>
        <p:nvSpPr>
          <p:cNvPr id="5" name="Rectangle 4"/>
          <p:cNvSpPr/>
          <p:nvPr/>
        </p:nvSpPr>
        <p:spPr>
          <a:xfrm>
            <a:off x="5865223" y="2090058"/>
            <a:ext cx="5225142" cy="3323987"/>
          </a:xfrm>
          <a:prstGeom prst="rect">
            <a:avLst/>
          </a:prstGeom>
        </p:spPr>
        <p:txBody>
          <a:bodyPr wrap="square">
            <a:spAutoFit/>
          </a:bodyPr>
          <a:lstStyle/>
          <a:p>
            <a:pPr marR="36195" indent="319405" algn="just">
              <a:lnSpc>
                <a:spcPct val="150000"/>
              </a:lnSpc>
              <a:spcAft>
                <a:spcPts val="0"/>
              </a:spcAft>
            </a:pPr>
            <a:r>
              <a:rPr lang="en-US" sz="2800" b="1" dirty="0" err="1">
                <a:solidFill>
                  <a:srgbClr val="FF0000"/>
                </a:solidFill>
                <a:latin typeface="Times New Roman" panose="02020603050405020304" pitchFamily="18" charset="0"/>
                <a:ea typeface="Times New Roman" panose="02020603050405020304" pitchFamily="18" charset="0"/>
              </a:rPr>
              <a:t>Là</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chiến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thắng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lịch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sử</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vẻ</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vang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của</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dân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tộc</a:t>
            </a:r>
            <a:r>
              <a:rPr lang="en-US" sz="2800" b="1" dirty="0">
                <a:solidFill>
                  <a:srgbClr val="FF0000"/>
                </a:solidFill>
                <a:latin typeface="Times New Roman" panose="02020603050405020304" pitchFamily="18" charset="0"/>
                <a:ea typeface="Times New Roman" panose="02020603050405020304" pitchFamily="18" charset="0"/>
              </a:rPr>
              <a:t> ta: </a:t>
            </a:r>
            <a:r>
              <a:rPr lang="en-US" sz="2800" b="1" dirty="0" err="1">
                <a:solidFill>
                  <a:srgbClr val="FF0000"/>
                </a:solidFill>
                <a:latin typeface="Times New Roman" panose="02020603050405020304" pitchFamily="18" charset="0"/>
                <a:ea typeface="Times New Roman" panose="02020603050405020304" pitchFamily="18" charset="0"/>
              </a:rPr>
              <a:t>kết</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thúc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hơn</a:t>
            </a:r>
            <a:r>
              <a:rPr lang="en-US" sz="2800" b="1" dirty="0">
                <a:solidFill>
                  <a:srgbClr val="FF0000"/>
                </a:solidFill>
                <a:latin typeface="Times New Roman" panose="02020603050405020304" pitchFamily="18" charset="0"/>
                <a:ea typeface="Times New Roman" panose="02020603050405020304" pitchFamily="18" charset="0"/>
              </a:rPr>
              <a:t> 1000 </a:t>
            </a:r>
            <a:r>
              <a:rPr lang="en-US" sz="2800" b="1" dirty="0" err="1">
                <a:solidFill>
                  <a:srgbClr val="FF0000"/>
                </a:solidFill>
                <a:latin typeface="Times New Roman" panose="02020603050405020304" pitchFamily="18" charset="0"/>
                <a:ea typeface="Times New Roman" panose="02020603050405020304" pitchFamily="18" charset="0"/>
              </a:rPr>
              <a:t>năm</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đô</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hộ</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của</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phong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kiến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phương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Bắc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mở</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ra</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thời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kì</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độc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lập</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lâu</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dài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cho</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dân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tộc</a:t>
            </a:r>
            <a:r>
              <a:rPr lang="en-US" sz="2800" b="1" dirty="0">
                <a:solidFill>
                  <a:srgbClr val="FF0000"/>
                </a:solidFill>
                <a:latin typeface="Times New Roman" panose="02020603050405020304" pitchFamily="18" charset="0"/>
                <a:ea typeface="Times New Roman" panose="02020603050405020304" pitchFamily="18" charset="0"/>
              </a:rPr>
              <a:t> ta.</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316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19B6511-9E88-44D1-94C2-2BB6ECB9DB88}"/>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67CF8CD0-5ADC-4506-9B0F-8D711281393C}"/>
              </a:ext>
            </a:extLst>
          </p:cNvPr>
          <p:cNvSpPr>
            <a:spLocks noGrp="1"/>
          </p:cNvSpPr>
          <p:nvPr>
            <p:ph idx="1"/>
          </p:nvPr>
        </p:nvSpPr>
        <p:spPr/>
        <p:txBody>
          <a:bodyPr/>
          <a:lstStyle/>
          <a:p>
            <a:endParaRPr lang="en-US"/>
          </a:p>
        </p:txBody>
      </p:sp>
      <p:pic>
        <p:nvPicPr>
          <p:cNvPr id="5" name="Hình ảnh 4">
            <a:extLst>
              <a:ext uri="{FF2B5EF4-FFF2-40B4-BE49-F238E27FC236}">
                <a16:creationId xmlns:a16="http://schemas.microsoft.com/office/drawing/2014/main" id="{72C26FCB-8178-4BEF-99E2-B9A2891A6E81}"/>
              </a:ext>
            </a:extLst>
          </p:cNvPr>
          <p:cNvPicPr>
            <a:picLocks noChangeAspect="1"/>
          </p:cNvPicPr>
          <p:nvPr/>
        </p:nvPicPr>
        <p:blipFill>
          <a:blip r:embed="rId2"/>
          <a:stretch>
            <a:fillRect/>
          </a:stretch>
        </p:blipFill>
        <p:spPr>
          <a:xfrm>
            <a:off x="-1" y="274639"/>
            <a:ext cx="12017829" cy="6583361"/>
          </a:xfrm>
          <a:prstGeom prst="rect">
            <a:avLst/>
          </a:prstGeom>
        </p:spPr>
      </p:pic>
    </p:spTree>
    <p:extLst>
      <p:ext uri="{BB962C8B-B14F-4D97-AF65-F5344CB8AC3E}">
        <p14:creationId xmlns:p14="http://schemas.microsoft.com/office/powerpoint/2010/main" val="1350260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4" name="Group 83"/>
          <p:cNvGrpSpPr>
            <a:grpSpLocks/>
          </p:cNvGrpSpPr>
          <p:nvPr/>
        </p:nvGrpSpPr>
        <p:grpSpPr bwMode="auto">
          <a:xfrm>
            <a:off x="201706" y="6772774"/>
            <a:ext cx="11846862" cy="136026"/>
            <a:chOff x="48" y="4224"/>
            <a:chExt cx="5616" cy="50"/>
          </a:xfrm>
        </p:grpSpPr>
        <p:pic>
          <p:nvPicPr>
            <p:cNvPr id="51234" name="Picture 8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5" name="Picture 8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9495" y="300614"/>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alf Frame 16"/>
          <p:cNvSpPr/>
          <p:nvPr/>
        </p:nvSpPr>
        <p:spPr bwMode="auto">
          <a:xfrm>
            <a:off x="201706" y="123337"/>
            <a:ext cx="1524000" cy="1143000"/>
          </a:xfrm>
          <a:prstGeom prst="halfFrame">
            <a:avLst/>
          </a:prstGeom>
          <a:solidFill>
            <a:srgbClr val="0000FF"/>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b="1">
              <a:solidFill>
                <a:srgbClr val="000000"/>
              </a:solidFill>
              <a:latin typeface="Arial" charset="0"/>
            </a:endParaRPr>
          </a:p>
        </p:txBody>
      </p:sp>
      <p:grpSp>
        <p:nvGrpSpPr>
          <p:cNvPr id="51213" name="Group 22"/>
          <p:cNvGrpSpPr>
            <a:grpSpLocks/>
          </p:cNvGrpSpPr>
          <p:nvPr/>
        </p:nvGrpSpPr>
        <p:grpSpPr bwMode="auto">
          <a:xfrm>
            <a:off x="2154239" y="198438"/>
            <a:ext cx="860425" cy="660400"/>
            <a:chOff x="523" y="2809"/>
            <a:chExt cx="876" cy="882"/>
          </a:xfrm>
        </p:grpSpPr>
        <p:sp>
          <p:nvSpPr>
            <p:cNvPr id="51218" name="Oval 25"/>
            <p:cNvSpPr>
              <a:spLocks noChangeArrowheads="1"/>
            </p:cNvSpPr>
            <p:nvPr/>
          </p:nvSpPr>
          <p:spPr bwMode="gray">
            <a:xfrm>
              <a:off x="523" y="2809"/>
              <a:ext cx="876" cy="876"/>
            </a:xfrm>
            <a:prstGeom prst="ellipse">
              <a:avLst/>
            </a:prstGeom>
            <a:noFill/>
            <a:ln w="19050" algn="ctr">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vi-VN" altLang="en-US" sz="2500" b="1">
                <a:solidFill>
                  <a:srgbClr val="000000"/>
                </a:solidFill>
                <a:latin typeface="Arial" charset="0"/>
              </a:endParaRPr>
            </a:p>
          </p:txBody>
        </p:sp>
        <p:sp>
          <p:nvSpPr>
            <p:cNvPr id="51219" name="Line 14"/>
            <p:cNvSpPr>
              <a:spLocks noChangeShapeType="1"/>
            </p:cNvSpPr>
            <p:nvPr/>
          </p:nvSpPr>
          <p:spPr bwMode="gray">
            <a:xfrm>
              <a:off x="964" y="2809"/>
              <a:ext cx="0" cy="87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0" name="Line 15"/>
            <p:cNvSpPr>
              <a:spLocks noChangeShapeType="1"/>
            </p:cNvSpPr>
            <p:nvPr/>
          </p:nvSpPr>
          <p:spPr bwMode="gray">
            <a:xfrm>
              <a:off x="523" y="3244"/>
              <a:ext cx="876" cy="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Freeform 29"/>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3" name="Freeform 30"/>
            <p:cNvSpPr>
              <a:spLocks/>
            </p:cNvSpPr>
            <p:nvPr/>
          </p:nvSpPr>
          <p:spPr bwMode="gray">
            <a:xfrm rot="5400000">
              <a:off x="892" y="3171"/>
              <a:ext cx="114" cy="653"/>
            </a:xfrm>
            <a:custGeom>
              <a:avLst/>
              <a:gdLst>
                <a:gd name="T0" fmla="*/ 1 w 197"/>
                <a:gd name="T1" fmla="*/ 0 h 870"/>
                <a:gd name="T2" fmla="*/ 0 w 197"/>
                <a:gd name="T3" fmla="*/ 2 h 870"/>
                <a:gd name="T4" fmla="*/ 1 w 197"/>
                <a:gd name="T5" fmla="*/ 2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 name="Rectangle 2"/>
          <p:cNvSpPr/>
          <p:nvPr/>
        </p:nvSpPr>
        <p:spPr>
          <a:xfrm>
            <a:off x="1083733" y="4600676"/>
            <a:ext cx="7733695" cy="369332"/>
          </a:xfrm>
          <a:prstGeom prst="rect">
            <a:avLst/>
          </a:prstGeom>
        </p:spPr>
        <p:txBody>
          <a:bodyPr wrap="square">
            <a:spAutoFit/>
          </a:bodyPr>
          <a:lstStyle/>
          <a:p>
            <a:pPr marR="36195" indent="319405" algn="just">
              <a:spcAft>
                <a:spcPts val="0"/>
              </a:spcAft>
            </a:pPr>
            <a:endParaRPr lang="en-US" dirty="0"/>
          </a:p>
        </p:txBody>
      </p:sp>
      <p:sp>
        <p:nvSpPr>
          <p:cNvPr id="4" name="Rectangle 3"/>
          <p:cNvSpPr/>
          <p:nvPr/>
        </p:nvSpPr>
        <p:spPr>
          <a:xfrm>
            <a:off x="535711" y="1275322"/>
            <a:ext cx="11115722" cy="954107"/>
          </a:xfrm>
          <a:prstGeom prst="rect">
            <a:avLst/>
          </a:prstGeom>
        </p:spPr>
        <p:txBody>
          <a:bodyPr wrap="square">
            <a:spAutoFit/>
          </a:bodyPr>
          <a:lstStyle/>
          <a:p>
            <a:pPr marL="36195" marR="36195" indent="319405" algn="just">
              <a:spcBef>
                <a:spcPts val="600"/>
              </a:spcBef>
              <a:spcAft>
                <a:spcPts val="600"/>
              </a:spcAft>
            </a:pPr>
            <a:r>
              <a:rPr lang="en-US" sz="2800" b="1" dirty="0">
                <a:solidFill>
                  <a:srgbClr val="FF0000"/>
                </a:solidFill>
                <a:latin typeface="Times New Roman" panose="02020603050405020304" pitchFamily="18" charset="0"/>
                <a:ea typeface="Times New Roman" panose="02020603050405020304" pitchFamily="18" charset="0"/>
              </a:rPr>
              <a:t>1/ </a:t>
            </a:r>
            <a:r>
              <a:rPr lang="en-US" sz="2800" b="1" dirty="0" err="1">
                <a:solidFill>
                  <a:srgbClr val="FF0000"/>
                </a:solidFill>
                <a:latin typeface="Times New Roman" panose="02020603050405020304" pitchFamily="18" charset="0"/>
                <a:ea typeface="Times New Roman" panose="02020603050405020304" pitchFamily="18" charset="0"/>
              </a:rPr>
              <a:t>Khúc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Thừa</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Dụ</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Dương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Đình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Nghệ</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và</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Ngô</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Quyền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đã</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có</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công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lao</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gì</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đối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với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lịch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sử</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dân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tộc</a:t>
            </a:r>
            <a:r>
              <a:rPr lang="en-US" sz="2800" b="1" dirty="0">
                <a:solidFill>
                  <a:srgbClr val="FF0000"/>
                </a:solidFill>
                <a:latin typeface="Times New Roman" panose="02020603050405020304" pitchFamily="18" charset="0"/>
                <a:ea typeface="Times New Roman" panose="02020603050405020304" pitchFamily="18" charset="0"/>
              </a:rPr>
              <a:t>?</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782026" y="2422704"/>
            <a:ext cx="11042373" cy="3847207"/>
          </a:xfrm>
          <a:prstGeom prst="rect">
            <a:avLst/>
          </a:prstGeom>
        </p:spPr>
        <p:txBody>
          <a:bodyPr wrap="square">
            <a:spAutoFit/>
          </a:bodyPr>
          <a:lstStyle/>
          <a:p>
            <a:pPr marL="36195" marR="36195" indent="319405" algn="just">
              <a:spcBef>
                <a:spcPts val="600"/>
              </a:spcBef>
              <a:spcAft>
                <a:spcPts val="600"/>
              </a:spcAft>
            </a:pPr>
            <a:r>
              <a:rPr lang="en-US" sz="2800" b="1" dirty="0" err="1">
                <a:solidFill>
                  <a:srgbClr val="002060"/>
                </a:solidFill>
                <a:latin typeface="Times New Roman" panose="02020603050405020304" pitchFamily="18" charset="0"/>
                <a:ea typeface="Times New Roman" panose="02020603050405020304" pitchFamily="18" charset="0"/>
              </a:rPr>
              <a:t>Khúc</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Thừa</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Dụ</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Dương</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Đình</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Nghệ</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và</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Ngô</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Quyền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đã</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có</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công</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lao</a:t>
            </a:r>
            <a:r>
              <a:rPr lang="en-US" sz="2800" b="1" dirty="0">
                <a:solidFill>
                  <a:srgbClr val="002060"/>
                </a:solidFill>
                <a:latin typeface="Times New Roman" panose="02020603050405020304" pitchFamily="18" charset="0"/>
                <a:ea typeface="Times New Roman" panose="02020603050405020304" pitchFamily="18" charset="0"/>
              </a:rPr>
              <a:t> to </a:t>
            </a:r>
            <a:r>
              <a:rPr lang="en-US" sz="2800" b="1" dirty="0" err="1">
                <a:solidFill>
                  <a:srgbClr val="002060"/>
                </a:solidFill>
                <a:latin typeface="Times New Roman" panose="02020603050405020304" pitchFamily="18" charset="0"/>
                <a:ea typeface="Times New Roman" panose="02020603050405020304" pitchFamily="18" charset="0"/>
              </a:rPr>
              <a:t>lớn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đối</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với</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lịch</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sử</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dân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tộc</a:t>
            </a:r>
            <a:r>
              <a:rPr lang="en-US" sz="2800" b="1" dirty="0">
                <a:solidFill>
                  <a:srgbClr val="002060"/>
                </a:solidFill>
                <a:latin typeface="Times New Roman" panose="02020603050405020304" pitchFamily="18" charset="0"/>
                <a:ea typeface="Times New Roman" panose="02020603050405020304" pitchFamily="18" charset="0"/>
              </a:rPr>
              <a:t>:</a:t>
            </a:r>
          </a:p>
          <a:p>
            <a:pPr marR="36195" indent="319405" algn="just">
              <a:spcBef>
                <a:spcPts val="600"/>
              </a:spcBef>
              <a:spcAft>
                <a:spcPts val="600"/>
              </a:spcAft>
            </a:pPr>
            <a:r>
              <a:rPr lang="en-US" sz="2800" b="1" dirty="0" err="1">
                <a:solidFill>
                  <a:srgbClr val="002060"/>
                </a:solidFill>
                <a:latin typeface="Times New Roman" panose="02020603050405020304" pitchFamily="18" charset="0"/>
                <a:ea typeface="Times New Roman" panose="02020603050405020304" pitchFamily="18" charset="0"/>
              </a:rPr>
              <a:t>Có</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công</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lao</a:t>
            </a:r>
            <a:r>
              <a:rPr lang="en-US" sz="2800" b="1" dirty="0">
                <a:solidFill>
                  <a:srgbClr val="002060"/>
                </a:solidFill>
                <a:latin typeface="Times New Roman" panose="02020603050405020304" pitchFamily="18" charset="0"/>
                <a:ea typeface="Times New Roman" panose="02020603050405020304" pitchFamily="18" charset="0"/>
              </a:rPr>
              <a:t> to </a:t>
            </a:r>
            <a:r>
              <a:rPr lang="en-US" sz="2800" b="1" dirty="0" err="1">
                <a:solidFill>
                  <a:srgbClr val="002060"/>
                </a:solidFill>
                <a:latin typeface="Times New Roman" panose="02020603050405020304" pitchFamily="18" charset="0"/>
                <a:ea typeface="Times New Roman" panose="02020603050405020304" pitchFamily="18" charset="0"/>
              </a:rPr>
              <a:t>lớn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trong</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việc</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giành</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được</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quyền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độc</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lập</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tự</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chủ</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cho</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dân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tộc</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chấm</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dứt</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ách</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thống</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trị</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hơn</a:t>
            </a:r>
            <a:r>
              <a:rPr lang="en-US" sz="2800" b="1" dirty="0">
                <a:solidFill>
                  <a:srgbClr val="002060"/>
                </a:solidFill>
                <a:latin typeface="Times New Roman" panose="02020603050405020304" pitchFamily="18" charset="0"/>
                <a:ea typeface="Times New Roman" panose="02020603050405020304" pitchFamily="18" charset="0"/>
              </a:rPr>
              <a:t> 1000 </a:t>
            </a:r>
            <a:r>
              <a:rPr lang="en-US" sz="2800" b="1" dirty="0" err="1">
                <a:solidFill>
                  <a:srgbClr val="002060"/>
                </a:solidFill>
                <a:latin typeface="Times New Roman" panose="02020603050405020304" pitchFamily="18" charset="0"/>
                <a:ea typeface="Times New Roman" panose="02020603050405020304" pitchFamily="18" charset="0"/>
              </a:rPr>
              <a:t>năm</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của</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bọn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phong</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kiến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thống</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trị</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phương</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Bắc</a:t>
            </a:r>
            <a:r>
              <a:rPr lang="en-US" sz="2800" b="1" dirty="0">
                <a:solidFill>
                  <a:srgbClr val="002060"/>
                </a:solidFill>
                <a:latin typeface="Times New Roman" panose="02020603050405020304" pitchFamily="18" charset="0"/>
                <a:ea typeface="Times New Roman" panose="02020603050405020304" pitchFamily="18" charset="0"/>
              </a:rPr>
              <a:t>.</a:t>
            </a:r>
          </a:p>
          <a:p>
            <a:pPr marR="36195" indent="319405" algn="just">
              <a:spcBef>
                <a:spcPts val="600"/>
              </a:spcBef>
              <a:spcAft>
                <a:spcPts val="600"/>
              </a:spcAft>
            </a:pPr>
            <a:r>
              <a:rPr lang="en-US" sz="2800" b="1" dirty="0" err="1">
                <a:solidFill>
                  <a:srgbClr val="002060"/>
                </a:solidFill>
                <a:latin typeface="Times New Roman" panose="02020603050405020304" pitchFamily="18" charset="0"/>
                <a:ea typeface="Times New Roman" panose="02020603050405020304" pitchFamily="18" charset="0"/>
              </a:rPr>
              <a:t>Các</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trận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chiến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của</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Khúc</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Thừa</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Dụ</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Dương</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Đình</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Nghệ</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tạo</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tiền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đề</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vững</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chắc</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cho</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tướng</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Ngô</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Quyền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đánh</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thắng</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quân</a:t>
            </a:r>
            <a:r>
              <a:rPr lang="en-US" sz="2800" b="1" dirty="0">
                <a:solidFill>
                  <a:srgbClr val="002060"/>
                </a:solidFill>
                <a:latin typeface="Times New Roman" panose="02020603050405020304" pitchFamily="18" charset="0"/>
                <a:ea typeface="Times New Roman" panose="02020603050405020304" pitchFamily="18" charset="0"/>
              </a:rPr>
              <a:t> Nam </a:t>
            </a:r>
            <a:r>
              <a:rPr lang="en-US" sz="2800" b="1" dirty="0" err="1">
                <a:solidFill>
                  <a:srgbClr val="002060"/>
                </a:solidFill>
                <a:latin typeface="Times New Roman" panose="02020603050405020304" pitchFamily="18" charset="0"/>
                <a:ea typeface="Times New Roman" panose="02020603050405020304" pitchFamily="18" charset="0"/>
              </a:rPr>
              <a:t>Hán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lần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hai</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mở</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đầu</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nền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độc</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lập</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cho</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dân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tộc</a:t>
            </a:r>
            <a:r>
              <a:rPr lang="en-US" sz="2800" b="1" dirty="0">
                <a:solidFill>
                  <a:srgbClr val="002060"/>
                </a:solidFill>
                <a:latin typeface="Times New Roman" panose="02020603050405020304" pitchFamily="18" charset="0"/>
                <a:ea typeface="Times New Roman" panose="02020603050405020304" pitchFamily="18" charset="0"/>
              </a:rPr>
              <a:t>.</a:t>
            </a:r>
            <a:endParaRPr lang="en-US" sz="2800" b="1" dirty="0">
              <a:solidFill>
                <a:srgbClr val="002060"/>
              </a:solidFill>
              <a:effectLst/>
              <a:latin typeface="Times New Roman" panose="02020603050405020304" pitchFamily="18" charset="0"/>
              <a:ea typeface="Times New Roman" panose="02020603050405020304" pitchFamily="18" charset="0"/>
            </a:endParaRPr>
          </a:p>
        </p:txBody>
      </p:sp>
      <p:sp>
        <p:nvSpPr>
          <p:cNvPr id="2" name="TextBox 1"/>
          <p:cNvSpPr txBox="1"/>
          <p:nvPr/>
        </p:nvSpPr>
        <p:spPr>
          <a:xfrm>
            <a:off x="4167051" y="406962"/>
            <a:ext cx="2808515" cy="646331"/>
          </a:xfrm>
          <a:prstGeom prst="rect">
            <a:avLst/>
          </a:prstGeom>
          <a:solidFill>
            <a:srgbClr val="FFFF00"/>
          </a:solidFill>
        </p:spPr>
        <p:txBody>
          <a:bodyPr wrap="square" rtlCol="0">
            <a:spAutoFit/>
          </a:bodyPr>
          <a:lstStyle/>
          <a:p>
            <a:r>
              <a:rPr lang="en-US" sz="3600" b="1" dirty="0">
                <a:solidFill>
                  <a:srgbClr val="FF0000"/>
                </a:solidFill>
                <a:latin typeface="Arial" panose="020B0604020202020204" pitchFamily="34" charset="0"/>
                <a:cs typeface="Arial" panose="020B0604020202020204" pitchFamily="34" charset="0"/>
              </a:rPr>
              <a:t>LUYỆN TẬP</a:t>
            </a:r>
          </a:p>
        </p:txBody>
      </p:sp>
    </p:spTree>
    <p:extLst>
      <p:ext uri="{BB962C8B-B14F-4D97-AF65-F5344CB8AC3E}">
        <p14:creationId xmlns:p14="http://schemas.microsoft.com/office/powerpoint/2010/main" val="26368055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4" name="Group 83"/>
          <p:cNvGrpSpPr>
            <a:grpSpLocks/>
          </p:cNvGrpSpPr>
          <p:nvPr/>
        </p:nvGrpSpPr>
        <p:grpSpPr bwMode="auto">
          <a:xfrm>
            <a:off x="201706" y="6772774"/>
            <a:ext cx="11846862" cy="136026"/>
            <a:chOff x="48" y="4224"/>
            <a:chExt cx="5616" cy="50"/>
          </a:xfrm>
        </p:grpSpPr>
        <p:pic>
          <p:nvPicPr>
            <p:cNvPr id="51234" name="Picture 8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5" name="Picture 8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9495" y="300614"/>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alf Frame 16"/>
          <p:cNvSpPr/>
          <p:nvPr/>
        </p:nvSpPr>
        <p:spPr bwMode="auto">
          <a:xfrm>
            <a:off x="201706" y="123337"/>
            <a:ext cx="1524000" cy="1143000"/>
          </a:xfrm>
          <a:prstGeom prst="halfFrame">
            <a:avLst/>
          </a:prstGeom>
          <a:solidFill>
            <a:srgbClr val="0000FF"/>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b="1">
              <a:solidFill>
                <a:srgbClr val="000000"/>
              </a:solidFill>
              <a:latin typeface="Arial" charset="0"/>
            </a:endParaRPr>
          </a:p>
        </p:txBody>
      </p:sp>
      <p:grpSp>
        <p:nvGrpSpPr>
          <p:cNvPr id="51213" name="Group 22"/>
          <p:cNvGrpSpPr>
            <a:grpSpLocks/>
          </p:cNvGrpSpPr>
          <p:nvPr/>
        </p:nvGrpSpPr>
        <p:grpSpPr bwMode="auto">
          <a:xfrm>
            <a:off x="2154239" y="198438"/>
            <a:ext cx="860425" cy="660400"/>
            <a:chOff x="523" y="2809"/>
            <a:chExt cx="876" cy="882"/>
          </a:xfrm>
        </p:grpSpPr>
        <p:sp>
          <p:nvSpPr>
            <p:cNvPr id="51218" name="Oval 25"/>
            <p:cNvSpPr>
              <a:spLocks noChangeArrowheads="1"/>
            </p:cNvSpPr>
            <p:nvPr/>
          </p:nvSpPr>
          <p:spPr bwMode="gray">
            <a:xfrm>
              <a:off x="523" y="2809"/>
              <a:ext cx="876" cy="876"/>
            </a:xfrm>
            <a:prstGeom prst="ellipse">
              <a:avLst/>
            </a:prstGeom>
            <a:noFill/>
            <a:ln w="19050" algn="ctr">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vi-VN" altLang="en-US" sz="2500" b="1">
                <a:solidFill>
                  <a:srgbClr val="000000"/>
                </a:solidFill>
                <a:latin typeface="Arial" charset="0"/>
              </a:endParaRPr>
            </a:p>
          </p:txBody>
        </p:sp>
        <p:sp>
          <p:nvSpPr>
            <p:cNvPr id="51219" name="Line 14"/>
            <p:cNvSpPr>
              <a:spLocks noChangeShapeType="1"/>
            </p:cNvSpPr>
            <p:nvPr/>
          </p:nvSpPr>
          <p:spPr bwMode="gray">
            <a:xfrm>
              <a:off x="964" y="2809"/>
              <a:ext cx="0" cy="87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0" name="Line 15"/>
            <p:cNvSpPr>
              <a:spLocks noChangeShapeType="1"/>
            </p:cNvSpPr>
            <p:nvPr/>
          </p:nvSpPr>
          <p:spPr bwMode="gray">
            <a:xfrm>
              <a:off x="523" y="3244"/>
              <a:ext cx="876" cy="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Freeform 29"/>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3" name="Freeform 30"/>
            <p:cNvSpPr>
              <a:spLocks/>
            </p:cNvSpPr>
            <p:nvPr/>
          </p:nvSpPr>
          <p:spPr bwMode="gray">
            <a:xfrm rot="5400000">
              <a:off x="892" y="3171"/>
              <a:ext cx="114" cy="653"/>
            </a:xfrm>
            <a:custGeom>
              <a:avLst/>
              <a:gdLst>
                <a:gd name="T0" fmla="*/ 1 w 197"/>
                <a:gd name="T1" fmla="*/ 0 h 870"/>
                <a:gd name="T2" fmla="*/ 0 w 197"/>
                <a:gd name="T3" fmla="*/ 2 h 870"/>
                <a:gd name="T4" fmla="*/ 1 w 197"/>
                <a:gd name="T5" fmla="*/ 2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 name="Rectangle 2"/>
          <p:cNvSpPr/>
          <p:nvPr/>
        </p:nvSpPr>
        <p:spPr>
          <a:xfrm>
            <a:off x="1083733" y="4600676"/>
            <a:ext cx="7733695" cy="369332"/>
          </a:xfrm>
          <a:prstGeom prst="rect">
            <a:avLst/>
          </a:prstGeom>
        </p:spPr>
        <p:txBody>
          <a:bodyPr wrap="square">
            <a:spAutoFit/>
          </a:bodyPr>
          <a:lstStyle/>
          <a:p>
            <a:pPr marR="36195" indent="319405" algn="just">
              <a:spcAft>
                <a:spcPts val="0"/>
              </a:spcAft>
            </a:pPr>
            <a:endParaRPr lang="en-US" dirty="0"/>
          </a:p>
        </p:txBody>
      </p:sp>
      <p:sp>
        <p:nvSpPr>
          <p:cNvPr id="12" name="Rectangle 11"/>
          <p:cNvSpPr/>
          <p:nvPr/>
        </p:nvSpPr>
        <p:spPr>
          <a:xfrm>
            <a:off x="640829" y="2019541"/>
            <a:ext cx="11219982" cy="4401205"/>
          </a:xfrm>
          <a:prstGeom prst="rect">
            <a:avLst/>
          </a:prstGeom>
        </p:spPr>
        <p:txBody>
          <a:bodyPr wrap="square">
            <a:spAutoFit/>
          </a:bodyPr>
          <a:lstStyle/>
          <a:p>
            <a:pPr marL="36195" marR="36195" indent="319405" algn="just"/>
            <a:r>
              <a:rPr lang="en-US" sz="2800" dirty="0" err="1">
                <a:solidFill>
                  <a:srgbClr val="002060"/>
                </a:solidFill>
                <a:latin typeface="Times New Roman" panose="02020603050405020304" pitchFamily="18" charset="0"/>
                <a:ea typeface="Times New Roman" panose="02020603050405020304" pitchFamily="18" charset="0"/>
              </a:rPr>
              <a:t>Ngô</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Quyền</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chọn</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sông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Bạch</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Đằng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làm</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trận</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địa</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chống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quân</a:t>
            </a:r>
            <a:r>
              <a:rPr lang="en-US" sz="2800" dirty="0">
                <a:solidFill>
                  <a:srgbClr val="002060"/>
                </a:solidFill>
                <a:latin typeface="Times New Roman" panose="02020603050405020304" pitchFamily="18" charset="0"/>
                <a:ea typeface="Times New Roman" panose="02020603050405020304" pitchFamily="18" charset="0"/>
              </a:rPr>
              <a:t> Nam </a:t>
            </a:r>
            <a:r>
              <a:rPr lang="en-US" sz="2800" dirty="0" err="1">
                <a:solidFill>
                  <a:srgbClr val="002060"/>
                </a:solidFill>
                <a:latin typeface="Times New Roman" panose="02020603050405020304" pitchFamily="18" charset="0"/>
                <a:ea typeface="Times New Roman" panose="02020603050405020304" pitchFamily="18" charset="0"/>
              </a:rPr>
              <a:t>Hán</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vì</a:t>
            </a:r>
            <a:r>
              <a:rPr lang="en-US" sz="2800" dirty="0">
                <a:solidFill>
                  <a:srgbClr val="002060"/>
                </a:solidFill>
                <a:latin typeface="Times New Roman" panose="02020603050405020304" pitchFamily="18" charset="0"/>
                <a:ea typeface="Times New Roman" panose="02020603050405020304" pitchFamily="18" charset="0"/>
              </a:rPr>
              <a:t>: </a:t>
            </a:r>
          </a:p>
          <a:p>
            <a:pPr marL="36195" marR="36195" indent="319405" algn="just"/>
            <a:r>
              <a:rPr lang="en-US" sz="2800" dirty="0">
                <a:solidFill>
                  <a:srgbClr val="002060"/>
                </a:solidFill>
                <a:latin typeface="Times New Roman" panose="02020603050405020304" pitchFamily="18" charset="0"/>
                <a:ea typeface="Times New Roman" panose="02020603050405020304" pitchFamily="18" charset="0"/>
              </a:rPr>
              <a:t>- Do </a:t>
            </a:r>
            <a:r>
              <a:rPr lang="en-US" sz="2800" dirty="0" err="1">
                <a:solidFill>
                  <a:srgbClr val="002060"/>
                </a:solidFill>
                <a:latin typeface="Times New Roman" panose="02020603050405020304" pitchFamily="18" charset="0"/>
                <a:ea typeface="Times New Roman" panose="02020603050405020304" pitchFamily="18" charset="0"/>
              </a:rPr>
              <a:t>vị</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trí</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địa</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lý</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của</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sông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Bạch</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Đằng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Sông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Bạch</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Đằng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nằm</a:t>
            </a:r>
            <a:r>
              <a:rPr lang="en-US" sz="2800" dirty="0">
                <a:solidFill>
                  <a:srgbClr val="002060"/>
                </a:solidFill>
                <a:latin typeface="Times New Roman" panose="02020603050405020304" pitchFamily="18" charset="0"/>
                <a:ea typeface="Times New Roman" panose="02020603050405020304" pitchFamily="18" charset="0"/>
              </a:rPr>
              <a:t> ở </a:t>
            </a:r>
            <a:r>
              <a:rPr lang="en-US" sz="2800" dirty="0" err="1">
                <a:solidFill>
                  <a:srgbClr val="002060"/>
                </a:solidFill>
                <a:latin typeface="Times New Roman" panose="02020603050405020304" pitchFamily="18" charset="0"/>
                <a:ea typeface="Times New Roman" panose="02020603050405020304" pitchFamily="18" charset="0"/>
              </a:rPr>
              <a:t>phía</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Đông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Bắc</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nước</a:t>
            </a:r>
            <a:r>
              <a:rPr lang="en-US" sz="2800" dirty="0">
                <a:solidFill>
                  <a:srgbClr val="002060"/>
                </a:solidFill>
                <a:latin typeface="Times New Roman" panose="02020603050405020304" pitchFamily="18" charset="0"/>
                <a:ea typeface="Times New Roman" panose="02020603050405020304" pitchFamily="18" charset="0"/>
              </a:rPr>
              <a:t> ta. </a:t>
            </a:r>
            <a:r>
              <a:rPr lang="en-US" sz="2800" dirty="0" err="1">
                <a:solidFill>
                  <a:srgbClr val="002060"/>
                </a:solidFill>
                <a:latin typeface="Times New Roman" panose="02020603050405020304" pitchFamily="18" charset="0"/>
                <a:ea typeface="Times New Roman" panose="02020603050405020304" pitchFamily="18" charset="0"/>
              </a:rPr>
              <a:t>Đây</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là</a:t>
            </a:r>
            <a:r>
              <a:rPr lang="en-US" sz="2800" dirty="0">
                <a:solidFill>
                  <a:srgbClr val="002060"/>
                </a:solidFill>
                <a:latin typeface="Times New Roman" panose="02020603050405020304" pitchFamily="18" charset="0"/>
                <a:ea typeface="Times New Roman" panose="02020603050405020304" pitchFamily="18" charset="0"/>
              </a:rPr>
              <a:t> con </a:t>
            </a:r>
            <a:r>
              <a:rPr lang="en-US" sz="2800" dirty="0" err="1">
                <a:solidFill>
                  <a:srgbClr val="002060"/>
                </a:solidFill>
                <a:latin typeface="Times New Roman" panose="02020603050405020304" pitchFamily="18" charset="0"/>
                <a:ea typeface="Times New Roman" panose="02020603050405020304" pitchFamily="18" charset="0"/>
              </a:rPr>
              <a:t>đường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biển</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ngắn</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nhất</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từ</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phía</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đông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nam</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trung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quốc</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tiến</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xuống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nước</a:t>
            </a:r>
            <a:r>
              <a:rPr lang="en-US" sz="2800" dirty="0">
                <a:solidFill>
                  <a:srgbClr val="002060"/>
                </a:solidFill>
                <a:latin typeface="Times New Roman" panose="02020603050405020304" pitchFamily="18" charset="0"/>
                <a:ea typeface="Times New Roman" panose="02020603050405020304" pitchFamily="18" charset="0"/>
              </a:rPr>
              <a:t> ta. Do </a:t>
            </a:r>
            <a:r>
              <a:rPr lang="en-US" sz="2800" dirty="0" err="1">
                <a:solidFill>
                  <a:srgbClr val="002060"/>
                </a:solidFill>
                <a:latin typeface="Times New Roman" panose="02020603050405020304" pitchFamily="18" charset="0"/>
                <a:ea typeface="Times New Roman" panose="02020603050405020304" pitchFamily="18" charset="0"/>
              </a:rPr>
              <a:t>đó</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nhà</a:t>
            </a:r>
            <a:r>
              <a:rPr lang="en-US" sz="2800" dirty="0">
                <a:solidFill>
                  <a:srgbClr val="002060"/>
                </a:solidFill>
                <a:latin typeface="Times New Roman" panose="02020603050405020304" pitchFamily="18" charset="0"/>
                <a:ea typeface="Times New Roman" panose="02020603050405020304" pitchFamily="18" charset="0"/>
              </a:rPr>
              <a:t> Nam </a:t>
            </a:r>
            <a:r>
              <a:rPr lang="en-US" sz="2800" dirty="0" err="1">
                <a:solidFill>
                  <a:srgbClr val="002060"/>
                </a:solidFill>
                <a:latin typeface="Times New Roman" panose="02020603050405020304" pitchFamily="18" charset="0"/>
                <a:ea typeface="Times New Roman" panose="02020603050405020304" pitchFamily="18" charset="0"/>
              </a:rPr>
              <a:t>Hán</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đã</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lựa</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chọn</a:t>
            </a:r>
            <a:r>
              <a:rPr lang="en-US" sz="2800" dirty="0">
                <a:solidFill>
                  <a:srgbClr val="002060"/>
                </a:solidFill>
                <a:latin typeface="Times New Roman" panose="02020603050405020304" pitchFamily="18" charset="0"/>
                <a:ea typeface="Times New Roman" panose="02020603050405020304" pitchFamily="18" charset="0"/>
              </a:rPr>
              <a:t> con </a:t>
            </a:r>
            <a:r>
              <a:rPr lang="en-US" sz="2800" dirty="0" err="1">
                <a:solidFill>
                  <a:srgbClr val="002060"/>
                </a:solidFill>
                <a:latin typeface="Times New Roman" panose="02020603050405020304" pitchFamily="18" charset="0"/>
                <a:ea typeface="Times New Roman" panose="02020603050405020304" pitchFamily="18" charset="0"/>
              </a:rPr>
              <a:t>đường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này</a:t>
            </a:r>
            <a:endParaRPr lang="en-US" sz="2800" dirty="0">
              <a:solidFill>
                <a:srgbClr val="002060"/>
              </a:solidFill>
              <a:latin typeface="Times New Roman" panose="02020603050405020304" pitchFamily="18" charset="0"/>
              <a:ea typeface="Times New Roman" panose="02020603050405020304" pitchFamily="18" charset="0"/>
            </a:endParaRPr>
          </a:p>
          <a:p>
            <a:pPr marL="36195" marR="36195" indent="319405" algn="just"/>
            <a:r>
              <a:rPr lang="en-US" sz="2800" dirty="0">
                <a:solidFill>
                  <a:srgbClr val="002060"/>
                </a:solidFill>
                <a:latin typeface="Times New Roman" panose="02020603050405020304" pitchFamily="18" charset="0"/>
                <a:ea typeface="Times New Roman" panose="02020603050405020304" pitchFamily="18" charset="0"/>
              </a:rPr>
              <a:t>- Do </a:t>
            </a:r>
            <a:r>
              <a:rPr lang="en-US" sz="2800" dirty="0" err="1">
                <a:solidFill>
                  <a:srgbClr val="002060"/>
                </a:solidFill>
                <a:latin typeface="Times New Roman" panose="02020603050405020304" pitchFamily="18" charset="0"/>
                <a:ea typeface="Times New Roman" panose="02020603050405020304" pitchFamily="18" charset="0"/>
              </a:rPr>
              <a:t>đặc</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điểm</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tự</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nhiên</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của</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sông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Bạch</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Đằng</a:t>
            </a:r>
            <a:r>
              <a:rPr lang="en-US" sz="2800" dirty="0">
                <a:solidFill>
                  <a:srgbClr val="002060"/>
                </a:solidFill>
                <a:latin typeface="Times New Roman" panose="02020603050405020304" pitchFamily="18" charset="0"/>
                <a:ea typeface="Times New Roman" panose="02020603050405020304" pitchFamily="18" charset="0"/>
              </a:rPr>
              <a:t>:</a:t>
            </a:r>
          </a:p>
          <a:p>
            <a:pPr marR="36195" indent="319405" algn="just"/>
            <a:r>
              <a:rPr lang="en-US" sz="2800" dirty="0" err="1">
                <a:solidFill>
                  <a:srgbClr val="002060"/>
                </a:solidFill>
                <a:latin typeface="Times New Roman" panose="02020603050405020304" pitchFamily="18" charset="0"/>
                <a:ea typeface="Times New Roman" panose="02020603050405020304" pitchFamily="18" charset="0"/>
              </a:rPr>
              <a:t>Sông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Bạch</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Đằng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có</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tên</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nôm</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là</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sông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Rừng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vì</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hai</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bên</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bờ</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là</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rừng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rậm</a:t>
            </a:r>
            <a:r>
              <a:rPr lang="en-US" sz="2800" dirty="0">
                <a:solidFill>
                  <a:srgbClr val="002060"/>
                </a:solidFill>
                <a:latin typeface="Times New Roman" panose="02020603050405020304" pitchFamily="18" charset="0"/>
                <a:ea typeface="Times New Roman" panose="02020603050405020304" pitchFamily="18" charset="0"/>
              </a:rPr>
              <a:t> =&gt; </a:t>
            </a:r>
            <a:r>
              <a:rPr lang="en-US" sz="2800" dirty="0" err="1">
                <a:solidFill>
                  <a:srgbClr val="002060"/>
                </a:solidFill>
                <a:latin typeface="Times New Roman" panose="02020603050405020304" pitchFamily="18" charset="0"/>
                <a:ea typeface="Times New Roman" panose="02020603050405020304" pitchFamily="18" charset="0"/>
              </a:rPr>
              <a:t>thuận</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lợi</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cho</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việc</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đặt</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phục</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binh</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mai</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phục</a:t>
            </a:r>
            <a:endParaRPr lang="en-US" sz="2800" dirty="0">
              <a:solidFill>
                <a:srgbClr val="002060"/>
              </a:solidFill>
              <a:latin typeface="Times New Roman" panose="02020603050405020304" pitchFamily="18" charset="0"/>
              <a:ea typeface="Times New Roman" panose="02020603050405020304" pitchFamily="18" charset="0"/>
            </a:endParaRPr>
          </a:p>
          <a:p>
            <a:pPr marR="36195" indent="319405" algn="just"/>
            <a:r>
              <a:rPr lang="en-US" sz="2800" dirty="0" err="1">
                <a:solidFill>
                  <a:srgbClr val="002060"/>
                </a:solidFill>
                <a:latin typeface="Times New Roman" panose="02020603050405020304" pitchFamily="18" charset="0"/>
                <a:ea typeface="Times New Roman" panose="02020603050405020304" pitchFamily="18" charset="0"/>
              </a:rPr>
              <a:t>Sông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có</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hải</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lưu</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thấp</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độ</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dốc</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không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lớn</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nên</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chịu</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ảnh</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hưởng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mạnh</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của</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thủy</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triều</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Mực</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nước</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sông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lúc</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triều</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lên</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xuống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chênh</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lệch</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nhau</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đến</a:t>
            </a:r>
            <a:r>
              <a:rPr lang="en-US" sz="2800" dirty="0">
                <a:solidFill>
                  <a:srgbClr val="002060"/>
                </a:solidFill>
                <a:latin typeface="Times New Roman" panose="02020603050405020304" pitchFamily="18" charset="0"/>
                <a:ea typeface="Times New Roman" panose="02020603050405020304" pitchFamily="18" charset="0"/>
              </a:rPr>
              <a:t> 3m =&gt; </a:t>
            </a:r>
            <a:r>
              <a:rPr lang="en-US" sz="2800" dirty="0" err="1">
                <a:solidFill>
                  <a:srgbClr val="002060"/>
                </a:solidFill>
                <a:latin typeface="Times New Roman" panose="02020603050405020304" pitchFamily="18" charset="0"/>
                <a:ea typeface="Times New Roman" panose="02020603050405020304" pitchFamily="18" charset="0"/>
              </a:rPr>
              <a:t>thuận</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lợi</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để</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xây</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dựng</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trận</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địa</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cọc</a:t>
            </a:r>
            <a:r>
              <a:rPr lang="en-US" sz="2800" dirty="0">
                <a:solidFill>
                  <a:srgbClr val="002060"/>
                </a:solidFill>
                <a:latin typeface="Times New Roman" panose="02020603050405020304" pitchFamily="18" charset="0"/>
                <a:ea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rPr>
              <a:t>ngầm</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544516" y="1137698"/>
            <a:ext cx="11163760" cy="954107"/>
          </a:xfrm>
          <a:prstGeom prst="rect">
            <a:avLst/>
          </a:prstGeom>
        </p:spPr>
        <p:txBody>
          <a:bodyPr wrap="square">
            <a:spAutoFit/>
          </a:bodyPr>
          <a:lstStyle/>
          <a:p>
            <a:pPr marL="36195" marR="36195" indent="319405" algn="just">
              <a:spcBef>
                <a:spcPts val="600"/>
              </a:spcBef>
              <a:spcAft>
                <a:spcPts val="600"/>
              </a:spcAft>
            </a:pPr>
            <a:r>
              <a:rPr lang="en-US" sz="2800" b="1" dirty="0">
                <a:solidFill>
                  <a:srgbClr val="FF0000"/>
                </a:solidFill>
                <a:latin typeface="Times New Roman" panose="02020603050405020304" pitchFamily="18" charset="0"/>
                <a:ea typeface="Times New Roman" panose="02020603050405020304" pitchFamily="18" charset="0"/>
              </a:rPr>
              <a:t>2/ </a:t>
            </a:r>
            <a:r>
              <a:rPr lang="en-US" sz="2800" b="1" dirty="0" err="1">
                <a:solidFill>
                  <a:srgbClr val="FF0000"/>
                </a:solidFill>
                <a:latin typeface="Times New Roman" panose="02020603050405020304" pitchFamily="18" charset="0"/>
                <a:ea typeface="Times New Roman" panose="02020603050405020304" pitchFamily="18" charset="0"/>
              </a:rPr>
              <a:t>Tại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sao</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Ngô</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Quyền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chọn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sông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Bạch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Đằng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làm</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trận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địa</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chống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quân</a:t>
            </a:r>
            <a:r>
              <a:rPr lang="en-US" sz="2800" b="1" dirty="0">
                <a:solidFill>
                  <a:srgbClr val="FF0000"/>
                </a:solidFill>
                <a:latin typeface="Times New Roman" panose="02020603050405020304" pitchFamily="18" charset="0"/>
                <a:ea typeface="Times New Roman" panose="02020603050405020304" pitchFamily="18" charset="0"/>
              </a:rPr>
              <a:t> Nam </a:t>
            </a:r>
            <a:r>
              <a:rPr lang="en-US" sz="2800" b="1" dirty="0" err="1">
                <a:solidFill>
                  <a:srgbClr val="FF0000"/>
                </a:solidFill>
                <a:latin typeface="Times New Roman" panose="02020603050405020304" pitchFamily="18" charset="0"/>
                <a:ea typeface="Times New Roman" panose="02020603050405020304" pitchFamily="18" charset="0"/>
              </a:rPr>
              <a:t>Hán</a:t>
            </a:r>
            <a:r>
              <a:rPr lang="en-US" sz="2800" b="1" dirty="0">
                <a:solidFill>
                  <a:srgbClr val="FF0000"/>
                </a:solidFill>
                <a:latin typeface="Times New Roman" panose="02020603050405020304" pitchFamily="18" charset="0"/>
                <a:ea typeface="Times New Roman" panose="02020603050405020304" pitchFamily="18" charset="0"/>
              </a:rPr>
              <a:t>?</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
        <p:nvSpPr>
          <p:cNvPr id="2" name="TextBox 1"/>
          <p:cNvSpPr txBox="1"/>
          <p:nvPr/>
        </p:nvSpPr>
        <p:spPr>
          <a:xfrm>
            <a:off x="4167051" y="406962"/>
            <a:ext cx="2808515" cy="646331"/>
          </a:xfrm>
          <a:prstGeom prst="rect">
            <a:avLst/>
          </a:prstGeom>
          <a:solidFill>
            <a:srgbClr val="FFFF00"/>
          </a:solidFill>
        </p:spPr>
        <p:txBody>
          <a:bodyPr wrap="square" rtlCol="0">
            <a:spAutoFit/>
          </a:bodyPr>
          <a:lstStyle/>
          <a:p>
            <a:r>
              <a:rPr lang="en-US" sz="3600" b="1" dirty="0">
                <a:solidFill>
                  <a:srgbClr val="FF0000"/>
                </a:solidFill>
                <a:latin typeface="Arial" panose="020B0604020202020204" pitchFamily="34" charset="0"/>
                <a:cs typeface="Arial" panose="020B0604020202020204" pitchFamily="34" charset="0"/>
              </a:rPr>
              <a:t>LUYỆN TẬP</a:t>
            </a:r>
          </a:p>
        </p:txBody>
      </p:sp>
    </p:spTree>
    <p:extLst>
      <p:ext uri="{BB962C8B-B14F-4D97-AF65-F5344CB8AC3E}">
        <p14:creationId xmlns:p14="http://schemas.microsoft.com/office/powerpoint/2010/main" val="2944628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4" name="Group 83"/>
          <p:cNvGrpSpPr>
            <a:grpSpLocks/>
          </p:cNvGrpSpPr>
          <p:nvPr/>
        </p:nvGrpSpPr>
        <p:grpSpPr bwMode="auto">
          <a:xfrm>
            <a:off x="201706" y="6772774"/>
            <a:ext cx="11846862" cy="136026"/>
            <a:chOff x="48" y="4224"/>
            <a:chExt cx="5616" cy="50"/>
          </a:xfrm>
        </p:grpSpPr>
        <p:pic>
          <p:nvPicPr>
            <p:cNvPr id="51234" name="Picture 8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5" name="Picture 8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9495" y="300614"/>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alf Frame 16"/>
          <p:cNvSpPr/>
          <p:nvPr/>
        </p:nvSpPr>
        <p:spPr bwMode="auto">
          <a:xfrm>
            <a:off x="201706" y="123337"/>
            <a:ext cx="1524000" cy="1143000"/>
          </a:xfrm>
          <a:prstGeom prst="halfFrame">
            <a:avLst/>
          </a:prstGeom>
          <a:solidFill>
            <a:srgbClr val="0000FF"/>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b="1">
              <a:solidFill>
                <a:srgbClr val="000000"/>
              </a:solidFill>
              <a:latin typeface="Arial" charset="0"/>
            </a:endParaRPr>
          </a:p>
        </p:txBody>
      </p:sp>
      <p:grpSp>
        <p:nvGrpSpPr>
          <p:cNvPr id="51213" name="Group 22"/>
          <p:cNvGrpSpPr>
            <a:grpSpLocks/>
          </p:cNvGrpSpPr>
          <p:nvPr/>
        </p:nvGrpSpPr>
        <p:grpSpPr bwMode="auto">
          <a:xfrm>
            <a:off x="2154239" y="198438"/>
            <a:ext cx="860425" cy="660400"/>
            <a:chOff x="523" y="2809"/>
            <a:chExt cx="876" cy="882"/>
          </a:xfrm>
        </p:grpSpPr>
        <p:sp>
          <p:nvSpPr>
            <p:cNvPr id="51218" name="Oval 25"/>
            <p:cNvSpPr>
              <a:spLocks noChangeArrowheads="1"/>
            </p:cNvSpPr>
            <p:nvPr/>
          </p:nvSpPr>
          <p:spPr bwMode="gray">
            <a:xfrm>
              <a:off x="523" y="2809"/>
              <a:ext cx="876" cy="876"/>
            </a:xfrm>
            <a:prstGeom prst="ellipse">
              <a:avLst/>
            </a:prstGeom>
            <a:noFill/>
            <a:ln w="19050" algn="ctr">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vi-VN" altLang="en-US" sz="2500" b="1">
                <a:solidFill>
                  <a:srgbClr val="000000"/>
                </a:solidFill>
                <a:latin typeface="Arial" charset="0"/>
              </a:endParaRPr>
            </a:p>
          </p:txBody>
        </p:sp>
        <p:sp>
          <p:nvSpPr>
            <p:cNvPr id="51219" name="Line 14"/>
            <p:cNvSpPr>
              <a:spLocks noChangeShapeType="1"/>
            </p:cNvSpPr>
            <p:nvPr/>
          </p:nvSpPr>
          <p:spPr bwMode="gray">
            <a:xfrm>
              <a:off x="964" y="2809"/>
              <a:ext cx="0" cy="87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0" name="Line 15"/>
            <p:cNvSpPr>
              <a:spLocks noChangeShapeType="1"/>
            </p:cNvSpPr>
            <p:nvPr/>
          </p:nvSpPr>
          <p:spPr bwMode="gray">
            <a:xfrm>
              <a:off x="523" y="3244"/>
              <a:ext cx="876" cy="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Freeform 29"/>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3" name="Freeform 30"/>
            <p:cNvSpPr>
              <a:spLocks/>
            </p:cNvSpPr>
            <p:nvPr/>
          </p:nvSpPr>
          <p:spPr bwMode="gray">
            <a:xfrm rot="5400000">
              <a:off x="892" y="3171"/>
              <a:ext cx="114" cy="653"/>
            </a:xfrm>
            <a:custGeom>
              <a:avLst/>
              <a:gdLst>
                <a:gd name="T0" fmla="*/ 1 w 197"/>
                <a:gd name="T1" fmla="*/ 0 h 870"/>
                <a:gd name="T2" fmla="*/ 0 w 197"/>
                <a:gd name="T3" fmla="*/ 2 h 870"/>
                <a:gd name="T4" fmla="*/ 1 w 197"/>
                <a:gd name="T5" fmla="*/ 2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 name="Rectangle 2"/>
          <p:cNvSpPr/>
          <p:nvPr/>
        </p:nvSpPr>
        <p:spPr>
          <a:xfrm>
            <a:off x="1083733" y="4600676"/>
            <a:ext cx="7733695" cy="369332"/>
          </a:xfrm>
          <a:prstGeom prst="rect">
            <a:avLst/>
          </a:prstGeom>
        </p:spPr>
        <p:txBody>
          <a:bodyPr wrap="square">
            <a:spAutoFit/>
          </a:bodyPr>
          <a:lstStyle/>
          <a:p>
            <a:pPr marR="36195" indent="319405" algn="just">
              <a:spcAft>
                <a:spcPts val="0"/>
              </a:spcAft>
            </a:pPr>
            <a:endParaRPr lang="en-US" dirty="0"/>
          </a:p>
        </p:txBody>
      </p:sp>
      <p:sp>
        <p:nvSpPr>
          <p:cNvPr id="24" name="Title 1"/>
          <p:cNvSpPr>
            <a:spLocks noGrp="1"/>
          </p:cNvSpPr>
          <p:nvPr>
            <p:ph type="title"/>
          </p:nvPr>
        </p:nvSpPr>
        <p:spPr>
          <a:xfrm>
            <a:off x="3207874" y="432000"/>
            <a:ext cx="4646689" cy="575215"/>
          </a:xfrm>
          <a:solidFill>
            <a:srgbClr val="FFFF00"/>
          </a:solidFill>
        </p:spPr>
        <p:txBody>
          <a:bodyPr>
            <a:normAutofit fontScale="90000"/>
          </a:bodyPr>
          <a:lstStyle/>
          <a:p>
            <a:pPr algn="ctr"/>
            <a:r>
              <a:rPr lang="en-US" sz="3200" b="1" dirty="0">
                <a:solidFill>
                  <a:srgbClr val="FF0000"/>
                </a:solidFill>
                <a:latin typeface="Arial" panose="020B0604020202020204" pitchFamily="34" charset="0"/>
                <a:cs typeface="Arial" panose="020B0604020202020204" pitchFamily="34" charset="0"/>
              </a:rPr>
              <a:t>HOẠT ĐỘNG VẬN DỤNG</a:t>
            </a:r>
          </a:p>
        </p:txBody>
      </p:sp>
      <p:sp>
        <p:nvSpPr>
          <p:cNvPr id="25" name="Content Placeholder 2"/>
          <p:cNvSpPr>
            <a:spLocks noGrp="1"/>
          </p:cNvSpPr>
          <p:nvPr>
            <p:ph idx="1"/>
          </p:nvPr>
        </p:nvSpPr>
        <p:spPr>
          <a:xfrm>
            <a:off x="522514" y="1308040"/>
            <a:ext cx="11443063" cy="4351338"/>
          </a:xfrm>
        </p:spPr>
        <p:txBody>
          <a:bodyPr>
            <a:noAutofit/>
          </a:bodyPr>
          <a:lstStyle/>
          <a:p>
            <a:pPr marL="0" indent="0" algn="just">
              <a:spcBef>
                <a:spcPts val="600"/>
              </a:spcBef>
              <a:spcAft>
                <a:spcPts val="600"/>
              </a:spcAft>
              <a:buNone/>
            </a:pPr>
            <a:r>
              <a:rPr lang="en-US" sz="2800" b="1" dirty="0">
                <a:solidFill>
                  <a:srgbClr val="FF0000"/>
                </a:solidFill>
                <a:latin typeface="Arial" panose="020B0604020202020204" pitchFamily="34" charset="0"/>
                <a:cs typeface="Arial" panose="020B0604020202020204" pitchFamily="34" charset="0"/>
              </a:rPr>
              <a:t>HS </a:t>
            </a:r>
            <a:r>
              <a:rPr lang="en-US" sz="2800" b="1" dirty="0" err="1">
                <a:solidFill>
                  <a:srgbClr val="FF0000"/>
                </a:solidFill>
                <a:latin typeface="Arial" panose="020B0604020202020204" pitchFamily="34" charset="0"/>
                <a:cs typeface="Arial" panose="020B0604020202020204" pitchFamily="34" charset="0"/>
              </a:rPr>
              <a:t>thực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hiện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hoạt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động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vận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dụng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kiến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thức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đã</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học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sau</a:t>
            </a:r>
            <a:r>
              <a:rPr lang="en-US" sz="2800" b="1" dirty="0">
                <a:solidFill>
                  <a:srgbClr val="FF0000"/>
                </a:solidFill>
                <a:latin typeface="Arial" panose="020B0604020202020204" pitchFamily="34" charset="0"/>
                <a:cs typeface="Arial" panose="020B0604020202020204" pitchFamily="34" charset="0"/>
              </a:rPr>
              <a:t>:</a:t>
            </a:r>
          </a:p>
          <a:p>
            <a:pPr marL="0" indent="0" algn="just">
              <a:spcBef>
                <a:spcPts val="600"/>
              </a:spcBef>
              <a:spcAft>
                <a:spcPts val="600"/>
              </a:spcAft>
              <a:buNone/>
            </a:pP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Tìm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phố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trường</a:t>
            </a:r>
            <a:r>
              <a:rPr lang="en-US" sz="2800" b="1" dirty="0">
                <a:latin typeface="Arial" panose="020B0604020202020204" pitchFamily="34" charset="0"/>
                <a:cs typeface="Arial" panose="020B0604020202020204" pitchFamily="34" charset="0"/>
              </a:rPr>
              <a:t> (ở </a:t>
            </a:r>
            <a:r>
              <a:rPr lang="en-US" sz="2800" b="1" dirty="0" err="1">
                <a:latin typeface="Arial" panose="020B0604020202020204" pitchFamily="34" charset="0"/>
                <a:cs typeface="Arial" panose="020B0604020202020204" pitchFamily="34" charset="0"/>
              </a:rPr>
              <a:t>địa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hoặc</a:t>
            </a:r>
            <a:r>
              <a:rPr lang="en-US" sz="2800" b="1" dirty="0">
                <a:latin typeface="Arial" panose="020B0604020202020204" pitchFamily="34" charset="0"/>
                <a:cs typeface="Arial" panose="020B0604020202020204" pitchFamily="34" charset="0"/>
              </a:rPr>
              <a:t> qua </a:t>
            </a:r>
            <a:r>
              <a:rPr lang="en-US" sz="2800" b="1" dirty="0" err="1">
                <a:latin typeface="Arial" panose="020B0604020202020204" pitchFamily="34" charset="0"/>
                <a:cs typeface="Arial" panose="020B0604020202020204" pitchFamily="34" charset="0"/>
              </a:rPr>
              <a:t>sách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báo</a:t>
            </a:r>
            <a:r>
              <a:rPr lang="en-US" sz="2800" b="1" dirty="0">
                <a:latin typeface="Arial" panose="020B0604020202020204" pitchFamily="34" charset="0"/>
                <a:cs typeface="Arial" panose="020B0604020202020204" pitchFamily="34" charset="0"/>
              </a:rPr>
              <a:t>, internet)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gọi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Ngô</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Quyền</a:t>
            </a:r>
            <a:r>
              <a:rPr lang="en-US" sz="2800" b="1" dirty="0">
                <a:latin typeface="Arial" panose="020B0604020202020204" pitchFamily="34" charset="0"/>
                <a:cs typeface="Arial" panose="020B0604020202020204" pitchFamily="34" charset="0"/>
              </a:rPr>
              <a:t>. </a:t>
            </a:r>
          </a:p>
          <a:p>
            <a:pPr marL="0" indent="0" algn="just">
              <a:spcBef>
                <a:spcPts val="600"/>
              </a:spcBef>
              <a:spcAft>
                <a:spcPts val="600"/>
              </a:spcAft>
              <a:buNone/>
            </a:pP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Thiết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kế</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thẻ</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lịch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hoặc</a:t>
            </a:r>
            <a:r>
              <a:rPr lang="en-US" sz="2800" b="1" dirty="0">
                <a:latin typeface="Arial" panose="020B0604020202020204" pitchFamily="34" charset="0"/>
                <a:cs typeface="Arial" panose="020B0604020202020204" pitchFamily="34" charset="0"/>
              </a:rPr>
              <a:t> poster </a:t>
            </a:r>
            <a:r>
              <a:rPr lang="en-US" sz="2800" b="1" dirty="0" err="1">
                <a:latin typeface="Arial" panose="020B0604020202020204" pitchFamily="34" charset="0"/>
                <a:cs typeface="Arial" panose="020B0604020202020204" pitchFamily="34" charset="0"/>
              </a:rPr>
              <a:t>giới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thiệu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địa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điểm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gắn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liền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vật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lịch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Ngô</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Quyền</a:t>
            </a:r>
            <a:r>
              <a:rPr lang="en-US" sz="2800" b="1" dirty="0">
                <a:latin typeface="Arial" panose="020B0604020202020204" pitchFamily="34" charset="0"/>
                <a:cs typeface="Arial" panose="020B0604020202020204" pitchFamily="34" charset="0"/>
              </a:rPr>
              <a:t>.</a:t>
            </a:r>
          </a:p>
          <a:p>
            <a:pPr marL="0" indent="0" algn="just">
              <a:spcBef>
                <a:spcPts val="600"/>
              </a:spcBef>
              <a:spcAft>
                <a:spcPts val="600"/>
              </a:spcAft>
              <a:buNone/>
            </a:pPr>
            <a:r>
              <a:rPr lang="en-US" sz="2800" b="1" dirty="0">
                <a:latin typeface="Arial" panose="020B0604020202020204" pitchFamily="34" charset="0"/>
                <a:cs typeface="Arial" panose="020B0604020202020204" pitchFamily="34" charset="0"/>
              </a:rPr>
              <a:t>+ Chia </a:t>
            </a:r>
            <a:r>
              <a:rPr lang="en-US" sz="2800" b="1" dirty="0" err="1">
                <a:latin typeface="Arial" panose="020B0604020202020204" pitchFamily="34" charset="0"/>
                <a:cs typeface="Arial" panose="020B0604020202020204" pitchFamily="34" charset="0"/>
              </a:rPr>
              <a:t>sẻ</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hiểu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HS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địa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điểm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tìm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hiểu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lớp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theo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định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hướng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phố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Địa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điểm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sao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Ngô</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Quyền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địa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điểm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trên</a:t>
            </a:r>
            <a:r>
              <a:rPr lang="en-US" sz="2800" b="1" dirty="0">
                <a:latin typeface="Arial" panose="020B0604020202020204" pitchFamily="34" charset="0"/>
                <a:cs typeface="Arial" panose="020B0604020202020204" pitchFamily="34" charset="0"/>
              </a:rPr>
              <a:t>?; Qua </a:t>
            </a:r>
            <a:r>
              <a:rPr lang="en-US" sz="2800" b="1" dirty="0" err="1">
                <a:latin typeface="Arial" panose="020B0604020202020204" pitchFamily="34" charset="0"/>
                <a:cs typeface="Arial" panose="020B0604020202020204" pitchFamily="34" charset="0"/>
              </a:rPr>
              <a:t>đó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suy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gì</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Ngô</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Quyền</a:t>
            </a:r>
            <a:r>
              <a:rPr lang="en-US" sz="2800" b="1" dirty="0">
                <a:latin typeface="Arial" panose="020B0604020202020204" pitchFamily="34" charset="0"/>
                <a:cs typeface="Arial" panose="020B0604020202020204" pitchFamily="34" charset="0"/>
              </a:rPr>
              <a:t>?...</a:t>
            </a:r>
          </a:p>
          <a:p>
            <a:pPr algn="just">
              <a:spcBef>
                <a:spcPts val="600"/>
              </a:spcBef>
              <a:spcAft>
                <a:spcPts val="600"/>
              </a:spcAft>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5696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animEffect transition="in" filter="fade">
                                      <p:cBhvr>
                                        <p:cTn id="22"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7" name="Picture 3" descr="000x"/>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V="1">
            <a:off x="1422400" y="120649"/>
            <a:ext cx="9144000" cy="24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9495" y="300614"/>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alf Frame 16"/>
          <p:cNvSpPr/>
          <p:nvPr/>
        </p:nvSpPr>
        <p:spPr bwMode="auto">
          <a:xfrm>
            <a:off x="201706" y="123337"/>
            <a:ext cx="1524000" cy="1143000"/>
          </a:xfrm>
          <a:prstGeom prst="halfFrame">
            <a:avLst/>
          </a:prstGeom>
          <a:solidFill>
            <a:srgbClr val="0000FF"/>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b="1">
              <a:solidFill>
                <a:srgbClr val="000000"/>
              </a:solidFill>
              <a:latin typeface="Arial" charset="0"/>
            </a:endParaRPr>
          </a:p>
        </p:txBody>
      </p:sp>
      <p:grpSp>
        <p:nvGrpSpPr>
          <p:cNvPr id="51213" name="Group 22"/>
          <p:cNvGrpSpPr>
            <a:grpSpLocks/>
          </p:cNvGrpSpPr>
          <p:nvPr/>
        </p:nvGrpSpPr>
        <p:grpSpPr bwMode="auto">
          <a:xfrm>
            <a:off x="2154239" y="198438"/>
            <a:ext cx="860425" cy="660400"/>
            <a:chOff x="523" y="2809"/>
            <a:chExt cx="876" cy="882"/>
          </a:xfrm>
        </p:grpSpPr>
        <p:sp>
          <p:nvSpPr>
            <p:cNvPr id="51218" name="Oval 25"/>
            <p:cNvSpPr>
              <a:spLocks noChangeArrowheads="1"/>
            </p:cNvSpPr>
            <p:nvPr/>
          </p:nvSpPr>
          <p:spPr bwMode="gray">
            <a:xfrm>
              <a:off x="523" y="2809"/>
              <a:ext cx="876" cy="876"/>
            </a:xfrm>
            <a:prstGeom prst="ellipse">
              <a:avLst/>
            </a:prstGeom>
            <a:noFill/>
            <a:ln w="19050" algn="ctr">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vi-VN" altLang="en-US" sz="2500" b="1">
                <a:solidFill>
                  <a:srgbClr val="000000"/>
                </a:solidFill>
                <a:latin typeface="Arial" charset="0"/>
              </a:endParaRPr>
            </a:p>
          </p:txBody>
        </p:sp>
        <p:sp>
          <p:nvSpPr>
            <p:cNvPr id="51219" name="Line 14"/>
            <p:cNvSpPr>
              <a:spLocks noChangeShapeType="1"/>
            </p:cNvSpPr>
            <p:nvPr/>
          </p:nvSpPr>
          <p:spPr bwMode="gray">
            <a:xfrm>
              <a:off x="964" y="2809"/>
              <a:ext cx="0" cy="87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0" name="Line 15"/>
            <p:cNvSpPr>
              <a:spLocks noChangeShapeType="1"/>
            </p:cNvSpPr>
            <p:nvPr/>
          </p:nvSpPr>
          <p:spPr bwMode="gray">
            <a:xfrm>
              <a:off x="523" y="3244"/>
              <a:ext cx="876" cy="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Freeform 29"/>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3" name="Freeform 30"/>
            <p:cNvSpPr>
              <a:spLocks/>
            </p:cNvSpPr>
            <p:nvPr/>
          </p:nvSpPr>
          <p:spPr bwMode="gray">
            <a:xfrm rot="5400000">
              <a:off x="892" y="3171"/>
              <a:ext cx="114" cy="653"/>
            </a:xfrm>
            <a:custGeom>
              <a:avLst/>
              <a:gdLst>
                <a:gd name="T0" fmla="*/ 1 w 197"/>
                <a:gd name="T1" fmla="*/ 0 h 870"/>
                <a:gd name="T2" fmla="*/ 0 w 197"/>
                <a:gd name="T3" fmla="*/ 2 h 870"/>
                <a:gd name="T4" fmla="*/ 1 w 197"/>
                <a:gd name="T5" fmla="*/ 2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 name="Rectangle 2"/>
          <p:cNvSpPr/>
          <p:nvPr/>
        </p:nvSpPr>
        <p:spPr>
          <a:xfrm>
            <a:off x="1083733" y="4600676"/>
            <a:ext cx="7733695" cy="369332"/>
          </a:xfrm>
          <a:prstGeom prst="rect">
            <a:avLst/>
          </a:prstGeom>
        </p:spPr>
        <p:txBody>
          <a:bodyPr wrap="square">
            <a:spAutoFit/>
          </a:bodyPr>
          <a:lstStyle/>
          <a:p>
            <a:pPr marR="36195" indent="319405" algn="just">
              <a:spcAft>
                <a:spcPts val="0"/>
              </a:spcAft>
            </a:pPr>
            <a:endParaRPr lang="en-US" dirty="0"/>
          </a:p>
        </p:txBody>
      </p:sp>
      <p:graphicFrame>
        <p:nvGraphicFramePr>
          <p:cNvPr id="28" name="Content Placeholder 4"/>
          <p:cNvGraphicFramePr>
            <a:graphicFrameLocks noGrp="1"/>
          </p:cNvGraphicFramePr>
          <p:nvPr>
            <p:ph idx="1"/>
            <p:extLst>
              <p:ext uri="{D42A27DB-BD31-4B8C-83A1-F6EECF244321}">
                <p14:modId xmlns:p14="http://schemas.microsoft.com/office/powerpoint/2010/main" val="3819931132"/>
              </p:ext>
            </p:extLst>
          </p:nvPr>
        </p:nvGraphicFramePr>
        <p:xfrm>
          <a:off x="1460779" y="203568"/>
          <a:ext cx="9207221" cy="6318504"/>
        </p:xfrm>
        <a:graphic>
          <a:graphicData uri="http://schemas.openxmlformats.org/drawingml/2006/table">
            <a:tbl>
              <a:tblPr firstRow="1" firstCol="1" bandRow="1">
                <a:tableStyleId>{5C22544A-7EE6-4342-B048-85BDC9FD1C3A}</a:tableStyleId>
              </a:tblPr>
              <a:tblGrid>
                <a:gridCol w="9207221">
                  <a:extLst>
                    <a:ext uri="{9D8B030D-6E8A-4147-A177-3AD203B41FA5}">
                      <a16:colId xmlns:a16="http://schemas.microsoft.com/office/drawing/2014/main" val="2469266363"/>
                    </a:ext>
                  </a:extLst>
                </a:gridCol>
              </a:tblGrid>
              <a:tr h="5969606">
                <a:tc>
                  <a:txBody>
                    <a:bodyPr/>
                    <a:lstStyle/>
                    <a:p>
                      <a:pPr algn="ctr">
                        <a:lnSpc>
                          <a:spcPct val="115000"/>
                        </a:lnSpc>
                        <a:spcBef>
                          <a:spcPts val="600"/>
                        </a:spcBef>
                        <a:spcAft>
                          <a:spcPts val="0"/>
                        </a:spcAft>
                        <a:tabLst>
                          <a:tab pos="270510" algn="l"/>
                        </a:tabLst>
                      </a:pPr>
                      <a:r>
                        <a:rPr lang="en-US" sz="1900" dirty="0">
                          <a:effectLst/>
                          <a:latin typeface="Arial" panose="020B0604020202020204" pitchFamily="34" charset="0"/>
                          <a:cs typeface="Arial" panose="020B0604020202020204" pitchFamily="34" charset="0"/>
                        </a:rPr>
                        <a:t> </a:t>
                      </a:r>
                      <a:r>
                        <a:rPr lang="en-US" sz="1900" dirty="0">
                          <a:solidFill>
                            <a:schemeClr val="tx1"/>
                          </a:solidFill>
                          <a:effectLst/>
                          <a:latin typeface="Arial" panose="020B0604020202020204" pitchFamily="34" charset="0"/>
                          <a:cs typeface="Arial" panose="020B0604020202020204" pitchFamily="34" charset="0"/>
                        </a:rPr>
                        <a:t>PHIẾU HỌC TẬP </a:t>
                      </a:r>
                    </a:p>
                    <a:p>
                      <a:pPr algn="ctr">
                        <a:lnSpc>
                          <a:spcPct val="115000"/>
                        </a:lnSpc>
                        <a:spcBef>
                          <a:spcPts val="600"/>
                        </a:spcBef>
                        <a:spcAft>
                          <a:spcPts val="0"/>
                        </a:spcAft>
                        <a:tabLst>
                          <a:tab pos="270510" algn="l"/>
                        </a:tabLst>
                      </a:pPr>
                      <a:r>
                        <a:rPr lang="en-US" sz="1900" dirty="0" err="1">
                          <a:solidFill>
                            <a:schemeClr val="tx1"/>
                          </a:solidFill>
                          <a:effectLst/>
                          <a:latin typeface="Arial" panose="020B0604020202020204" pitchFamily="34" charset="0"/>
                          <a:cs typeface="Arial" panose="020B0604020202020204" pitchFamily="34" charset="0"/>
                        </a:rPr>
                        <a:t>Họ</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tên</a:t>
                      </a:r>
                      <a:r>
                        <a:rPr lang="en-US" sz="1900" dirty="0">
                          <a:solidFill>
                            <a:schemeClr val="tx1"/>
                          </a:solidFill>
                          <a:effectLst/>
                          <a:latin typeface="Arial" panose="020B0604020202020204" pitchFamily="34" charset="0"/>
                          <a:cs typeface="Arial" panose="020B0604020202020204" pitchFamily="34" charset="0"/>
                        </a:rPr>
                        <a:t> HS:………………………</a:t>
                      </a:r>
                      <a:r>
                        <a:rPr lang="en-US" sz="1900" dirty="0" err="1">
                          <a:solidFill>
                            <a:schemeClr val="tx1"/>
                          </a:solidFill>
                          <a:effectLst/>
                          <a:latin typeface="Arial" panose="020B0604020202020204" pitchFamily="34" charset="0"/>
                          <a:cs typeface="Arial" panose="020B0604020202020204" pitchFamily="34" charset="0"/>
                        </a:rPr>
                        <a:t>Lớp</a:t>
                      </a:r>
                      <a:r>
                        <a:rPr lang="en-US" sz="1900" dirty="0">
                          <a:solidFill>
                            <a:schemeClr val="tx1"/>
                          </a:solidFill>
                          <a:effectLst/>
                          <a:latin typeface="Arial" panose="020B0604020202020204" pitchFamily="34" charset="0"/>
                          <a:cs typeface="Arial" panose="020B0604020202020204" pitchFamily="34" charset="0"/>
                        </a:rPr>
                        <a:t>:…………………………..</a:t>
                      </a:r>
                    </a:p>
                    <a:p>
                      <a:pPr algn="just">
                        <a:lnSpc>
                          <a:spcPct val="115000"/>
                        </a:lnSpc>
                        <a:spcBef>
                          <a:spcPts val="600"/>
                        </a:spcBef>
                        <a:spcAft>
                          <a:spcPts val="0"/>
                        </a:spcAft>
                        <a:tabLst>
                          <a:tab pos="270510" algn="l"/>
                        </a:tabLst>
                      </a:pPr>
                      <a:r>
                        <a:rPr lang="en-US" sz="1900" dirty="0" err="1">
                          <a:solidFill>
                            <a:schemeClr val="tx1"/>
                          </a:solidFill>
                          <a:effectLst/>
                          <a:latin typeface="Arial" panose="020B0604020202020204" pitchFamily="34" charset="0"/>
                          <a:cs typeface="Arial" panose="020B0604020202020204" pitchFamily="34" charset="0"/>
                        </a:rPr>
                        <a:t>Nhiệm</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vụ</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Dựa</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vào</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kiến</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thức</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đã</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học</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và</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thông</a:t>
                      </a:r>
                      <a:r>
                        <a:rPr lang="en-US" sz="1900" dirty="0">
                          <a:solidFill>
                            <a:schemeClr val="tx1"/>
                          </a:solidFill>
                          <a:effectLst/>
                          <a:latin typeface="Arial" panose="020B0604020202020204" pitchFamily="34" charset="0"/>
                          <a:cs typeface="Arial" panose="020B0604020202020204" pitchFamily="34" charset="0"/>
                        </a:rPr>
                        <a:t> tin </a:t>
                      </a:r>
                      <a:r>
                        <a:rPr lang="en-US" sz="1900" dirty="0" err="1">
                          <a:solidFill>
                            <a:schemeClr val="tx1"/>
                          </a:solidFill>
                          <a:effectLst/>
                          <a:latin typeface="Arial" panose="020B0604020202020204" pitchFamily="34" charset="0"/>
                          <a:cs typeface="Arial" panose="020B0604020202020204" pitchFamily="34" charset="0"/>
                        </a:rPr>
                        <a:t>mục</a:t>
                      </a:r>
                      <a:r>
                        <a:rPr lang="en-US" sz="1900" dirty="0">
                          <a:solidFill>
                            <a:schemeClr val="tx1"/>
                          </a:solidFill>
                          <a:effectLst/>
                          <a:latin typeface="Arial" panose="020B0604020202020204" pitchFamily="34" charset="0"/>
                          <a:cs typeface="Arial" panose="020B0604020202020204" pitchFamily="34" charset="0"/>
                        </a:rPr>
                        <a:t> b: </a:t>
                      </a:r>
                      <a:r>
                        <a:rPr lang="en-US" sz="1900" dirty="0" err="1">
                          <a:solidFill>
                            <a:schemeClr val="tx1"/>
                          </a:solidFill>
                          <a:effectLst/>
                          <a:latin typeface="Arial" panose="020B0604020202020204" pitchFamily="34" charset="0"/>
                          <a:cs typeface="Arial" panose="020B0604020202020204" pitchFamily="34" charset="0"/>
                        </a:rPr>
                        <a:t>Trừ</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ngoại</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xâm</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dậy</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sóng</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Bạch</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Đằng</a:t>
                      </a:r>
                      <a:r>
                        <a:rPr lang="en-US" sz="1900" dirty="0">
                          <a:solidFill>
                            <a:schemeClr val="tx1"/>
                          </a:solidFill>
                          <a:effectLst/>
                          <a:latin typeface="Arial" panose="020B0604020202020204" pitchFamily="34" charset="0"/>
                          <a:cs typeface="Arial" panose="020B0604020202020204" pitchFamily="34" charset="0"/>
                        </a:rPr>
                        <a:t> - SGK, tr.84 - 85, </a:t>
                      </a:r>
                      <a:r>
                        <a:rPr lang="en-US" sz="1900" dirty="0" err="1">
                          <a:solidFill>
                            <a:schemeClr val="tx1"/>
                          </a:solidFill>
                          <a:effectLst/>
                          <a:latin typeface="Arial" panose="020B0604020202020204" pitchFamily="34" charset="0"/>
                          <a:cs typeface="Arial" panose="020B0604020202020204" pitchFamily="34" charset="0"/>
                        </a:rPr>
                        <a:t>em</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hãy</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thực</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hiện</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các</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yêu</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cầu</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sau</a:t>
                      </a:r>
                      <a:r>
                        <a:rPr lang="en-US" sz="1900" dirty="0">
                          <a:solidFill>
                            <a:schemeClr val="tx1"/>
                          </a:solidFill>
                          <a:effectLst/>
                          <a:latin typeface="Arial" panose="020B0604020202020204" pitchFamily="34" charset="0"/>
                          <a:cs typeface="Arial" panose="020B0604020202020204" pitchFamily="34" charset="0"/>
                        </a:rPr>
                        <a:t>:</a:t>
                      </a:r>
                    </a:p>
                    <a:p>
                      <a:pPr algn="just">
                        <a:lnSpc>
                          <a:spcPct val="115000"/>
                        </a:lnSpc>
                        <a:spcBef>
                          <a:spcPts val="600"/>
                        </a:spcBef>
                        <a:spcAft>
                          <a:spcPts val="0"/>
                        </a:spcAft>
                        <a:tabLst>
                          <a:tab pos="270510" algn="l"/>
                        </a:tabLst>
                      </a:pPr>
                      <a:r>
                        <a:rPr lang="en-US" sz="1900" dirty="0">
                          <a:solidFill>
                            <a:schemeClr val="tx1"/>
                          </a:solidFill>
                          <a:effectLst/>
                          <a:latin typeface="Arial" panose="020B0604020202020204" pitchFamily="34" charset="0"/>
                          <a:cs typeface="Arial" panose="020B0604020202020204" pitchFamily="34" charset="0"/>
                        </a:rPr>
                        <a:t>1. </a:t>
                      </a:r>
                      <a:r>
                        <a:rPr lang="en-US" sz="1900" dirty="0" err="1">
                          <a:solidFill>
                            <a:schemeClr val="tx1"/>
                          </a:solidFill>
                          <a:effectLst/>
                          <a:latin typeface="Arial" panose="020B0604020202020204" pitchFamily="34" charset="0"/>
                          <a:cs typeface="Arial" panose="020B0604020202020204" pitchFamily="34" charset="0"/>
                        </a:rPr>
                        <a:t>Tên</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chiến</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thắng</a:t>
                      </a:r>
                      <a:r>
                        <a:rPr lang="en-US" sz="1900" dirty="0">
                          <a:solidFill>
                            <a:schemeClr val="tx1"/>
                          </a:solidFill>
                          <a:effectLst/>
                          <a:latin typeface="Arial" panose="020B0604020202020204" pitchFamily="34" charset="0"/>
                          <a:cs typeface="Arial" panose="020B0604020202020204" pitchFamily="34" charset="0"/>
                        </a:rPr>
                        <a:t>: ……………</a:t>
                      </a:r>
                    </a:p>
                    <a:p>
                      <a:pPr algn="just">
                        <a:lnSpc>
                          <a:spcPct val="115000"/>
                        </a:lnSpc>
                        <a:spcBef>
                          <a:spcPts val="600"/>
                        </a:spcBef>
                        <a:spcAft>
                          <a:spcPts val="0"/>
                        </a:spcAft>
                        <a:tabLst>
                          <a:tab pos="270510" algn="l"/>
                        </a:tabLst>
                      </a:pPr>
                      <a:r>
                        <a:rPr lang="en-US" sz="1900" dirty="0">
                          <a:solidFill>
                            <a:schemeClr val="tx1"/>
                          </a:solidFill>
                          <a:effectLst/>
                          <a:latin typeface="Arial" panose="020B0604020202020204" pitchFamily="34" charset="0"/>
                          <a:cs typeface="Arial" panose="020B0604020202020204" pitchFamily="34" charset="0"/>
                        </a:rPr>
                        <a:t>2. </a:t>
                      </a:r>
                      <a:r>
                        <a:rPr lang="en-US" sz="1900" dirty="0" err="1">
                          <a:solidFill>
                            <a:schemeClr val="tx1"/>
                          </a:solidFill>
                          <a:effectLst/>
                          <a:latin typeface="Arial" panose="020B0604020202020204" pitchFamily="34" charset="0"/>
                          <a:cs typeface="Arial" panose="020B0604020202020204" pitchFamily="34" charset="0"/>
                        </a:rPr>
                        <a:t>Thời</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gian</a:t>
                      </a:r>
                      <a:r>
                        <a:rPr lang="en-US" sz="1900" dirty="0">
                          <a:solidFill>
                            <a:schemeClr val="tx1"/>
                          </a:solidFill>
                          <a:effectLst/>
                          <a:latin typeface="Arial" panose="020B0604020202020204" pitchFamily="34" charset="0"/>
                          <a:cs typeface="Arial" panose="020B0604020202020204" pitchFamily="34" charset="0"/>
                        </a:rPr>
                        <a:t>: …………………..</a:t>
                      </a:r>
                    </a:p>
                    <a:p>
                      <a:pPr algn="just">
                        <a:lnSpc>
                          <a:spcPct val="115000"/>
                        </a:lnSpc>
                        <a:spcBef>
                          <a:spcPts val="600"/>
                        </a:spcBef>
                        <a:spcAft>
                          <a:spcPts val="0"/>
                        </a:spcAft>
                        <a:tabLst>
                          <a:tab pos="270510" algn="l"/>
                        </a:tabLst>
                      </a:pPr>
                      <a:r>
                        <a:rPr lang="en-US" sz="1900" dirty="0">
                          <a:solidFill>
                            <a:schemeClr val="tx1"/>
                          </a:solidFill>
                          <a:effectLst/>
                          <a:latin typeface="Arial" panose="020B0604020202020204" pitchFamily="34" charset="0"/>
                          <a:cs typeface="Arial" panose="020B0604020202020204" pitchFamily="34" charset="0"/>
                        </a:rPr>
                        <a:t>3. </a:t>
                      </a:r>
                      <a:r>
                        <a:rPr lang="en-US" sz="1900" dirty="0" err="1">
                          <a:solidFill>
                            <a:schemeClr val="tx1"/>
                          </a:solidFill>
                          <a:effectLst/>
                          <a:latin typeface="Arial" panose="020B0604020202020204" pitchFamily="34" charset="0"/>
                          <a:cs typeface="Arial" panose="020B0604020202020204" pitchFamily="34" charset="0"/>
                        </a:rPr>
                        <a:t>Đối</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đầu</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với</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kẻ</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thù</a:t>
                      </a:r>
                      <a:r>
                        <a:rPr lang="en-US" sz="1900" dirty="0">
                          <a:solidFill>
                            <a:schemeClr val="tx1"/>
                          </a:solidFill>
                          <a:effectLst/>
                          <a:latin typeface="Arial" panose="020B0604020202020204" pitchFamily="34" charset="0"/>
                          <a:cs typeface="Arial" panose="020B0604020202020204" pitchFamily="34" charset="0"/>
                        </a:rPr>
                        <a:t>:………….</a:t>
                      </a:r>
                    </a:p>
                    <a:p>
                      <a:pPr algn="just">
                        <a:lnSpc>
                          <a:spcPct val="115000"/>
                        </a:lnSpc>
                        <a:spcBef>
                          <a:spcPts val="600"/>
                        </a:spcBef>
                        <a:spcAft>
                          <a:spcPts val="0"/>
                        </a:spcAft>
                        <a:tabLst>
                          <a:tab pos="270510" algn="l"/>
                        </a:tabLst>
                      </a:pPr>
                      <a:r>
                        <a:rPr lang="en-US" sz="1900" dirty="0">
                          <a:solidFill>
                            <a:schemeClr val="tx1"/>
                          </a:solidFill>
                          <a:effectLst/>
                          <a:latin typeface="Arial" panose="020B0604020202020204" pitchFamily="34" charset="0"/>
                          <a:cs typeface="Arial" panose="020B0604020202020204" pitchFamily="34" charset="0"/>
                        </a:rPr>
                        <a:t>4. </a:t>
                      </a:r>
                      <a:r>
                        <a:rPr lang="en-US" sz="1900" dirty="0" err="1">
                          <a:solidFill>
                            <a:schemeClr val="tx1"/>
                          </a:solidFill>
                          <a:effectLst/>
                          <a:latin typeface="Arial" panose="020B0604020202020204" pitchFamily="34" charset="0"/>
                          <a:cs typeface="Arial" panose="020B0604020202020204" pitchFamily="34" charset="0"/>
                        </a:rPr>
                        <a:t>Tóm</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tắt</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diễn</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biến</a:t>
                      </a:r>
                      <a:r>
                        <a:rPr lang="en-US" sz="1900" dirty="0">
                          <a:solidFill>
                            <a:schemeClr val="tx1"/>
                          </a:solidFill>
                          <a:effectLst/>
                          <a:latin typeface="Arial" panose="020B0604020202020204" pitchFamily="34" charset="0"/>
                          <a:cs typeface="Arial" panose="020B0604020202020204" pitchFamily="34" charset="0"/>
                        </a:rPr>
                        <a:t>:</a:t>
                      </a:r>
                    </a:p>
                    <a:p>
                      <a:pPr algn="just">
                        <a:lnSpc>
                          <a:spcPct val="115000"/>
                        </a:lnSpc>
                        <a:spcBef>
                          <a:spcPts val="600"/>
                        </a:spcBef>
                        <a:spcAft>
                          <a:spcPts val="0"/>
                        </a:spcAft>
                        <a:tabLst>
                          <a:tab pos="270510" algn="l"/>
                        </a:tabLst>
                      </a:pPr>
                      <a:r>
                        <a:rPr lang="en-US" sz="1900" dirty="0">
                          <a:solidFill>
                            <a:schemeClr val="tx1"/>
                          </a:solidFill>
                          <a:effectLst/>
                          <a:latin typeface="Arial" panose="020B0604020202020204" pitchFamily="34" charset="0"/>
                          <a:cs typeface="Arial" panose="020B0604020202020204" pitchFamily="34" charset="0"/>
                        </a:rPr>
                        <a:t>………………………………………………………………………………</a:t>
                      </a:r>
                    </a:p>
                    <a:p>
                      <a:pPr algn="just">
                        <a:lnSpc>
                          <a:spcPct val="115000"/>
                        </a:lnSpc>
                        <a:spcBef>
                          <a:spcPts val="600"/>
                        </a:spcBef>
                        <a:spcAft>
                          <a:spcPts val="0"/>
                        </a:spcAft>
                        <a:tabLst>
                          <a:tab pos="270510" algn="l"/>
                        </a:tabLst>
                      </a:pPr>
                      <a:r>
                        <a:rPr lang="en-US" sz="1900" dirty="0">
                          <a:solidFill>
                            <a:schemeClr val="tx1"/>
                          </a:solidFill>
                          <a:effectLst/>
                          <a:latin typeface="Arial" panose="020B0604020202020204" pitchFamily="34" charset="0"/>
                          <a:cs typeface="Arial" panose="020B0604020202020204" pitchFamily="34" charset="0"/>
                        </a:rPr>
                        <a:t>………………………………………………………………………………</a:t>
                      </a:r>
                    </a:p>
                    <a:p>
                      <a:pPr algn="just">
                        <a:lnSpc>
                          <a:spcPct val="115000"/>
                        </a:lnSpc>
                        <a:spcBef>
                          <a:spcPts val="600"/>
                        </a:spcBef>
                        <a:spcAft>
                          <a:spcPts val="0"/>
                        </a:spcAft>
                        <a:tabLst>
                          <a:tab pos="270510" algn="l"/>
                        </a:tabLst>
                      </a:pPr>
                      <a:r>
                        <a:rPr lang="en-US" sz="1900" dirty="0">
                          <a:solidFill>
                            <a:schemeClr val="tx1"/>
                          </a:solidFill>
                          <a:effectLst/>
                          <a:latin typeface="Arial" panose="020B0604020202020204" pitchFamily="34" charset="0"/>
                          <a:cs typeface="Arial" panose="020B0604020202020204" pitchFamily="34" charset="0"/>
                        </a:rPr>
                        <a:t>5. </a:t>
                      </a:r>
                      <a:r>
                        <a:rPr lang="en-US" sz="1900" dirty="0" err="1">
                          <a:solidFill>
                            <a:schemeClr val="tx1"/>
                          </a:solidFill>
                          <a:effectLst/>
                          <a:latin typeface="Arial" panose="020B0604020202020204" pitchFamily="34" charset="0"/>
                          <a:cs typeface="Arial" panose="020B0604020202020204" pitchFamily="34" charset="0"/>
                        </a:rPr>
                        <a:t>Kết</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quả</a:t>
                      </a:r>
                      <a:r>
                        <a:rPr lang="en-US" sz="1900" dirty="0">
                          <a:solidFill>
                            <a:schemeClr val="tx1"/>
                          </a:solidFill>
                          <a:effectLst/>
                          <a:latin typeface="Arial" panose="020B0604020202020204" pitchFamily="34" charset="0"/>
                          <a:cs typeface="Arial" panose="020B0604020202020204" pitchFamily="34" charset="0"/>
                        </a:rPr>
                        <a:t>: …………………………………………………………………</a:t>
                      </a:r>
                    </a:p>
                    <a:p>
                      <a:pPr algn="just">
                        <a:lnSpc>
                          <a:spcPct val="115000"/>
                        </a:lnSpc>
                        <a:spcBef>
                          <a:spcPts val="600"/>
                        </a:spcBef>
                        <a:spcAft>
                          <a:spcPts val="0"/>
                        </a:spcAft>
                        <a:tabLst>
                          <a:tab pos="270510" algn="l"/>
                        </a:tabLst>
                      </a:pPr>
                      <a:r>
                        <a:rPr lang="en-US" sz="1900" dirty="0">
                          <a:solidFill>
                            <a:schemeClr val="tx1"/>
                          </a:solidFill>
                          <a:effectLst/>
                          <a:latin typeface="Arial" panose="020B0604020202020204" pitchFamily="34" charset="0"/>
                          <a:cs typeface="Arial" panose="020B0604020202020204" pitchFamily="34" charset="0"/>
                        </a:rPr>
                        <a:t>6. Ý </a:t>
                      </a:r>
                      <a:r>
                        <a:rPr lang="en-US" sz="1900" dirty="0" err="1">
                          <a:solidFill>
                            <a:schemeClr val="tx1"/>
                          </a:solidFill>
                          <a:effectLst/>
                          <a:latin typeface="Arial" panose="020B0604020202020204" pitchFamily="34" charset="0"/>
                          <a:cs typeface="Arial" panose="020B0604020202020204" pitchFamily="34" charset="0"/>
                        </a:rPr>
                        <a:t>nghĩa</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lịch</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sử</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Thử</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rút</a:t>
                      </a:r>
                      <a:r>
                        <a:rPr lang="en-US" sz="1900" dirty="0">
                          <a:solidFill>
                            <a:schemeClr val="tx1"/>
                          </a:solidFill>
                          <a:effectLst/>
                          <a:latin typeface="Arial" panose="020B0604020202020204" pitchFamily="34" charset="0"/>
                          <a:cs typeface="Arial" panose="020B0604020202020204" pitchFamily="34" charset="0"/>
                        </a:rPr>
                        <a:t> 3 ý </a:t>
                      </a:r>
                      <a:r>
                        <a:rPr lang="en-US" sz="1900" dirty="0" err="1">
                          <a:solidFill>
                            <a:schemeClr val="tx1"/>
                          </a:solidFill>
                          <a:effectLst/>
                          <a:latin typeface="Arial" panose="020B0604020202020204" pitchFamily="34" charset="0"/>
                          <a:cs typeface="Arial" panose="020B0604020202020204" pitchFamily="34" charset="0"/>
                        </a:rPr>
                        <a:t>nghĩa</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lịch</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sử</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của</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chiến</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thắng</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Bạch</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Đằng</a:t>
                      </a:r>
                      <a:r>
                        <a:rPr lang="en-US" sz="1900" dirty="0">
                          <a:solidFill>
                            <a:schemeClr val="tx1"/>
                          </a:solidFill>
                          <a:effectLst/>
                          <a:latin typeface="Arial" panose="020B0604020202020204" pitchFamily="34" charset="0"/>
                          <a:cs typeface="Arial" panose="020B0604020202020204" pitchFamily="34" charset="0"/>
                        </a:rPr>
                        <a:t> </a:t>
                      </a:r>
                      <a:r>
                        <a:rPr lang="en-US" sz="1900" dirty="0" err="1">
                          <a:solidFill>
                            <a:schemeClr val="tx1"/>
                          </a:solidFill>
                          <a:effectLst/>
                          <a:latin typeface="Arial" panose="020B0604020202020204" pitchFamily="34" charset="0"/>
                          <a:cs typeface="Arial" panose="020B0604020202020204" pitchFamily="34" charset="0"/>
                        </a:rPr>
                        <a:t>năm</a:t>
                      </a:r>
                      <a:r>
                        <a:rPr lang="en-US" sz="1900" dirty="0">
                          <a:solidFill>
                            <a:schemeClr val="tx1"/>
                          </a:solidFill>
                          <a:effectLst/>
                          <a:latin typeface="Arial" panose="020B0604020202020204" pitchFamily="34" charset="0"/>
                          <a:cs typeface="Arial" panose="020B0604020202020204" pitchFamily="34" charset="0"/>
                        </a:rPr>
                        <a:t> 938):</a:t>
                      </a:r>
                    </a:p>
                    <a:p>
                      <a:pPr algn="just">
                        <a:lnSpc>
                          <a:spcPct val="115000"/>
                        </a:lnSpc>
                        <a:spcBef>
                          <a:spcPts val="600"/>
                        </a:spcBef>
                        <a:spcAft>
                          <a:spcPts val="0"/>
                        </a:spcAft>
                        <a:tabLst>
                          <a:tab pos="270510" algn="l"/>
                        </a:tabLst>
                      </a:pPr>
                      <a:r>
                        <a:rPr lang="en-US" sz="1900" dirty="0">
                          <a:solidFill>
                            <a:schemeClr val="tx1"/>
                          </a:solidFill>
                          <a:effectLst/>
                          <a:latin typeface="Arial" panose="020B0604020202020204" pitchFamily="34" charset="0"/>
                          <a:cs typeface="Arial" panose="020B0604020202020204" pitchFamily="34" charset="0"/>
                        </a:rPr>
                        <a:t>Ý </a:t>
                      </a:r>
                      <a:r>
                        <a:rPr lang="en-US" sz="1900" dirty="0" err="1">
                          <a:solidFill>
                            <a:schemeClr val="tx1"/>
                          </a:solidFill>
                          <a:effectLst/>
                          <a:latin typeface="Arial" panose="020B0604020202020204" pitchFamily="34" charset="0"/>
                          <a:cs typeface="Arial" panose="020B0604020202020204" pitchFamily="34" charset="0"/>
                        </a:rPr>
                        <a:t>nghĩa</a:t>
                      </a:r>
                      <a:r>
                        <a:rPr lang="en-US" sz="1900" dirty="0">
                          <a:solidFill>
                            <a:schemeClr val="tx1"/>
                          </a:solidFill>
                          <a:effectLst/>
                          <a:latin typeface="Arial" panose="020B0604020202020204" pitchFamily="34" charset="0"/>
                          <a:cs typeface="Arial" panose="020B0604020202020204" pitchFamily="34" charset="0"/>
                        </a:rPr>
                        <a:t> 1:…………………………………………………………………..</a:t>
                      </a:r>
                    </a:p>
                    <a:p>
                      <a:pPr algn="just">
                        <a:lnSpc>
                          <a:spcPct val="115000"/>
                        </a:lnSpc>
                        <a:spcBef>
                          <a:spcPts val="600"/>
                        </a:spcBef>
                        <a:spcAft>
                          <a:spcPts val="0"/>
                        </a:spcAft>
                        <a:tabLst>
                          <a:tab pos="270510" algn="l"/>
                        </a:tabLst>
                      </a:pPr>
                      <a:r>
                        <a:rPr lang="en-US" sz="1900" dirty="0">
                          <a:solidFill>
                            <a:schemeClr val="tx1"/>
                          </a:solidFill>
                          <a:effectLst/>
                          <a:latin typeface="Arial" panose="020B0604020202020204" pitchFamily="34" charset="0"/>
                          <a:cs typeface="Arial" panose="020B0604020202020204" pitchFamily="34" charset="0"/>
                        </a:rPr>
                        <a:t>Ý </a:t>
                      </a:r>
                      <a:r>
                        <a:rPr lang="en-US" sz="1900" dirty="0" err="1">
                          <a:solidFill>
                            <a:schemeClr val="tx1"/>
                          </a:solidFill>
                          <a:effectLst/>
                          <a:latin typeface="Arial" panose="020B0604020202020204" pitchFamily="34" charset="0"/>
                          <a:cs typeface="Arial" panose="020B0604020202020204" pitchFamily="34" charset="0"/>
                        </a:rPr>
                        <a:t>nghĩa</a:t>
                      </a:r>
                      <a:r>
                        <a:rPr lang="en-US" sz="1900" dirty="0">
                          <a:solidFill>
                            <a:schemeClr val="tx1"/>
                          </a:solidFill>
                          <a:effectLst/>
                          <a:latin typeface="Arial" panose="020B0604020202020204" pitchFamily="34" charset="0"/>
                          <a:cs typeface="Arial" panose="020B0604020202020204" pitchFamily="34" charset="0"/>
                        </a:rPr>
                        <a:t> 2:…………………………………………………………………..</a:t>
                      </a:r>
                    </a:p>
                    <a:p>
                      <a:pPr algn="just">
                        <a:lnSpc>
                          <a:spcPct val="115000"/>
                        </a:lnSpc>
                        <a:spcBef>
                          <a:spcPts val="600"/>
                        </a:spcBef>
                        <a:spcAft>
                          <a:spcPts val="0"/>
                        </a:spcAft>
                        <a:tabLst>
                          <a:tab pos="270510" algn="l"/>
                        </a:tabLst>
                      </a:pPr>
                      <a:r>
                        <a:rPr lang="en-US" sz="1900" dirty="0">
                          <a:solidFill>
                            <a:schemeClr val="tx1"/>
                          </a:solidFill>
                          <a:effectLst/>
                          <a:latin typeface="Arial" panose="020B0604020202020204" pitchFamily="34" charset="0"/>
                          <a:cs typeface="Arial" panose="020B0604020202020204" pitchFamily="34" charset="0"/>
                        </a:rPr>
                        <a:t>Ý </a:t>
                      </a:r>
                      <a:r>
                        <a:rPr lang="en-US" sz="1900" dirty="0" err="1">
                          <a:solidFill>
                            <a:schemeClr val="tx1"/>
                          </a:solidFill>
                          <a:effectLst/>
                          <a:latin typeface="Arial" panose="020B0604020202020204" pitchFamily="34" charset="0"/>
                          <a:cs typeface="Arial" panose="020B0604020202020204" pitchFamily="34" charset="0"/>
                        </a:rPr>
                        <a:t>nghĩa</a:t>
                      </a:r>
                      <a:r>
                        <a:rPr lang="en-US" sz="1900" dirty="0">
                          <a:solidFill>
                            <a:schemeClr val="tx1"/>
                          </a:solidFill>
                          <a:effectLst/>
                          <a:latin typeface="Arial" panose="020B0604020202020204" pitchFamily="34" charset="0"/>
                          <a:cs typeface="Arial" panose="020B0604020202020204" pitchFamily="34" charset="0"/>
                        </a:rPr>
                        <a:t> 3:………………………………………………………………......</a:t>
                      </a:r>
                      <a:endParaRPr lang="en-US" sz="1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169" marR="38169" marT="0" marB="0">
                    <a:solidFill>
                      <a:schemeClr val="accent4">
                        <a:lumMod val="20000"/>
                        <a:lumOff val="80000"/>
                      </a:schemeClr>
                    </a:solidFill>
                  </a:tcPr>
                </a:tc>
                <a:extLst>
                  <a:ext uri="{0D108BD9-81ED-4DB2-BD59-A6C34878D82A}">
                    <a16:rowId xmlns:a16="http://schemas.microsoft.com/office/drawing/2014/main" val="2599667534"/>
                  </a:ext>
                </a:extLst>
              </a:tr>
            </a:tbl>
          </a:graphicData>
        </a:graphic>
      </p:graphicFrame>
    </p:spTree>
    <p:extLst>
      <p:ext uri="{BB962C8B-B14F-4D97-AF65-F5344CB8AC3E}">
        <p14:creationId xmlns:p14="http://schemas.microsoft.com/office/powerpoint/2010/main" val="3968475499"/>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4" name="Group 83"/>
          <p:cNvGrpSpPr>
            <a:grpSpLocks/>
          </p:cNvGrpSpPr>
          <p:nvPr/>
        </p:nvGrpSpPr>
        <p:grpSpPr bwMode="auto">
          <a:xfrm>
            <a:off x="201706" y="6772774"/>
            <a:ext cx="11846862" cy="136026"/>
            <a:chOff x="48" y="4224"/>
            <a:chExt cx="5616" cy="50"/>
          </a:xfrm>
        </p:grpSpPr>
        <p:pic>
          <p:nvPicPr>
            <p:cNvPr id="51234" name="Picture 8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5" name="Picture 8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9495" y="300614"/>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alf Frame 16"/>
          <p:cNvSpPr/>
          <p:nvPr/>
        </p:nvSpPr>
        <p:spPr bwMode="auto">
          <a:xfrm>
            <a:off x="201706" y="123337"/>
            <a:ext cx="1524000" cy="1143000"/>
          </a:xfrm>
          <a:prstGeom prst="halfFrame">
            <a:avLst/>
          </a:prstGeom>
          <a:solidFill>
            <a:srgbClr val="0000FF"/>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b="1">
              <a:solidFill>
                <a:srgbClr val="000000"/>
              </a:solidFill>
              <a:latin typeface="Arial" charset="0"/>
            </a:endParaRPr>
          </a:p>
        </p:txBody>
      </p:sp>
      <p:grpSp>
        <p:nvGrpSpPr>
          <p:cNvPr id="51213" name="Group 22"/>
          <p:cNvGrpSpPr>
            <a:grpSpLocks/>
          </p:cNvGrpSpPr>
          <p:nvPr/>
        </p:nvGrpSpPr>
        <p:grpSpPr bwMode="auto">
          <a:xfrm>
            <a:off x="2154239" y="198438"/>
            <a:ext cx="860425" cy="660400"/>
            <a:chOff x="523" y="2809"/>
            <a:chExt cx="876" cy="882"/>
          </a:xfrm>
        </p:grpSpPr>
        <p:sp>
          <p:nvSpPr>
            <p:cNvPr id="51218" name="Oval 25"/>
            <p:cNvSpPr>
              <a:spLocks noChangeArrowheads="1"/>
            </p:cNvSpPr>
            <p:nvPr/>
          </p:nvSpPr>
          <p:spPr bwMode="gray">
            <a:xfrm>
              <a:off x="523" y="2809"/>
              <a:ext cx="876" cy="876"/>
            </a:xfrm>
            <a:prstGeom prst="ellipse">
              <a:avLst/>
            </a:prstGeom>
            <a:noFill/>
            <a:ln w="19050" algn="ctr">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vi-VN" altLang="en-US" sz="2500" b="1">
                <a:solidFill>
                  <a:srgbClr val="000000"/>
                </a:solidFill>
                <a:latin typeface="Arial" charset="0"/>
              </a:endParaRPr>
            </a:p>
          </p:txBody>
        </p:sp>
        <p:sp>
          <p:nvSpPr>
            <p:cNvPr id="51219" name="Line 14"/>
            <p:cNvSpPr>
              <a:spLocks noChangeShapeType="1"/>
            </p:cNvSpPr>
            <p:nvPr/>
          </p:nvSpPr>
          <p:spPr bwMode="gray">
            <a:xfrm>
              <a:off x="964" y="2809"/>
              <a:ext cx="0" cy="87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0" name="Line 15"/>
            <p:cNvSpPr>
              <a:spLocks noChangeShapeType="1"/>
            </p:cNvSpPr>
            <p:nvPr/>
          </p:nvSpPr>
          <p:spPr bwMode="gray">
            <a:xfrm>
              <a:off x="523" y="3244"/>
              <a:ext cx="876" cy="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Freeform 29"/>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3" name="Freeform 30"/>
            <p:cNvSpPr>
              <a:spLocks/>
            </p:cNvSpPr>
            <p:nvPr/>
          </p:nvSpPr>
          <p:spPr bwMode="gray">
            <a:xfrm rot="5400000">
              <a:off x="892" y="3171"/>
              <a:ext cx="114" cy="653"/>
            </a:xfrm>
            <a:custGeom>
              <a:avLst/>
              <a:gdLst>
                <a:gd name="T0" fmla="*/ 1 w 197"/>
                <a:gd name="T1" fmla="*/ 0 h 870"/>
                <a:gd name="T2" fmla="*/ 0 w 197"/>
                <a:gd name="T3" fmla="*/ 2 h 870"/>
                <a:gd name="T4" fmla="*/ 1 w 197"/>
                <a:gd name="T5" fmla="*/ 2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 name="Rectangle 2"/>
          <p:cNvSpPr/>
          <p:nvPr/>
        </p:nvSpPr>
        <p:spPr>
          <a:xfrm>
            <a:off x="1083733" y="4600676"/>
            <a:ext cx="7733695" cy="369332"/>
          </a:xfrm>
          <a:prstGeom prst="rect">
            <a:avLst/>
          </a:prstGeom>
        </p:spPr>
        <p:txBody>
          <a:bodyPr wrap="square">
            <a:spAutoFit/>
          </a:bodyPr>
          <a:lstStyle/>
          <a:p>
            <a:pPr marR="36195" indent="319405" algn="just">
              <a:spcAft>
                <a:spcPts val="0"/>
              </a:spcAft>
            </a:pPr>
            <a:endParaRPr lang="en-US" dirty="0"/>
          </a:p>
        </p:txBody>
      </p:sp>
      <p:sp>
        <p:nvSpPr>
          <p:cNvPr id="4" name="Rectangle 3"/>
          <p:cNvSpPr/>
          <p:nvPr/>
        </p:nvSpPr>
        <p:spPr>
          <a:xfrm>
            <a:off x="3255729" y="426093"/>
            <a:ext cx="5921814" cy="820674"/>
          </a:xfrm>
          <a:prstGeom prst="rect">
            <a:avLst/>
          </a:prstGeom>
          <a:solidFill>
            <a:srgbClr val="C00000"/>
          </a:solidFill>
        </p:spPr>
        <p:txBody>
          <a:bodyPr wrap="none">
            <a:spAutoFit/>
          </a:bodyPr>
          <a:lstStyle/>
          <a:p>
            <a:pPr algn="ctr">
              <a:lnSpc>
                <a:spcPct val="150000"/>
              </a:lnSpc>
            </a:pPr>
            <a:r>
              <a:rPr lang="en-US" sz="3600" b="1" dirty="0">
                <a:solidFill>
                  <a:schemeClr val="bg1"/>
                </a:solidFill>
                <a:latin typeface="Arial" panose="020B0604020202020204" pitchFamily="34" charset="0"/>
                <a:cs typeface="Arial" panose="020B0604020202020204" pitchFamily="34" charset="0"/>
              </a:rPr>
              <a:t>HƯỚNG DẪN HỌC </a:t>
            </a:r>
            <a:r>
              <a:rPr lang="vi-VN" sz="3600" b="1" dirty="0">
                <a:solidFill>
                  <a:schemeClr val="bg1"/>
                </a:solidFill>
                <a:latin typeface="Arial" panose="020B0604020202020204" pitchFamily="34" charset="0"/>
                <a:cs typeface="Arial" panose="020B0604020202020204" pitchFamily="34" charset="0"/>
              </a:rPr>
              <a:t>Ở NHÀ</a:t>
            </a:r>
          </a:p>
        </p:txBody>
      </p:sp>
      <p:sp>
        <p:nvSpPr>
          <p:cNvPr id="25" name="Rounded Rectangle 24"/>
          <p:cNvSpPr/>
          <p:nvPr/>
        </p:nvSpPr>
        <p:spPr>
          <a:xfrm>
            <a:off x="1502486" y="1736293"/>
            <a:ext cx="9535627" cy="336804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Tx/>
              <a:buAutoNum type="arabicPeriod"/>
            </a:pPr>
            <a:r>
              <a:rPr lang="en-US" sz="3600" dirty="0">
                <a:solidFill>
                  <a:schemeClr val="bg1"/>
                </a:solidFill>
              </a:rPr>
              <a:t> </a:t>
            </a:r>
            <a:r>
              <a:rPr lang="vi-VN" sz="3600" dirty="0">
                <a:solidFill>
                  <a:schemeClr val="bg1"/>
                </a:solidFill>
              </a:rPr>
              <a:t>H</a:t>
            </a:r>
            <a:r>
              <a:rPr lang="en-US" sz="3600" dirty="0" err="1">
                <a:solidFill>
                  <a:schemeClr val="bg1"/>
                </a:solidFill>
                <a:latin typeface="Arial" panose="020B0604020202020204" pitchFamily="34" charset="0"/>
                <a:cs typeface="Arial" panose="020B0604020202020204" pitchFamily="34" charset="0"/>
              </a:rPr>
              <a:t>ọc</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thuộc</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bài</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và</a:t>
            </a:r>
            <a:r>
              <a:rPr lang="en-US" sz="3600" dirty="0">
                <a:solidFill>
                  <a:schemeClr val="bg1"/>
                </a:solidFill>
                <a:latin typeface="Arial" panose="020B0604020202020204" pitchFamily="34" charset="0"/>
                <a:cs typeface="Arial" panose="020B0604020202020204" pitchFamily="34" charset="0"/>
              </a:rPr>
              <a:t> h</a:t>
            </a:r>
            <a:r>
              <a:rPr lang="vi-VN" sz="3600" dirty="0">
                <a:solidFill>
                  <a:schemeClr val="bg1"/>
                </a:solidFill>
              </a:rPr>
              <a:t>oàn thành </a:t>
            </a:r>
            <a:r>
              <a:rPr lang="en-US" sz="3600" dirty="0" err="1">
                <a:solidFill>
                  <a:schemeClr val="bg1"/>
                </a:solidFill>
                <a:latin typeface="Arial" panose="020B0604020202020204" pitchFamily="34" charset="0"/>
                <a:cs typeface="Arial" panose="020B0604020202020204" pitchFamily="34" charset="0"/>
              </a:rPr>
              <a:t>các</a:t>
            </a:r>
            <a:r>
              <a:rPr lang="en-US" sz="3600" dirty="0">
                <a:solidFill>
                  <a:schemeClr val="bg1"/>
                </a:solidFill>
              </a:rPr>
              <a:t> </a:t>
            </a:r>
            <a:r>
              <a:rPr lang="vi-VN" sz="3600" dirty="0">
                <a:solidFill>
                  <a:schemeClr val="bg1"/>
                </a:solidFill>
              </a:rPr>
              <a:t>bài tập.</a:t>
            </a:r>
          </a:p>
          <a:p>
            <a:pPr marL="342900" indent="-342900" algn="just">
              <a:lnSpc>
                <a:spcPct val="150000"/>
              </a:lnSpc>
              <a:buFontTx/>
              <a:buAutoNum type="arabicPeriod"/>
            </a:pPr>
            <a:r>
              <a:rPr lang="en-US" sz="3600" dirty="0">
                <a:solidFill>
                  <a:schemeClr val="bg1"/>
                </a:solidFill>
              </a:rPr>
              <a:t> </a:t>
            </a:r>
            <a:r>
              <a:rPr lang="en-US" sz="3600" dirty="0" err="1">
                <a:solidFill>
                  <a:schemeClr val="bg1"/>
                </a:solidFill>
              </a:rPr>
              <a:t>Đọc</a:t>
            </a:r>
            <a:r>
              <a:rPr lang="en-US" sz="3600" dirty="0">
                <a:solidFill>
                  <a:schemeClr val="bg1"/>
                </a:solidFill>
              </a:rPr>
              <a:t> </a:t>
            </a:r>
            <a:r>
              <a:rPr lang="en-US" sz="3600" dirty="0" err="1">
                <a:solidFill>
                  <a:schemeClr val="bg1"/>
                </a:solidFill>
              </a:rPr>
              <a:t>và</a:t>
            </a:r>
            <a:r>
              <a:rPr lang="en-US" sz="3600" dirty="0">
                <a:solidFill>
                  <a:schemeClr val="bg1"/>
                </a:solidFill>
              </a:rPr>
              <a:t> </a:t>
            </a:r>
            <a:r>
              <a:rPr lang="en-US" sz="3600" dirty="0" err="1">
                <a:solidFill>
                  <a:schemeClr val="bg1"/>
                </a:solidFill>
              </a:rPr>
              <a:t>trả</a:t>
            </a:r>
            <a:r>
              <a:rPr lang="en-US" sz="3600" dirty="0">
                <a:solidFill>
                  <a:schemeClr val="bg1"/>
                </a:solidFill>
              </a:rPr>
              <a:t> </a:t>
            </a:r>
            <a:r>
              <a:rPr lang="en-US" sz="3600" dirty="0" err="1">
                <a:solidFill>
                  <a:schemeClr val="bg1"/>
                </a:solidFill>
              </a:rPr>
              <a:t>lời</a:t>
            </a:r>
            <a:r>
              <a:rPr lang="en-US" sz="3600" dirty="0">
                <a:solidFill>
                  <a:schemeClr val="bg1"/>
                </a:solidFill>
              </a:rPr>
              <a:t> </a:t>
            </a:r>
            <a:r>
              <a:rPr lang="en-US" sz="3600" dirty="0" err="1">
                <a:solidFill>
                  <a:schemeClr val="bg1"/>
                </a:solidFill>
              </a:rPr>
              <a:t>câu</a:t>
            </a:r>
            <a:r>
              <a:rPr lang="en-US" sz="3600" dirty="0">
                <a:solidFill>
                  <a:schemeClr val="bg1"/>
                </a:solidFill>
              </a:rPr>
              <a:t> </a:t>
            </a:r>
            <a:r>
              <a:rPr lang="en-US" sz="3600" dirty="0" err="1">
                <a:solidFill>
                  <a:schemeClr val="bg1"/>
                </a:solidFill>
              </a:rPr>
              <a:t>hỏi</a:t>
            </a:r>
            <a:r>
              <a:rPr lang="en-US" sz="3600" dirty="0">
                <a:solidFill>
                  <a:schemeClr val="bg1"/>
                </a:solidFill>
              </a:rPr>
              <a:t> </a:t>
            </a:r>
            <a:r>
              <a:rPr lang="en-US" sz="3600" dirty="0" err="1">
                <a:solidFill>
                  <a:schemeClr val="bg1"/>
                </a:solidFill>
              </a:rPr>
              <a:t>của</a:t>
            </a:r>
            <a:r>
              <a:rPr lang="en-US" sz="3600" dirty="0">
                <a:solidFill>
                  <a:schemeClr val="bg1"/>
                </a:solidFill>
              </a:rPr>
              <a:t> </a:t>
            </a: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19. </a:t>
            </a:r>
            <a:r>
              <a:rPr lang="en-US" sz="3200" dirty="0" err="1">
                <a:latin typeface="Arial" panose="020B0604020202020204" pitchFamily="34" charset="0"/>
                <a:cs typeface="Arial" panose="020B0604020202020204" pitchFamily="34" charset="0"/>
              </a:rPr>
              <a:t>Vương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quốc</a:t>
            </a:r>
            <a:r>
              <a:rPr lang="en-US" sz="3200" dirty="0">
                <a:latin typeface="Arial" panose="020B0604020202020204" pitchFamily="34" charset="0"/>
                <a:cs typeface="Arial" panose="020B0604020202020204" pitchFamily="34" charset="0"/>
              </a:rPr>
              <a:t> Cham-pa </a:t>
            </a:r>
            <a:r>
              <a:rPr lang="en-US" sz="3200" dirty="0" err="1">
                <a:latin typeface="Arial" panose="020B0604020202020204" pitchFamily="34" charset="0"/>
                <a:cs typeface="Arial" panose="020B0604020202020204" pitchFamily="34" charset="0"/>
              </a:rPr>
              <a:t>từ</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thế</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kỉ</a:t>
            </a:r>
            <a:r>
              <a:rPr lang="en-US" sz="3200" dirty="0">
                <a:latin typeface="Arial" panose="020B0604020202020204" pitchFamily="34" charset="0"/>
                <a:cs typeface="Arial" panose="020B0604020202020204" pitchFamily="34" charset="0"/>
              </a:rPr>
              <a:t> II </a:t>
            </a:r>
            <a:r>
              <a:rPr lang="en-US" sz="3200" dirty="0" err="1">
                <a:latin typeface="Arial" panose="020B0604020202020204" pitchFamily="34" charset="0"/>
                <a:cs typeface="Arial" panose="020B0604020202020204" pitchFamily="34" charset="0"/>
              </a:rPr>
              <a:t>đến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thế</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kỉ</a:t>
            </a:r>
            <a:r>
              <a:rPr lang="en-US" sz="3200" dirty="0">
                <a:latin typeface="Arial" panose="020B0604020202020204" pitchFamily="34" charset="0"/>
                <a:cs typeface="Arial" panose="020B0604020202020204" pitchFamily="34" charset="0"/>
              </a:rPr>
              <a:t> X</a:t>
            </a:r>
            <a:r>
              <a:rPr lang="vi-VN" sz="32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54249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4" name="Group 83"/>
          <p:cNvGrpSpPr>
            <a:grpSpLocks/>
          </p:cNvGrpSpPr>
          <p:nvPr/>
        </p:nvGrpSpPr>
        <p:grpSpPr bwMode="auto">
          <a:xfrm>
            <a:off x="201706" y="6772774"/>
            <a:ext cx="11846862" cy="136026"/>
            <a:chOff x="48" y="4224"/>
            <a:chExt cx="5616" cy="50"/>
          </a:xfrm>
        </p:grpSpPr>
        <p:pic>
          <p:nvPicPr>
            <p:cNvPr id="51234" name="Picture 8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5" name="Picture 8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9495" y="300614"/>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alf Frame 16"/>
          <p:cNvSpPr/>
          <p:nvPr/>
        </p:nvSpPr>
        <p:spPr bwMode="auto">
          <a:xfrm>
            <a:off x="201706" y="123337"/>
            <a:ext cx="1524000" cy="1143000"/>
          </a:xfrm>
          <a:prstGeom prst="halfFrame">
            <a:avLst/>
          </a:prstGeom>
          <a:solidFill>
            <a:srgbClr val="0000FF"/>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b="1">
              <a:solidFill>
                <a:srgbClr val="000000"/>
              </a:solidFill>
              <a:latin typeface="Arial" charset="0"/>
            </a:endParaRPr>
          </a:p>
        </p:txBody>
      </p:sp>
      <p:grpSp>
        <p:nvGrpSpPr>
          <p:cNvPr id="51213" name="Group 22"/>
          <p:cNvGrpSpPr>
            <a:grpSpLocks/>
          </p:cNvGrpSpPr>
          <p:nvPr/>
        </p:nvGrpSpPr>
        <p:grpSpPr bwMode="auto">
          <a:xfrm>
            <a:off x="2154239" y="198438"/>
            <a:ext cx="860425" cy="660400"/>
            <a:chOff x="523" y="2809"/>
            <a:chExt cx="876" cy="882"/>
          </a:xfrm>
        </p:grpSpPr>
        <p:sp>
          <p:nvSpPr>
            <p:cNvPr id="51218" name="Oval 25"/>
            <p:cNvSpPr>
              <a:spLocks noChangeArrowheads="1"/>
            </p:cNvSpPr>
            <p:nvPr/>
          </p:nvSpPr>
          <p:spPr bwMode="gray">
            <a:xfrm>
              <a:off x="523" y="2809"/>
              <a:ext cx="876" cy="876"/>
            </a:xfrm>
            <a:prstGeom prst="ellipse">
              <a:avLst/>
            </a:prstGeom>
            <a:noFill/>
            <a:ln w="19050" algn="ctr">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vi-VN" altLang="en-US" sz="2500" b="1">
                <a:solidFill>
                  <a:srgbClr val="000000"/>
                </a:solidFill>
                <a:latin typeface="Arial" charset="0"/>
              </a:endParaRPr>
            </a:p>
          </p:txBody>
        </p:sp>
        <p:sp>
          <p:nvSpPr>
            <p:cNvPr id="51219" name="Line 14"/>
            <p:cNvSpPr>
              <a:spLocks noChangeShapeType="1"/>
            </p:cNvSpPr>
            <p:nvPr/>
          </p:nvSpPr>
          <p:spPr bwMode="gray">
            <a:xfrm>
              <a:off x="964" y="2809"/>
              <a:ext cx="0" cy="87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0" name="Line 15"/>
            <p:cNvSpPr>
              <a:spLocks noChangeShapeType="1"/>
            </p:cNvSpPr>
            <p:nvPr/>
          </p:nvSpPr>
          <p:spPr bwMode="gray">
            <a:xfrm>
              <a:off x="523" y="3244"/>
              <a:ext cx="876" cy="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Freeform 29"/>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3" name="Freeform 30"/>
            <p:cNvSpPr>
              <a:spLocks/>
            </p:cNvSpPr>
            <p:nvPr/>
          </p:nvSpPr>
          <p:spPr bwMode="gray">
            <a:xfrm rot="5400000">
              <a:off x="892" y="3171"/>
              <a:ext cx="114" cy="653"/>
            </a:xfrm>
            <a:custGeom>
              <a:avLst/>
              <a:gdLst>
                <a:gd name="T0" fmla="*/ 1 w 197"/>
                <a:gd name="T1" fmla="*/ 0 h 870"/>
                <a:gd name="T2" fmla="*/ 0 w 197"/>
                <a:gd name="T3" fmla="*/ 2 h 870"/>
                <a:gd name="T4" fmla="*/ 1 w 197"/>
                <a:gd name="T5" fmla="*/ 2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8" name="Rectangle 27"/>
          <p:cNvSpPr/>
          <p:nvPr/>
        </p:nvSpPr>
        <p:spPr>
          <a:xfrm>
            <a:off x="1725706" y="3744496"/>
            <a:ext cx="8028548" cy="1384995"/>
          </a:xfrm>
          <a:prstGeom prst="rect">
            <a:avLst/>
          </a:prstGeom>
          <a:solidFill>
            <a:srgbClr val="008000"/>
          </a:solidFill>
        </p:spPr>
        <p:txBody>
          <a:bodyPr wrap="square">
            <a:spAutoFit/>
          </a:bodyPr>
          <a:lstStyle/>
          <a:p>
            <a:pPr marL="342900" indent="-342900" algn="just">
              <a:spcBef>
                <a:spcPct val="20000"/>
              </a:spcBef>
              <a:defRPr/>
            </a:pPr>
            <a:r>
              <a:rPr lang="en-US" sz="2800" b="1" kern="0" dirty="0">
                <a:solidFill>
                  <a:schemeClr val="bg1"/>
                </a:solidFill>
                <a:latin typeface="+mj-lt"/>
              </a:rPr>
              <a:t>     </a:t>
            </a:r>
            <a:r>
              <a:rPr lang="en-US" sz="2800" b="1" kern="0" dirty="0" err="1">
                <a:solidFill>
                  <a:schemeClr val="bg1"/>
                </a:solidFill>
                <a:latin typeface="Times New Roman" panose="02020603050405020304" pitchFamily="18" charset="0"/>
                <a:cs typeface="Times New Roman" panose="02020603050405020304" pitchFamily="18" charset="0"/>
              </a:rPr>
              <a:t>Trên</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danh</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nghĩa</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nhà</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Đường</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vẫn</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còn</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cai</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quản</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đất</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nước</a:t>
            </a:r>
            <a:r>
              <a:rPr lang="en-US" sz="2800" b="1" kern="0" dirty="0">
                <a:solidFill>
                  <a:schemeClr val="bg1"/>
                </a:solidFill>
                <a:latin typeface="Times New Roman" panose="02020603050405020304" pitchFamily="18" charset="0"/>
                <a:cs typeface="Times New Roman" panose="02020603050405020304" pitchFamily="18" charset="0"/>
              </a:rPr>
              <a:t> ta, </a:t>
            </a:r>
            <a:r>
              <a:rPr lang="en-US" sz="2800" b="1" kern="0" dirty="0" err="1">
                <a:solidFill>
                  <a:schemeClr val="bg1"/>
                </a:solidFill>
                <a:latin typeface="Times New Roman" panose="02020603050405020304" pitchFamily="18" charset="0"/>
                <a:cs typeface="Times New Roman" panose="02020603050405020304" pitchFamily="18" charset="0"/>
              </a:rPr>
              <a:t>nhưng</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thực</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chất</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Khúc</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Thừa</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Dụ</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đã</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khéo</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léo</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khẳng</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định</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quyền</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tự</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chủ</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của</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dân</a:t>
            </a:r>
            <a:r>
              <a:rPr lang="en-US" sz="2800" b="1" kern="0" dirty="0">
                <a:solidFill>
                  <a:schemeClr val="bg1"/>
                </a:solidFill>
                <a:latin typeface="Times New Roman" panose="02020603050405020304" pitchFamily="18" charset="0"/>
                <a:cs typeface="Times New Roman" panose="02020603050405020304" pitchFamily="18" charset="0"/>
              </a:rPr>
              <a:t> </a:t>
            </a:r>
            <a:r>
              <a:rPr lang="en-US" sz="2800" b="1" kern="0" dirty="0" err="1">
                <a:solidFill>
                  <a:schemeClr val="bg1"/>
                </a:solidFill>
                <a:latin typeface="Times New Roman" panose="02020603050405020304" pitchFamily="18" charset="0"/>
                <a:cs typeface="Times New Roman" panose="02020603050405020304" pitchFamily="18" charset="0"/>
              </a:rPr>
              <a:t>tộc</a:t>
            </a:r>
            <a:r>
              <a:rPr lang="en-US" sz="2800" b="1" kern="0" dirty="0">
                <a:solidFill>
                  <a:schemeClr val="bg1"/>
                </a:solidFill>
                <a:latin typeface="Times New Roman" panose="02020603050405020304" pitchFamily="18" charset="0"/>
                <a:cs typeface="Times New Roman" panose="02020603050405020304" pitchFamily="18" charset="0"/>
              </a:rPr>
              <a:t>.</a:t>
            </a:r>
          </a:p>
        </p:txBody>
      </p:sp>
      <p:sp>
        <p:nvSpPr>
          <p:cNvPr id="2" name="Oval Callout 1"/>
          <p:cNvSpPr/>
          <p:nvPr/>
        </p:nvSpPr>
        <p:spPr>
          <a:xfrm>
            <a:off x="3474720" y="1038542"/>
            <a:ext cx="4501817" cy="2142308"/>
          </a:xfrm>
          <a:prstGeom prst="wedgeEllipseCallout">
            <a:avLst>
              <a:gd name="adj1" fmla="val -24605"/>
              <a:gd name="adj2" fmla="val 710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2400" b="1" dirty="0" err="1">
                <a:solidFill>
                  <a:schemeClr val="tx1"/>
                </a:solidFill>
                <a:latin typeface="Times New Roman" panose="02020603050405020304" pitchFamily="18" charset="0"/>
                <a:cs typeface="Times New Roman" panose="02020603050405020304" pitchFamily="18" charset="0"/>
              </a:rPr>
              <a:t>Việc</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vua</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nhà</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Đường</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phong</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Khúc</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Thừa</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Dụ</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làm</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tiết</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độ</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sứ</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có</a:t>
            </a:r>
            <a:r>
              <a:rPr lang="en-US" altLang="en-US" sz="2400" b="1" dirty="0">
                <a:solidFill>
                  <a:schemeClr val="tx1"/>
                </a:solidFill>
                <a:latin typeface="Times New Roman" panose="02020603050405020304" pitchFamily="18" charset="0"/>
                <a:cs typeface="Times New Roman" panose="02020603050405020304" pitchFamily="18" charset="0"/>
              </a:rPr>
              <a:t> ý </a:t>
            </a:r>
            <a:r>
              <a:rPr lang="en-US" altLang="en-US" sz="2400" b="1" dirty="0" err="1">
                <a:solidFill>
                  <a:schemeClr val="tx1"/>
                </a:solidFill>
                <a:latin typeface="Times New Roman" panose="02020603050405020304" pitchFamily="18" charset="0"/>
                <a:cs typeface="Times New Roman" panose="02020603050405020304" pitchFamily="18" charset="0"/>
              </a:rPr>
              <a:t>nghĩa</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gì</a:t>
            </a:r>
            <a:r>
              <a:rPr lang="en-US" altLang="en-US" sz="2400" b="1" dirty="0">
                <a:solidFill>
                  <a:schemeClr val="tx1"/>
                </a:solidFill>
                <a:latin typeface="Times New Roman" panose="02020603050405020304" pitchFamily="18" charset="0"/>
                <a:cs typeface="Times New Roman" panose="02020603050405020304" pitchFamily="18" charset="0"/>
              </a:rPr>
              <a:t>?</a:t>
            </a:r>
            <a:endParaRPr lang="vi-VN"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7363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9495" y="300614"/>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alf Frame 16"/>
          <p:cNvSpPr/>
          <p:nvPr/>
        </p:nvSpPr>
        <p:spPr bwMode="auto">
          <a:xfrm>
            <a:off x="201706" y="123337"/>
            <a:ext cx="1524000" cy="1143000"/>
          </a:xfrm>
          <a:prstGeom prst="halfFrame">
            <a:avLst/>
          </a:prstGeom>
          <a:solidFill>
            <a:srgbClr val="0000FF"/>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sz="2800" b="1">
              <a:solidFill>
                <a:srgbClr val="000000"/>
              </a:solidFill>
              <a:latin typeface="Times New Roman" panose="02020603050405020304" pitchFamily="18" charset="0"/>
              <a:cs typeface="Times New Roman" panose="02020603050405020304" pitchFamily="18" charset="0"/>
            </a:endParaRPr>
          </a:p>
        </p:txBody>
      </p:sp>
      <p:grpSp>
        <p:nvGrpSpPr>
          <p:cNvPr id="51213" name="Group 22"/>
          <p:cNvGrpSpPr>
            <a:grpSpLocks/>
          </p:cNvGrpSpPr>
          <p:nvPr/>
        </p:nvGrpSpPr>
        <p:grpSpPr bwMode="auto">
          <a:xfrm>
            <a:off x="2154239" y="198438"/>
            <a:ext cx="860425" cy="660400"/>
            <a:chOff x="523" y="2809"/>
            <a:chExt cx="876" cy="882"/>
          </a:xfrm>
        </p:grpSpPr>
        <p:sp>
          <p:nvSpPr>
            <p:cNvPr id="51218" name="Oval 25"/>
            <p:cNvSpPr>
              <a:spLocks noChangeArrowheads="1"/>
            </p:cNvSpPr>
            <p:nvPr/>
          </p:nvSpPr>
          <p:spPr bwMode="gray">
            <a:xfrm>
              <a:off x="523" y="2809"/>
              <a:ext cx="876" cy="876"/>
            </a:xfrm>
            <a:prstGeom prst="ellipse">
              <a:avLst/>
            </a:prstGeom>
            <a:noFill/>
            <a:ln w="19050" algn="ctr">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vi-VN" altLang="en-US" sz="3600" b="1">
                <a:solidFill>
                  <a:srgbClr val="000000"/>
                </a:solidFill>
                <a:latin typeface="Times New Roman" panose="02020603050405020304" pitchFamily="18" charset="0"/>
                <a:cs typeface="Times New Roman" panose="02020603050405020304" pitchFamily="18" charset="0"/>
              </a:endParaRPr>
            </a:p>
          </p:txBody>
        </p:sp>
        <p:sp>
          <p:nvSpPr>
            <p:cNvPr id="51219" name="Line 14"/>
            <p:cNvSpPr>
              <a:spLocks noChangeShapeType="1"/>
            </p:cNvSpPr>
            <p:nvPr/>
          </p:nvSpPr>
          <p:spPr bwMode="gray">
            <a:xfrm>
              <a:off x="964" y="2809"/>
              <a:ext cx="0" cy="87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51220" name="Line 15"/>
            <p:cNvSpPr>
              <a:spLocks noChangeShapeType="1"/>
            </p:cNvSpPr>
            <p:nvPr/>
          </p:nvSpPr>
          <p:spPr bwMode="gray">
            <a:xfrm>
              <a:off x="523" y="3244"/>
              <a:ext cx="876" cy="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51222" name="Freeform 29"/>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51223" name="Freeform 30"/>
            <p:cNvSpPr>
              <a:spLocks/>
            </p:cNvSpPr>
            <p:nvPr/>
          </p:nvSpPr>
          <p:spPr bwMode="gray">
            <a:xfrm rot="5400000">
              <a:off x="892" y="3171"/>
              <a:ext cx="114" cy="653"/>
            </a:xfrm>
            <a:custGeom>
              <a:avLst/>
              <a:gdLst>
                <a:gd name="T0" fmla="*/ 1 w 197"/>
                <a:gd name="T1" fmla="*/ 0 h 870"/>
                <a:gd name="T2" fmla="*/ 0 w 197"/>
                <a:gd name="T3" fmla="*/ 2 h 870"/>
                <a:gd name="T4" fmla="*/ 1 w 197"/>
                <a:gd name="T5" fmla="*/ 2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anose="02020603050405020304" pitchFamily="18" charset="0"/>
                <a:cs typeface="Times New Roman" panose="02020603050405020304" pitchFamily="18" charset="0"/>
              </a:endParaRPr>
            </a:p>
          </p:txBody>
        </p:sp>
      </p:grpSp>
      <p:sp>
        <p:nvSpPr>
          <p:cNvPr id="27" name="TextBox 26">
            <a:extLst>
              <a:ext uri="{FF2B5EF4-FFF2-40B4-BE49-F238E27FC236}">
                <a16:creationId xmlns:a16="http://schemas.microsoft.com/office/drawing/2014/main" id="{C6F9538F-8169-8643-A8F3-CF7E6650DAC2}"/>
              </a:ext>
            </a:extLst>
          </p:cNvPr>
          <p:cNvSpPr txBox="1"/>
          <p:nvPr/>
        </p:nvSpPr>
        <p:spPr>
          <a:xfrm>
            <a:off x="963706" y="1346343"/>
            <a:ext cx="10969811" cy="1754326"/>
          </a:xfrm>
          <a:prstGeom prst="rect">
            <a:avLst/>
          </a:prstGeom>
          <a:no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905</a:t>
            </a:r>
            <a:r>
              <a:rPr lang="en-US" sz="3600" dirty="0">
                <a:latin typeface="Times New Roman" panose="02020603050405020304" pitchFamily="18" charset="0"/>
                <a:cs typeface="Times New Roman" panose="02020603050405020304" pitchFamily="18" charset="0"/>
              </a:rPr>
              <a:t>, n</a:t>
            </a:r>
            <a:r>
              <a:rPr lang="vi-VN" sz="3600" dirty="0">
                <a:latin typeface="Times New Roman" panose="02020603050405020304" pitchFamily="18" charset="0"/>
                <a:cs typeface="Times New Roman" panose="02020603050405020304" pitchFamily="18" charset="0"/>
              </a:rPr>
              <a:t>hân </a:t>
            </a:r>
            <a:r>
              <a:rPr lang="en-US" sz="3600" dirty="0" err="1">
                <a:latin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yếu</a:t>
            </a:r>
            <a:r>
              <a:rPr lang="vi-VN" sz="3600" dirty="0">
                <a:latin typeface="Times New Roman" panose="02020603050405020304" pitchFamily="18" charset="0"/>
                <a:cs typeface="Times New Roman" panose="02020603050405020304" pitchFamily="18" charset="0"/>
              </a:rPr>
              <a:t>, Khúc Thừa Dụ nổi dậy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Đại</a:t>
            </a:r>
            <a:r>
              <a:rPr lang="en-US" sz="3600" dirty="0">
                <a:latin typeface="Times New Roman" panose="02020603050405020304" pitchFamily="18" charset="0"/>
                <a:cs typeface="Times New Roman" panose="02020603050405020304" pitchFamily="18" charset="0"/>
              </a:rPr>
              <a:t> La</a:t>
            </a:r>
            <a:r>
              <a:rPr lang="vi-VN" sz="3600" dirty="0">
                <a:latin typeface="Times New Roman" panose="02020603050405020304" pitchFamily="18" charset="0"/>
                <a:cs typeface="Times New Roman" panose="02020603050405020304" pitchFamily="18" charset="0"/>
              </a:rPr>
              <a:t>, tự xưng Tiết độ sứ, xây dựng chính quyền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chủ</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của người Việt</a:t>
            </a:r>
            <a:endParaRPr lang="en-US" sz="36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C6F9538F-8169-8643-A8F3-CF7E6650DAC2}"/>
              </a:ext>
            </a:extLst>
          </p:cNvPr>
          <p:cNvSpPr txBox="1"/>
          <p:nvPr/>
        </p:nvSpPr>
        <p:spPr>
          <a:xfrm>
            <a:off x="963706" y="3513814"/>
            <a:ext cx="10896896" cy="1200329"/>
          </a:xfrm>
          <a:prstGeom prst="rect">
            <a:avLst/>
          </a:prstGeom>
          <a:noFill/>
        </p:spPr>
        <p:txBody>
          <a:bodyPr wrap="square" rtlCol="0">
            <a:spAutoFit/>
          </a:bodyPr>
          <a:lstStyle/>
          <a:p>
            <a:r>
              <a:rPr lang="vi-VN" sz="36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90</a:t>
            </a:r>
            <a:r>
              <a:rPr lang="en-GB" sz="3600" dirty="0" smtClean="0">
                <a:latin typeface="Times New Roman" panose="02020603050405020304" pitchFamily="18" charset="0"/>
                <a:cs typeface="Times New Roman" panose="02020603050405020304" pitchFamily="18" charset="0"/>
              </a:rPr>
              <a:t>6</a:t>
            </a:r>
            <a:r>
              <a:rPr lang="en-US" sz="3600" dirty="0" smtClean="0">
                <a:latin typeface="Times New Roman" panose="02020603050405020304" pitchFamily="18" charset="0"/>
                <a:cs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hoàng</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đế</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nhà</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Đường</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buộc</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phải</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công</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nhận</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phong</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Khúc</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Thừa</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Dụ</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là</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Tiết</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độ</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sứ</a:t>
            </a:r>
            <a:r>
              <a:rPr lang="en-GB" sz="3600" dirty="0" smtClean="0">
                <a:latin typeface="Times New Roman" panose="02020603050405020304" pitchFamily="18" charset="0"/>
                <a:cs typeface="Times New Roman" panose="02020603050405020304" pitchFamily="18" charset="0"/>
              </a:rPr>
              <a:t> An Nam</a:t>
            </a:r>
            <a:endParaRPr lang="en-US" sz="3600" dirty="0">
              <a:latin typeface="Times New Roman" panose="02020603050405020304" pitchFamily="18" charset="0"/>
              <a:cs typeface="Times New Roman" panose="02020603050405020304" pitchFamily="18" charset="0"/>
            </a:endParaRPr>
          </a:p>
        </p:txBody>
      </p:sp>
      <p:pic>
        <p:nvPicPr>
          <p:cNvPr id="25"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1734" y="2423397"/>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688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downLeft)">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strips(downLeft)">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911" y="738130"/>
            <a:ext cx="6499952" cy="523220"/>
          </a:xfrm>
          <a:prstGeom prst="rect">
            <a:avLst/>
          </a:prstGeom>
          <a:noFill/>
        </p:spPr>
        <p:txBody>
          <a:bodyPr wrap="square" rtlCol="0">
            <a:spAutoFit/>
          </a:bodyPr>
          <a:lstStyle/>
          <a:p>
            <a:r>
              <a:rPr lang="en-GB" sz="2800" b="1" dirty="0" smtClean="0">
                <a:latin typeface="Times New Roman" panose="02020603050405020304" pitchFamily="18" charset="0"/>
                <a:cs typeface="Times New Roman" panose="02020603050405020304" pitchFamily="18" charset="0"/>
              </a:rPr>
              <a:t>b. </a:t>
            </a:r>
            <a:r>
              <a:rPr lang="en-GB" sz="2800" b="1" dirty="0" err="1" smtClean="0">
                <a:latin typeface="Times New Roman" panose="02020603050405020304" pitchFamily="18" charset="0"/>
                <a:cs typeface="Times New Roman" panose="02020603050405020304" pitchFamily="18" charset="0"/>
              </a:rPr>
              <a:t>Khúc</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Hạo</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củng</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cố</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nền</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tự</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chủ</a:t>
            </a:r>
            <a:endParaRPr lang="en-US" sz="2800" b="1" dirty="0">
              <a:latin typeface="Times New Roman" panose="02020603050405020304" pitchFamily="18" charset="0"/>
              <a:cs typeface="Times New Roman" panose="02020603050405020304" pitchFamily="18" charset="0"/>
            </a:endParaRPr>
          </a:p>
        </p:txBody>
      </p:sp>
      <p:sp>
        <p:nvSpPr>
          <p:cNvPr id="3" name="Oval Callout 2"/>
          <p:cNvSpPr/>
          <p:nvPr/>
        </p:nvSpPr>
        <p:spPr>
          <a:xfrm>
            <a:off x="3673023" y="1501250"/>
            <a:ext cx="4997252" cy="2142308"/>
          </a:xfrm>
          <a:prstGeom prst="wedgeEllipseCallout">
            <a:avLst>
              <a:gd name="adj1" fmla="val -24605"/>
              <a:gd name="adj2" fmla="val 710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2400" b="1" dirty="0" err="1" smtClean="0">
                <a:solidFill>
                  <a:schemeClr val="tx1"/>
                </a:solidFill>
                <a:latin typeface="Times New Roman" panose="02020603050405020304" pitchFamily="18" charset="0"/>
                <a:cs typeface="Times New Roman" panose="02020603050405020304" pitchFamily="18" charset="0"/>
              </a:rPr>
              <a:t>Em</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2400" b="1" dirty="0" err="1" smtClean="0">
                <a:solidFill>
                  <a:schemeClr val="tx1"/>
                </a:solidFill>
                <a:latin typeface="Times New Roman" panose="02020603050405020304" pitchFamily="18" charset="0"/>
                <a:cs typeface="Times New Roman" panose="02020603050405020304" pitchFamily="18" charset="0"/>
              </a:rPr>
              <a:t>biết</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2400" b="1" dirty="0" err="1" smtClean="0">
                <a:solidFill>
                  <a:schemeClr val="tx1"/>
                </a:solidFill>
                <a:latin typeface="Times New Roman" panose="02020603050405020304" pitchFamily="18" charset="0"/>
                <a:cs typeface="Times New Roman" panose="02020603050405020304" pitchFamily="18" charset="0"/>
              </a:rPr>
              <a:t>gì</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2400" b="1" dirty="0" err="1" smtClean="0">
                <a:solidFill>
                  <a:schemeClr val="tx1"/>
                </a:solidFill>
                <a:latin typeface="Times New Roman" panose="02020603050405020304" pitchFamily="18" charset="0"/>
                <a:cs typeface="Times New Roman" panose="02020603050405020304" pitchFamily="18" charset="0"/>
              </a:rPr>
              <a:t>về</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2400" b="1" dirty="0" err="1" smtClean="0">
                <a:solidFill>
                  <a:schemeClr val="tx1"/>
                </a:solidFill>
                <a:latin typeface="Times New Roman" panose="02020603050405020304" pitchFamily="18" charset="0"/>
                <a:cs typeface="Times New Roman" panose="02020603050405020304" pitchFamily="18" charset="0"/>
              </a:rPr>
              <a:t>Khúc</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2400" b="1" dirty="0" err="1" smtClean="0">
                <a:solidFill>
                  <a:schemeClr val="tx1"/>
                </a:solidFill>
                <a:latin typeface="Times New Roman" panose="02020603050405020304" pitchFamily="18" charset="0"/>
                <a:cs typeface="Times New Roman" panose="02020603050405020304" pitchFamily="18" charset="0"/>
              </a:rPr>
              <a:t>Hạo</a:t>
            </a:r>
            <a:endParaRPr lang="vi-VN"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780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4" name="Group 83"/>
          <p:cNvGrpSpPr>
            <a:grpSpLocks/>
          </p:cNvGrpSpPr>
          <p:nvPr/>
        </p:nvGrpSpPr>
        <p:grpSpPr bwMode="auto">
          <a:xfrm>
            <a:off x="201706" y="6772774"/>
            <a:ext cx="11846862" cy="136026"/>
            <a:chOff x="48" y="4224"/>
            <a:chExt cx="5616" cy="50"/>
          </a:xfrm>
        </p:grpSpPr>
        <p:pic>
          <p:nvPicPr>
            <p:cNvPr id="51234" name="Picture 8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5" name="Picture 8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9495" y="300614"/>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alf Frame 16"/>
          <p:cNvSpPr/>
          <p:nvPr/>
        </p:nvSpPr>
        <p:spPr bwMode="auto">
          <a:xfrm>
            <a:off x="201706" y="123337"/>
            <a:ext cx="1524000" cy="1143000"/>
          </a:xfrm>
          <a:prstGeom prst="halfFrame">
            <a:avLst/>
          </a:prstGeom>
          <a:solidFill>
            <a:srgbClr val="0000FF"/>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b="1">
              <a:solidFill>
                <a:srgbClr val="000000"/>
              </a:solidFill>
              <a:latin typeface="Arial" charset="0"/>
            </a:endParaRPr>
          </a:p>
        </p:txBody>
      </p:sp>
      <p:grpSp>
        <p:nvGrpSpPr>
          <p:cNvPr id="51213" name="Group 22"/>
          <p:cNvGrpSpPr>
            <a:grpSpLocks/>
          </p:cNvGrpSpPr>
          <p:nvPr/>
        </p:nvGrpSpPr>
        <p:grpSpPr bwMode="auto">
          <a:xfrm>
            <a:off x="2154239" y="198438"/>
            <a:ext cx="860425" cy="660400"/>
            <a:chOff x="523" y="2809"/>
            <a:chExt cx="876" cy="882"/>
          </a:xfrm>
        </p:grpSpPr>
        <p:sp>
          <p:nvSpPr>
            <p:cNvPr id="51218" name="Oval 25"/>
            <p:cNvSpPr>
              <a:spLocks noChangeArrowheads="1"/>
            </p:cNvSpPr>
            <p:nvPr/>
          </p:nvSpPr>
          <p:spPr bwMode="gray">
            <a:xfrm>
              <a:off x="523" y="2809"/>
              <a:ext cx="876" cy="876"/>
            </a:xfrm>
            <a:prstGeom prst="ellipse">
              <a:avLst/>
            </a:prstGeom>
            <a:noFill/>
            <a:ln w="19050" algn="ctr">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vi-VN" altLang="en-US" sz="2500" b="1">
                <a:solidFill>
                  <a:srgbClr val="000000"/>
                </a:solidFill>
                <a:latin typeface="Arial" charset="0"/>
              </a:endParaRPr>
            </a:p>
          </p:txBody>
        </p:sp>
        <p:sp>
          <p:nvSpPr>
            <p:cNvPr id="51219" name="Line 14"/>
            <p:cNvSpPr>
              <a:spLocks noChangeShapeType="1"/>
            </p:cNvSpPr>
            <p:nvPr/>
          </p:nvSpPr>
          <p:spPr bwMode="gray">
            <a:xfrm>
              <a:off x="964" y="2809"/>
              <a:ext cx="0" cy="87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0" name="Line 15"/>
            <p:cNvSpPr>
              <a:spLocks noChangeShapeType="1"/>
            </p:cNvSpPr>
            <p:nvPr/>
          </p:nvSpPr>
          <p:spPr bwMode="gray">
            <a:xfrm>
              <a:off x="523" y="3244"/>
              <a:ext cx="876" cy="0"/>
            </a:xfrm>
            <a:prstGeom prst="line">
              <a:avLst/>
            </a:prstGeom>
            <a:noFill/>
            <a:ln w="19050">
              <a:solidFill>
                <a:srgbClr val="FFFFFF">
                  <a:alpha val="20000"/>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Freeform 29"/>
            <p:cNvSpPr>
              <a:spLocks/>
            </p:cNvSpPr>
            <p:nvPr/>
          </p:nvSpPr>
          <p:spPr bwMode="gray">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3" name="Freeform 30"/>
            <p:cNvSpPr>
              <a:spLocks/>
            </p:cNvSpPr>
            <p:nvPr/>
          </p:nvSpPr>
          <p:spPr bwMode="gray">
            <a:xfrm rot="5400000">
              <a:off x="892" y="3171"/>
              <a:ext cx="114" cy="653"/>
            </a:xfrm>
            <a:custGeom>
              <a:avLst/>
              <a:gdLst>
                <a:gd name="T0" fmla="*/ 1 w 197"/>
                <a:gd name="T1" fmla="*/ 0 h 870"/>
                <a:gd name="T2" fmla="*/ 0 w 197"/>
                <a:gd name="T3" fmla="*/ 2 h 870"/>
                <a:gd name="T4" fmla="*/ 1 w 197"/>
                <a:gd name="T5" fmla="*/ 2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25" name="Picture 2" descr="khuch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151" y="440500"/>
            <a:ext cx="4121951" cy="57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3"/>
          <p:cNvSpPr txBox="1">
            <a:spLocks noChangeArrowheads="1"/>
          </p:cNvSpPr>
          <p:nvPr/>
        </p:nvSpPr>
        <p:spPr bwMode="auto">
          <a:xfrm>
            <a:off x="5170687" y="87314"/>
            <a:ext cx="6835644" cy="6740307"/>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ts val="0"/>
              </a:spcBef>
              <a:buFontTx/>
              <a:buNone/>
            </a:pPr>
            <a:r>
              <a:rPr lang="en-US" altLang="en-US" sz="2400" b="1" i="1" dirty="0" err="1">
                <a:solidFill>
                  <a:srgbClr val="0033CC"/>
                </a:solidFill>
                <a:latin typeface="Times New Roman" panose="02020603050405020304" pitchFamily="18" charset="0"/>
              </a:rPr>
              <a:t>Khúc</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Hạo</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còn</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gọi</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là</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Khúc</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Thừa</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Hạo</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là</a:t>
            </a:r>
            <a:r>
              <a:rPr lang="en-US" altLang="en-US" sz="2400" b="1" i="1" dirty="0">
                <a:solidFill>
                  <a:srgbClr val="0033CC"/>
                </a:solidFill>
                <a:latin typeface="Times New Roman" panose="02020603050405020304" pitchFamily="18" charset="0"/>
              </a:rPr>
              <a:t> con </a:t>
            </a:r>
            <a:r>
              <a:rPr lang="en-US" altLang="en-US" sz="2400" b="1" i="1" dirty="0" err="1">
                <a:solidFill>
                  <a:srgbClr val="0033CC"/>
                </a:solidFill>
                <a:latin typeface="Times New Roman" panose="02020603050405020304" pitchFamily="18" charset="0"/>
              </a:rPr>
              <a:t>của</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Khúc</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Thừa</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Dụ</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thay</a:t>
            </a:r>
            <a:r>
              <a:rPr lang="en-US" altLang="en-US" sz="2400" b="1" i="1" dirty="0">
                <a:solidFill>
                  <a:srgbClr val="0033CC"/>
                </a:solidFill>
                <a:latin typeface="Times New Roman" panose="02020603050405020304" pitchFamily="18" charset="0"/>
              </a:rPr>
              <a:t> cha </a:t>
            </a:r>
            <a:r>
              <a:rPr lang="en-US" altLang="en-US" sz="2400" b="1" i="1" dirty="0" err="1">
                <a:solidFill>
                  <a:srgbClr val="0033CC"/>
                </a:solidFill>
                <a:latin typeface="Times New Roman" panose="02020603050405020304" pitchFamily="18" charset="0"/>
              </a:rPr>
              <a:t>làm</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Tiết</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độ</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sứ</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vào</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năm</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Đinh</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Mão</a:t>
            </a:r>
            <a:r>
              <a:rPr lang="en-US" altLang="en-US" sz="2400" b="1" i="1" dirty="0">
                <a:solidFill>
                  <a:srgbClr val="0033CC"/>
                </a:solidFill>
                <a:latin typeface="Times New Roman" panose="02020603050405020304" pitchFamily="18" charset="0"/>
              </a:rPr>
              <a:t> 907, </a:t>
            </a:r>
            <a:r>
              <a:rPr lang="en-US" altLang="en-US" sz="2400" b="1" i="1" dirty="0" err="1">
                <a:solidFill>
                  <a:srgbClr val="0033CC"/>
                </a:solidFill>
                <a:latin typeface="Times New Roman" panose="02020603050405020304" pitchFamily="18" charset="0"/>
              </a:rPr>
              <a:t>hết</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lòng</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chăm</a:t>
            </a:r>
            <a:r>
              <a:rPr lang="en-US" altLang="en-US" sz="2400" b="1" i="1" dirty="0">
                <a:solidFill>
                  <a:srgbClr val="0033CC"/>
                </a:solidFill>
                <a:latin typeface="Times New Roman" panose="02020603050405020304" pitchFamily="18" charset="0"/>
              </a:rPr>
              <a:t> lo </a:t>
            </a:r>
            <a:r>
              <a:rPr lang="en-US" altLang="en-US" sz="2400" b="1" i="1" dirty="0" err="1">
                <a:solidFill>
                  <a:srgbClr val="0033CC"/>
                </a:solidFill>
                <a:latin typeface="Times New Roman" panose="02020603050405020304" pitchFamily="18" charset="0"/>
              </a:rPr>
              <a:t>việc</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dân</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việc</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nước</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Nối</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nghiệp</a:t>
            </a:r>
            <a:r>
              <a:rPr lang="en-US" altLang="en-US" sz="2400" b="1" i="1" dirty="0">
                <a:solidFill>
                  <a:srgbClr val="0033CC"/>
                </a:solidFill>
                <a:latin typeface="Times New Roman" panose="02020603050405020304" pitchFamily="18" charset="0"/>
              </a:rPr>
              <a:t> cha </a:t>
            </a:r>
            <a:r>
              <a:rPr lang="en-US" altLang="en-US" sz="2400" b="1" i="1" dirty="0" err="1">
                <a:solidFill>
                  <a:srgbClr val="0033CC"/>
                </a:solidFill>
                <a:latin typeface="Times New Roman" panose="02020603050405020304" pitchFamily="18" charset="0"/>
              </a:rPr>
              <a:t>và</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nối</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chí</a:t>
            </a:r>
            <a:r>
              <a:rPr lang="en-US" altLang="en-US" sz="2400" b="1" i="1" dirty="0">
                <a:solidFill>
                  <a:srgbClr val="0033CC"/>
                </a:solidFill>
                <a:latin typeface="Times New Roman" panose="02020603050405020304" pitchFamily="18" charset="0"/>
              </a:rPr>
              <a:t> cha, </a:t>
            </a:r>
            <a:r>
              <a:rPr lang="en-US" altLang="en-US" sz="2400" b="1" i="1" dirty="0" err="1">
                <a:solidFill>
                  <a:srgbClr val="0033CC"/>
                </a:solidFill>
                <a:latin typeface="Times New Roman" panose="02020603050405020304" pitchFamily="18" charset="0"/>
              </a:rPr>
              <a:t>Khúc</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Hạo</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đã</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đảm</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đương</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một</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cách</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tài</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giỏi</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trọng</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trách</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củng</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cố</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nền</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tự</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chủ</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còn</a:t>
            </a:r>
            <a:r>
              <a:rPr lang="en-US" altLang="en-US" sz="2400" b="1" i="1" dirty="0">
                <a:solidFill>
                  <a:srgbClr val="0033CC"/>
                </a:solidFill>
                <a:latin typeface="Times New Roman" panose="02020603050405020304" pitchFamily="18" charset="0"/>
              </a:rPr>
              <a:t> non </a:t>
            </a:r>
            <a:r>
              <a:rPr lang="en-US" altLang="en-US" sz="2400" b="1" i="1" dirty="0" err="1">
                <a:solidFill>
                  <a:srgbClr val="0033CC"/>
                </a:solidFill>
                <a:latin typeface="Times New Roman" panose="02020603050405020304" pitchFamily="18" charset="0"/>
              </a:rPr>
              <a:t>trẻ</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của</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dân</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tộc</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Việt</a:t>
            </a:r>
            <a:r>
              <a:rPr lang="en-US" altLang="en-US" sz="2400" b="1" i="1" dirty="0">
                <a:solidFill>
                  <a:srgbClr val="0033CC"/>
                </a:solidFill>
                <a:latin typeface="Times New Roman" panose="02020603050405020304" pitchFamily="18" charset="0"/>
              </a:rPr>
              <a:t> Nam. </a:t>
            </a:r>
            <a:r>
              <a:rPr lang="en-US" altLang="en-US" sz="2400" b="1" i="1" dirty="0" err="1">
                <a:solidFill>
                  <a:srgbClr val="0033CC"/>
                </a:solidFill>
                <a:latin typeface="Times New Roman" panose="02020603050405020304" pitchFamily="18" charset="0"/>
              </a:rPr>
              <a:t>Khúc</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Hạo</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kiên</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trì</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giữ</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vững</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đất</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nước</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chăm</a:t>
            </a:r>
            <a:r>
              <a:rPr lang="en-US" altLang="en-US" sz="2400" b="1" i="1" dirty="0">
                <a:solidFill>
                  <a:srgbClr val="0033CC"/>
                </a:solidFill>
                <a:latin typeface="Times New Roman" panose="02020603050405020304" pitchFamily="18" charset="0"/>
              </a:rPr>
              <a:t> lo </a:t>
            </a:r>
            <a:r>
              <a:rPr lang="en-US" altLang="en-US" sz="2400" b="1" i="1" dirty="0" err="1">
                <a:solidFill>
                  <a:srgbClr val="0033CC"/>
                </a:solidFill>
                <a:latin typeface="Times New Roman" panose="02020603050405020304" pitchFamily="18" charset="0"/>
              </a:rPr>
              <a:t>xây</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dựng</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nền</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tảng</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độc</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lập</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của</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dân</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tộc</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tiến</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hành</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nhiều</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cải</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cách</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quan</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trọng</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về</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các</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mặt</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dựa</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trên</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quan</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điểm</a:t>
            </a:r>
            <a:r>
              <a:rPr lang="en-US" altLang="en-US" sz="2400" b="1" i="1" dirty="0">
                <a:latin typeface="Times New Roman" panose="02020603050405020304" pitchFamily="18" charset="0"/>
              </a:rPr>
              <a:t> </a:t>
            </a:r>
            <a:r>
              <a:rPr lang="en-US" altLang="en-US" sz="2400" b="1" i="1" dirty="0">
                <a:solidFill>
                  <a:srgbClr val="FF0000"/>
                </a:solidFill>
                <a:latin typeface="Times New Roman" panose="02020603050405020304" pitchFamily="18" charset="0"/>
              </a:rPr>
              <a:t>"</a:t>
            </a:r>
            <a:r>
              <a:rPr lang="en-US" altLang="en-US" sz="2400" b="1" i="1" dirty="0" err="1">
                <a:solidFill>
                  <a:srgbClr val="FF0000"/>
                </a:solidFill>
                <a:latin typeface="Times New Roman" panose="02020603050405020304" pitchFamily="18" charset="0"/>
              </a:rPr>
              <a:t>Chính</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sự</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cốt</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chuộng</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khoan</a:t>
            </a:r>
            <a:r>
              <a:rPr lang="en-US" altLang="en-US" sz="2400" b="1" i="1" dirty="0">
                <a:solidFill>
                  <a:srgbClr val="FF0000"/>
                </a:solidFill>
                <a:latin typeface="Times New Roman" panose="02020603050405020304" pitchFamily="18" charset="0"/>
              </a:rPr>
              <a:t> dung, </a:t>
            </a:r>
            <a:r>
              <a:rPr lang="en-US" altLang="en-US" sz="2400" b="1" i="1" dirty="0" err="1">
                <a:solidFill>
                  <a:srgbClr val="FF0000"/>
                </a:solidFill>
                <a:latin typeface="Times New Roman" panose="02020603050405020304" pitchFamily="18" charset="0"/>
              </a:rPr>
              <a:t>giản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dị</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nhân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dân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đều</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được</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yên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vui</a:t>
            </a:r>
            <a:r>
              <a:rPr lang="en-US" altLang="en-US" sz="2400" b="1" i="1" dirty="0">
                <a:solidFill>
                  <a:srgbClr val="FF0000"/>
                </a:solidFill>
                <a:latin typeface="Times New Roman" panose="02020603050405020304" pitchFamily="18" charset="0"/>
              </a:rPr>
              <a:t>"</a:t>
            </a:r>
            <a:r>
              <a:rPr lang="en-US" altLang="en-US" sz="2400" b="1" i="1" dirty="0">
                <a:latin typeface="Times New Roman" panose="02020603050405020304" pitchFamily="18" charset="0"/>
              </a:rPr>
              <a:t> </a:t>
            </a:r>
          </a:p>
          <a:p>
            <a:pPr eaLnBrk="1" hangingPunct="1">
              <a:lnSpc>
                <a:spcPct val="150000"/>
              </a:lnSpc>
              <a:spcBef>
                <a:spcPts val="0"/>
              </a:spcBef>
              <a:buFontTx/>
              <a:buNone/>
            </a:pP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Việt</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sử</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thông</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giám</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cương</a:t>
            </a:r>
            <a:r>
              <a:rPr lang="en-US" altLang="en-US" sz="2400" b="1" i="1" dirty="0">
                <a:solidFill>
                  <a:srgbClr val="0033CC"/>
                </a:solidFill>
                <a:latin typeface="Times New Roman" panose="02020603050405020304" pitchFamily="18" charset="0"/>
              </a:rPr>
              <a:t> </a:t>
            </a:r>
            <a:r>
              <a:rPr lang="en-US" altLang="en-US" sz="2400" b="1" i="1" dirty="0" err="1">
                <a:solidFill>
                  <a:srgbClr val="0033CC"/>
                </a:solidFill>
                <a:latin typeface="Times New Roman" panose="02020603050405020304" pitchFamily="18" charset="0"/>
              </a:rPr>
              <a:t>mục</a:t>
            </a:r>
            <a:r>
              <a:rPr lang="en-US" altLang="en-US" sz="2400" b="1" i="1" dirty="0">
                <a:solidFill>
                  <a:srgbClr val="0033CC"/>
                </a:solidFill>
                <a:latin typeface="Times New Roman" panose="02020603050405020304" pitchFamily="18" charset="0"/>
              </a:rPr>
              <a:t>).</a:t>
            </a:r>
          </a:p>
        </p:txBody>
      </p:sp>
      <p:sp>
        <p:nvSpPr>
          <p:cNvPr id="29" name="Rectangle 28"/>
          <p:cNvSpPr/>
          <p:nvPr/>
        </p:nvSpPr>
        <p:spPr>
          <a:xfrm>
            <a:off x="1186561" y="6103915"/>
            <a:ext cx="2582758" cy="400110"/>
          </a:xfrm>
          <a:prstGeom prst="rect">
            <a:avLst/>
          </a:prstGeom>
        </p:spPr>
        <p:txBody>
          <a:bodyPr wrap="none">
            <a:spAutoFit/>
          </a:bodyPr>
          <a:lstStyle/>
          <a:p>
            <a:r>
              <a:rPr lang="en-US" altLang="en-US" sz="2000" b="1" i="1" dirty="0" err="1">
                <a:solidFill>
                  <a:srgbClr val="0000CC"/>
                </a:solidFill>
                <a:latin typeface="Times New Roman" panose="02020603050405020304" pitchFamily="18" charset="0"/>
                <a:cs typeface="Times New Roman" panose="02020603050405020304" pitchFamily="18" charset="0"/>
              </a:rPr>
              <a:t>Khúc</a:t>
            </a:r>
            <a:r>
              <a:rPr lang="en-US" altLang="en-US" sz="2000" b="1" i="1" dirty="0">
                <a:solidFill>
                  <a:srgbClr val="0000CC"/>
                </a:solidFill>
                <a:latin typeface="Times New Roman" panose="02020603050405020304" pitchFamily="18" charset="0"/>
                <a:cs typeface="Times New Roman" panose="02020603050405020304" pitchFamily="18" charset="0"/>
              </a:rPr>
              <a:t> </a:t>
            </a:r>
            <a:r>
              <a:rPr lang="en-US" altLang="en-US" sz="2000" b="1" i="1" dirty="0" err="1">
                <a:solidFill>
                  <a:srgbClr val="0000CC"/>
                </a:solidFill>
                <a:latin typeface="Times New Roman" panose="02020603050405020304" pitchFamily="18" charset="0"/>
                <a:cs typeface="Times New Roman" panose="02020603050405020304" pitchFamily="18" charset="0"/>
              </a:rPr>
              <a:t>Hạo</a:t>
            </a:r>
            <a:r>
              <a:rPr lang="en-US" altLang="en-US" sz="2000" b="1" i="1" dirty="0">
                <a:solidFill>
                  <a:srgbClr val="0000CC"/>
                </a:solidFill>
                <a:latin typeface="Times New Roman" panose="02020603050405020304" pitchFamily="18" charset="0"/>
                <a:cs typeface="Times New Roman" panose="02020603050405020304" pitchFamily="18" charset="0"/>
              </a:rPr>
              <a:t> (</a:t>
            </a:r>
            <a:r>
              <a:rPr lang="en-US" sz="2000" b="1" i="1" dirty="0">
                <a:solidFill>
                  <a:srgbClr val="0000CC"/>
                </a:solidFill>
                <a:latin typeface="Times New Roman" panose="02020603050405020304" pitchFamily="18" charset="0"/>
                <a:cs typeface="Times New Roman" panose="02020603050405020304" pitchFamily="18" charset="0"/>
              </a:rPr>
              <a:t>860 - 917)</a:t>
            </a:r>
            <a:r>
              <a:rPr lang="en-US" altLang="en-US" sz="2000" b="1" i="1" dirty="0">
                <a:solidFill>
                  <a:srgbClr val="0000CC"/>
                </a:solidFill>
                <a:latin typeface="Times New Roman" panose="02020603050405020304" pitchFamily="18" charset="0"/>
                <a:cs typeface="Times New Roman" panose="02020603050405020304" pitchFamily="18" charset="0"/>
              </a:rPr>
              <a:t> </a:t>
            </a:r>
            <a:endParaRPr lang="en-US" sz="2000" b="1" i="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4967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6942" y="2032868"/>
            <a:ext cx="12115866" cy="523220"/>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Năm</a:t>
            </a:r>
            <a:r>
              <a:rPr lang="en-GB" sz="2800" dirty="0" smtClean="0">
                <a:latin typeface="Times New Roman" panose="02020603050405020304" pitchFamily="18" charset="0"/>
                <a:cs typeface="Times New Roman" panose="02020603050405020304" pitchFamily="18" charset="0"/>
              </a:rPr>
              <a:t> 907, </a:t>
            </a:r>
            <a:r>
              <a:rPr lang="en-GB" sz="2800" dirty="0" err="1" smtClean="0">
                <a:latin typeface="Times New Roman" panose="02020603050405020304" pitchFamily="18" charset="0"/>
                <a:cs typeface="Times New Roman" panose="02020603050405020304" pitchFamily="18" charset="0"/>
              </a:rPr>
              <a:t>Khúc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Thừa</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Dụ</a:t>
            </a:r>
            <a:r>
              <a:rPr lang="en-GB" sz="2800" dirty="0" smtClean="0">
                <a:latin typeface="Times New Roman" panose="02020603050405020304" pitchFamily="18" charset="0"/>
                <a:cs typeface="Times New Roman" panose="02020603050405020304" pitchFamily="18" charset="0"/>
              </a:rPr>
              <a:t> qua </a:t>
            </a:r>
            <a:r>
              <a:rPr lang="en-GB" sz="2800" dirty="0" err="1" smtClean="0">
                <a:latin typeface="Times New Roman" panose="02020603050405020304" pitchFamily="18" charset="0"/>
                <a:cs typeface="Times New Roman" panose="02020603050405020304" pitchFamily="18" charset="0"/>
              </a:rPr>
              <a:t>đời</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Khúc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Hạo</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lên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thay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vẫn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xưng</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Tiết</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độ</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sứ</a:t>
            </a:r>
            <a:r>
              <a:rPr lang="en-GB"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61008" y="3142940"/>
            <a:ext cx="11049919" cy="954107"/>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Trong</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vòng</a:t>
            </a:r>
            <a:r>
              <a:rPr lang="en-GB" sz="2800" dirty="0" smtClean="0">
                <a:latin typeface="Times New Roman" panose="02020603050405020304" pitchFamily="18" charset="0"/>
                <a:cs typeface="Times New Roman" panose="02020603050405020304" pitchFamily="18" charset="0"/>
              </a:rPr>
              <a:t> 10 </a:t>
            </a:r>
            <a:r>
              <a:rPr lang="en-GB" sz="2800" dirty="0" err="1" smtClean="0">
                <a:latin typeface="Times New Roman" panose="02020603050405020304" pitchFamily="18" charset="0"/>
                <a:cs typeface="Times New Roman" panose="02020603050405020304" pitchFamily="18" charset="0"/>
              </a:rPr>
              <a:t>năm</a:t>
            </a:r>
            <a:r>
              <a:rPr lang="en-GB" sz="2800" dirty="0" smtClean="0">
                <a:latin typeface="Times New Roman" panose="02020603050405020304" pitchFamily="18" charset="0"/>
                <a:cs typeface="Times New Roman" panose="02020603050405020304" pitchFamily="18" charset="0"/>
              </a:rPr>
              <a:t> (907 -917), </a:t>
            </a:r>
            <a:r>
              <a:rPr lang="en-GB" sz="2800" dirty="0" err="1" smtClean="0">
                <a:latin typeface="Times New Roman" panose="02020603050405020304" pitchFamily="18" charset="0"/>
                <a:cs typeface="Times New Roman" panose="02020603050405020304" pitchFamily="18" charset="0"/>
              </a:rPr>
              <a:t>chính</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quyền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Khúc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Hạo</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đã</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tiến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hành</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nhiều</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cải</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cách</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tiến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bộ</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94910" y="738130"/>
            <a:ext cx="8086381" cy="707886"/>
          </a:xfrm>
          <a:prstGeom prst="rect">
            <a:avLst/>
          </a:prstGeom>
          <a:noFill/>
        </p:spPr>
        <p:txBody>
          <a:bodyPr wrap="square" rtlCol="0">
            <a:spAutoFit/>
          </a:bodyPr>
          <a:lstStyle/>
          <a:p>
            <a:r>
              <a:rPr lang="en-GB" sz="4000" b="1" dirty="0" smtClean="0">
                <a:latin typeface="Times New Roman" panose="02020603050405020304" pitchFamily="18" charset="0"/>
                <a:cs typeface="Times New Roman" panose="02020603050405020304" pitchFamily="18" charset="0"/>
              </a:rPr>
              <a:t>b. </a:t>
            </a:r>
            <a:r>
              <a:rPr lang="en-GB" sz="4000" b="1" dirty="0" err="1" smtClean="0">
                <a:latin typeface="Times New Roman" panose="02020603050405020304" pitchFamily="18" charset="0"/>
                <a:cs typeface="Times New Roman" panose="02020603050405020304" pitchFamily="18" charset="0"/>
              </a:rPr>
              <a:t>Khúc</a:t>
            </a:r>
            <a:r>
              <a:rPr lang="en-GB" sz="4000" b="1" dirty="0" smtClean="0">
                <a:latin typeface="Times New Roman" panose="02020603050405020304" pitchFamily="18" charset="0"/>
                <a:cs typeface="Times New Roman" panose="02020603050405020304" pitchFamily="18" charset="0"/>
              </a:rPr>
              <a:t> </a:t>
            </a:r>
            <a:r>
              <a:rPr lang="en-GB" sz="4000" b="1" dirty="0" err="1" smtClean="0">
                <a:latin typeface="Times New Roman" panose="02020603050405020304" pitchFamily="18" charset="0"/>
                <a:cs typeface="Times New Roman" panose="02020603050405020304" pitchFamily="18" charset="0"/>
              </a:rPr>
              <a:t>Hạo</a:t>
            </a:r>
            <a:r>
              <a:rPr lang="en-GB" sz="4000" b="1" dirty="0" smtClean="0">
                <a:latin typeface="Times New Roman" panose="02020603050405020304" pitchFamily="18" charset="0"/>
                <a:cs typeface="Times New Roman" panose="02020603050405020304" pitchFamily="18" charset="0"/>
              </a:rPr>
              <a:t> </a:t>
            </a:r>
            <a:r>
              <a:rPr lang="en-GB" sz="4000" b="1" dirty="0" err="1" smtClean="0">
                <a:latin typeface="Times New Roman" panose="02020603050405020304" pitchFamily="18" charset="0"/>
                <a:cs typeface="Times New Roman" panose="02020603050405020304" pitchFamily="18" charset="0"/>
              </a:rPr>
              <a:t>củng</a:t>
            </a:r>
            <a:r>
              <a:rPr lang="en-GB" sz="4000" b="1" dirty="0" smtClean="0">
                <a:latin typeface="Times New Roman" panose="02020603050405020304" pitchFamily="18" charset="0"/>
                <a:cs typeface="Times New Roman" panose="02020603050405020304" pitchFamily="18" charset="0"/>
              </a:rPr>
              <a:t> </a:t>
            </a:r>
            <a:r>
              <a:rPr lang="en-GB" sz="4000" b="1" dirty="0" err="1" smtClean="0">
                <a:latin typeface="Times New Roman" panose="02020603050405020304" pitchFamily="18" charset="0"/>
                <a:cs typeface="Times New Roman" panose="02020603050405020304" pitchFamily="18" charset="0"/>
              </a:rPr>
              <a:t>cố</a:t>
            </a:r>
            <a:r>
              <a:rPr lang="en-GB" sz="4000" b="1" dirty="0" smtClean="0">
                <a:latin typeface="Times New Roman" panose="02020603050405020304" pitchFamily="18" charset="0"/>
                <a:cs typeface="Times New Roman" panose="02020603050405020304" pitchFamily="18" charset="0"/>
              </a:rPr>
              <a:t> </a:t>
            </a:r>
            <a:r>
              <a:rPr lang="en-GB" sz="4000" b="1" dirty="0" err="1" smtClean="0">
                <a:latin typeface="Times New Roman" panose="02020603050405020304" pitchFamily="18" charset="0"/>
                <a:cs typeface="Times New Roman" panose="02020603050405020304" pitchFamily="18" charset="0"/>
              </a:rPr>
              <a:t>nền</a:t>
            </a:r>
            <a:r>
              <a:rPr lang="en-GB" sz="4000" b="1" dirty="0" smtClean="0">
                <a:latin typeface="Times New Roman" panose="02020603050405020304" pitchFamily="18" charset="0"/>
                <a:cs typeface="Times New Roman" panose="02020603050405020304" pitchFamily="18" charset="0"/>
              </a:rPr>
              <a:t> </a:t>
            </a:r>
            <a:r>
              <a:rPr lang="en-GB" sz="4000" b="1" dirty="0" err="1" smtClean="0">
                <a:latin typeface="Times New Roman" panose="02020603050405020304" pitchFamily="18" charset="0"/>
                <a:cs typeface="Times New Roman" panose="02020603050405020304" pitchFamily="18" charset="0"/>
              </a:rPr>
              <a:t>tự</a:t>
            </a:r>
            <a:r>
              <a:rPr lang="en-GB" sz="4000" b="1" dirty="0" smtClean="0">
                <a:latin typeface="Times New Roman" panose="02020603050405020304" pitchFamily="18" charset="0"/>
                <a:cs typeface="Times New Roman" panose="02020603050405020304" pitchFamily="18" charset="0"/>
              </a:rPr>
              <a:t> </a:t>
            </a:r>
            <a:r>
              <a:rPr lang="en-GB" sz="4000" b="1" dirty="0" err="1" smtClean="0">
                <a:latin typeface="Times New Roman" panose="02020603050405020304" pitchFamily="18" charset="0"/>
                <a:cs typeface="Times New Roman" panose="02020603050405020304" pitchFamily="18" charset="0"/>
              </a:rPr>
              <a:t>chủ</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323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ania template">
  <a:themeElements>
    <a:clrScheme name="Custom 347">
      <a:dk1>
        <a:srgbClr val="4D778A"/>
      </a:dk1>
      <a:lt1>
        <a:srgbClr val="FFFFFF"/>
      </a:lt1>
      <a:dk2>
        <a:srgbClr val="7198A9"/>
      </a:dk2>
      <a:lt2>
        <a:srgbClr val="EFF3F5"/>
      </a:lt2>
      <a:accent1>
        <a:srgbClr val="37A9DD"/>
      </a:accent1>
      <a:accent2>
        <a:srgbClr val="B0D85B"/>
      </a:accent2>
      <a:accent3>
        <a:srgbClr val="EDC67B"/>
      </a:accent3>
      <a:accent4>
        <a:srgbClr val="FAA99C"/>
      </a:accent4>
      <a:accent5>
        <a:srgbClr val="CEDBE0"/>
      </a:accent5>
      <a:accent6>
        <a:srgbClr val="7198A9"/>
      </a:accent6>
      <a:hlink>
        <a:srgbClr val="4D778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omeppt">
  <a:themeElements>
    <a:clrScheme name="自定义 156">
      <a:dk1>
        <a:sysClr val="windowText" lastClr="000000"/>
      </a:dk1>
      <a:lt1>
        <a:sysClr val="window" lastClr="FFFFFF"/>
      </a:lt1>
      <a:dk2>
        <a:srgbClr val="44546A"/>
      </a:dk2>
      <a:lt2>
        <a:srgbClr val="E7E6E6"/>
      </a:lt2>
      <a:accent1>
        <a:srgbClr val="02602E"/>
      </a:accent1>
      <a:accent2>
        <a:srgbClr val="53B129"/>
      </a:accent2>
      <a:accent3>
        <a:srgbClr val="02602E"/>
      </a:accent3>
      <a:accent4>
        <a:srgbClr val="53B129"/>
      </a:accent4>
      <a:accent5>
        <a:srgbClr val="02602E"/>
      </a:accent5>
      <a:accent6>
        <a:srgbClr val="53B129"/>
      </a:accent6>
      <a:hlink>
        <a:srgbClr val="02602E"/>
      </a:hlink>
      <a:folHlink>
        <a:srgbClr val="53B12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4846</TotalTime>
  <Words>2222</Words>
  <Application>Microsoft Office PowerPoint</Application>
  <PresentationFormat>Widescreen</PresentationFormat>
  <Paragraphs>161</Paragraphs>
  <Slides>47</Slides>
  <Notes>4</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47</vt:i4>
      </vt:variant>
    </vt:vector>
  </HeadingPairs>
  <TitlesOfParts>
    <vt:vector size="63" baseType="lpstr">
      <vt:lpstr>宋体</vt:lpstr>
      <vt:lpstr>.VnTime</vt:lpstr>
      <vt:lpstr>Arial</vt:lpstr>
      <vt:lpstr>Arvo</vt:lpstr>
      <vt:lpstr>Calibri</vt:lpstr>
      <vt:lpstr>Calibri Light</vt:lpstr>
      <vt:lpstr>Courier New</vt:lpstr>
      <vt:lpstr>Crystal</vt:lpstr>
      <vt:lpstr>Muli</vt:lpstr>
      <vt:lpstr>Times</vt:lpstr>
      <vt:lpstr>Times New Roman</vt:lpstr>
      <vt:lpstr>VNI-Times</vt:lpstr>
      <vt:lpstr>1_Office Theme</vt:lpstr>
      <vt:lpstr>3_Office Theme</vt:lpstr>
      <vt:lpstr>Titania template</vt:lpstr>
      <vt:lpstr>homeppt</vt:lpstr>
      <vt:lpstr>PowerPoint Presentation</vt:lpstr>
      <vt:lpstr>PowerPoint Presentation</vt:lpstr>
      <vt:lpstr>PowerPoint Presentation</vt:lpstr>
      <vt:lpstr>Cuộc đấu tranh giành quyền tự chủ của Họ Khúc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Dell</cp:lastModifiedBy>
  <cp:revision>273</cp:revision>
  <dcterms:created xsi:type="dcterms:W3CDTF">2021-07-16T02:46:11Z</dcterms:created>
  <dcterms:modified xsi:type="dcterms:W3CDTF">2025-05-19T13:25:53Z</dcterms:modified>
</cp:coreProperties>
</file>