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3" r:id="rId1"/>
  </p:sldMasterIdLst>
  <p:notesMasterIdLst>
    <p:notesMasterId r:id="rId31"/>
  </p:notesMasterIdLst>
  <p:sldIdLst>
    <p:sldId id="540" r:id="rId2"/>
    <p:sldId id="554" r:id="rId3"/>
    <p:sldId id="555" r:id="rId4"/>
    <p:sldId id="287" r:id="rId5"/>
    <p:sldId id="290" r:id="rId6"/>
    <p:sldId id="550" r:id="rId7"/>
    <p:sldId id="541" r:id="rId8"/>
    <p:sldId id="570" r:id="rId9"/>
    <p:sldId id="542" r:id="rId10"/>
    <p:sldId id="566" r:id="rId11"/>
    <p:sldId id="545" r:id="rId12"/>
    <p:sldId id="556" r:id="rId13"/>
    <p:sldId id="573" r:id="rId14"/>
    <p:sldId id="567" r:id="rId15"/>
    <p:sldId id="557" r:id="rId16"/>
    <p:sldId id="558" r:id="rId17"/>
    <p:sldId id="559" r:id="rId18"/>
    <p:sldId id="568" r:id="rId19"/>
    <p:sldId id="569" r:id="rId20"/>
    <p:sldId id="299" r:id="rId21"/>
    <p:sldId id="297" r:id="rId22"/>
    <p:sldId id="317" r:id="rId23"/>
    <p:sldId id="318" r:id="rId24"/>
    <p:sldId id="319" r:id="rId25"/>
    <p:sldId id="320" r:id="rId26"/>
    <p:sldId id="321" r:id="rId27"/>
    <p:sldId id="572" r:id="rId28"/>
    <p:sldId id="565" r:id="rId29"/>
    <p:sldId id="539" r:id="rId30"/>
  </p:sldIdLst>
  <p:sldSz cx="18288000" cy="10287000"/>
  <p:notesSz cx="6858000" cy="9144000"/>
  <p:embeddedFontLst>
    <p:embeddedFont>
      <p:font typeface="Calibri Light" panose="020F0302020204030204" pitchFamily="34" charset="0"/>
      <p:regular r:id="rId32"/>
      <p:italic r:id="rId33"/>
    </p:embeddedFont>
    <p:embeddedFont>
      <p:font typeface="Microsoft JhengHei UI" panose="020B0604030504040204" pitchFamily="34" charset="-120"/>
      <p:regular r:id="rId34"/>
      <p:bold r:id="rId35"/>
    </p:embeddedFont>
    <p:embeddedFont>
      <p:font typeface="Quicksand Bold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Quicksand" panose="020B0604020202020204" charset="0"/>
      <p:regular r:id="rId41"/>
    </p:embeddedFont>
    <p:embeddedFont>
      <p:font typeface="Microsoft YaHei" panose="020B0503020204020204" pitchFamily="34" charset="-122"/>
      <p:regular r:id="rId42"/>
      <p:bold r:id="rId43"/>
    </p:embeddedFont>
    <p:embeddedFont>
      <p:font typeface="等线" panose="020B0604020202020204" charset="-122"/>
      <p:regular r:id="rId44"/>
      <p:bold r:id="rId45"/>
    </p:embeddedFont>
    <p:embeddedFont>
      <p:font typeface="SimSun" panose="02010600030101010101" pitchFamily="2" charset="-122"/>
      <p:regular r:id="rId46"/>
    </p:embeddedFont>
    <p:embeddedFont>
      <p:font typeface="#9Slide03 Neutra" panose="020B0604020202020204" charset="0"/>
      <p:regular r:id="rId47"/>
    </p:embeddedFont>
    <p:embeddedFont>
      <p:font typeface="#9Slide03 Montserrat SemiBold" panose="020B0604020202020204" charset="0"/>
      <p:bold r:id="rId48"/>
    </p:embeddedFont>
    <p:embeddedFont>
      <p:font typeface="Playfair Display Bold" panose="020B0604020202020204" charset="0"/>
      <p:regular r:id="rId49"/>
    </p:embeddedFont>
    <p:embeddedFont>
      <p:font typeface="#9Slide03 IcielPanton Black" panose="020B0604020202020204" charset="0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837"/>
    <a:srgbClr val="000000"/>
    <a:srgbClr val="FF6699"/>
    <a:srgbClr val="FFFFFF"/>
    <a:srgbClr val="FF6600"/>
    <a:srgbClr val="F6B4AF"/>
    <a:srgbClr val="F7A997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374" autoAdjust="0"/>
  </p:normalViewPr>
  <p:slideViewPr>
    <p:cSldViewPr>
      <p:cViewPr varScale="1">
        <p:scale>
          <a:sx n="42" d="100"/>
          <a:sy n="42" d="100"/>
        </p:scale>
        <p:origin x="82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18774-648C-443B-8B66-2B438F29BBC1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42838-076E-40C3-9117-032DC9988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1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9CD83ED0-DCAF-4AE6-9AAD-0CE1D7FC451A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smtClean="0">
                <a:latin typeface="Arial" panose="020B0604020202020204" pitchFamily="34" charset="0"/>
              </a:rPr>
              <a:t>更多精彩模板请关注</a:t>
            </a:r>
            <a:r>
              <a:rPr lang="en-US" altLang="zh-CN" smtClean="0">
                <a:latin typeface="Arial" panose="020B0604020202020204" pitchFamily="34" charset="0"/>
              </a:rPr>
              <a:t>【</a:t>
            </a:r>
            <a:r>
              <a:rPr lang="zh-CN" altLang="en-US" smtClean="0">
                <a:latin typeface="Arial" panose="020B0604020202020204" pitchFamily="34" charset="0"/>
              </a:rPr>
              <a:t>沐沐槿</a:t>
            </a:r>
            <a:r>
              <a:rPr lang="en-US" altLang="zh-CN" smtClean="0">
                <a:latin typeface="Arial" panose="020B0604020202020204" pitchFamily="34" charset="0"/>
              </a:rPr>
              <a:t>PPT】https://mumjin.taobao.com/</a:t>
            </a:r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69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54019-0350-4913-A745-A787675A09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380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54019-0350-4913-A745-A787675A09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182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54019-0350-4913-A745-A787675A09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38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đố</a:t>
            </a:r>
            <a:r>
              <a:rPr lang="en-US" baseline="0" dirty="0"/>
              <a:t> HS </a:t>
            </a:r>
            <a:r>
              <a:rPr lang="en-US" baseline="0" dirty="0" err="1"/>
              <a:t>đâu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rùa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42838-076E-40C3-9117-032DC9988D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0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đố</a:t>
            </a:r>
            <a:r>
              <a:rPr lang="en-US" baseline="0" dirty="0"/>
              <a:t> HS </a:t>
            </a:r>
            <a:r>
              <a:rPr lang="en-US" baseline="0" dirty="0" err="1"/>
              <a:t>đâu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rùa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42838-076E-40C3-9117-032DC9988D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35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huống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thần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 </a:t>
            </a:r>
            <a:r>
              <a:rPr lang="en-US" baseline="0" dirty="0" err="1"/>
              <a:t>quy</a:t>
            </a:r>
            <a:r>
              <a:rPr lang="en-US" baseline="0" dirty="0"/>
              <a:t>.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thần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 </a:t>
            </a:r>
            <a:r>
              <a:rPr lang="en-US" baseline="0" dirty="0" err="1"/>
              <a:t>quy</a:t>
            </a:r>
            <a:r>
              <a:rPr lang="en-US" baseline="0" dirty="0"/>
              <a:t>. </a:t>
            </a:r>
            <a:r>
              <a:rPr lang="en-US" baseline="0" dirty="0" err="1"/>
              <a:t>Gợi</a:t>
            </a:r>
            <a:r>
              <a:rPr lang="en-US" baseline="0" dirty="0"/>
              <a:t> ý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thần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 </a:t>
            </a:r>
            <a:r>
              <a:rPr lang="en-US" baseline="0" dirty="0" err="1"/>
              <a:t>quy</a:t>
            </a:r>
            <a:r>
              <a:rPr lang="en-US" baseline="0" dirty="0"/>
              <a:t> 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nơi</a:t>
            </a:r>
            <a:r>
              <a:rPr lang="en-US" baseline="0" dirty="0"/>
              <a:t> ở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thần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42838-076E-40C3-9117-032DC9988D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53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C923F-D7B9-40F7-9752-A9202ABD12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4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1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27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6D4422-9AD5-4F57-B03F-7AB2C7088B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325581">
            <a:off x="9319602" y="1061938"/>
            <a:ext cx="6477000" cy="81631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3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1069E8BA-B8DD-4D8B-9314-0058D90EFB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91747" y="6831806"/>
            <a:ext cx="7211795" cy="7211795"/>
          </a:xfrm>
          <a:custGeom>
            <a:avLst/>
            <a:gdLst>
              <a:gd name="connsiteX0" fmla="*/ 2403932 w 4807863"/>
              <a:gd name="connsiteY0" fmla="*/ 0 h 4807863"/>
              <a:gd name="connsiteX1" fmla="*/ 4807863 w 4807863"/>
              <a:gd name="connsiteY1" fmla="*/ 2403932 h 4807863"/>
              <a:gd name="connsiteX2" fmla="*/ 2403932 w 4807863"/>
              <a:gd name="connsiteY2" fmla="*/ 4807863 h 4807863"/>
              <a:gd name="connsiteX3" fmla="*/ 0 w 4807863"/>
              <a:gd name="connsiteY3" fmla="*/ 2403932 h 480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7863" h="4807863">
                <a:moveTo>
                  <a:pt x="2403932" y="0"/>
                </a:moveTo>
                <a:lnTo>
                  <a:pt x="4807863" y="2403932"/>
                </a:lnTo>
                <a:lnTo>
                  <a:pt x="2403932" y="4807863"/>
                </a:lnTo>
                <a:lnTo>
                  <a:pt x="0" y="24039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1F250687-C346-4AD9-8113-B6471FD83F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574131" y="2967191"/>
            <a:ext cx="7211795" cy="7211795"/>
          </a:xfrm>
          <a:custGeom>
            <a:avLst/>
            <a:gdLst>
              <a:gd name="connsiteX0" fmla="*/ 2403932 w 4807863"/>
              <a:gd name="connsiteY0" fmla="*/ 0 h 4807863"/>
              <a:gd name="connsiteX1" fmla="*/ 4807863 w 4807863"/>
              <a:gd name="connsiteY1" fmla="*/ 2403932 h 4807863"/>
              <a:gd name="connsiteX2" fmla="*/ 2403932 w 4807863"/>
              <a:gd name="connsiteY2" fmla="*/ 4807863 h 4807863"/>
              <a:gd name="connsiteX3" fmla="*/ 0 w 4807863"/>
              <a:gd name="connsiteY3" fmla="*/ 2403932 h 480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7863" h="4807863">
                <a:moveTo>
                  <a:pt x="2403932" y="0"/>
                </a:moveTo>
                <a:lnTo>
                  <a:pt x="4807863" y="2403932"/>
                </a:lnTo>
                <a:lnTo>
                  <a:pt x="2403932" y="4807863"/>
                </a:lnTo>
                <a:lnTo>
                  <a:pt x="0" y="24039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EFB1191E-6D02-497C-B9AA-D016975413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9362" y="2967191"/>
            <a:ext cx="7211795" cy="7211795"/>
          </a:xfrm>
          <a:custGeom>
            <a:avLst/>
            <a:gdLst>
              <a:gd name="connsiteX0" fmla="*/ 2403932 w 4807863"/>
              <a:gd name="connsiteY0" fmla="*/ 0 h 4807863"/>
              <a:gd name="connsiteX1" fmla="*/ 4807863 w 4807863"/>
              <a:gd name="connsiteY1" fmla="*/ 2403932 h 4807863"/>
              <a:gd name="connsiteX2" fmla="*/ 2403932 w 4807863"/>
              <a:gd name="connsiteY2" fmla="*/ 4807863 h 4807863"/>
              <a:gd name="connsiteX3" fmla="*/ 0 w 4807863"/>
              <a:gd name="connsiteY3" fmla="*/ 2403932 h 480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7863" h="4807863">
                <a:moveTo>
                  <a:pt x="2403932" y="0"/>
                </a:moveTo>
                <a:lnTo>
                  <a:pt x="4807863" y="2403932"/>
                </a:lnTo>
                <a:lnTo>
                  <a:pt x="2403932" y="4807863"/>
                </a:lnTo>
                <a:lnTo>
                  <a:pt x="0" y="24039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A7B212E-4D8D-4380-BDEA-9D86F91969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91747" y="-897435"/>
            <a:ext cx="7211795" cy="7211795"/>
          </a:xfrm>
          <a:custGeom>
            <a:avLst/>
            <a:gdLst>
              <a:gd name="connsiteX0" fmla="*/ 2403932 w 4807863"/>
              <a:gd name="connsiteY0" fmla="*/ 0 h 4807863"/>
              <a:gd name="connsiteX1" fmla="*/ 4807863 w 4807863"/>
              <a:gd name="connsiteY1" fmla="*/ 2403932 h 4807863"/>
              <a:gd name="connsiteX2" fmla="*/ 2403932 w 4807863"/>
              <a:gd name="connsiteY2" fmla="*/ 4807863 h 4807863"/>
              <a:gd name="connsiteX3" fmla="*/ 0 w 4807863"/>
              <a:gd name="connsiteY3" fmla="*/ 2403932 h 480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7863" h="4807863">
                <a:moveTo>
                  <a:pt x="2403932" y="0"/>
                </a:moveTo>
                <a:lnTo>
                  <a:pt x="4807863" y="2403932"/>
                </a:lnTo>
                <a:lnTo>
                  <a:pt x="2403932" y="4807863"/>
                </a:lnTo>
                <a:lnTo>
                  <a:pt x="0" y="24039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22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9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1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8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4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9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9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8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8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3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26.xml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openxmlformats.org/officeDocument/2006/relationships/slide" Target="slide25.xml"/><Relationship Id="rId2" Type="http://schemas.microsoft.com/office/2007/relationships/media" Target="../media/media3.wav"/><Relationship Id="rId16" Type="http://schemas.openxmlformats.org/officeDocument/2006/relationships/slide" Target="slide24.xml"/><Relationship Id="rId1" Type="http://schemas.openxmlformats.org/officeDocument/2006/relationships/audio" Target="NULL" TargetMode="External"/><Relationship Id="rId6" Type="http://schemas.openxmlformats.org/officeDocument/2006/relationships/image" Target="../media/image19.svg"/><Relationship Id="rId11" Type="http://schemas.openxmlformats.org/officeDocument/2006/relationships/slide" Target="slide22.xml"/><Relationship Id="rId5" Type="http://schemas.openxmlformats.org/officeDocument/2006/relationships/image" Target="../media/image25.png"/><Relationship Id="rId15" Type="http://schemas.openxmlformats.org/officeDocument/2006/relationships/slide" Target="slide23.xml"/><Relationship Id="rId10" Type="http://schemas.microsoft.com/office/2007/relationships/hdphoto" Target="../media/hdphoto2.wdp"/><Relationship Id="rId4" Type="http://schemas.openxmlformats.org/officeDocument/2006/relationships/notesSlide" Target="../notesSlides/notesSlide7.xml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8.png"/><Relationship Id="rId2" Type="http://schemas.openxmlformats.org/officeDocument/2006/relationships/image" Target="../media/image7.png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" y="3873126"/>
            <a:ext cx="18211214" cy="641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390504" y="1889171"/>
            <a:ext cx="13622519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6600" b="1" dirty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CHÀO MỪNG CÁC THẦY CÔ VÀ CÁC EM ĐẾN VỚI TIẾT HỌC NGÀY HÔM NAY!</a:t>
            </a: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608" y="687640"/>
            <a:ext cx="2118063" cy="9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90" y="610085"/>
            <a:ext cx="2118063" cy="9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29" y="1078852"/>
            <a:ext cx="2118063" cy="9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89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D60B668B-B01E-4A75-A380-FFFA147F1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14300"/>
            <a:ext cx="12966494" cy="1028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38800" y="2552700"/>
            <a:ext cx="12192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GB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3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2114" t="2929" r="2299" b="3046"/>
          <a:stretch/>
        </p:blipFill>
        <p:spPr>
          <a:xfrm>
            <a:off x="3657600" y="266700"/>
            <a:ext cx="10896600" cy="9775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0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69ECD6-6F26-4639-A7BC-268A7754B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66700"/>
            <a:ext cx="10363200" cy="9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4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quan di tích thành Cổ Loa - Vntrip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6259"/>
            <a:ext cx="9144000" cy="598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ổ Loa - Khám Phá Thành Cổ Loa Dưới Thời An Dương V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688" y="533399"/>
            <a:ext cx="8728712" cy="598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10000" y="7124700"/>
            <a:ext cx="10464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000" i="1" dirty="0">
                <a:solidFill>
                  <a:srgbClr val="993300"/>
                </a:solidFill>
              </a:rPr>
              <a:t>Ai </a:t>
            </a:r>
            <a:r>
              <a:rPr lang="en-US" sz="4000" i="1" dirty="0" err="1">
                <a:solidFill>
                  <a:srgbClr val="993300"/>
                </a:solidFill>
              </a:rPr>
              <a:t>về</a:t>
            </a:r>
            <a:r>
              <a:rPr lang="en-US" sz="4000" i="1" dirty="0">
                <a:solidFill>
                  <a:srgbClr val="993300"/>
                </a:solidFill>
              </a:rPr>
              <a:t> qua </a:t>
            </a:r>
            <a:r>
              <a:rPr lang="en-US" sz="4000" i="1" dirty="0" err="1">
                <a:solidFill>
                  <a:srgbClr val="993300"/>
                </a:solidFill>
              </a:rPr>
              <a:t>huyện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Đông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Anh</a:t>
            </a:r>
            <a:endParaRPr lang="en-US" sz="4000" i="1" dirty="0">
              <a:solidFill>
                <a:srgbClr val="993300"/>
              </a:solidFill>
            </a:endParaRPr>
          </a:p>
          <a:p>
            <a:pPr algn="ctr" eaLnBrk="1" hangingPunct="1"/>
            <a:r>
              <a:rPr lang="en-US" sz="4000" i="1" dirty="0" err="1">
                <a:solidFill>
                  <a:srgbClr val="993300"/>
                </a:solidFill>
              </a:rPr>
              <a:t>Ghé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xem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phong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cảnh</a:t>
            </a:r>
            <a:r>
              <a:rPr lang="en-US" sz="4000" i="1" dirty="0">
                <a:solidFill>
                  <a:srgbClr val="993300"/>
                </a:solidFill>
              </a:rPr>
              <a:t> Loa </a:t>
            </a:r>
            <a:r>
              <a:rPr lang="en-US" sz="4000" i="1" dirty="0" err="1">
                <a:solidFill>
                  <a:srgbClr val="993300"/>
                </a:solidFill>
              </a:rPr>
              <a:t>thành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Thục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vương</a:t>
            </a:r>
            <a:endParaRPr lang="en-US" sz="4000" i="1" dirty="0">
              <a:solidFill>
                <a:srgbClr val="993300"/>
              </a:solidFill>
            </a:endParaRPr>
          </a:p>
          <a:p>
            <a:pPr algn="ctr" eaLnBrk="1" hangingPunct="1"/>
            <a:r>
              <a:rPr lang="en-US" sz="4000" i="1" dirty="0" err="1">
                <a:solidFill>
                  <a:srgbClr val="993300"/>
                </a:solidFill>
              </a:rPr>
              <a:t>Cổ</a:t>
            </a:r>
            <a:r>
              <a:rPr lang="en-US" sz="4000" i="1" dirty="0">
                <a:solidFill>
                  <a:srgbClr val="993300"/>
                </a:solidFill>
              </a:rPr>
              <a:t> Loa </a:t>
            </a:r>
            <a:r>
              <a:rPr lang="en-US" sz="4000" i="1" dirty="0" err="1">
                <a:solidFill>
                  <a:srgbClr val="993300"/>
                </a:solidFill>
              </a:rPr>
              <a:t>thành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ốc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khác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thường</a:t>
            </a:r>
            <a:endParaRPr lang="en-US" sz="4000" i="1" dirty="0">
              <a:solidFill>
                <a:srgbClr val="993300"/>
              </a:solidFill>
            </a:endParaRPr>
          </a:p>
          <a:p>
            <a:pPr algn="ctr" eaLnBrk="1" hangingPunct="1"/>
            <a:r>
              <a:rPr lang="en-US" sz="4000" i="1" dirty="0" err="1">
                <a:solidFill>
                  <a:srgbClr val="993300"/>
                </a:solidFill>
              </a:rPr>
              <a:t>Trải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bao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năm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tháng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dấu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thành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còn</a:t>
            </a:r>
            <a:r>
              <a:rPr lang="en-US" sz="4000" i="1" dirty="0">
                <a:solidFill>
                  <a:srgbClr val="993300"/>
                </a:solidFill>
              </a:rPr>
              <a:t> </a:t>
            </a:r>
            <a:r>
              <a:rPr lang="en-US" sz="4000" i="1" dirty="0" err="1">
                <a:solidFill>
                  <a:srgbClr val="993300"/>
                </a:solidFill>
              </a:rPr>
              <a:t>đây</a:t>
            </a:r>
            <a:endParaRPr lang="en-US" sz="4000" i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30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én bức màn bí ẩn về &quot;nỏ thần&quot; An Dương Vương trong huyền thoại | Báo Dân  trí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"/>
            <a:ext cx="16691429" cy="876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94869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NỎ LIÊN CHÂU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9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15200" y="2705100"/>
            <a:ext cx="4991372" cy="1333499"/>
          </a:xfrm>
          <a:prstGeom prst="rect">
            <a:avLst/>
          </a:prstGeom>
          <a:solidFill>
            <a:schemeClr val="bg1"/>
          </a:solidFill>
          <a:ln>
            <a:solidFill>
              <a:srgbClr val="FE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8"/>
            <a:endParaRPr lang="en-US" sz="4001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42006" y="4652009"/>
            <a:ext cx="5029200" cy="1828800"/>
          </a:xfrm>
          <a:prstGeom prst="rect">
            <a:avLst/>
          </a:prstGeom>
          <a:solidFill>
            <a:schemeClr val="bg1"/>
          </a:solidFill>
          <a:ln>
            <a:solidFill>
              <a:srgbClr val="FE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8"/>
            <a:endParaRPr lang="en-US" sz="4001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57246" y="7094219"/>
            <a:ext cx="5029200" cy="2057400"/>
          </a:xfrm>
          <a:prstGeom prst="rect">
            <a:avLst/>
          </a:prstGeom>
          <a:solidFill>
            <a:schemeClr val="bg1"/>
          </a:solidFill>
          <a:ln>
            <a:solidFill>
              <a:srgbClr val="FE5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8"/>
            <a:endParaRPr lang="en-US" sz="4001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856606" y="4152900"/>
            <a:ext cx="0" cy="457200"/>
          </a:xfrm>
          <a:prstGeom prst="straightConnector1">
            <a:avLst/>
          </a:prstGeom>
          <a:ln>
            <a:solidFill>
              <a:srgbClr val="FE0E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780406" y="6480809"/>
            <a:ext cx="0" cy="457200"/>
          </a:xfrm>
          <a:prstGeom prst="straightConnector1">
            <a:avLst/>
          </a:prstGeom>
          <a:ln>
            <a:solidFill>
              <a:srgbClr val="FE0E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-119778"/>
            <a:ext cx="18288000" cy="258532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sz="4400" b="1" spc="23" dirty="0">
                <a:solidFill>
                  <a:prstClr val="black">
                    <a:lumMod val="95000"/>
                    <a:lumOff val="5000"/>
                  </a:prstClr>
                </a:solidFill>
                <a:latin typeface="Quicksand" charset="0"/>
                <a:cs typeface="Times New Roman" pitchFamily="18" charset="0"/>
              </a:rPr>
              <a:t>       </a:t>
            </a:r>
            <a:r>
              <a:rPr lang="en-US" sz="7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Quicksand" charset="0"/>
                <a:cs typeface="Times New Roman" pitchFamily="18" charset="0"/>
              </a:rPr>
              <a:t>THẢO LUẬN NHÓM</a:t>
            </a:r>
            <a:endParaRPr lang="en-US" sz="7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Quicksand" charset="0"/>
              <a:cs typeface="Times New Roman" pitchFamily="18" charset="0"/>
            </a:endParaRPr>
          </a:p>
          <a:p>
            <a:pPr algn="ctr" defTabSz="914378">
              <a:lnSpc>
                <a:spcPct val="150000"/>
              </a:lnSpc>
            </a:pPr>
            <a:r>
              <a:rPr lang="en-US" sz="36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600" spc="23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spc="23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pc="23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spc="23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pc="23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spc="23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tin SGK, </a:t>
            </a:r>
            <a:r>
              <a:rPr lang="en-US" sz="3600" spc="23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spc="23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pc="23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spc="23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pc="23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spc="23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99200" y="9307829"/>
            <a:ext cx="944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48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8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8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4800" spc="2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spc="23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4800" spc="23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378"/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7E6BF-FE6D-4284-92D1-B1E35F59B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673917"/>
            <a:ext cx="4595949" cy="3806892"/>
          </a:xfrm>
          <a:prstGeom prst="roundRect">
            <a:avLst>
              <a:gd name="adj" fmla="val 31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42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3932" y="570549"/>
            <a:ext cx="4991372" cy="2007692"/>
          </a:xfrm>
          <a:prstGeom prst="rect">
            <a:avLst/>
          </a:prstGeom>
          <a:solidFill>
            <a:schemeClr val="bg1"/>
          </a:solidFill>
          <a:ln>
            <a:solidFill>
              <a:srgbClr val="FE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8"/>
            <a:endParaRPr lang="en-US" sz="4001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42846" y="3431769"/>
            <a:ext cx="5029200" cy="1828800"/>
          </a:xfrm>
          <a:prstGeom prst="rect">
            <a:avLst/>
          </a:prstGeom>
          <a:solidFill>
            <a:schemeClr val="bg1"/>
          </a:solidFill>
          <a:ln>
            <a:solidFill>
              <a:srgbClr val="FE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8"/>
            <a:endParaRPr lang="en-US" sz="4001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5018" y="6093231"/>
            <a:ext cx="5029200" cy="2057400"/>
          </a:xfrm>
          <a:prstGeom prst="rect">
            <a:avLst/>
          </a:prstGeom>
          <a:solidFill>
            <a:schemeClr val="bg1"/>
          </a:solidFill>
          <a:ln>
            <a:solidFill>
              <a:srgbClr val="FE5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8"/>
            <a:endParaRPr lang="en-US" sz="4001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957446" y="2700205"/>
            <a:ext cx="0" cy="614495"/>
          </a:xfrm>
          <a:prstGeom prst="straightConnector1">
            <a:avLst/>
          </a:prstGeom>
          <a:ln>
            <a:solidFill>
              <a:srgbClr val="FE0E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919618" y="5295900"/>
            <a:ext cx="0" cy="762000"/>
          </a:xfrm>
          <a:prstGeom prst="straightConnector1">
            <a:avLst/>
          </a:prstGeom>
          <a:ln>
            <a:solidFill>
              <a:srgbClr val="FE0E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69695" y="800773"/>
            <a:ext cx="5299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GB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1486" y="3440401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GB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7084" y="6486435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Chiềng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</a:t>
            </a:r>
            <a:endParaRPr lang="en-GB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8660127"/>
            <a:ext cx="6477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sz="3600" b="1" spc="2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spc="2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2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spc="2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2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spc="2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2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spc="2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2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spc="2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2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spc="2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2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b="1" spc="2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2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3600" b="1" spc="2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0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3068" y="1181099"/>
            <a:ext cx="17603837" cy="7924801"/>
            <a:chOff x="0" y="0"/>
            <a:chExt cx="110524555" cy="60111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524553" cy="60111717"/>
            </a:xfrm>
            <a:custGeom>
              <a:avLst/>
              <a:gdLst/>
              <a:ahLst/>
              <a:cxnLst/>
              <a:rect l="l" t="t" r="r" b="b"/>
              <a:pathLst>
                <a:path w="110524553" h="60111717">
                  <a:moveTo>
                    <a:pt x="1102984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110524553" y="60111717"/>
                  </a:lnTo>
                  <a:lnTo>
                    <a:pt x="110524553" y="0"/>
                  </a:lnTo>
                  <a:lnTo>
                    <a:pt x="110298495" y="0"/>
                  </a:lnTo>
                  <a:close/>
                  <a:moveTo>
                    <a:pt x="1102984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110298495" y="228600"/>
                  </a:lnTo>
                  <a:lnTo>
                    <a:pt x="110298495" y="5988565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cxnSp>
        <p:nvCxnSpPr>
          <p:cNvPr id="14" name="Straight Connector 13"/>
          <p:cNvCxnSpPr/>
          <p:nvPr/>
        </p:nvCxnSpPr>
        <p:spPr>
          <a:xfrm>
            <a:off x="7924800" y="1181099"/>
            <a:ext cx="0" cy="78638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5"/>
          <p:cNvSpPr txBox="1"/>
          <p:nvPr/>
        </p:nvSpPr>
        <p:spPr>
          <a:xfrm>
            <a:off x="2237465" y="723900"/>
            <a:ext cx="6144535" cy="36933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6000" b="1" spc="579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Neutra" panose="02040603050506020204" pitchFamily="18" charset="0"/>
              </a:rPr>
              <a:t>TÌM ĐIỂM </a:t>
            </a:r>
          </a:p>
          <a:p>
            <a:pPr algn="ctr">
              <a:lnSpc>
                <a:spcPct val="200000"/>
              </a:lnSpc>
            </a:pPr>
            <a:r>
              <a:rPr lang="en-US" sz="6000" b="1" spc="579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Neutra" panose="02040603050506020204" pitchFamily="18" charset="0"/>
              </a:rPr>
              <a:t>KHÁC NHAU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061255" y="1638300"/>
            <a:ext cx="7626545" cy="6602656"/>
            <a:chOff x="8433257" y="2046044"/>
            <a:chExt cx="8949878" cy="61187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1" t="6296" b="13704"/>
            <a:stretch/>
          </p:blipFill>
          <p:spPr>
            <a:xfrm>
              <a:off x="8433257" y="2046044"/>
              <a:ext cx="8949878" cy="61187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8433257" y="2046044"/>
              <a:ext cx="1777544" cy="1981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60923" y="5113019"/>
            <a:ext cx="7121077" cy="28007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60 giây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5971" y="316156"/>
            <a:ext cx="949008" cy="914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366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71500"/>
            <a:ext cx="169164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GB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GB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GB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GB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Lang:</a:t>
            </a:r>
          </a:p>
          <a:p>
            <a:r>
              <a:rPr lang="en-GB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GB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GB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 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của </a:t>
            </a:r>
            <a:r>
              <a:rPr lang="en-GB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GB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đã cao hơn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chặt chẽ hơn.</a:t>
            </a: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75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ý thuyết sơ đồ tư duy nhà nước âu lạc sách cánh diều sử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1519"/>
            <a:ext cx="17192771" cy="95630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3276600" y="5302151"/>
            <a:ext cx="1905000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An </a:t>
            </a:r>
            <a:r>
              <a:rPr lang="en-GB" dirty="0" err="1" smtClean="0"/>
              <a:t>Dương</a:t>
            </a:r>
            <a:r>
              <a:rPr lang="en-GB" dirty="0" smtClean="0"/>
              <a:t> </a:t>
            </a:r>
            <a:r>
              <a:rPr lang="en-GB" dirty="0" err="1" smtClean="0"/>
              <a:t>Vương</a:t>
            </a:r>
            <a:endParaRPr lang="en-GB" dirty="0" smtClean="0"/>
          </a:p>
          <a:p>
            <a:pPr algn="ctr"/>
            <a:r>
              <a:rPr lang="en-GB" dirty="0" err="1" smtClean="0"/>
              <a:t>Lạc</a:t>
            </a:r>
            <a:r>
              <a:rPr lang="en-GB" dirty="0" smtClean="0"/>
              <a:t> </a:t>
            </a:r>
            <a:r>
              <a:rPr lang="en-GB" dirty="0" err="1" smtClean="0"/>
              <a:t>hầu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76600" y="6357520"/>
            <a:ext cx="19050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Bộ</a:t>
            </a:r>
            <a:endParaRPr lang="en-GB" dirty="0" smtClean="0"/>
          </a:p>
          <a:p>
            <a:pPr algn="ctr"/>
            <a:r>
              <a:rPr lang="en-GB" dirty="0" smtClean="0"/>
              <a:t> (</a:t>
            </a:r>
            <a:r>
              <a:rPr lang="en-GB" dirty="0" err="1" smtClean="0"/>
              <a:t>LẠc</a:t>
            </a:r>
            <a:r>
              <a:rPr lang="en-GB" dirty="0" smtClean="0"/>
              <a:t> </a:t>
            </a:r>
            <a:r>
              <a:rPr lang="en-GB" dirty="0" err="1" smtClean="0"/>
              <a:t>tướng</a:t>
            </a:r>
            <a:r>
              <a:rPr lang="en-GB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7507454"/>
            <a:ext cx="1905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Chiềng</a:t>
            </a:r>
            <a:r>
              <a:rPr lang="en-GB" dirty="0" smtClean="0"/>
              <a:t> </a:t>
            </a:r>
            <a:r>
              <a:rPr lang="en-GB" dirty="0" err="1" smtClean="0"/>
              <a:t>chạ</a:t>
            </a:r>
            <a:endParaRPr lang="en-GB" dirty="0" smtClean="0"/>
          </a:p>
          <a:p>
            <a:pPr algn="ctr"/>
            <a:r>
              <a:rPr lang="en-GB" dirty="0" smtClean="0"/>
              <a:t>(</a:t>
            </a:r>
            <a:r>
              <a:rPr lang="en-GB" dirty="0" err="1" smtClean="0"/>
              <a:t>Bồ</a:t>
            </a:r>
            <a:r>
              <a:rPr lang="en-GB" dirty="0" smtClean="0"/>
              <a:t> </a:t>
            </a:r>
            <a:r>
              <a:rPr lang="en-GB" dirty="0" err="1" smtClean="0"/>
              <a:t>chính</a:t>
            </a:r>
            <a:r>
              <a:rPr lang="en-GB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68600" y="1474323"/>
            <a:ext cx="2209800" cy="2209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92400" y="3873401"/>
            <a:ext cx="2362200" cy="28575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60980" y="6920179"/>
            <a:ext cx="2362200" cy="28575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AA4E1C-ED2B-45C6-B0FB-FDCAA16D0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63"/>
            <a:ext cx="18288000" cy="10125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D9447C-7F1F-29DE-F887-CC3E15BDA46A}"/>
              </a:ext>
            </a:extLst>
          </p:cNvPr>
          <p:cNvSpPr txBox="1"/>
          <p:nvPr/>
        </p:nvSpPr>
        <p:spPr>
          <a:xfrm>
            <a:off x="7359445" y="914400"/>
            <a:ext cx="4586750" cy="92333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4259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8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3068" y="349714"/>
            <a:ext cx="17603837" cy="9574315"/>
            <a:chOff x="0" y="0"/>
            <a:chExt cx="110524555" cy="60111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524553" cy="60111717"/>
            </a:xfrm>
            <a:custGeom>
              <a:avLst/>
              <a:gdLst/>
              <a:ahLst/>
              <a:cxnLst/>
              <a:rect l="l" t="t" r="r" b="b"/>
              <a:pathLst>
                <a:path w="110524553" h="60111717">
                  <a:moveTo>
                    <a:pt x="1102984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110524553" y="60111717"/>
                  </a:lnTo>
                  <a:lnTo>
                    <a:pt x="110524553" y="0"/>
                  </a:lnTo>
                  <a:lnTo>
                    <a:pt x="110298495" y="0"/>
                  </a:lnTo>
                  <a:close/>
                  <a:moveTo>
                    <a:pt x="1102984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110298495" y="228600"/>
                  </a:lnTo>
                  <a:lnTo>
                    <a:pt x="110298495" y="5988565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84" y="1244066"/>
            <a:ext cx="8116269" cy="780553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9372600" y="349714"/>
            <a:ext cx="0" cy="95743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5"/>
          <p:cNvSpPr txBox="1"/>
          <p:nvPr/>
        </p:nvSpPr>
        <p:spPr>
          <a:xfrm>
            <a:off x="1385283" y="2558143"/>
            <a:ext cx="6644638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800" b="1" spc="57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Neutra" panose="02040603050506020204" pitchFamily="18" charset="0"/>
              </a:rPr>
              <a:t>HÀNH TRÌNH THEO CHÂN THẦN KIM QUY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9773048" y="1224139"/>
            <a:ext cx="7752951" cy="7825463"/>
            <a:chOff x="9773048" y="1224139"/>
            <a:chExt cx="7752951" cy="78254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9"/>
            <a:stretch/>
          </p:blipFill>
          <p:spPr>
            <a:xfrm>
              <a:off x="9773048" y="1224139"/>
              <a:ext cx="7752951" cy="782546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9982200" y="2476500"/>
              <a:ext cx="76200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960280" y="2476500"/>
              <a:ext cx="106992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093879" y="2476500"/>
              <a:ext cx="917519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203347" y="2476500"/>
              <a:ext cx="917519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203348" y="3881260"/>
              <a:ext cx="1079346" cy="4240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932052" y="3881260"/>
              <a:ext cx="1079346" cy="424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853813" y="3881261"/>
              <a:ext cx="1079346" cy="424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054451" y="3881261"/>
              <a:ext cx="1079346" cy="424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773048" y="5600700"/>
              <a:ext cx="1153920" cy="558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816526" y="5600700"/>
              <a:ext cx="115392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860004" y="5600700"/>
              <a:ext cx="115392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080483" y="5600700"/>
              <a:ext cx="115392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6080483" y="6944151"/>
              <a:ext cx="115392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894765" y="6944151"/>
              <a:ext cx="115392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110385" y="6944151"/>
              <a:ext cx="115392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869149" y="6944151"/>
              <a:ext cx="115392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869149" y="8491360"/>
              <a:ext cx="115392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1960280" y="8491360"/>
              <a:ext cx="115392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3857478" y="8491360"/>
              <a:ext cx="115392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5957619" y="8491360"/>
              <a:ext cx="115392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/>
          <p:cNvSpPr/>
          <p:nvPr/>
        </p:nvSpPr>
        <p:spPr>
          <a:xfrm>
            <a:off x="13652951" y="2581445"/>
            <a:ext cx="1815649" cy="1764425"/>
          </a:xfrm>
          <a:prstGeom prst="ellipse">
            <a:avLst/>
          </a:prstGeom>
          <a:noFill/>
          <a:ln w="38100">
            <a:solidFill>
              <a:srgbClr val="EF5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990693" y="1838968"/>
            <a:ext cx="1129977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endParaRPr lang="en-US" sz="3600" dirty="0">
              <a:solidFill>
                <a:srgbClr val="000000"/>
              </a:solidFill>
              <a:latin typeface="#9Slide03 Montserrat SemiBold" panose="00000700000000000000" pitchFamily="2" charset="0"/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-69956" y="9694025"/>
            <a:ext cx="7135656" cy="1812987"/>
            <a:chOff x="-69956" y="9601083"/>
            <a:chExt cx="7135656" cy="1812987"/>
          </a:xfrm>
        </p:grpSpPr>
        <p:pic>
          <p:nvPicPr>
            <p:cNvPr id="131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69956" y="9601083"/>
              <a:ext cx="1812987" cy="1812987"/>
            </a:xfrm>
            <a:prstGeom prst="rect">
              <a:avLst/>
            </a:prstGeom>
          </p:spPr>
        </p:pic>
        <p:pic>
          <p:nvPicPr>
            <p:cNvPr id="13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4885" y="9601083"/>
              <a:ext cx="1812987" cy="1812987"/>
            </a:xfrm>
            <a:prstGeom prst="rect">
              <a:avLst/>
            </a:prstGeom>
          </p:spPr>
        </p:pic>
        <p:pic>
          <p:nvPicPr>
            <p:cNvPr id="133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67671" y="9601083"/>
              <a:ext cx="1812987" cy="1812987"/>
            </a:xfrm>
            <a:prstGeom prst="rect">
              <a:avLst/>
            </a:prstGeom>
          </p:spPr>
        </p:pic>
        <p:pic>
          <p:nvPicPr>
            <p:cNvPr id="134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52713" y="9601083"/>
              <a:ext cx="1812987" cy="1812987"/>
            </a:xfrm>
            <a:prstGeom prst="rect">
              <a:avLst/>
            </a:prstGeom>
          </p:spPr>
        </p:pic>
      </p:grpSp>
      <p:grpSp>
        <p:nvGrpSpPr>
          <p:cNvPr id="140" name="Group 139"/>
          <p:cNvGrpSpPr/>
          <p:nvPr/>
        </p:nvGrpSpPr>
        <p:grpSpPr>
          <a:xfrm>
            <a:off x="11170663" y="9694025"/>
            <a:ext cx="7135656" cy="1812987"/>
            <a:chOff x="-69956" y="9601083"/>
            <a:chExt cx="7135656" cy="1812987"/>
          </a:xfrm>
        </p:grpSpPr>
        <p:pic>
          <p:nvPicPr>
            <p:cNvPr id="141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69956" y="9601083"/>
              <a:ext cx="1812987" cy="1812987"/>
            </a:xfrm>
            <a:prstGeom prst="rect">
              <a:avLst/>
            </a:prstGeom>
          </p:spPr>
        </p:pic>
        <p:pic>
          <p:nvPicPr>
            <p:cNvPr id="14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4885" y="9601083"/>
              <a:ext cx="1812987" cy="1812987"/>
            </a:xfrm>
            <a:prstGeom prst="rect">
              <a:avLst/>
            </a:prstGeom>
          </p:spPr>
        </p:pic>
        <p:pic>
          <p:nvPicPr>
            <p:cNvPr id="143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67671" y="9601083"/>
              <a:ext cx="1812987" cy="1812987"/>
            </a:xfrm>
            <a:prstGeom prst="rect">
              <a:avLst/>
            </a:prstGeom>
          </p:spPr>
        </p:pic>
        <p:pic>
          <p:nvPicPr>
            <p:cNvPr id="144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52713" y="9601083"/>
              <a:ext cx="1812987" cy="1812987"/>
            </a:xfrm>
            <a:prstGeom prst="rect">
              <a:avLst/>
            </a:prstGeom>
          </p:spPr>
        </p:pic>
      </p:grpSp>
      <p:sp>
        <p:nvSpPr>
          <p:cNvPr id="61" name="TextBox 5"/>
          <p:cNvSpPr txBox="1"/>
          <p:nvPr/>
        </p:nvSpPr>
        <p:spPr>
          <a:xfrm>
            <a:off x="1757529" y="302754"/>
            <a:ext cx="15135994" cy="1170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500" b="1" spc="579" dirty="0">
                <a:solidFill>
                  <a:srgbClr val="EF5837"/>
                </a:solidFill>
                <a:latin typeface="Playfair Display Bold" panose="020B0604020202020204" charset="0"/>
                <a:cs typeface="Quicksand Bold" panose="020B0604020202020204" charset="0"/>
              </a:rPr>
              <a:t>HÀNH TRÌNH THEO CHÂN THẦN KIM QUY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7742">
            <a:off x="5757291" y="2028641"/>
            <a:ext cx="6766560" cy="6766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750" b="35750" l="55881" r="71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81" t="20000" r="26120" b="62500"/>
          <a:stretch/>
        </p:blipFill>
        <p:spPr>
          <a:xfrm>
            <a:off x="7079063" y="9522346"/>
            <a:ext cx="1045029" cy="9144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750" b="35750" l="55881" r="71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81" t="20000" r="26120" b="62500"/>
          <a:stretch/>
        </p:blipFill>
        <p:spPr>
          <a:xfrm>
            <a:off x="10138895" y="9522346"/>
            <a:ext cx="1045029" cy="9144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750" b="35750" l="55881" r="71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81" t="20000" r="26120" b="62500"/>
          <a:stretch/>
        </p:blipFill>
        <p:spPr>
          <a:xfrm>
            <a:off x="9234493" y="9522346"/>
            <a:ext cx="1045029" cy="914400"/>
          </a:xfrm>
          <a:prstGeom prst="rect">
            <a:avLst/>
          </a:prstGeom>
        </p:spPr>
      </p:pic>
      <p:pic>
        <p:nvPicPr>
          <p:cNvPr id="74" name="Picture 7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750" b="35750" l="55881" r="71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81" t="20000" r="26120" b="62500"/>
          <a:stretch/>
        </p:blipFill>
        <p:spPr>
          <a:xfrm rot="2274564">
            <a:off x="10245000" y="6856223"/>
            <a:ext cx="1045029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2800">
            <a:off x="8777292" y="8240585"/>
            <a:ext cx="914400" cy="9144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9061">
            <a:off x="11228800" y="4934374"/>
            <a:ext cx="914400" cy="91440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111" y="4983050"/>
            <a:ext cx="1005840" cy="100584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9648">
            <a:off x="8399597" y="2361881"/>
            <a:ext cx="914400" cy="9144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5568">
            <a:off x="7047452" y="4642108"/>
            <a:ext cx="914400" cy="914400"/>
          </a:xfrm>
          <a:prstGeom prst="rect">
            <a:avLst/>
          </a:prstGeom>
        </p:spPr>
      </p:pic>
      <p:pic>
        <p:nvPicPr>
          <p:cNvPr id="90" name="Picture 8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750" b="35750" l="55881" r="71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81" t="20000" r="26120" b="62500"/>
          <a:stretch/>
        </p:blipFill>
        <p:spPr>
          <a:xfrm rot="17829113">
            <a:off x="10015621" y="2898981"/>
            <a:ext cx="1045029" cy="914400"/>
          </a:xfrm>
          <a:prstGeom prst="rect">
            <a:avLst/>
          </a:prstGeom>
        </p:spPr>
      </p:pic>
      <p:pic>
        <p:nvPicPr>
          <p:cNvPr id="91" name="Picture 90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750" b="35750" l="55881" r="71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81" t="20000" r="26120" b="62500"/>
          <a:stretch/>
        </p:blipFill>
        <p:spPr>
          <a:xfrm rot="5154259">
            <a:off x="5982476" y="4622546"/>
            <a:ext cx="1045029" cy="914400"/>
          </a:xfrm>
          <a:prstGeom prst="rect">
            <a:avLst/>
          </a:prstGeom>
        </p:spPr>
      </p:pic>
      <p:pic>
        <p:nvPicPr>
          <p:cNvPr id="92" name="Picture 91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750" b="35750" l="55881" r="71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81" t="20000" r="26120" b="62500"/>
          <a:stretch/>
        </p:blipFill>
        <p:spPr>
          <a:xfrm rot="12742279">
            <a:off x="9132030" y="4246426"/>
            <a:ext cx="1045029" cy="9144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750" b="35750" l="55881" r="71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81" t="20000" r="26120" b="62500"/>
          <a:stretch/>
        </p:blipFill>
        <p:spPr>
          <a:xfrm>
            <a:off x="8079834" y="9522346"/>
            <a:ext cx="1045029" cy="914400"/>
          </a:xfrm>
          <a:prstGeom prst="rect">
            <a:avLst/>
          </a:prstGeom>
        </p:spPr>
      </p:pic>
      <p:pic>
        <p:nvPicPr>
          <p:cNvPr id="2" name="intro8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5315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79556" y="261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8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2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25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/>
        </p:blipFill>
        <p:spPr>
          <a:xfrm>
            <a:off x="2141339" y="2492298"/>
            <a:ext cx="13716000" cy="779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0773" y="3614861"/>
            <a:ext cx="12177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2533229" y="6122418"/>
            <a:ext cx="6204546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A.THỤC PHÁN</a:t>
            </a:r>
            <a:endParaRPr lang="vi-VN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2565885" y="7869575"/>
            <a:ext cx="6204546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HÙNG VƯƠNG</a:t>
            </a:r>
            <a:endParaRPr lang="vi-VN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9227636" y="6122418"/>
            <a:ext cx="6198393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B.BÀ TRIỆU</a:t>
            </a:r>
            <a:endParaRPr lang="vi-VN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9227634" y="7869575"/>
            <a:ext cx="6198393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HAI BÀ TRƯNG</a:t>
            </a:r>
            <a:endParaRPr lang="vi-VN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23"/>
          <p:cNvSpPr/>
          <p:nvPr/>
        </p:nvSpPr>
        <p:spPr>
          <a:xfrm>
            <a:off x="8084634" y="1316610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00:10</a:t>
            </a:r>
          </a:p>
        </p:txBody>
      </p:sp>
      <p:sp>
        <p:nvSpPr>
          <p:cNvPr id="16" name="Rounded Rectangle 24"/>
          <p:cNvSpPr/>
          <p:nvPr/>
        </p:nvSpPr>
        <p:spPr>
          <a:xfrm>
            <a:off x="8084634" y="1338788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00:09</a:t>
            </a:r>
          </a:p>
        </p:txBody>
      </p:sp>
      <p:sp>
        <p:nvSpPr>
          <p:cNvPr id="17" name="Rounded Rectangle 25"/>
          <p:cNvSpPr/>
          <p:nvPr/>
        </p:nvSpPr>
        <p:spPr>
          <a:xfrm>
            <a:off x="8084634" y="1353732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8084634" y="1339266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8084634" y="1316610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8084634" y="1346499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8084634" y="1331555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084634" y="1316610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084634" y="1286721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084634" y="1301666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084634" y="1301666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34" y="1260206"/>
            <a:ext cx="1171311" cy="11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7119" y="1213333"/>
            <a:ext cx="1080468" cy="105873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0"/>
            <a:ext cx="18288000" cy="10352314"/>
            <a:chOff x="0" y="0"/>
            <a:chExt cx="18288000" cy="10352314"/>
          </a:xfrm>
        </p:grpSpPr>
        <p:sp>
          <p:nvSpPr>
            <p:cNvPr id="31" name="Rectangle 30"/>
            <p:cNvSpPr/>
            <p:nvPr/>
          </p:nvSpPr>
          <p:spPr>
            <a:xfrm>
              <a:off x="0" y="0"/>
              <a:ext cx="228600" cy="102870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059400" y="0"/>
              <a:ext cx="228600" cy="102870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0"/>
              <a:ext cx="18288000" cy="2286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0" y="10123714"/>
              <a:ext cx="18288000" cy="2286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762" y="275341"/>
            <a:ext cx="2132651" cy="213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108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/>
        </p:blipFill>
        <p:spPr>
          <a:xfrm>
            <a:off x="2141339" y="2492298"/>
            <a:ext cx="13716000" cy="779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1339" y="3614861"/>
            <a:ext cx="13373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5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5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2712128" y="7869575"/>
            <a:ext cx="6204546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PHONG KHÊ (HÀ NỘI)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2712128" y="6122418"/>
            <a:ext cx="6204546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PHONG CHÂU </a:t>
            </a:r>
          </a:p>
          <a:p>
            <a:pPr algn="ctr" defTabSz="13716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(PHÚ THỌ)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9258114" y="6058476"/>
            <a:ext cx="6198393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MÊ LINH (HÀ NỘI)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9348702" y="7869575"/>
            <a:ext cx="6198393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LUY LÂU </a:t>
            </a:r>
          </a:p>
          <a:p>
            <a:pPr algn="ctr" defTabSz="13716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(BẮC NINH)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23"/>
          <p:cNvSpPr/>
          <p:nvPr/>
        </p:nvSpPr>
        <p:spPr>
          <a:xfrm>
            <a:off x="8084634" y="1316610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00:10</a:t>
            </a:r>
          </a:p>
        </p:txBody>
      </p:sp>
      <p:sp>
        <p:nvSpPr>
          <p:cNvPr id="16" name="Rounded Rectangle 24"/>
          <p:cNvSpPr/>
          <p:nvPr/>
        </p:nvSpPr>
        <p:spPr>
          <a:xfrm>
            <a:off x="8084634" y="1338788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00:09</a:t>
            </a:r>
          </a:p>
        </p:txBody>
      </p:sp>
      <p:sp>
        <p:nvSpPr>
          <p:cNvPr id="17" name="Rounded Rectangle 25"/>
          <p:cNvSpPr/>
          <p:nvPr/>
        </p:nvSpPr>
        <p:spPr>
          <a:xfrm>
            <a:off x="8084634" y="1353732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8084634" y="1339266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8084634" y="1316610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8084634" y="1346499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8084634" y="1331555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084634" y="1316610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084634" y="1286721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084634" y="1301666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084634" y="1301666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34" y="1260206"/>
            <a:ext cx="1171311" cy="11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7119" y="1213333"/>
            <a:ext cx="1080468" cy="105873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0"/>
            <a:ext cx="18288000" cy="10352314"/>
            <a:chOff x="0" y="0"/>
            <a:chExt cx="18288000" cy="10352314"/>
          </a:xfrm>
        </p:grpSpPr>
        <p:sp>
          <p:nvSpPr>
            <p:cNvPr id="31" name="Rectangle 30"/>
            <p:cNvSpPr/>
            <p:nvPr/>
          </p:nvSpPr>
          <p:spPr>
            <a:xfrm>
              <a:off x="0" y="0"/>
              <a:ext cx="228600" cy="102870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059400" y="0"/>
              <a:ext cx="228600" cy="102870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0"/>
              <a:ext cx="18288000" cy="2286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0" y="10123714"/>
              <a:ext cx="18288000" cy="2286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762" y="275341"/>
            <a:ext cx="2132651" cy="213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15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/>
        </p:blipFill>
        <p:spPr>
          <a:xfrm>
            <a:off x="2141339" y="2492298"/>
            <a:ext cx="13716000" cy="779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0773" y="3614861"/>
            <a:ext cx="1217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nỏ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9348702" y="6054516"/>
            <a:ext cx="6204546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9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An </a:t>
            </a:r>
            <a:r>
              <a:rPr lang="en-GB" sz="39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GB" sz="39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9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vi-VN" sz="39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2540486" y="7869575"/>
            <a:ext cx="6398814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9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9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vi-VN" sz="39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>
            <a:off x="2572038" y="6054516"/>
            <a:ext cx="6198393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Cao </a:t>
            </a:r>
            <a:r>
              <a:rPr lang="en-US" sz="39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endParaRPr lang="vi-VN" sz="39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9348702" y="7869575"/>
            <a:ext cx="6198393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9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9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vi-VN" sz="39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23"/>
          <p:cNvSpPr/>
          <p:nvPr/>
        </p:nvSpPr>
        <p:spPr>
          <a:xfrm>
            <a:off x="8084634" y="1316610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>
                <a:solidFill>
                  <a:srgbClr val="002060"/>
                </a:solidFill>
                <a:latin typeface="Calibri" panose="020F0502020204030204"/>
              </a:rPr>
              <a:t>00:10</a:t>
            </a:r>
          </a:p>
        </p:txBody>
      </p:sp>
      <p:sp>
        <p:nvSpPr>
          <p:cNvPr id="16" name="Rounded Rectangle 24"/>
          <p:cNvSpPr/>
          <p:nvPr/>
        </p:nvSpPr>
        <p:spPr>
          <a:xfrm>
            <a:off x="8084634" y="1338788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>
                <a:solidFill>
                  <a:srgbClr val="002060"/>
                </a:solidFill>
                <a:latin typeface="Calibri" panose="020F0502020204030204"/>
              </a:rPr>
              <a:t>00:09</a:t>
            </a:r>
          </a:p>
        </p:txBody>
      </p:sp>
      <p:sp>
        <p:nvSpPr>
          <p:cNvPr id="17" name="Rounded Rectangle 25"/>
          <p:cNvSpPr/>
          <p:nvPr/>
        </p:nvSpPr>
        <p:spPr>
          <a:xfrm>
            <a:off x="8084634" y="1353732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>
                <a:solidFill>
                  <a:srgbClr val="002060"/>
                </a:solidFill>
                <a:latin typeface="Calibri" panose="020F0502020204030204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8084634" y="1339266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>
                <a:solidFill>
                  <a:srgbClr val="002060"/>
                </a:solidFill>
                <a:latin typeface="Calibri" panose="020F0502020204030204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8084634" y="1316610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>
                <a:solidFill>
                  <a:srgbClr val="002060"/>
                </a:solidFill>
                <a:latin typeface="Calibri" panose="020F0502020204030204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8084634" y="1346499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>
                <a:solidFill>
                  <a:srgbClr val="002060"/>
                </a:solidFill>
                <a:latin typeface="Calibri" panose="020F0502020204030204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8084634" y="1331555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>
                <a:solidFill>
                  <a:srgbClr val="002060"/>
                </a:solidFill>
                <a:latin typeface="Calibri" panose="020F0502020204030204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084634" y="1316610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>
                <a:solidFill>
                  <a:srgbClr val="002060"/>
                </a:solidFill>
                <a:latin typeface="Calibri" panose="020F0502020204030204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084634" y="1286721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>
                <a:solidFill>
                  <a:srgbClr val="002060"/>
                </a:solidFill>
                <a:latin typeface="Calibri" panose="020F0502020204030204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084634" y="1301666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>
                <a:solidFill>
                  <a:srgbClr val="002060"/>
                </a:solidFill>
                <a:latin typeface="Calibri" panose="020F0502020204030204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084634" y="1301666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34" y="1260206"/>
            <a:ext cx="1171311" cy="11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7119" y="1213333"/>
            <a:ext cx="1080468" cy="105873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0" y="0"/>
            <a:ext cx="18288000" cy="10352314"/>
            <a:chOff x="0" y="0"/>
            <a:chExt cx="18288000" cy="10352314"/>
          </a:xfrm>
        </p:grpSpPr>
        <p:sp>
          <p:nvSpPr>
            <p:cNvPr id="30" name="Rectangle 29"/>
            <p:cNvSpPr/>
            <p:nvPr/>
          </p:nvSpPr>
          <p:spPr>
            <a:xfrm>
              <a:off x="0" y="0"/>
              <a:ext cx="228600" cy="102870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59400" y="0"/>
              <a:ext cx="228600" cy="102870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0"/>
              <a:ext cx="18288000" cy="2286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10123714"/>
              <a:ext cx="18288000" cy="2286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762" y="275341"/>
            <a:ext cx="2132651" cy="213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506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/>
        </p:blipFill>
        <p:spPr>
          <a:xfrm>
            <a:off x="2141339" y="2492298"/>
            <a:ext cx="13716000" cy="779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0773" y="3614861"/>
            <a:ext cx="12177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9214997" y="7869575"/>
            <a:ext cx="6204546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D.TỔ CHỨC BỘ MÁY NHÀ NƯỚC VĂN LANG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2565885" y="7869575"/>
            <a:ext cx="6204546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C.TỔ CHỨC THỊ TỘC CỦA NGƯỜI LẠC VIỆT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>
            <a:off x="2565885" y="6023484"/>
            <a:ext cx="6204546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A.TỔ CHỨC THỊ TỘC BỘ LẠC CỦA NGƯỜI TÂY ÂU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9221150" y="6048144"/>
            <a:ext cx="6198393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B.TỔ CHỨC BỘ MÁY NHÀ NƯỚC THỜI TẦN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23"/>
          <p:cNvSpPr/>
          <p:nvPr/>
        </p:nvSpPr>
        <p:spPr>
          <a:xfrm>
            <a:off x="8084634" y="1316610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>
                <a:solidFill>
                  <a:srgbClr val="002060"/>
                </a:solidFill>
                <a:latin typeface="Calibri" panose="020F0502020204030204"/>
              </a:rPr>
              <a:t>00:10</a:t>
            </a:r>
          </a:p>
        </p:txBody>
      </p:sp>
      <p:sp>
        <p:nvSpPr>
          <p:cNvPr id="16" name="Rounded Rectangle 24"/>
          <p:cNvSpPr/>
          <p:nvPr/>
        </p:nvSpPr>
        <p:spPr>
          <a:xfrm>
            <a:off x="8084634" y="1338788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>
                <a:solidFill>
                  <a:srgbClr val="002060"/>
                </a:solidFill>
                <a:latin typeface="Calibri" panose="020F0502020204030204"/>
              </a:rPr>
              <a:t>00:09</a:t>
            </a:r>
          </a:p>
        </p:txBody>
      </p:sp>
      <p:sp>
        <p:nvSpPr>
          <p:cNvPr id="17" name="Rounded Rectangle 25"/>
          <p:cNvSpPr/>
          <p:nvPr/>
        </p:nvSpPr>
        <p:spPr>
          <a:xfrm>
            <a:off x="8084634" y="1353732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>
                <a:solidFill>
                  <a:srgbClr val="002060"/>
                </a:solidFill>
                <a:latin typeface="Calibri" panose="020F0502020204030204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8084634" y="1339266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>
                <a:solidFill>
                  <a:srgbClr val="002060"/>
                </a:solidFill>
                <a:latin typeface="Calibri" panose="020F0502020204030204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8084634" y="1316610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>
                <a:solidFill>
                  <a:srgbClr val="002060"/>
                </a:solidFill>
                <a:latin typeface="Calibri" panose="020F0502020204030204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8084634" y="1346499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>
                <a:solidFill>
                  <a:srgbClr val="002060"/>
                </a:solidFill>
                <a:latin typeface="Calibri" panose="020F0502020204030204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8084634" y="1331555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>
                <a:solidFill>
                  <a:srgbClr val="002060"/>
                </a:solidFill>
                <a:latin typeface="Calibri" panose="020F0502020204030204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084634" y="1316610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>
                <a:solidFill>
                  <a:srgbClr val="002060"/>
                </a:solidFill>
                <a:latin typeface="Calibri" panose="020F0502020204030204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084634" y="1286721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>
                <a:solidFill>
                  <a:srgbClr val="002060"/>
                </a:solidFill>
                <a:latin typeface="Calibri" panose="020F0502020204030204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084634" y="1301666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>
                <a:solidFill>
                  <a:srgbClr val="002060"/>
                </a:solidFill>
                <a:latin typeface="Calibri" panose="020F0502020204030204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084634" y="1301666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>
                <a:solidFill>
                  <a:srgbClr val="002060"/>
                </a:solidFill>
                <a:latin typeface="Calibri" panose="020F0502020204030204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34" y="1260206"/>
            <a:ext cx="1171311" cy="11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7119" y="1213333"/>
            <a:ext cx="1080468" cy="105873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0"/>
            <a:ext cx="18288000" cy="10352314"/>
            <a:chOff x="0" y="0"/>
            <a:chExt cx="18288000" cy="10352314"/>
          </a:xfrm>
        </p:grpSpPr>
        <p:sp>
          <p:nvSpPr>
            <p:cNvPr id="31" name="Rectangle 30"/>
            <p:cNvSpPr/>
            <p:nvPr/>
          </p:nvSpPr>
          <p:spPr>
            <a:xfrm>
              <a:off x="0" y="0"/>
              <a:ext cx="228600" cy="102870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059400" y="0"/>
              <a:ext cx="228600" cy="102870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0"/>
              <a:ext cx="18288000" cy="2286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0" y="10123714"/>
              <a:ext cx="18288000" cy="2286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762" y="275341"/>
            <a:ext cx="2132651" cy="213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897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/>
        </p:blipFill>
        <p:spPr>
          <a:xfrm>
            <a:off x="2141339" y="2119652"/>
            <a:ext cx="13716000" cy="779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0773" y="3242214"/>
            <a:ext cx="12177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2712128" y="7496928"/>
            <a:ext cx="6204546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C.BỘ MÁY NHÀ NƯỚC ĐƯỢC HOÀN THIỆN</a:t>
            </a:r>
            <a:endParaRPr lang="vi-VN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2712128" y="5749772"/>
            <a:ext cx="6204546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A.QUYỀN LỰC NHÀ VUA ĐƯỢC TĂNG CƯỜNG</a:t>
            </a:r>
            <a:endParaRPr lang="vi-VN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9316046" y="5749772"/>
            <a:ext cx="6198393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B.BỘ MÁY NHÀ NƯỚC XÂY DỰNG THEO MÔ HÌNH TRUNG HOA</a:t>
            </a:r>
            <a:endParaRPr lang="vi-VN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9348702" y="7496928"/>
            <a:ext cx="6198393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D.BỘ MÁY NHÀ NƯỚC TIẾN BỘ</a:t>
            </a:r>
            <a:endParaRPr lang="vi-VN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23"/>
          <p:cNvSpPr/>
          <p:nvPr/>
        </p:nvSpPr>
        <p:spPr>
          <a:xfrm>
            <a:off x="8084634" y="943964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00:10</a:t>
            </a:r>
          </a:p>
        </p:txBody>
      </p:sp>
      <p:sp>
        <p:nvSpPr>
          <p:cNvPr id="16" name="Rounded Rectangle 24"/>
          <p:cNvSpPr/>
          <p:nvPr/>
        </p:nvSpPr>
        <p:spPr>
          <a:xfrm>
            <a:off x="8084634" y="966141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00:09</a:t>
            </a:r>
          </a:p>
        </p:txBody>
      </p:sp>
      <p:sp>
        <p:nvSpPr>
          <p:cNvPr id="17" name="Rounded Rectangle 25"/>
          <p:cNvSpPr/>
          <p:nvPr/>
        </p:nvSpPr>
        <p:spPr>
          <a:xfrm>
            <a:off x="8084634" y="981086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8084634" y="966620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8084634" y="943964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8084634" y="973853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8084634" y="958908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084634" y="943964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084634" y="914075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084634" y="929019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084634" y="929019"/>
            <a:ext cx="2286000" cy="1028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Calibri" panose="020F0502020204030204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34" y="887559"/>
            <a:ext cx="1171311" cy="11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7119" y="840686"/>
            <a:ext cx="1080468" cy="105873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0"/>
            <a:ext cx="18288000" cy="10352314"/>
            <a:chOff x="0" y="0"/>
            <a:chExt cx="18288000" cy="10352314"/>
          </a:xfrm>
        </p:grpSpPr>
        <p:sp>
          <p:nvSpPr>
            <p:cNvPr id="31" name="Rectangle 30"/>
            <p:cNvSpPr/>
            <p:nvPr/>
          </p:nvSpPr>
          <p:spPr>
            <a:xfrm>
              <a:off x="0" y="0"/>
              <a:ext cx="228600" cy="102870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059400" y="0"/>
              <a:ext cx="228600" cy="102870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0"/>
              <a:ext cx="18288000" cy="2286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0" y="10123714"/>
              <a:ext cx="18288000" cy="228600"/>
            </a:xfrm>
            <a:prstGeom prst="rect">
              <a:avLst/>
            </a:prstGeom>
            <a:solidFill>
              <a:srgbClr val="EF5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762" y="275341"/>
            <a:ext cx="2132651" cy="213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312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CEA906-07EA-43B3-9FE8-F80AF6AD2B66}"/>
              </a:ext>
            </a:extLst>
          </p:cNvPr>
          <p:cNvSpPr/>
          <p:nvPr/>
        </p:nvSpPr>
        <p:spPr>
          <a:xfrm>
            <a:off x="3125055" y="152595"/>
            <a:ext cx="12317088" cy="18466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wrap="square" lIns="182880" tIns="91440" rIns="182880" bIns="9144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914378">
              <a:defRPr/>
            </a:pPr>
            <a:r>
              <a:rPr lang="en-US" sz="10800" b="1" kern="0" dirty="0">
                <a:ln/>
                <a:solidFill>
                  <a:srgbClr val="129A97"/>
                </a:solidFill>
                <a:latin typeface="Quicksand Bold" panose="020B0604020202020204" charset="0"/>
              </a:rPr>
              <a:t>VẬN DỤNG</a:t>
            </a:r>
            <a:endParaRPr lang="en-US" sz="10800" b="1" kern="0" dirty="0">
              <a:ln/>
              <a:solidFill>
                <a:srgbClr val="129A97"/>
              </a:solidFill>
              <a:latin typeface="Calibri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47FA1C8C-DB7B-42D3-BB01-48B87BCA0D04}"/>
              </a:ext>
            </a:extLst>
          </p:cNvPr>
          <p:cNvSpPr/>
          <p:nvPr/>
        </p:nvSpPr>
        <p:spPr>
          <a:xfrm>
            <a:off x="1270516" y="2138516"/>
            <a:ext cx="15746969" cy="197720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tên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mang tên </a:t>
            </a:r>
            <a:r>
              <a:rPr lang="en-US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Lang, An </a:t>
            </a:r>
            <a:r>
              <a:rPr lang="en-US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phương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lên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3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0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FB7C30-F34C-EDBC-84BA-311CB391E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77" y="4542053"/>
            <a:ext cx="5664543" cy="4069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5C79E-A494-BCDF-D7E8-F44EA613D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370" y="4542053"/>
            <a:ext cx="5664543" cy="4069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8E1698-0766-7513-6CE4-39CD9CD56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3593" y="4562948"/>
            <a:ext cx="5821791" cy="4027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46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23900"/>
            <a:ext cx="12371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1333500"/>
            <a:ext cx="1623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597953"/>
              </p:ext>
            </p:extLst>
          </p:nvPr>
        </p:nvGraphicFramePr>
        <p:xfrm>
          <a:off x="1447800" y="3086100"/>
          <a:ext cx="16002000" cy="38862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001000">
                  <a:extLst>
                    <a:ext uri="{9D8B030D-6E8A-4147-A177-3AD203B41FA5}">
                      <a16:colId xmlns:a16="http://schemas.microsoft.com/office/drawing/2014/main" val="338008923"/>
                    </a:ext>
                  </a:extLst>
                </a:gridCol>
                <a:gridCol w="8001000">
                  <a:extLst>
                    <a:ext uri="{9D8B030D-6E8A-4147-A177-3AD203B41FA5}">
                      <a16:colId xmlns:a16="http://schemas.microsoft.com/office/drawing/2014/main" val="3697371166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GB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GB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GB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GB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GB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GB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747167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13529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03573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:……………………………..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20712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GB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GB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:…………………..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58468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00200" y="7505700"/>
            <a:ext cx="1607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339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F25E9B-26D7-496F-A694-0367EDB4E80F}"/>
              </a:ext>
            </a:extLst>
          </p:cNvPr>
          <p:cNvSpPr/>
          <p:nvPr/>
        </p:nvSpPr>
        <p:spPr>
          <a:xfrm>
            <a:off x="28571" y="-707340"/>
            <a:ext cx="15704855" cy="10929242"/>
          </a:xfrm>
          <a:custGeom>
            <a:avLst/>
            <a:gdLst>
              <a:gd name="connsiteX0" fmla="*/ 6509479 w 10469903"/>
              <a:gd name="connsiteY0" fmla="*/ 0 h 6858000"/>
              <a:gd name="connsiteX1" fmla="*/ 10469903 w 10469903"/>
              <a:gd name="connsiteY1" fmla="*/ 0 h 6858000"/>
              <a:gd name="connsiteX2" fmla="*/ 9191298 w 10469903"/>
              <a:gd name="connsiteY2" fmla="*/ 6858000 h 6858000"/>
              <a:gd name="connsiteX3" fmla="*/ 4529602 w 10469903"/>
              <a:gd name="connsiteY3" fmla="*/ 6858000 h 6858000"/>
              <a:gd name="connsiteX4" fmla="*/ 0 w 10469903"/>
              <a:gd name="connsiteY4" fmla="*/ 4751499 h 6858000"/>
              <a:gd name="connsiteX5" fmla="*/ 0 w 10469903"/>
              <a:gd name="connsiteY5" fmla="*/ 33524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69903" h="6858000">
                <a:moveTo>
                  <a:pt x="6509479" y="0"/>
                </a:moveTo>
                <a:lnTo>
                  <a:pt x="10469903" y="0"/>
                </a:lnTo>
                <a:lnTo>
                  <a:pt x="9191298" y="6858000"/>
                </a:lnTo>
                <a:lnTo>
                  <a:pt x="4529602" y="6858000"/>
                </a:lnTo>
                <a:lnTo>
                  <a:pt x="0" y="4751499"/>
                </a:lnTo>
                <a:lnTo>
                  <a:pt x="0" y="3352468"/>
                </a:lnTo>
                <a:close/>
              </a:path>
            </a:pathLst>
          </a:custGeom>
          <a:solidFill>
            <a:srgbClr val="EF5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7FF6E52-AFE7-49E1-960E-67EA55F1A114}"/>
              </a:ext>
            </a:extLst>
          </p:cNvPr>
          <p:cNvSpPr/>
          <p:nvPr/>
        </p:nvSpPr>
        <p:spPr>
          <a:xfrm rot="3017962">
            <a:off x="2337817" y="8280642"/>
            <a:ext cx="511916" cy="4695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1E574DBF-308D-4634-BE9E-8A98D44C0ED9}"/>
              </a:ext>
            </a:extLst>
          </p:cNvPr>
          <p:cNvSpPr/>
          <p:nvPr/>
        </p:nvSpPr>
        <p:spPr>
          <a:xfrm rot="21058193">
            <a:off x="1098862" y="7897837"/>
            <a:ext cx="1158236" cy="1019318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76416F38-2A23-403E-BA0B-513B41317FEE}"/>
              </a:ext>
            </a:extLst>
          </p:cNvPr>
          <p:cNvSpPr txBox="1">
            <a:spLocks/>
          </p:cNvSpPr>
          <p:nvPr/>
        </p:nvSpPr>
        <p:spPr>
          <a:xfrm>
            <a:off x="1036019" y="4732513"/>
            <a:ext cx="9150886" cy="214452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50000"/>
              </a:lnSpc>
              <a:defRPr/>
            </a:pPr>
            <a:r>
              <a:rPr lang="en-US" sz="7000" b="1" dirty="0">
                <a:solidFill>
                  <a:prstClr val="white"/>
                </a:solidFill>
                <a:latin typeface="#9Slide03 IcielPanton Black" panose="00000A00000000000000" pitchFamily="2" charset="0"/>
              </a:rPr>
              <a:t>TIẾT HỌC KẾT THÚC</a:t>
            </a:r>
          </a:p>
          <a:p>
            <a:pPr algn="ctr" defTabSz="1371600">
              <a:lnSpc>
                <a:spcPct val="150000"/>
              </a:lnSpc>
              <a:defRPr/>
            </a:pPr>
            <a:r>
              <a:rPr lang="en-US" sz="7000" b="1" dirty="0">
                <a:solidFill>
                  <a:prstClr val="white"/>
                </a:solidFill>
                <a:latin typeface="#9Slide03 IcielPanton Black" panose="00000A00000000000000" pitchFamily="2" charset="0"/>
              </a:rPr>
              <a:t>CHÀO CÁC EM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7FF6E52-AFE7-49E1-960E-67EA55F1A114}"/>
              </a:ext>
            </a:extLst>
          </p:cNvPr>
          <p:cNvSpPr/>
          <p:nvPr/>
        </p:nvSpPr>
        <p:spPr>
          <a:xfrm rot="21143969">
            <a:off x="5896204" y="528280"/>
            <a:ext cx="511916" cy="4695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1E574DBF-308D-4634-BE9E-8A98D44C0ED9}"/>
              </a:ext>
            </a:extLst>
          </p:cNvPr>
          <p:cNvSpPr/>
          <p:nvPr/>
        </p:nvSpPr>
        <p:spPr>
          <a:xfrm rot="17584200">
            <a:off x="4657249" y="145475"/>
            <a:ext cx="1158236" cy="1019318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868076-237A-4532-BEF1-08DF4A5A943D}"/>
              </a:ext>
            </a:extLst>
          </p:cNvPr>
          <p:cNvSpPr/>
          <p:nvPr/>
        </p:nvSpPr>
        <p:spPr>
          <a:xfrm rot="334051">
            <a:off x="10233442" y="812573"/>
            <a:ext cx="7011473" cy="86618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390">
            <a:off x="10571294" y="859880"/>
            <a:ext cx="6373726" cy="837055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43327">
            <a:off x="10387498" y="8302097"/>
            <a:ext cx="98064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4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8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8" presetClass="emph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Model 1" descr="Present">
            <a:extLst>
              <a:ext uri="{FF2B5EF4-FFF2-40B4-BE49-F238E27FC236}">
                <a16:creationId xmlns:a16="http://schemas.microsoft.com/office/drawing/2014/main" id="{06192FC1-F555-43E6-A9B1-C99CCFAC7A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206" y="4397218"/>
            <a:ext cx="5455899" cy="568442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399ABE-8D29-4757-A93E-E497B1FFAE1E}"/>
              </a:ext>
            </a:extLst>
          </p:cNvPr>
          <p:cNvSpPr/>
          <p:nvPr/>
        </p:nvSpPr>
        <p:spPr>
          <a:xfrm>
            <a:off x="138703" y="540236"/>
            <a:ext cx="8337479" cy="2373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Ph/Th/án/ục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0F2189-1B66-44B5-A98B-97C4C13A09C9}"/>
              </a:ext>
            </a:extLst>
          </p:cNvPr>
          <p:cNvSpPr/>
          <p:nvPr/>
        </p:nvSpPr>
        <p:spPr>
          <a:xfrm>
            <a:off x="138703" y="5303378"/>
            <a:ext cx="8337479" cy="2373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ị/u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8D481E-FF97-4056-85D5-E0F0AE11BE6B}"/>
              </a:ext>
            </a:extLst>
          </p:cNvPr>
          <p:cNvSpPr/>
          <p:nvPr/>
        </p:nvSpPr>
        <p:spPr>
          <a:xfrm>
            <a:off x="9540359" y="540236"/>
            <a:ext cx="8337479" cy="2373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6E37BA0F-DBAD-44D9-ADE4-4FF708022960}"/>
              </a:ext>
            </a:extLst>
          </p:cNvPr>
          <p:cNvSpPr/>
          <p:nvPr/>
        </p:nvSpPr>
        <p:spPr>
          <a:xfrm>
            <a:off x="1380362" y="3056441"/>
            <a:ext cx="5455899" cy="214216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Thục Phán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7AB1AA4C-6345-430F-9994-9DFDDE9D368A}"/>
              </a:ext>
            </a:extLst>
          </p:cNvPr>
          <p:cNvSpPr/>
          <p:nvPr/>
        </p:nvSpPr>
        <p:spPr>
          <a:xfrm>
            <a:off x="10820400" y="3056441"/>
            <a:ext cx="5455899" cy="214216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F92E58D-3986-4664-8E94-6C724C95137E}"/>
              </a:ext>
            </a:extLst>
          </p:cNvPr>
          <p:cNvSpPr/>
          <p:nvPr/>
        </p:nvSpPr>
        <p:spPr>
          <a:xfrm>
            <a:off x="1380362" y="7781483"/>
            <a:ext cx="5455899" cy="214216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1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3409290" cy="340929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579412" y="1605585"/>
            <a:ext cx="7848600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6000" b="1" spc="168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31, 32 - BÀI 13:</a:t>
            </a:r>
            <a:endParaRPr lang="en-US" sz="6000" b="1" spc="168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rống Đồng Đông Sơn Ngọc Lũ, Họa Tiết Vector 01 -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409700"/>
            <a:ext cx="9087870" cy="808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"/>
          <p:cNvSpPr txBox="1"/>
          <p:nvPr/>
        </p:nvSpPr>
        <p:spPr>
          <a:xfrm>
            <a:off x="7010400" y="1950270"/>
            <a:ext cx="10986624" cy="2600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0000" b="1" dirty="0">
                <a:solidFill>
                  <a:srgbClr val="C00000"/>
                </a:solidFill>
                <a:latin typeface="Quicksand Bold" panose="020B0604020202020204" charset="0"/>
              </a:rPr>
              <a:t>NƯỚC ÂU LẠC</a:t>
            </a:r>
          </a:p>
        </p:txBody>
      </p:sp>
    </p:spTree>
    <p:extLst>
      <p:ext uri="{BB962C8B-B14F-4D97-AF65-F5344CB8AC3E}">
        <p14:creationId xmlns:p14="http://schemas.microsoft.com/office/powerpoint/2010/main" val="129233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51551" y="1485900"/>
            <a:ext cx="13036449" cy="7467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19200" y="3090147"/>
            <a:ext cx="3792742" cy="2502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spc="1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</a:p>
          <a:p>
            <a:pPr algn="ctr">
              <a:lnSpc>
                <a:spcPct val="200000"/>
              </a:lnSpc>
            </a:pPr>
            <a:r>
              <a:rPr lang="en-US" sz="4400" b="1" spc="1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423636" y="2530575"/>
            <a:ext cx="728256" cy="731520"/>
            <a:chOff x="-166493" y="498030"/>
            <a:chExt cx="6321667" cy="6350000"/>
          </a:xfrm>
          <a:solidFill>
            <a:srgbClr val="EF5837"/>
          </a:solidFill>
        </p:grpSpPr>
        <p:sp>
          <p:nvSpPr>
            <p:cNvPr id="10" name="Freeform 10"/>
            <p:cNvSpPr/>
            <p:nvPr/>
          </p:nvSpPr>
          <p:spPr>
            <a:xfrm>
              <a:off x="-166493" y="498030"/>
              <a:ext cx="6321667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1" name="TextBox 16"/>
          <p:cNvSpPr txBox="1"/>
          <p:nvPr/>
        </p:nvSpPr>
        <p:spPr>
          <a:xfrm>
            <a:off x="8763000" y="2287533"/>
            <a:ext cx="7620000" cy="1953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spc="3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500" spc="3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500" spc="3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500" spc="3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spc="3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500" spc="3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500" spc="3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500" spc="3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500" spc="3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500" spc="3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500" spc="34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9"/>
          <p:cNvSpPr txBox="1"/>
          <p:nvPr/>
        </p:nvSpPr>
        <p:spPr>
          <a:xfrm>
            <a:off x="8730342" y="5888240"/>
            <a:ext cx="7620001" cy="1953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spc="34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500" spc="3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500" spc="3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500" spc="3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500" spc="3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spc="3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500" spc="3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500" spc="3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spc="3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500" spc="3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500" spc="3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500" spc="3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spc="34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500" spc="34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1"/>
          <p:cNvGrpSpPr/>
          <p:nvPr/>
        </p:nvGrpSpPr>
        <p:grpSpPr>
          <a:xfrm>
            <a:off x="7420372" y="6131282"/>
            <a:ext cx="731520" cy="731520"/>
            <a:chOff x="0" y="0"/>
            <a:chExt cx="6350000" cy="6350000"/>
          </a:xfrm>
          <a:solidFill>
            <a:srgbClr val="EF5837"/>
          </a:solidFill>
        </p:grpSpPr>
        <p:sp>
          <p:nvSpPr>
            <p:cNvPr id="14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5" name="TextBox 16"/>
          <p:cNvSpPr txBox="1"/>
          <p:nvPr/>
        </p:nvSpPr>
        <p:spPr>
          <a:xfrm>
            <a:off x="7602975" y="2637033"/>
            <a:ext cx="369578" cy="516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20"/>
              </a:lnSpc>
            </a:pPr>
            <a:r>
              <a:rPr lang="en-US" sz="3100" b="1" spc="3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17363" y="6225959"/>
            <a:ext cx="495082" cy="5163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20"/>
              </a:lnSpc>
            </a:pPr>
            <a:r>
              <a:rPr lang="en-US" sz="3100" b="1" spc="3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6536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/>
      <p:bldP spid="11" grpId="1"/>
      <p:bldP spid="1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062856" y="7359135"/>
            <a:ext cx="791567" cy="96532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368912" y="690561"/>
            <a:ext cx="265625" cy="285897"/>
          </a:xfrm>
          <a:prstGeom prst="rect">
            <a:avLst/>
          </a:prstGeom>
        </p:spPr>
      </p:pic>
      <p:sp>
        <p:nvSpPr>
          <p:cNvPr id="22" name="Oval">
            <a:extLst>
              <a:ext uri="{FF2B5EF4-FFF2-40B4-BE49-F238E27FC236}">
                <a16:creationId xmlns:a16="http://schemas.microsoft.com/office/drawing/2014/main" id="{CF1C1326-A717-FD5A-28BD-8A42F78BA26F}"/>
              </a:ext>
            </a:extLst>
          </p:cNvPr>
          <p:cNvSpPr/>
          <p:nvPr/>
        </p:nvSpPr>
        <p:spPr>
          <a:xfrm>
            <a:off x="1732590" y="7962515"/>
            <a:ext cx="3630911" cy="501375"/>
          </a:xfrm>
          <a:prstGeom prst="ellipse">
            <a:avLst/>
          </a:prstGeom>
          <a:gradFill flip="none" rotWithShape="1">
            <a:gsLst>
              <a:gs pos="41000">
                <a:srgbClr val="EEEEEE">
                  <a:alpha val="64000"/>
                </a:srgbClr>
              </a:gs>
              <a:gs pos="0">
                <a:srgbClr val="4CC1EF">
                  <a:lumMod val="5000"/>
                  <a:lumOff val="95000"/>
                  <a:alpha val="0"/>
                </a:srgbClr>
              </a:gs>
              <a:gs pos="74000">
                <a:sysClr val="window" lastClr="FFFFFF">
                  <a:lumMod val="75000"/>
                </a:sysClr>
              </a:gs>
              <a:gs pos="83000">
                <a:sysClr val="window" lastClr="FFFFFF">
                  <a:lumMod val="65000"/>
                </a:sysClr>
              </a:gs>
              <a:gs pos="100000">
                <a:sysClr val="window" lastClr="FFFFFF">
                  <a:lumMod val="5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sz="2025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A1521641-B6F2-91FA-BEDD-AB3BC6CAEB3A}"/>
              </a:ext>
            </a:extLst>
          </p:cNvPr>
          <p:cNvSpPr/>
          <p:nvPr/>
        </p:nvSpPr>
        <p:spPr>
          <a:xfrm>
            <a:off x="3158456" y="4438490"/>
            <a:ext cx="2337546" cy="3212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445" extrusionOk="0">
                <a:moveTo>
                  <a:pt x="7165" y="276"/>
                </a:moveTo>
                <a:cubicBezTo>
                  <a:pt x="8496" y="592"/>
                  <a:pt x="9852" y="1160"/>
                  <a:pt x="11166" y="1908"/>
                </a:cubicBezTo>
                <a:cubicBezTo>
                  <a:pt x="12462" y="2644"/>
                  <a:pt x="13726" y="3563"/>
                  <a:pt x="14896" y="4606"/>
                </a:cubicBezTo>
                <a:cubicBezTo>
                  <a:pt x="16058" y="5639"/>
                  <a:pt x="17135" y="6799"/>
                  <a:pt x="18068" y="8033"/>
                </a:cubicBezTo>
                <a:cubicBezTo>
                  <a:pt x="19002" y="9268"/>
                  <a:pt x="19796" y="10584"/>
                  <a:pt x="20392" y="11936"/>
                </a:cubicBezTo>
                <a:cubicBezTo>
                  <a:pt x="20992" y="13297"/>
                  <a:pt x="21334" y="14573"/>
                  <a:pt x="21435" y="15721"/>
                </a:cubicBezTo>
                <a:cubicBezTo>
                  <a:pt x="21541" y="16887"/>
                  <a:pt x="21402" y="17926"/>
                  <a:pt x="21030" y="18791"/>
                </a:cubicBezTo>
                <a:cubicBezTo>
                  <a:pt x="20650" y="19671"/>
                  <a:pt x="20029" y="20371"/>
                  <a:pt x="19184" y="20831"/>
                </a:cubicBezTo>
                <a:cubicBezTo>
                  <a:pt x="18318" y="21300"/>
                  <a:pt x="17211" y="21519"/>
                  <a:pt x="15884" y="21423"/>
                </a:cubicBezTo>
                <a:cubicBezTo>
                  <a:pt x="14524" y="21324"/>
                  <a:pt x="13071" y="20900"/>
                  <a:pt x="11605" y="20215"/>
                </a:cubicBezTo>
                <a:cubicBezTo>
                  <a:pt x="10114" y="19518"/>
                  <a:pt x="8622" y="18557"/>
                  <a:pt x="7220" y="17397"/>
                </a:cubicBezTo>
                <a:cubicBezTo>
                  <a:pt x="5805" y="16226"/>
                  <a:pt x="4495" y="14865"/>
                  <a:pt x="3384" y="13393"/>
                </a:cubicBezTo>
                <a:cubicBezTo>
                  <a:pt x="2273" y="11921"/>
                  <a:pt x="1373" y="10349"/>
                  <a:pt x="773" y="8763"/>
                </a:cubicBezTo>
                <a:cubicBezTo>
                  <a:pt x="178" y="7195"/>
                  <a:pt x="-59" y="5774"/>
                  <a:pt x="13" y="4557"/>
                </a:cubicBezTo>
                <a:cubicBezTo>
                  <a:pt x="85" y="3362"/>
                  <a:pt x="452" y="2364"/>
                  <a:pt x="1077" y="1613"/>
                </a:cubicBezTo>
                <a:cubicBezTo>
                  <a:pt x="1686" y="877"/>
                  <a:pt x="2535" y="379"/>
                  <a:pt x="3583" y="147"/>
                </a:cubicBezTo>
                <a:cubicBezTo>
                  <a:pt x="4596" y="-81"/>
                  <a:pt x="5809" y="-48"/>
                  <a:pt x="7165" y="276"/>
                </a:cubicBezTo>
                <a:close/>
              </a:path>
            </a:pathLst>
          </a:custGeom>
          <a:gradFill flip="none" rotWithShape="1">
            <a:gsLst>
              <a:gs pos="0">
                <a:srgbClr val="B3B3B3"/>
              </a:gs>
              <a:gs pos="100000">
                <a:sysClr val="window" lastClr="FFFFFF">
                  <a:lumMod val="85000"/>
                  <a:shade val="100000"/>
                  <a:satMod val="115000"/>
                </a:sys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sz="2025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FDE84DE7-B4A8-FFFD-7C06-422B178BBD2F}"/>
              </a:ext>
            </a:extLst>
          </p:cNvPr>
          <p:cNvSpPr/>
          <p:nvPr/>
        </p:nvSpPr>
        <p:spPr>
          <a:xfrm>
            <a:off x="2590800" y="4533900"/>
            <a:ext cx="2528855" cy="3394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77" y="19856"/>
                </a:moveTo>
                <a:cubicBezTo>
                  <a:pt x="21066" y="19859"/>
                  <a:pt x="21058" y="19862"/>
                  <a:pt x="21046" y="19862"/>
                </a:cubicBezTo>
                <a:cubicBezTo>
                  <a:pt x="20869" y="19899"/>
                  <a:pt x="20685" y="19931"/>
                  <a:pt x="20496" y="19951"/>
                </a:cubicBezTo>
                <a:cubicBezTo>
                  <a:pt x="20492" y="19951"/>
                  <a:pt x="20488" y="19951"/>
                  <a:pt x="20484" y="19953"/>
                </a:cubicBezTo>
                <a:cubicBezTo>
                  <a:pt x="20300" y="19973"/>
                  <a:pt x="20111" y="19985"/>
                  <a:pt x="19915" y="19988"/>
                </a:cubicBezTo>
                <a:cubicBezTo>
                  <a:pt x="19891" y="19988"/>
                  <a:pt x="19871" y="19991"/>
                  <a:pt x="19848" y="19991"/>
                </a:cubicBezTo>
                <a:cubicBezTo>
                  <a:pt x="19640" y="19994"/>
                  <a:pt x="19427" y="19988"/>
                  <a:pt x="19207" y="19971"/>
                </a:cubicBezTo>
                <a:cubicBezTo>
                  <a:pt x="19058" y="19959"/>
                  <a:pt x="18905" y="19942"/>
                  <a:pt x="18752" y="19922"/>
                </a:cubicBezTo>
                <a:cubicBezTo>
                  <a:pt x="18740" y="19922"/>
                  <a:pt x="18732" y="19919"/>
                  <a:pt x="18720" y="19919"/>
                </a:cubicBezTo>
                <a:cubicBezTo>
                  <a:pt x="18575" y="19899"/>
                  <a:pt x="18426" y="19876"/>
                  <a:pt x="18276" y="19847"/>
                </a:cubicBezTo>
                <a:cubicBezTo>
                  <a:pt x="18261" y="19845"/>
                  <a:pt x="18241" y="19842"/>
                  <a:pt x="18225" y="19839"/>
                </a:cubicBezTo>
                <a:cubicBezTo>
                  <a:pt x="18084" y="19813"/>
                  <a:pt x="17942" y="19782"/>
                  <a:pt x="17797" y="19747"/>
                </a:cubicBezTo>
                <a:cubicBezTo>
                  <a:pt x="17766" y="19739"/>
                  <a:pt x="17730" y="19730"/>
                  <a:pt x="17699" y="19724"/>
                </a:cubicBezTo>
                <a:cubicBezTo>
                  <a:pt x="17553" y="19690"/>
                  <a:pt x="17412" y="19650"/>
                  <a:pt x="17267" y="19610"/>
                </a:cubicBezTo>
                <a:cubicBezTo>
                  <a:pt x="17251" y="19604"/>
                  <a:pt x="17235" y="19601"/>
                  <a:pt x="17223" y="19595"/>
                </a:cubicBezTo>
                <a:cubicBezTo>
                  <a:pt x="17086" y="19555"/>
                  <a:pt x="16952" y="19512"/>
                  <a:pt x="16815" y="19467"/>
                </a:cubicBezTo>
                <a:cubicBezTo>
                  <a:pt x="16783" y="19455"/>
                  <a:pt x="16752" y="19447"/>
                  <a:pt x="16721" y="19435"/>
                </a:cubicBezTo>
                <a:cubicBezTo>
                  <a:pt x="16575" y="19386"/>
                  <a:pt x="16430" y="19332"/>
                  <a:pt x="16284" y="19278"/>
                </a:cubicBezTo>
                <a:cubicBezTo>
                  <a:pt x="16253" y="19266"/>
                  <a:pt x="16222" y="19255"/>
                  <a:pt x="16194" y="19240"/>
                </a:cubicBezTo>
                <a:cubicBezTo>
                  <a:pt x="16057" y="19186"/>
                  <a:pt x="15919" y="19132"/>
                  <a:pt x="15782" y="19071"/>
                </a:cubicBezTo>
                <a:cubicBezTo>
                  <a:pt x="15762" y="19063"/>
                  <a:pt x="15746" y="19057"/>
                  <a:pt x="15727" y="19049"/>
                </a:cubicBezTo>
                <a:cubicBezTo>
                  <a:pt x="15577" y="18983"/>
                  <a:pt x="15428" y="18914"/>
                  <a:pt x="15279" y="18842"/>
                </a:cubicBezTo>
                <a:cubicBezTo>
                  <a:pt x="15243" y="18825"/>
                  <a:pt x="15204" y="18808"/>
                  <a:pt x="15169" y="18791"/>
                </a:cubicBezTo>
                <a:cubicBezTo>
                  <a:pt x="15031" y="18725"/>
                  <a:pt x="14894" y="18656"/>
                  <a:pt x="14756" y="18585"/>
                </a:cubicBezTo>
                <a:cubicBezTo>
                  <a:pt x="14737" y="18576"/>
                  <a:pt x="14717" y="18565"/>
                  <a:pt x="14701" y="18556"/>
                </a:cubicBezTo>
                <a:cubicBezTo>
                  <a:pt x="14552" y="18479"/>
                  <a:pt x="14403" y="18396"/>
                  <a:pt x="14253" y="18313"/>
                </a:cubicBezTo>
                <a:cubicBezTo>
                  <a:pt x="14202" y="18284"/>
                  <a:pt x="14147" y="18253"/>
                  <a:pt x="14096" y="18221"/>
                </a:cubicBezTo>
                <a:cubicBezTo>
                  <a:pt x="13990" y="18158"/>
                  <a:pt x="13880" y="18095"/>
                  <a:pt x="13774" y="18029"/>
                </a:cubicBezTo>
                <a:cubicBezTo>
                  <a:pt x="13719" y="17998"/>
                  <a:pt x="13668" y="17963"/>
                  <a:pt x="13613" y="17932"/>
                </a:cubicBezTo>
                <a:cubicBezTo>
                  <a:pt x="13495" y="17857"/>
                  <a:pt x="13373" y="17780"/>
                  <a:pt x="13255" y="17703"/>
                </a:cubicBezTo>
                <a:cubicBezTo>
                  <a:pt x="13216" y="17677"/>
                  <a:pt x="13181" y="17654"/>
                  <a:pt x="13141" y="17631"/>
                </a:cubicBezTo>
                <a:cubicBezTo>
                  <a:pt x="12992" y="17531"/>
                  <a:pt x="12839" y="17428"/>
                  <a:pt x="12690" y="17325"/>
                </a:cubicBezTo>
                <a:cubicBezTo>
                  <a:pt x="12493" y="17187"/>
                  <a:pt x="12301" y="17047"/>
                  <a:pt x="12108" y="16904"/>
                </a:cubicBezTo>
                <a:cubicBezTo>
                  <a:pt x="12065" y="16869"/>
                  <a:pt x="12022" y="16835"/>
                  <a:pt x="11975" y="16801"/>
                </a:cubicBezTo>
                <a:cubicBezTo>
                  <a:pt x="11825" y="16686"/>
                  <a:pt x="11680" y="16572"/>
                  <a:pt x="11535" y="16454"/>
                </a:cubicBezTo>
                <a:cubicBezTo>
                  <a:pt x="11472" y="16403"/>
                  <a:pt x="11405" y="16348"/>
                  <a:pt x="11342" y="16297"/>
                </a:cubicBezTo>
                <a:cubicBezTo>
                  <a:pt x="11212" y="16191"/>
                  <a:pt x="11087" y="16082"/>
                  <a:pt x="10961" y="15973"/>
                </a:cubicBezTo>
                <a:cubicBezTo>
                  <a:pt x="10898" y="15919"/>
                  <a:pt x="10831" y="15861"/>
                  <a:pt x="10769" y="15804"/>
                </a:cubicBezTo>
                <a:cubicBezTo>
                  <a:pt x="10627" y="15678"/>
                  <a:pt x="10490" y="15552"/>
                  <a:pt x="10352" y="15423"/>
                </a:cubicBezTo>
                <a:cubicBezTo>
                  <a:pt x="10309" y="15383"/>
                  <a:pt x="10266" y="15346"/>
                  <a:pt x="10226" y="15306"/>
                </a:cubicBezTo>
                <a:cubicBezTo>
                  <a:pt x="10006" y="15097"/>
                  <a:pt x="9786" y="14879"/>
                  <a:pt x="9574" y="14659"/>
                </a:cubicBezTo>
                <a:cubicBezTo>
                  <a:pt x="9527" y="14610"/>
                  <a:pt x="9484" y="14564"/>
                  <a:pt x="9437" y="14516"/>
                </a:cubicBezTo>
                <a:cubicBezTo>
                  <a:pt x="9221" y="14292"/>
                  <a:pt x="9012" y="14063"/>
                  <a:pt x="8804" y="13831"/>
                </a:cubicBezTo>
                <a:cubicBezTo>
                  <a:pt x="8792" y="13817"/>
                  <a:pt x="8777" y="13800"/>
                  <a:pt x="8765" y="13785"/>
                </a:cubicBezTo>
                <a:cubicBezTo>
                  <a:pt x="8568" y="13562"/>
                  <a:pt x="8380" y="13336"/>
                  <a:pt x="8195" y="13104"/>
                </a:cubicBezTo>
                <a:cubicBezTo>
                  <a:pt x="8156" y="13055"/>
                  <a:pt x="8117" y="13006"/>
                  <a:pt x="8077" y="12958"/>
                </a:cubicBezTo>
                <a:cubicBezTo>
                  <a:pt x="7889" y="12720"/>
                  <a:pt x="7704" y="12480"/>
                  <a:pt x="7527" y="12233"/>
                </a:cubicBezTo>
                <a:cubicBezTo>
                  <a:pt x="7480" y="12170"/>
                  <a:pt x="7437" y="12107"/>
                  <a:pt x="7390" y="12041"/>
                </a:cubicBezTo>
                <a:cubicBezTo>
                  <a:pt x="7296" y="11913"/>
                  <a:pt x="7205" y="11781"/>
                  <a:pt x="7115" y="11649"/>
                </a:cubicBezTo>
                <a:cubicBezTo>
                  <a:pt x="7064" y="11575"/>
                  <a:pt x="7017" y="11500"/>
                  <a:pt x="6966" y="11429"/>
                </a:cubicBezTo>
                <a:cubicBezTo>
                  <a:pt x="6879" y="11297"/>
                  <a:pt x="6797" y="11165"/>
                  <a:pt x="6714" y="11033"/>
                </a:cubicBezTo>
                <a:cubicBezTo>
                  <a:pt x="6671" y="10962"/>
                  <a:pt x="6624" y="10890"/>
                  <a:pt x="6581" y="10819"/>
                </a:cubicBezTo>
                <a:cubicBezTo>
                  <a:pt x="6490" y="10673"/>
                  <a:pt x="6404" y="10524"/>
                  <a:pt x="6321" y="10375"/>
                </a:cubicBezTo>
                <a:cubicBezTo>
                  <a:pt x="6290" y="10318"/>
                  <a:pt x="6254" y="10263"/>
                  <a:pt x="6223" y="10206"/>
                </a:cubicBezTo>
                <a:cubicBezTo>
                  <a:pt x="6109" y="10000"/>
                  <a:pt x="5999" y="9793"/>
                  <a:pt x="5893" y="9584"/>
                </a:cubicBezTo>
                <a:cubicBezTo>
                  <a:pt x="5811" y="9421"/>
                  <a:pt x="5732" y="9255"/>
                  <a:pt x="5653" y="9092"/>
                </a:cubicBezTo>
                <a:cubicBezTo>
                  <a:pt x="5630" y="9043"/>
                  <a:pt x="5610" y="8995"/>
                  <a:pt x="5587" y="8943"/>
                </a:cubicBezTo>
                <a:cubicBezTo>
                  <a:pt x="5532" y="8817"/>
                  <a:pt x="5477" y="8694"/>
                  <a:pt x="5422" y="8568"/>
                </a:cubicBezTo>
                <a:cubicBezTo>
                  <a:pt x="5402" y="8516"/>
                  <a:pt x="5378" y="8468"/>
                  <a:pt x="5359" y="8416"/>
                </a:cubicBezTo>
                <a:cubicBezTo>
                  <a:pt x="5288" y="8247"/>
                  <a:pt x="5221" y="8078"/>
                  <a:pt x="5158" y="7909"/>
                </a:cubicBezTo>
                <a:cubicBezTo>
                  <a:pt x="5068" y="7663"/>
                  <a:pt x="4986" y="7417"/>
                  <a:pt x="4911" y="7179"/>
                </a:cubicBezTo>
                <a:cubicBezTo>
                  <a:pt x="4911" y="7176"/>
                  <a:pt x="4911" y="7173"/>
                  <a:pt x="4907" y="7170"/>
                </a:cubicBezTo>
                <a:cubicBezTo>
                  <a:pt x="4832" y="6933"/>
                  <a:pt x="4769" y="6698"/>
                  <a:pt x="4714" y="6466"/>
                </a:cubicBezTo>
                <a:cubicBezTo>
                  <a:pt x="4714" y="6460"/>
                  <a:pt x="4711" y="6452"/>
                  <a:pt x="4711" y="6446"/>
                </a:cubicBezTo>
                <a:cubicBezTo>
                  <a:pt x="4655" y="6225"/>
                  <a:pt x="4612" y="6008"/>
                  <a:pt x="4577" y="5796"/>
                </a:cubicBezTo>
                <a:cubicBezTo>
                  <a:pt x="4573" y="5779"/>
                  <a:pt x="4573" y="5762"/>
                  <a:pt x="4569" y="5741"/>
                </a:cubicBezTo>
                <a:cubicBezTo>
                  <a:pt x="4534" y="5541"/>
                  <a:pt x="4506" y="5341"/>
                  <a:pt x="4487" y="5149"/>
                </a:cubicBezTo>
                <a:cubicBezTo>
                  <a:pt x="4483" y="5126"/>
                  <a:pt x="4483" y="5103"/>
                  <a:pt x="4479" y="5080"/>
                </a:cubicBezTo>
                <a:cubicBezTo>
                  <a:pt x="4459" y="4894"/>
                  <a:pt x="4447" y="4711"/>
                  <a:pt x="4443" y="4530"/>
                </a:cubicBezTo>
                <a:cubicBezTo>
                  <a:pt x="4443" y="4507"/>
                  <a:pt x="4443" y="4484"/>
                  <a:pt x="4443" y="4461"/>
                </a:cubicBezTo>
                <a:cubicBezTo>
                  <a:pt x="4439" y="4284"/>
                  <a:pt x="4443" y="4112"/>
                  <a:pt x="4451" y="3946"/>
                </a:cubicBezTo>
                <a:cubicBezTo>
                  <a:pt x="4451" y="3920"/>
                  <a:pt x="4455" y="3897"/>
                  <a:pt x="4455" y="3872"/>
                </a:cubicBezTo>
                <a:cubicBezTo>
                  <a:pt x="4467" y="3705"/>
                  <a:pt x="4483" y="3542"/>
                  <a:pt x="4502" y="3382"/>
                </a:cubicBezTo>
                <a:cubicBezTo>
                  <a:pt x="4506" y="3359"/>
                  <a:pt x="4510" y="3333"/>
                  <a:pt x="4514" y="3310"/>
                </a:cubicBezTo>
                <a:cubicBezTo>
                  <a:pt x="4538" y="3156"/>
                  <a:pt x="4565" y="3007"/>
                  <a:pt x="4601" y="2861"/>
                </a:cubicBezTo>
                <a:cubicBezTo>
                  <a:pt x="4608" y="2829"/>
                  <a:pt x="4616" y="2795"/>
                  <a:pt x="4624" y="2763"/>
                </a:cubicBezTo>
                <a:cubicBezTo>
                  <a:pt x="4663" y="2617"/>
                  <a:pt x="4703" y="2471"/>
                  <a:pt x="4754" y="2334"/>
                </a:cubicBezTo>
                <a:cubicBezTo>
                  <a:pt x="4754" y="2334"/>
                  <a:pt x="4754" y="2331"/>
                  <a:pt x="4754" y="2331"/>
                </a:cubicBezTo>
                <a:cubicBezTo>
                  <a:pt x="4805" y="2193"/>
                  <a:pt x="4860" y="2059"/>
                  <a:pt x="4923" y="1930"/>
                </a:cubicBezTo>
                <a:cubicBezTo>
                  <a:pt x="4934" y="1901"/>
                  <a:pt x="4950" y="1873"/>
                  <a:pt x="4962" y="1847"/>
                </a:cubicBezTo>
                <a:cubicBezTo>
                  <a:pt x="5025" y="1718"/>
                  <a:pt x="5096" y="1592"/>
                  <a:pt x="5170" y="1475"/>
                </a:cubicBezTo>
                <a:cubicBezTo>
                  <a:pt x="5174" y="1466"/>
                  <a:pt x="5182" y="1460"/>
                  <a:pt x="5186" y="1452"/>
                </a:cubicBezTo>
                <a:cubicBezTo>
                  <a:pt x="5257" y="1343"/>
                  <a:pt x="5331" y="1240"/>
                  <a:pt x="5410" y="1137"/>
                </a:cubicBezTo>
                <a:cubicBezTo>
                  <a:pt x="5433" y="1105"/>
                  <a:pt x="5457" y="1077"/>
                  <a:pt x="5484" y="1048"/>
                </a:cubicBezTo>
                <a:cubicBezTo>
                  <a:pt x="5555" y="965"/>
                  <a:pt x="5626" y="888"/>
                  <a:pt x="5701" y="810"/>
                </a:cubicBezTo>
                <a:cubicBezTo>
                  <a:pt x="5720" y="790"/>
                  <a:pt x="5740" y="767"/>
                  <a:pt x="5763" y="747"/>
                </a:cubicBezTo>
                <a:cubicBezTo>
                  <a:pt x="5858" y="656"/>
                  <a:pt x="5960" y="567"/>
                  <a:pt x="6066" y="487"/>
                </a:cubicBezTo>
                <a:cubicBezTo>
                  <a:pt x="6089" y="467"/>
                  <a:pt x="6117" y="450"/>
                  <a:pt x="6141" y="432"/>
                </a:cubicBezTo>
                <a:cubicBezTo>
                  <a:pt x="6227" y="369"/>
                  <a:pt x="6313" y="309"/>
                  <a:pt x="6408" y="252"/>
                </a:cubicBezTo>
                <a:cubicBezTo>
                  <a:pt x="6439" y="232"/>
                  <a:pt x="6471" y="212"/>
                  <a:pt x="6506" y="192"/>
                </a:cubicBezTo>
                <a:cubicBezTo>
                  <a:pt x="6624" y="123"/>
                  <a:pt x="6746" y="57"/>
                  <a:pt x="6871" y="0"/>
                </a:cubicBezTo>
                <a:lnTo>
                  <a:pt x="2620" y="1939"/>
                </a:lnTo>
                <a:cubicBezTo>
                  <a:pt x="2491" y="1999"/>
                  <a:pt x="2365" y="2065"/>
                  <a:pt x="2243" y="2136"/>
                </a:cubicBezTo>
                <a:cubicBezTo>
                  <a:pt x="2208" y="2156"/>
                  <a:pt x="2177" y="2176"/>
                  <a:pt x="2141" y="2196"/>
                </a:cubicBezTo>
                <a:cubicBezTo>
                  <a:pt x="2102" y="2219"/>
                  <a:pt x="2063" y="2242"/>
                  <a:pt x="2023" y="2265"/>
                </a:cubicBezTo>
                <a:cubicBezTo>
                  <a:pt x="1968" y="2302"/>
                  <a:pt x="1917" y="2342"/>
                  <a:pt x="1862" y="2380"/>
                </a:cubicBezTo>
                <a:cubicBezTo>
                  <a:pt x="1835" y="2400"/>
                  <a:pt x="1807" y="2417"/>
                  <a:pt x="1784" y="2437"/>
                </a:cubicBezTo>
                <a:cubicBezTo>
                  <a:pt x="1685" y="2514"/>
                  <a:pt x="1587" y="2592"/>
                  <a:pt x="1493" y="2677"/>
                </a:cubicBezTo>
                <a:cubicBezTo>
                  <a:pt x="1485" y="2686"/>
                  <a:pt x="1477" y="2695"/>
                  <a:pt x="1465" y="2703"/>
                </a:cubicBezTo>
                <a:cubicBezTo>
                  <a:pt x="1442" y="2723"/>
                  <a:pt x="1422" y="2746"/>
                  <a:pt x="1399" y="2769"/>
                </a:cubicBezTo>
                <a:cubicBezTo>
                  <a:pt x="1320" y="2846"/>
                  <a:pt x="1241" y="2927"/>
                  <a:pt x="1171" y="3010"/>
                </a:cubicBezTo>
                <a:cubicBezTo>
                  <a:pt x="1155" y="3027"/>
                  <a:pt x="1139" y="3041"/>
                  <a:pt x="1124" y="3058"/>
                </a:cubicBezTo>
                <a:cubicBezTo>
                  <a:pt x="1112" y="3073"/>
                  <a:pt x="1104" y="3087"/>
                  <a:pt x="1092" y="3101"/>
                </a:cubicBezTo>
                <a:cubicBezTo>
                  <a:pt x="1073" y="3124"/>
                  <a:pt x="1053" y="3147"/>
                  <a:pt x="1033" y="3170"/>
                </a:cubicBezTo>
                <a:cubicBezTo>
                  <a:pt x="970" y="3250"/>
                  <a:pt x="911" y="3330"/>
                  <a:pt x="856" y="3416"/>
                </a:cubicBezTo>
                <a:cubicBezTo>
                  <a:pt x="853" y="3425"/>
                  <a:pt x="845" y="3433"/>
                  <a:pt x="841" y="3439"/>
                </a:cubicBezTo>
                <a:cubicBezTo>
                  <a:pt x="774" y="3537"/>
                  <a:pt x="715" y="3637"/>
                  <a:pt x="656" y="3740"/>
                </a:cubicBezTo>
                <a:cubicBezTo>
                  <a:pt x="644" y="3766"/>
                  <a:pt x="633" y="3791"/>
                  <a:pt x="617" y="3814"/>
                </a:cubicBezTo>
                <a:cubicBezTo>
                  <a:pt x="601" y="3843"/>
                  <a:pt x="589" y="3869"/>
                  <a:pt x="574" y="3897"/>
                </a:cubicBezTo>
                <a:cubicBezTo>
                  <a:pt x="554" y="3935"/>
                  <a:pt x="534" y="3972"/>
                  <a:pt x="515" y="4012"/>
                </a:cubicBezTo>
                <a:cubicBezTo>
                  <a:pt x="471" y="4106"/>
                  <a:pt x="428" y="4201"/>
                  <a:pt x="389" y="4298"/>
                </a:cubicBezTo>
                <a:cubicBezTo>
                  <a:pt x="389" y="4298"/>
                  <a:pt x="389" y="4298"/>
                  <a:pt x="389" y="4298"/>
                </a:cubicBezTo>
                <a:cubicBezTo>
                  <a:pt x="389" y="4301"/>
                  <a:pt x="389" y="4301"/>
                  <a:pt x="389" y="4304"/>
                </a:cubicBezTo>
                <a:cubicBezTo>
                  <a:pt x="350" y="4401"/>
                  <a:pt x="314" y="4499"/>
                  <a:pt x="283" y="4599"/>
                </a:cubicBezTo>
                <a:cubicBezTo>
                  <a:pt x="267" y="4642"/>
                  <a:pt x="259" y="4688"/>
                  <a:pt x="244" y="4731"/>
                </a:cubicBezTo>
                <a:cubicBezTo>
                  <a:pt x="240" y="4748"/>
                  <a:pt x="232" y="4765"/>
                  <a:pt x="224" y="4785"/>
                </a:cubicBezTo>
                <a:cubicBezTo>
                  <a:pt x="220" y="4799"/>
                  <a:pt x="216" y="4814"/>
                  <a:pt x="212" y="4828"/>
                </a:cubicBezTo>
                <a:cubicBezTo>
                  <a:pt x="204" y="4857"/>
                  <a:pt x="196" y="4885"/>
                  <a:pt x="189" y="4914"/>
                </a:cubicBezTo>
                <a:cubicBezTo>
                  <a:pt x="165" y="5003"/>
                  <a:pt x="145" y="5092"/>
                  <a:pt x="126" y="5183"/>
                </a:cubicBezTo>
                <a:cubicBezTo>
                  <a:pt x="118" y="5215"/>
                  <a:pt x="114" y="5246"/>
                  <a:pt x="110" y="5278"/>
                </a:cubicBezTo>
                <a:cubicBezTo>
                  <a:pt x="106" y="5301"/>
                  <a:pt x="102" y="5323"/>
                  <a:pt x="98" y="5349"/>
                </a:cubicBezTo>
                <a:cubicBezTo>
                  <a:pt x="90" y="5386"/>
                  <a:pt x="82" y="5424"/>
                  <a:pt x="79" y="5461"/>
                </a:cubicBezTo>
                <a:cubicBezTo>
                  <a:pt x="63" y="5555"/>
                  <a:pt x="51" y="5650"/>
                  <a:pt x="39" y="5747"/>
                </a:cubicBezTo>
                <a:cubicBezTo>
                  <a:pt x="35" y="5776"/>
                  <a:pt x="35" y="5805"/>
                  <a:pt x="31" y="5833"/>
                </a:cubicBezTo>
                <a:cubicBezTo>
                  <a:pt x="27" y="5859"/>
                  <a:pt x="27" y="5882"/>
                  <a:pt x="24" y="5908"/>
                </a:cubicBezTo>
                <a:cubicBezTo>
                  <a:pt x="20" y="5953"/>
                  <a:pt x="16" y="5996"/>
                  <a:pt x="12" y="6042"/>
                </a:cubicBezTo>
                <a:cubicBezTo>
                  <a:pt x="8" y="6134"/>
                  <a:pt x="4" y="6226"/>
                  <a:pt x="0" y="6320"/>
                </a:cubicBezTo>
                <a:cubicBezTo>
                  <a:pt x="0" y="6354"/>
                  <a:pt x="0" y="6389"/>
                  <a:pt x="0" y="6423"/>
                </a:cubicBezTo>
                <a:cubicBezTo>
                  <a:pt x="0" y="6446"/>
                  <a:pt x="0" y="6469"/>
                  <a:pt x="0" y="6489"/>
                </a:cubicBezTo>
                <a:cubicBezTo>
                  <a:pt x="0" y="6526"/>
                  <a:pt x="0" y="6563"/>
                  <a:pt x="0" y="6603"/>
                </a:cubicBezTo>
                <a:cubicBezTo>
                  <a:pt x="0" y="6698"/>
                  <a:pt x="4" y="6795"/>
                  <a:pt x="8" y="6893"/>
                </a:cubicBezTo>
                <a:cubicBezTo>
                  <a:pt x="12" y="6939"/>
                  <a:pt x="16" y="6987"/>
                  <a:pt x="16" y="7033"/>
                </a:cubicBezTo>
                <a:cubicBezTo>
                  <a:pt x="16" y="7044"/>
                  <a:pt x="16" y="7056"/>
                  <a:pt x="16" y="7070"/>
                </a:cubicBezTo>
                <a:cubicBezTo>
                  <a:pt x="16" y="7082"/>
                  <a:pt x="20" y="7090"/>
                  <a:pt x="20" y="7102"/>
                </a:cubicBezTo>
                <a:cubicBezTo>
                  <a:pt x="24" y="7130"/>
                  <a:pt x="24" y="7159"/>
                  <a:pt x="27" y="7191"/>
                </a:cubicBezTo>
                <a:cubicBezTo>
                  <a:pt x="35" y="7288"/>
                  <a:pt x="47" y="7388"/>
                  <a:pt x="59" y="7488"/>
                </a:cubicBezTo>
                <a:cubicBezTo>
                  <a:pt x="67" y="7554"/>
                  <a:pt x="79" y="7623"/>
                  <a:pt x="86" y="7689"/>
                </a:cubicBezTo>
                <a:cubicBezTo>
                  <a:pt x="90" y="7706"/>
                  <a:pt x="90" y="7723"/>
                  <a:pt x="94" y="7743"/>
                </a:cubicBezTo>
                <a:cubicBezTo>
                  <a:pt x="98" y="7760"/>
                  <a:pt x="98" y="7778"/>
                  <a:pt x="102" y="7792"/>
                </a:cubicBezTo>
                <a:cubicBezTo>
                  <a:pt x="118" y="7895"/>
                  <a:pt x="137" y="7998"/>
                  <a:pt x="157" y="8101"/>
                </a:cubicBezTo>
                <a:cubicBezTo>
                  <a:pt x="173" y="8196"/>
                  <a:pt x="192" y="8290"/>
                  <a:pt x="216" y="8385"/>
                </a:cubicBezTo>
                <a:cubicBezTo>
                  <a:pt x="216" y="8393"/>
                  <a:pt x="220" y="8399"/>
                  <a:pt x="220" y="8408"/>
                </a:cubicBezTo>
                <a:cubicBezTo>
                  <a:pt x="220" y="8410"/>
                  <a:pt x="220" y="8416"/>
                  <a:pt x="224" y="8419"/>
                </a:cubicBezTo>
                <a:cubicBezTo>
                  <a:pt x="248" y="8531"/>
                  <a:pt x="275" y="8642"/>
                  <a:pt x="303" y="8757"/>
                </a:cubicBezTo>
                <a:cubicBezTo>
                  <a:pt x="330" y="8871"/>
                  <a:pt x="361" y="8983"/>
                  <a:pt x="393" y="9101"/>
                </a:cubicBezTo>
                <a:cubicBezTo>
                  <a:pt x="393" y="9101"/>
                  <a:pt x="393" y="9103"/>
                  <a:pt x="393" y="9103"/>
                </a:cubicBezTo>
                <a:cubicBezTo>
                  <a:pt x="393" y="9106"/>
                  <a:pt x="393" y="9109"/>
                  <a:pt x="397" y="9112"/>
                </a:cubicBezTo>
                <a:cubicBezTo>
                  <a:pt x="428" y="9224"/>
                  <a:pt x="464" y="9335"/>
                  <a:pt x="499" y="9450"/>
                </a:cubicBezTo>
                <a:cubicBezTo>
                  <a:pt x="534" y="9567"/>
                  <a:pt x="574" y="9685"/>
                  <a:pt x="617" y="9805"/>
                </a:cubicBezTo>
                <a:cubicBezTo>
                  <a:pt x="617" y="9808"/>
                  <a:pt x="617" y="9811"/>
                  <a:pt x="621" y="9814"/>
                </a:cubicBezTo>
                <a:cubicBezTo>
                  <a:pt x="621" y="9816"/>
                  <a:pt x="621" y="9819"/>
                  <a:pt x="625" y="9822"/>
                </a:cubicBezTo>
                <a:cubicBezTo>
                  <a:pt x="625" y="9825"/>
                  <a:pt x="625" y="9828"/>
                  <a:pt x="629" y="9831"/>
                </a:cubicBezTo>
                <a:cubicBezTo>
                  <a:pt x="629" y="9834"/>
                  <a:pt x="629" y="9836"/>
                  <a:pt x="633" y="9839"/>
                </a:cubicBezTo>
                <a:cubicBezTo>
                  <a:pt x="680" y="9977"/>
                  <a:pt x="731" y="10114"/>
                  <a:pt x="786" y="10252"/>
                </a:cubicBezTo>
                <a:cubicBezTo>
                  <a:pt x="798" y="10280"/>
                  <a:pt x="809" y="10309"/>
                  <a:pt x="821" y="10340"/>
                </a:cubicBezTo>
                <a:cubicBezTo>
                  <a:pt x="841" y="10389"/>
                  <a:pt x="860" y="10441"/>
                  <a:pt x="880" y="10489"/>
                </a:cubicBezTo>
                <a:cubicBezTo>
                  <a:pt x="904" y="10547"/>
                  <a:pt x="927" y="10607"/>
                  <a:pt x="951" y="10664"/>
                </a:cubicBezTo>
                <a:cubicBezTo>
                  <a:pt x="978" y="10730"/>
                  <a:pt x="1010" y="10796"/>
                  <a:pt x="1037" y="10859"/>
                </a:cubicBezTo>
                <a:cubicBezTo>
                  <a:pt x="1057" y="10907"/>
                  <a:pt x="1080" y="10953"/>
                  <a:pt x="1100" y="11002"/>
                </a:cubicBezTo>
                <a:cubicBezTo>
                  <a:pt x="1112" y="11025"/>
                  <a:pt x="1120" y="11048"/>
                  <a:pt x="1131" y="11074"/>
                </a:cubicBezTo>
                <a:cubicBezTo>
                  <a:pt x="1194" y="11211"/>
                  <a:pt x="1257" y="11346"/>
                  <a:pt x="1324" y="11483"/>
                </a:cubicBezTo>
                <a:cubicBezTo>
                  <a:pt x="1324" y="11486"/>
                  <a:pt x="1328" y="11489"/>
                  <a:pt x="1328" y="11492"/>
                </a:cubicBezTo>
                <a:cubicBezTo>
                  <a:pt x="1430" y="11695"/>
                  <a:pt x="1536" y="11898"/>
                  <a:pt x="1646" y="12102"/>
                </a:cubicBezTo>
                <a:cubicBezTo>
                  <a:pt x="1654" y="12113"/>
                  <a:pt x="1658" y="12125"/>
                  <a:pt x="1666" y="12136"/>
                </a:cubicBezTo>
                <a:cubicBezTo>
                  <a:pt x="1689" y="12179"/>
                  <a:pt x="1717" y="12222"/>
                  <a:pt x="1740" y="12268"/>
                </a:cubicBezTo>
                <a:cubicBezTo>
                  <a:pt x="1823" y="12414"/>
                  <a:pt x="1905" y="12560"/>
                  <a:pt x="1992" y="12703"/>
                </a:cubicBezTo>
                <a:cubicBezTo>
                  <a:pt x="2008" y="12729"/>
                  <a:pt x="2023" y="12755"/>
                  <a:pt x="2039" y="12783"/>
                </a:cubicBezTo>
                <a:cubicBezTo>
                  <a:pt x="2067" y="12829"/>
                  <a:pt x="2094" y="12872"/>
                  <a:pt x="2122" y="12915"/>
                </a:cubicBezTo>
                <a:cubicBezTo>
                  <a:pt x="2200" y="13044"/>
                  <a:pt x="2283" y="13173"/>
                  <a:pt x="2365" y="13301"/>
                </a:cubicBezTo>
                <a:cubicBezTo>
                  <a:pt x="2389" y="13342"/>
                  <a:pt x="2412" y="13379"/>
                  <a:pt x="2440" y="13419"/>
                </a:cubicBezTo>
                <a:cubicBezTo>
                  <a:pt x="2463" y="13453"/>
                  <a:pt x="2487" y="13485"/>
                  <a:pt x="2510" y="13519"/>
                </a:cubicBezTo>
                <a:cubicBezTo>
                  <a:pt x="2597" y="13648"/>
                  <a:pt x="2687" y="13777"/>
                  <a:pt x="2778" y="13903"/>
                </a:cubicBezTo>
                <a:cubicBezTo>
                  <a:pt x="2809" y="13949"/>
                  <a:pt x="2840" y="13997"/>
                  <a:pt x="2876" y="14043"/>
                </a:cubicBezTo>
                <a:cubicBezTo>
                  <a:pt x="2888" y="14060"/>
                  <a:pt x="2899" y="14075"/>
                  <a:pt x="2911" y="14092"/>
                </a:cubicBezTo>
                <a:cubicBezTo>
                  <a:pt x="2931" y="14120"/>
                  <a:pt x="2950" y="14149"/>
                  <a:pt x="2974" y="14178"/>
                </a:cubicBezTo>
                <a:cubicBezTo>
                  <a:pt x="3127" y="14387"/>
                  <a:pt x="3288" y="14596"/>
                  <a:pt x="3453" y="14799"/>
                </a:cubicBezTo>
                <a:cubicBezTo>
                  <a:pt x="3469" y="14819"/>
                  <a:pt x="3481" y="14839"/>
                  <a:pt x="3497" y="14856"/>
                </a:cubicBezTo>
                <a:cubicBezTo>
                  <a:pt x="3520" y="14885"/>
                  <a:pt x="3544" y="14914"/>
                  <a:pt x="3567" y="14942"/>
                </a:cubicBezTo>
                <a:cubicBezTo>
                  <a:pt x="3752" y="15168"/>
                  <a:pt x="3937" y="15389"/>
                  <a:pt x="4129" y="15609"/>
                </a:cubicBezTo>
                <a:cubicBezTo>
                  <a:pt x="4141" y="15621"/>
                  <a:pt x="4149" y="15632"/>
                  <a:pt x="4157" y="15644"/>
                </a:cubicBezTo>
                <a:cubicBezTo>
                  <a:pt x="4161" y="15647"/>
                  <a:pt x="4164" y="15650"/>
                  <a:pt x="4164" y="15652"/>
                </a:cubicBezTo>
                <a:cubicBezTo>
                  <a:pt x="4369" y="15882"/>
                  <a:pt x="4577" y="16102"/>
                  <a:pt x="4789" y="16323"/>
                </a:cubicBezTo>
                <a:cubicBezTo>
                  <a:pt x="4813" y="16345"/>
                  <a:pt x="4836" y="16371"/>
                  <a:pt x="4860" y="16397"/>
                </a:cubicBezTo>
                <a:cubicBezTo>
                  <a:pt x="4879" y="16420"/>
                  <a:pt x="4903" y="16440"/>
                  <a:pt x="4927" y="16463"/>
                </a:cubicBezTo>
                <a:cubicBezTo>
                  <a:pt x="5139" y="16678"/>
                  <a:pt x="5355" y="16890"/>
                  <a:pt x="5575" y="17093"/>
                </a:cubicBezTo>
                <a:cubicBezTo>
                  <a:pt x="5583" y="17099"/>
                  <a:pt x="5591" y="17107"/>
                  <a:pt x="5598" y="17113"/>
                </a:cubicBezTo>
                <a:cubicBezTo>
                  <a:pt x="5634" y="17144"/>
                  <a:pt x="5669" y="17176"/>
                  <a:pt x="5704" y="17207"/>
                </a:cubicBezTo>
                <a:cubicBezTo>
                  <a:pt x="5842" y="17333"/>
                  <a:pt x="5979" y="17456"/>
                  <a:pt x="6121" y="17580"/>
                </a:cubicBezTo>
                <a:cubicBezTo>
                  <a:pt x="6144" y="17603"/>
                  <a:pt x="6168" y="17625"/>
                  <a:pt x="6196" y="17645"/>
                </a:cubicBezTo>
                <a:cubicBezTo>
                  <a:pt x="6235" y="17677"/>
                  <a:pt x="6274" y="17708"/>
                  <a:pt x="6309" y="17740"/>
                </a:cubicBezTo>
                <a:cubicBezTo>
                  <a:pt x="6372" y="17794"/>
                  <a:pt x="6435" y="17849"/>
                  <a:pt x="6498" y="17903"/>
                </a:cubicBezTo>
                <a:cubicBezTo>
                  <a:pt x="6561" y="17955"/>
                  <a:pt x="6624" y="18006"/>
                  <a:pt x="6691" y="18058"/>
                </a:cubicBezTo>
                <a:cubicBezTo>
                  <a:pt x="6730" y="18089"/>
                  <a:pt x="6765" y="18121"/>
                  <a:pt x="6805" y="18152"/>
                </a:cubicBezTo>
                <a:cubicBezTo>
                  <a:pt x="6832" y="18172"/>
                  <a:pt x="6856" y="18192"/>
                  <a:pt x="6883" y="18212"/>
                </a:cubicBezTo>
                <a:cubicBezTo>
                  <a:pt x="7028" y="18327"/>
                  <a:pt x="7174" y="18439"/>
                  <a:pt x="7319" y="18547"/>
                </a:cubicBezTo>
                <a:cubicBezTo>
                  <a:pt x="7355" y="18573"/>
                  <a:pt x="7390" y="18602"/>
                  <a:pt x="7425" y="18628"/>
                </a:cubicBezTo>
                <a:cubicBezTo>
                  <a:pt x="7433" y="18633"/>
                  <a:pt x="7445" y="18639"/>
                  <a:pt x="7453" y="18648"/>
                </a:cubicBezTo>
                <a:cubicBezTo>
                  <a:pt x="7645" y="18788"/>
                  <a:pt x="7838" y="18925"/>
                  <a:pt x="8030" y="19057"/>
                </a:cubicBezTo>
                <a:cubicBezTo>
                  <a:pt x="8038" y="19063"/>
                  <a:pt x="8046" y="19069"/>
                  <a:pt x="8054" y="19074"/>
                </a:cubicBezTo>
                <a:cubicBezTo>
                  <a:pt x="8187" y="19166"/>
                  <a:pt x="8321" y="19255"/>
                  <a:pt x="8458" y="19341"/>
                </a:cubicBezTo>
                <a:cubicBezTo>
                  <a:pt x="8466" y="19346"/>
                  <a:pt x="8474" y="19349"/>
                  <a:pt x="8482" y="19355"/>
                </a:cubicBezTo>
                <a:cubicBezTo>
                  <a:pt x="8521" y="19378"/>
                  <a:pt x="8557" y="19404"/>
                  <a:pt x="8596" y="19427"/>
                </a:cubicBezTo>
                <a:cubicBezTo>
                  <a:pt x="8686" y="19484"/>
                  <a:pt x="8773" y="19538"/>
                  <a:pt x="8863" y="19593"/>
                </a:cubicBezTo>
                <a:cubicBezTo>
                  <a:pt x="8891" y="19610"/>
                  <a:pt x="8922" y="19627"/>
                  <a:pt x="8954" y="19644"/>
                </a:cubicBezTo>
                <a:cubicBezTo>
                  <a:pt x="9009" y="19676"/>
                  <a:pt x="9064" y="19707"/>
                  <a:pt x="9119" y="19739"/>
                </a:cubicBezTo>
                <a:cubicBezTo>
                  <a:pt x="9170" y="19770"/>
                  <a:pt x="9221" y="19802"/>
                  <a:pt x="9276" y="19830"/>
                </a:cubicBezTo>
                <a:cubicBezTo>
                  <a:pt x="9331" y="19862"/>
                  <a:pt x="9386" y="19891"/>
                  <a:pt x="9445" y="19922"/>
                </a:cubicBezTo>
                <a:cubicBezTo>
                  <a:pt x="9500" y="19951"/>
                  <a:pt x="9551" y="19982"/>
                  <a:pt x="9606" y="20011"/>
                </a:cubicBezTo>
                <a:cubicBezTo>
                  <a:pt x="9633" y="20025"/>
                  <a:pt x="9661" y="20042"/>
                  <a:pt x="9688" y="20057"/>
                </a:cubicBezTo>
                <a:cubicBezTo>
                  <a:pt x="9802" y="20117"/>
                  <a:pt x="9920" y="20177"/>
                  <a:pt x="10034" y="20237"/>
                </a:cubicBezTo>
                <a:cubicBezTo>
                  <a:pt x="10042" y="20240"/>
                  <a:pt x="10046" y="20243"/>
                  <a:pt x="10054" y="20246"/>
                </a:cubicBezTo>
                <a:cubicBezTo>
                  <a:pt x="10073" y="20254"/>
                  <a:pt x="10093" y="20266"/>
                  <a:pt x="10112" y="20274"/>
                </a:cubicBezTo>
                <a:cubicBezTo>
                  <a:pt x="10203" y="20317"/>
                  <a:pt x="10289" y="20363"/>
                  <a:pt x="10380" y="20406"/>
                </a:cubicBezTo>
                <a:cubicBezTo>
                  <a:pt x="10427" y="20429"/>
                  <a:pt x="10478" y="20452"/>
                  <a:pt x="10525" y="20475"/>
                </a:cubicBezTo>
                <a:cubicBezTo>
                  <a:pt x="10545" y="20483"/>
                  <a:pt x="10568" y="20495"/>
                  <a:pt x="10588" y="20506"/>
                </a:cubicBezTo>
                <a:cubicBezTo>
                  <a:pt x="10604" y="20515"/>
                  <a:pt x="10619" y="20521"/>
                  <a:pt x="10635" y="20526"/>
                </a:cubicBezTo>
                <a:cubicBezTo>
                  <a:pt x="10662" y="20541"/>
                  <a:pt x="10694" y="20552"/>
                  <a:pt x="10721" y="20566"/>
                </a:cubicBezTo>
                <a:cubicBezTo>
                  <a:pt x="10835" y="20618"/>
                  <a:pt x="10953" y="20667"/>
                  <a:pt x="11067" y="20715"/>
                </a:cubicBezTo>
                <a:cubicBezTo>
                  <a:pt x="11075" y="20718"/>
                  <a:pt x="11083" y="20721"/>
                  <a:pt x="11091" y="20724"/>
                </a:cubicBezTo>
                <a:cubicBezTo>
                  <a:pt x="11110" y="20732"/>
                  <a:pt x="11126" y="20738"/>
                  <a:pt x="11146" y="20744"/>
                </a:cubicBezTo>
                <a:cubicBezTo>
                  <a:pt x="11228" y="20778"/>
                  <a:pt x="11311" y="20810"/>
                  <a:pt x="11393" y="20841"/>
                </a:cubicBezTo>
                <a:cubicBezTo>
                  <a:pt x="11448" y="20864"/>
                  <a:pt x="11507" y="20884"/>
                  <a:pt x="11562" y="20904"/>
                </a:cubicBezTo>
                <a:cubicBezTo>
                  <a:pt x="11594" y="20916"/>
                  <a:pt x="11625" y="20927"/>
                  <a:pt x="11656" y="20939"/>
                </a:cubicBezTo>
                <a:cubicBezTo>
                  <a:pt x="11676" y="20944"/>
                  <a:pt x="11696" y="20953"/>
                  <a:pt x="11715" y="20961"/>
                </a:cubicBezTo>
                <a:cubicBezTo>
                  <a:pt x="11821" y="20999"/>
                  <a:pt x="11928" y="21036"/>
                  <a:pt x="12034" y="21070"/>
                </a:cubicBezTo>
                <a:cubicBezTo>
                  <a:pt x="12053" y="21076"/>
                  <a:pt x="12077" y="21082"/>
                  <a:pt x="12096" y="21090"/>
                </a:cubicBezTo>
                <a:cubicBezTo>
                  <a:pt x="12128" y="21102"/>
                  <a:pt x="12159" y="21110"/>
                  <a:pt x="12195" y="21122"/>
                </a:cubicBezTo>
                <a:cubicBezTo>
                  <a:pt x="12246" y="21139"/>
                  <a:pt x="12301" y="21156"/>
                  <a:pt x="12352" y="21170"/>
                </a:cubicBezTo>
                <a:cubicBezTo>
                  <a:pt x="12438" y="21196"/>
                  <a:pt x="12525" y="21219"/>
                  <a:pt x="12607" y="21242"/>
                </a:cubicBezTo>
                <a:cubicBezTo>
                  <a:pt x="12623" y="21245"/>
                  <a:pt x="12639" y="21251"/>
                  <a:pt x="12650" y="21254"/>
                </a:cubicBezTo>
                <a:cubicBezTo>
                  <a:pt x="12654" y="21254"/>
                  <a:pt x="12658" y="21256"/>
                  <a:pt x="12662" y="21256"/>
                </a:cubicBezTo>
                <a:cubicBezTo>
                  <a:pt x="12768" y="21285"/>
                  <a:pt x="12870" y="21311"/>
                  <a:pt x="12973" y="21334"/>
                </a:cubicBezTo>
                <a:cubicBezTo>
                  <a:pt x="13012" y="21342"/>
                  <a:pt x="13051" y="21351"/>
                  <a:pt x="13090" y="21360"/>
                </a:cubicBezTo>
                <a:cubicBezTo>
                  <a:pt x="13122" y="21368"/>
                  <a:pt x="13157" y="21374"/>
                  <a:pt x="13189" y="21382"/>
                </a:cubicBezTo>
                <a:cubicBezTo>
                  <a:pt x="13220" y="21388"/>
                  <a:pt x="13252" y="21397"/>
                  <a:pt x="13283" y="21402"/>
                </a:cubicBezTo>
                <a:cubicBezTo>
                  <a:pt x="13385" y="21422"/>
                  <a:pt x="13487" y="21443"/>
                  <a:pt x="13589" y="21460"/>
                </a:cubicBezTo>
                <a:cubicBezTo>
                  <a:pt x="13601" y="21463"/>
                  <a:pt x="13613" y="21463"/>
                  <a:pt x="13625" y="21465"/>
                </a:cubicBezTo>
                <a:cubicBezTo>
                  <a:pt x="13644" y="21468"/>
                  <a:pt x="13660" y="21471"/>
                  <a:pt x="13680" y="21474"/>
                </a:cubicBezTo>
                <a:cubicBezTo>
                  <a:pt x="13739" y="21483"/>
                  <a:pt x="13798" y="21494"/>
                  <a:pt x="13853" y="21503"/>
                </a:cubicBezTo>
                <a:cubicBezTo>
                  <a:pt x="13939" y="21514"/>
                  <a:pt x="14025" y="21526"/>
                  <a:pt x="14112" y="21537"/>
                </a:cubicBezTo>
                <a:cubicBezTo>
                  <a:pt x="14116" y="21537"/>
                  <a:pt x="14124" y="21537"/>
                  <a:pt x="14128" y="21540"/>
                </a:cubicBezTo>
                <a:cubicBezTo>
                  <a:pt x="14139" y="21540"/>
                  <a:pt x="14147" y="21543"/>
                  <a:pt x="14159" y="21543"/>
                </a:cubicBezTo>
                <a:cubicBezTo>
                  <a:pt x="14230" y="21551"/>
                  <a:pt x="14300" y="21557"/>
                  <a:pt x="14371" y="21566"/>
                </a:cubicBezTo>
                <a:cubicBezTo>
                  <a:pt x="14458" y="21574"/>
                  <a:pt x="14540" y="21580"/>
                  <a:pt x="14627" y="21586"/>
                </a:cubicBezTo>
                <a:cubicBezTo>
                  <a:pt x="14646" y="21586"/>
                  <a:pt x="14666" y="21589"/>
                  <a:pt x="14689" y="21589"/>
                </a:cubicBezTo>
                <a:cubicBezTo>
                  <a:pt x="14713" y="21589"/>
                  <a:pt x="14729" y="21591"/>
                  <a:pt x="14752" y="21591"/>
                </a:cubicBezTo>
                <a:cubicBezTo>
                  <a:pt x="14772" y="21591"/>
                  <a:pt x="14792" y="21594"/>
                  <a:pt x="14811" y="21594"/>
                </a:cubicBezTo>
                <a:cubicBezTo>
                  <a:pt x="14831" y="21594"/>
                  <a:pt x="14850" y="21594"/>
                  <a:pt x="14870" y="21597"/>
                </a:cubicBezTo>
                <a:cubicBezTo>
                  <a:pt x="14996" y="21600"/>
                  <a:pt x="15118" y="21600"/>
                  <a:pt x="15236" y="21600"/>
                </a:cubicBezTo>
                <a:cubicBezTo>
                  <a:pt x="15251" y="21600"/>
                  <a:pt x="15267" y="21597"/>
                  <a:pt x="15279" y="21597"/>
                </a:cubicBezTo>
                <a:cubicBezTo>
                  <a:pt x="15287" y="21597"/>
                  <a:pt x="15294" y="21597"/>
                  <a:pt x="15302" y="21597"/>
                </a:cubicBezTo>
                <a:cubicBezTo>
                  <a:pt x="15318" y="21597"/>
                  <a:pt x="15330" y="21594"/>
                  <a:pt x="15346" y="21594"/>
                </a:cubicBezTo>
                <a:cubicBezTo>
                  <a:pt x="15428" y="21591"/>
                  <a:pt x="15507" y="21589"/>
                  <a:pt x="15585" y="21583"/>
                </a:cubicBezTo>
                <a:cubicBezTo>
                  <a:pt x="15699" y="21574"/>
                  <a:pt x="15813" y="21566"/>
                  <a:pt x="15923" y="21551"/>
                </a:cubicBezTo>
                <a:cubicBezTo>
                  <a:pt x="15923" y="21551"/>
                  <a:pt x="15927" y="21551"/>
                  <a:pt x="15927" y="21551"/>
                </a:cubicBezTo>
                <a:cubicBezTo>
                  <a:pt x="15927" y="21551"/>
                  <a:pt x="15931" y="21551"/>
                  <a:pt x="15931" y="21551"/>
                </a:cubicBezTo>
                <a:cubicBezTo>
                  <a:pt x="15935" y="21551"/>
                  <a:pt x="15935" y="21551"/>
                  <a:pt x="15939" y="21548"/>
                </a:cubicBezTo>
                <a:cubicBezTo>
                  <a:pt x="16045" y="21534"/>
                  <a:pt x="16147" y="21520"/>
                  <a:pt x="16249" y="21503"/>
                </a:cubicBezTo>
                <a:cubicBezTo>
                  <a:pt x="16320" y="21491"/>
                  <a:pt x="16391" y="21477"/>
                  <a:pt x="16461" y="21463"/>
                </a:cubicBezTo>
                <a:cubicBezTo>
                  <a:pt x="16477" y="21460"/>
                  <a:pt x="16489" y="21457"/>
                  <a:pt x="16504" y="21451"/>
                </a:cubicBezTo>
                <a:cubicBezTo>
                  <a:pt x="16508" y="21451"/>
                  <a:pt x="16512" y="21451"/>
                  <a:pt x="16516" y="21448"/>
                </a:cubicBezTo>
                <a:cubicBezTo>
                  <a:pt x="16524" y="21445"/>
                  <a:pt x="16528" y="21445"/>
                  <a:pt x="16536" y="21442"/>
                </a:cubicBezTo>
                <a:cubicBezTo>
                  <a:pt x="16579" y="21431"/>
                  <a:pt x="16622" y="21422"/>
                  <a:pt x="16666" y="21411"/>
                </a:cubicBezTo>
                <a:cubicBezTo>
                  <a:pt x="16732" y="21394"/>
                  <a:pt x="16799" y="21377"/>
                  <a:pt x="16866" y="21357"/>
                </a:cubicBezTo>
                <a:cubicBezTo>
                  <a:pt x="16933" y="21337"/>
                  <a:pt x="16996" y="21316"/>
                  <a:pt x="17062" y="21294"/>
                </a:cubicBezTo>
                <a:cubicBezTo>
                  <a:pt x="18575" y="20778"/>
                  <a:pt x="20087" y="20260"/>
                  <a:pt x="21600" y="19744"/>
                </a:cubicBezTo>
                <a:cubicBezTo>
                  <a:pt x="21423" y="19770"/>
                  <a:pt x="21254" y="19816"/>
                  <a:pt x="21077" y="19856"/>
                </a:cubicBez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sz="2025" kern="0">
              <a:solidFill>
                <a:prstClr val="black"/>
              </a:solidFill>
            </a:endParaRPr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3299994A-F251-4FE4-0124-66FC4EB3ED72}"/>
              </a:ext>
            </a:extLst>
          </p:cNvPr>
          <p:cNvSpPr/>
          <p:nvPr/>
        </p:nvSpPr>
        <p:spPr>
          <a:xfrm>
            <a:off x="3756406" y="5023578"/>
            <a:ext cx="1369404" cy="1862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427" extrusionOk="0">
                <a:moveTo>
                  <a:pt x="6978" y="188"/>
                </a:moveTo>
                <a:cubicBezTo>
                  <a:pt x="8329" y="457"/>
                  <a:pt x="9716" y="991"/>
                  <a:pt x="11067" y="1721"/>
                </a:cubicBezTo>
                <a:cubicBezTo>
                  <a:pt x="12403" y="2446"/>
                  <a:pt x="13718" y="3372"/>
                  <a:pt x="14924" y="4434"/>
                </a:cubicBezTo>
                <a:cubicBezTo>
                  <a:pt x="16131" y="5490"/>
                  <a:pt x="17243" y="6686"/>
                  <a:pt x="18204" y="7965"/>
                </a:cubicBezTo>
                <a:cubicBezTo>
                  <a:pt x="19165" y="9243"/>
                  <a:pt x="19967" y="10610"/>
                  <a:pt x="20552" y="12008"/>
                </a:cubicBezTo>
                <a:cubicBezTo>
                  <a:pt x="21137" y="13411"/>
                  <a:pt x="21448" y="14721"/>
                  <a:pt x="21498" y="15891"/>
                </a:cubicBezTo>
                <a:cubicBezTo>
                  <a:pt x="21556" y="17072"/>
                  <a:pt x="21354" y="18112"/>
                  <a:pt x="20913" y="18967"/>
                </a:cubicBezTo>
                <a:cubicBezTo>
                  <a:pt x="20472" y="19831"/>
                  <a:pt x="19779" y="20499"/>
                  <a:pt x="18876" y="20918"/>
                </a:cubicBezTo>
                <a:cubicBezTo>
                  <a:pt x="17958" y="21348"/>
                  <a:pt x="16803" y="21519"/>
                  <a:pt x="15452" y="21379"/>
                </a:cubicBezTo>
                <a:cubicBezTo>
                  <a:pt x="14079" y="21239"/>
                  <a:pt x="12634" y="20789"/>
                  <a:pt x="11197" y="20095"/>
                </a:cubicBezTo>
                <a:cubicBezTo>
                  <a:pt x="9745" y="19396"/>
                  <a:pt x="8300" y="18444"/>
                  <a:pt x="6956" y="17315"/>
                </a:cubicBezTo>
                <a:cubicBezTo>
                  <a:pt x="5605" y="16181"/>
                  <a:pt x="4355" y="14871"/>
                  <a:pt x="3294" y="13453"/>
                </a:cubicBezTo>
                <a:cubicBezTo>
                  <a:pt x="2232" y="12039"/>
                  <a:pt x="1372" y="10527"/>
                  <a:pt x="787" y="8990"/>
                </a:cubicBezTo>
                <a:cubicBezTo>
                  <a:pt x="202" y="7462"/>
                  <a:pt x="-44" y="6070"/>
                  <a:pt x="7" y="4858"/>
                </a:cubicBezTo>
                <a:cubicBezTo>
                  <a:pt x="57" y="3657"/>
                  <a:pt x="389" y="2642"/>
                  <a:pt x="975" y="1850"/>
                </a:cubicBezTo>
                <a:cubicBezTo>
                  <a:pt x="1553" y="1074"/>
                  <a:pt x="2376" y="514"/>
                  <a:pt x="3395" y="225"/>
                </a:cubicBezTo>
                <a:cubicBezTo>
                  <a:pt x="4399" y="-55"/>
                  <a:pt x="5612" y="-81"/>
                  <a:pt x="6978" y="188"/>
                </a:cubicBezTo>
                <a:close/>
                <a:moveTo>
                  <a:pt x="13761" y="17149"/>
                </a:moveTo>
                <a:cubicBezTo>
                  <a:pt x="14592" y="17253"/>
                  <a:pt x="15307" y="17165"/>
                  <a:pt x="15878" y="16916"/>
                </a:cubicBezTo>
                <a:cubicBezTo>
                  <a:pt x="16449" y="16673"/>
                  <a:pt x="16882" y="16274"/>
                  <a:pt x="17171" y="15757"/>
                </a:cubicBezTo>
                <a:cubicBezTo>
                  <a:pt x="17460" y="15239"/>
                  <a:pt x="17597" y="14602"/>
                  <a:pt x="17568" y="13877"/>
                </a:cubicBezTo>
                <a:cubicBezTo>
                  <a:pt x="17547" y="13152"/>
                  <a:pt x="17359" y="12340"/>
                  <a:pt x="17005" y="11465"/>
                </a:cubicBezTo>
                <a:cubicBezTo>
                  <a:pt x="16644" y="10590"/>
                  <a:pt x="16145" y="9735"/>
                  <a:pt x="15546" y="8938"/>
                </a:cubicBezTo>
                <a:cubicBezTo>
                  <a:pt x="14946" y="8141"/>
                  <a:pt x="14245" y="7390"/>
                  <a:pt x="13494" y="6732"/>
                </a:cubicBezTo>
                <a:cubicBezTo>
                  <a:pt x="12735" y="6075"/>
                  <a:pt x="11919" y="5505"/>
                  <a:pt x="11081" y="5060"/>
                </a:cubicBezTo>
                <a:cubicBezTo>
                  <a:pt x="10243" y="4615"/>
                  <a:pt x="9383" y="4294"/>
                  <a:pt x="8553" y="4144"/>
                </a:cubicBezTo>
                <a:cubicBezTo>
                  <a:pt x="7715" y="3994"/>
                  <a:pt x="6978" y="4025"/>
                  <a:pt x="6371" y="4216"/>
                </a:cubicBezTo>
                <a:cubicBezTo>
                  <a:pt x="5757" y="4408"/>
                  <a:pt x="5273" y="4765"/>
                  <a:pt x="4933" y="5252"/>
                </a:cubicBezTo>
                <a:cubicBezTo>
                  <a:pt x="4594" y="5744"/>
                  <a:pt x="4406" y="6370"/>
                  <a:pt x="4392" y="7105"/>
                </a:cubicBezTo>
                <a:cubicBezTo>
                  <a:pt x="4377" y="7846"/>
                  <a:pt x="4536" y="8689"/>
                  <a:pt x="4897" y="9611"/>
                </a:cubicBezTo>
                <a:cubicBezTo>
                  <a:pt x="5258" y="10533"/>
                  <a:pt x="5779" y="11444"/>
                  <a:pt x="6414" y="12293"/>
                </a:cubicBezTo>
                <a:cubicBezTo>
                  <a:pt x="7050" y="13142"/>
                  <a:pt x="7801" y="13934"/>
                  <a:pt x="8610" y="14618"/>
                </a:cubicBezTo>
                <a:cubicBezTo>
                  <a:pt x="9420" y="15301"/>
                  <a:pt x="10286" y="15881"/>
                  <a:pt x="11168" y="16316"/>
                </a:cubicBezTo>
                <a:cubicBezTo>
                  <a:pt x="12042" y="16761"/>
                  <a:pt x="12923" y="17046"/>
                  <a:pt x="13761" y="17149"/>
                </a:cubicBezTo>
              </a:path>
            </a:pathLst>
          </a:custGeom>
          <a:gradFill flip="none" rotWithShape="1">
            <a:gsLst>
              <a:gs pos="17000">
                <a:srgbClr val="A30000"/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sz="2025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93384D6F-85CF-A560-81E7-CAC5AEC17D6E}"/>
              </a:ext>
            </a:extLst>
          </p:cNvPr>
          <p:cNvSpPr/>
          <p:nvPr/>
        </p:nvSpPr>
        <p:spPr>
          <a:xfrm>
            <a:off x="4262356" y="5698688"/>
            <a:ext cx="357428" cy="486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01" extrusionOk="0">
                <a:moveTo>
                  <a:pt x="6691" y="122"/>
                </a:moveTo>
                <a:cubicBezTo>
                  <a:pt x="8051" y="340"/>
                  <a:pt x="9467" y="855"/>
                  <a:pt x="10856" y="1569"/>
                </a:cubicBezTo>
                <a:cubicBezTo>
                  <a:pt x="12244" y="2282"/>
                  <a:pt x="13604" y="3233"/>
                  <a:pt x="14853" y="4303"/>
                </a:cubicBezTo>
                <a:cubicBezTo>
                  <a:pt x="16103" y="5393"/>
                  <a:pt x="17269" y="6622"/>
                  <a:pt x="18268" y="7950"/>
                </a:cubicBezTo>
                <a:cubicBezTo>
                  <a:pt x="19268" y="9277"/>
                  <a:pt x="20101" y="10704"/>
                  <a:pt x="20684" y="12151"/>
                </a:cubicBezTo>
                <a:cubicBezTo>
                  <a:pt x="21267" y="13597"/>
                  <a:pt x="21572" y="14945"/>
                  <a:pt x="21572" y="16114"/>
                </a:cubicBezTo>
                <a:cubicBezTo>
                  <a:pt x="21600" y="17303"/>
                  <a:pt x="21350" y="18333"/>
                  <a:pt x="20850" y="19166"/>
                </a:cubicBezTo>
                <a:cubicBezTo>
                  <a:pt x="20351" y="19998"/>
                  <a:pt x="19629" y="20632"/>
                  <a:pt x="18657" y="21009"/>
                </a:cubicBezTo>
                <a:cubicBezTo>
                  <a:pt x="17685" y="21385"/>
                  <a:pt x="16519" y="21504"/>
                  <a:pt x="15159" y="21306"/>
                </a:cubicBezTo>
                <a:cubicBezTo>
                  <a:pt x="13798" y="21108"/>
                  <a:pt x="12355" y="20632"/>
                  <a:pt x="10939" y="19919"/>
                </a:cubicBezTo>
                <a:cubicBezTo>
                  <a:pt x="9523" y="19205"/>
                  <a:pt x="8135" y="18274"/>
                  <a:pt x="6830" y="17164"/>
                </a:cubicBezTo>
                <a:cubicBezTo>
                  <a:pt x="5525" y="16054"/>
                  <a:pt x="4331" y="14786"/>
                  <a:pt x="3304" y="13439"/>
                </a:cubicBezTo>
                <a:cubicBezTo>
                  <a:pt x="2277" y="12071"/>
                  <a:pt x="1444" y="10625"/>
                  <a:pt x="861" y="9138"/>
                </a:cubicBezTo>
                <a:cubicBezTo>
                  <a:pt x="278" y="7652"/>
                  <a:pt x="0" y="6285"/>
                  <a:pt x="0" y="5096"/>
                </a:cubicBezTo>
                <a:cubicBezTo>
                  <a:pt x="0" y="3907"/>
                  <a:pt x="278" y="2876"/>
                  <a:pt x="833" y="2064"/>
                </a:cubicBezTo>
                <a:cubicBezTo>
                  <a:pt x="1360" y="1252"/>
                  <a:pt x="2138" y="657"/>
                  <a:pt x="3110" y="320"/>
                </a:cubicBezTo>
                <a:cubicBezTo>
                  <a:pt x="4137" y="-17"/>
                  <a:pt x="5331" y="-96"/>
                  <a:pt x="6691" y="122"/>
                </a:cubicBez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sz="2025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78EBFC8F-10C7-2E3C-8E2E-399FB2DE8C99}"/>
              </a:ext>
            </a:extLst>
          </p:cNvPr>
          <p:cNvSpPr/>
          <p:nvPr/>
        </p:nvSpPr>
        <p:spPr>
          <a:xfrm>
            <a:off x="3526428" y="4753541"/>
            <a:ext cx="1787123" cy="2430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442" extrusionOk="0">
                <a:moveTo>
                  <a:pt x="7119" y="217"/>
                </a:moveTo>
                <a:cubicBezTo>
                  <a:pt x="8463" y="503"/>
                  <a:pt x="9841" y="1043"/>
                  <a:pt x="11174" y="1782"/>
                </a:cubicBezTo>
                <a:cubicBezTo>
                  <a:pt x="12496" y="2508"/>
                  <a:pt x="13784" y="3430"/>
                  <a:pt x="14974" y="4482"/>
                </a:cubicBezTo>
                <a:cubicBezTo>
                  <a:pt x="16157" y="5527"/>
                  <a:pt x="17253" y="6706"/>
                  <a:pt x="18193" y="7965"/>
                </a:cubicBezTo>
                <a:cubicBezTo>
                  <a:pt x="19133" y="9224"/>
                  <a:pt x="19930" y="10570"/>
                  <a:pt x="20511" y="11948"/>
                </a:cubicBezTo>
                <a:cubicBezTo>
                  <a:pt x="21097" y="13334"/>
                  <a:pt x="21412" y="14633"/>
                  <a:pt x="21479" y="15796"/>
                </a:cubicBezTo>
                <a:cubicBezTo>
                  <a:pt x="21545" y="16972"/>
                  <a:pt x="21362" y="18016"/>
                  <a:pt x="20948" y="18878"/>
                </a:cubicBezTo>
                <a:cubicBezTo>
                  <a:pt x="20522" y="19752"/>
                  <a:pt x="19858" y="20439"/>
                  <a:pt x="18967" y="20880"/>
                </a:cubicBezTo>
                <a:cubicBezTo>
                  <a:pt x="18060" y="21328"/>
                  <a:pt x="16926" y="21527"/>
                  <a:pt x="15577" y="21408"/>
                </a:cubicBezTo>
                <a:cubicBezTo>
                  <a:pt x="14205" y="21289"/>
                  <a:pt x="12756" y="20856"/>
                  <a:pt x="11301" y="20169"/>
                </a:cubicBezTo>
                <a:cubicBezTo>
                  <a:pt x="9830" y="19474"/>
                  <a:pt x="8369" y="18521"/>
                  <a:pt x="7003" y="17381"/>
                </a:cubicBezTo>
                <a:cubicBezTo>
                  <a:pt x="5626" y="16233"/>
                  <a:pt x="4359" y="14903"/>
                  <a:pt x="3286" y="13465"/>
                </a:cubicBezTo>
                <a:cubicBezTo>
                  <a:pt x="2213" y="12028"/>
                  <a:pt x="1339" y="10491"/>
                  <a:pt x="758" y="8934"/>
                </a:cubicBezTo>
                <a:cubicBezTo>
                  <a:pt x="177" y="7389"/>
                  <a:pt x="-55" y="5979"/>
                  <a:pt x="11" y="4760"/>
                </a:cubicBezTo>
                <a:cubicBezTo>
                  <a:pt x="78" y="3557"/>
                  <a:pt x="437" y="2544"/>
                  <a:pt x="1046" y="1766"/>
                </a:cubicBezTo>
                <a:cubicBezTo>
                  <a:pt x="1643" y="999"/>
                  <a:pt x="2484" y="463"/>
                  <a:pt x="3524" y="197"/>
                </a:cubicBezTo>
                <a:cubicBezTo>
                  <a:pt x="4542" y="-65"/>
                  <a:pt x="5753" y="-73"/>
                  <a:pt x="7119" y="217"/>
                </a:cubicBezTo>
                <a:close/>
                <a:moveTo>
                  <a:pt x="14548" y="18822"/>
                </a:moveTo>
                <a:cubicBezTo>
                  <a:pt x="15582" y="18930"/>
                  <a:pt x="16462" y="18795"/>
                  <a:pt x="17170" y="18469"/>
                </a:cubicBezTo>
                <a:cubicBezTo>
                  <a:pt x="17867" y="18143"/>
                  <a:pt x="18392" y="17631"/>
                  <a:pt x="18730" y="16972"/>
                </a:cubicBezTo>
                <a:cubicBezTo>
                  <a:pt x="19067" y="16317"/>
                  <a:pt x="19222" y="15518"/>
                  <a:pt x="19178" y="14613"/>
                </a:cubicBezTo>
                <a:cubicBezTo>
                  <a:pt x="19133" y="13715"/>
                  <a:pt x="18901" y="12711"/>
                  <a:pt x="18453" y="11634"/>
                </a:cubicBezTo>
                <a:cubicBezTo>
                  <a:pt x="18005" y="10562"/>
                  <a:pt x="17391" y="9514"/>
                  <a:pt x="16655" y="8533"/>
                </a:cubicBezTo>
                <a:cubicBezTo>
                  <a:pt x="15920" y="7552"/>
                  <a:pt x="15068" y="6635"/>
                  <a:pt x="14144" y="5824"/>
                </a:cubicBezTo>
                <a:cubicBezTo>
                  <a:pt x="13215" y="5010"/>
                  <a:pt x="12214" y="4303"/>
                  <a:pt x="11190" y="3743"/>
                </a:cubicBezTo>
                <a:cubicBezTo>
                  <a:pt x="10156" y="3183"/>
                  <a:pt x="9094" y="2774"/>
                  <a:pt x="8060" y="2568"/>
                </a:cubicBezTo>
                <a:cubicBezTo>
                  <a:pt x="7009" y="2361"/>
                  <a:pt x="6085" y="2381"/>
                  <a:pt x="5316" y="2600"/>
                </a:cubicBezTo>
                <a:cubicBezTo>
                  <a:pt x="4531" y="2822"/>
                  <a:pt x="3905" y="3247"/>
                  <a:pt x="3463" y="3847"/>
                </a:cubicBezTo>
                <a:cubicBezTo>
                  <a:pt x="3015" y="4450"/>
                  <a:pt x="2755" y="5233"/>
                  <a:pt x="2722" y="6154"/>
                </a:cubicBezTo>
                <a:cubicBezTo>
                  <a:pt x="2683" y="7083"/>
                  <a:pt x="2877" y="8156"/>
                  <a:pt x="3319" y="9323"/>
                </a:cubicBezTo>
                <a:cubicBezTo>
                  <a:pt x="3767" y="10499"/>
                  <a:pt x="4425" y="11658"/>
                  <a:pt x="5239" y="12746"/>
                </a:cubicBezTo>
                <a:cubicBezTo>
                  <a:pt x="6052" y="13831"/>
                  <a:pt x="7009" y="14839"/>
                  <a:pt x="8043" y="15709"/>
                </a:cubicBezTo>
                <a:cubicBezTo>
                  <a:pt x="9072" y="16575"/>
                  <a:pt x="10178" y="17301"/>
                  <a:pt x="11290" y="17842"/>
                </a:cubicBezTo>
                <a:cubicBezTo>
                  <a:pt x="12391" y="18370"/>
                  <a:pt x="13497" y="18715"/>
                  <a:pt x="14548" y="18822"/>
                </a:cubicBezTo>
              </a:path>
            </a:pathLst>
          </a:custGeom>
          <a:gradFill flip="none" rotWithShape="1">
            <a:gsLst>
              <a:gs pos="0">
                <a:sysClr val="window" lastClr="FFFFFF">
                  <a:lumMod val="65000"/>
                </a:sysClr>
              </a:gs>
              <a:gs pos="50000">
                <a:sysClr val="window" lastClr="FFFFFF">
                  <a:lumMod val="85000"/>
                  <a:shade val="67500"/>
                  <a:satMod val="115000"/>
                </a:sysClr>
              </a:gs>
              <a:gs pos="100000">
                <a:sysClr val="window" lastClr="FFFFFF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sz="2025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2E52D50C-19E7-C71F-F58F-4A1A80CD87E8}"/>
              </a:ext>
            </a:extLst>
          </p:cNvPr>
          <p:cNvSpPr/>
          <p:nvPr/>
        </p:nvSpPr>
        <p:spPr>
          <a:xfrm>
            <a:off x="3250449" y="4483496"/>
            <a:ext cx="2254745" cy="3063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454" extrusionOk="0">
                <a:moveTo>
                  <a:pt x="7276" y="250"/>
                </a:moveTo>
                <a:cubicBezTo>
                  <a:pt x="8616" y="552"/>
                  <a:pt x="9973" y="1107"/>
                  <a:pt x="11292" y="1847"/>
                </a:cubicBezTo>
                <a:cubicBezTo>
                  <a:pt x="12588" y="2579"/>
                  <a:pt x="13854" y="3492"/>
                  <a:pt x="15023" y="4529"/>
                </a:cubicBezTo>
                <a:cubicBezTo>
                  <a:pt x="16184" y="5560"/>
                  <a:pt x="17257" y="6723"/>
                  <a:pt x="18181" y="7961"/>
                </a:cubicBezTo>
                <a:cubicBezTo>
                  <a:pt x="19105" y="9200"/>
                  <a:pt x="19889" y="10523"/>
                  <a:pt x="20462" y="11878"/>
                </a:cubicBezTo>
                <a:cubicBezTo>
                  <a:pt x="21045" y="13246"/>
                  <a:pt x="21365" y="14529"/>
                  <a:pt x="21448" y="15685"/>
                </a:cubicBezTo>
                <a:cubicBezTo>
                  <a:pt x="21531" y="16858"/>
                  <a:pt x="21369" y="17904"/>
                  <a:pt x="20975" y="18774"/>
                </a:cubicBezTo>
                <a:cubicBezTo>
                  <a:pt x="20572" y="19659"/>
                  <a:pt x="19928" y="20365"/>
                  <a:pt x="19061" y="20829"/>
                </a:cubicBezTo>
                <a:cubicBezTo>
                  <a:pt x="18172" y="21301"/>
                  <a:pt x="17051" y="21525"/>
                  <a:pt x="15711" y="21434"/>
                </a:cubicBezTo>
                <a:cubicBezTo>
                  <a:pt x="14344" y="21339"/>
                  <a:pt x="12886" y="20923"/>
                  <a:pt x="11419" y="20246"/>
                </a:cubicBezTo>
                <a:cubicBezTo>
                  <a:pt x="9930" y="19555"/>
                  <a:pt x="8449" y="18604"/>
                  <a:pt x="7061" y="17453"/>
                </a:cubicBezTo>
                <a:cubicBezTo>
                  <a:pt x="5659" y="16294"/>
                  <a:pt x="4367" y="14942"/>
                  <a:pt x="3277" y="13476"/>
                </a:cubicBezTo>
                <a:cubicBezTo>
                  <a:pt x="2186" y="12011"/>
                  <a:pt x="1306" y="10448"/>
                  <a:pt x="728" y="8866"/>
                </a:cubicBezTo>
                <a:cubicBezTo>
                  <a:pt x="154" y="7299"/>
                  <a:pt x="-69" y="5878"/>
                  <a:pt x="19" y="4652"/>
                </a:cubicBezTo>
                <a:cubicBezTo>
                  <a:pt x="106" y="3448"/>
                  <a:pt x="487" y="2443"/>
                  <a:pt x="1122" y="1677"/>
                </a:cubicBezTo>
                <a:cubicBezTo>
                  <a:pt x="1744" y="927"/>
                  <a:pt x="2603" y="414"/>
                  <a:pt x="3658" y="168"/>
                </a:cubicBezTo>
                <a:cubicBezTo>
                  <a:pt x="4692" y="-75"/>
                  <a:pt x="5909" y="-59"/>
                  <a:pt x="7276" y="250"/>
                </a:cubicBezTo>
                <a:close/>
                <a:moveTo>
                  <a:pt x="14791" y="19117"/>
                </a:moveTo>
                <a:cubicBezTo>
                  <a:pt x="15855" y="19212"/>
                  <a:pt x="16757" y="19054"/>
                  <a:pt x="17476" y="18698"/>
                </a:cubicBezTo>
                <a:cubicBezTo>
                  <a:pt x="18181" y="18348"/>
                  <a:pt x="18706" y="17803"/>
                  <a:pt x="19043" y="17110"/>
                </a:cubicBezTo>
                <a:cubicBezTo>
                  <a:pt x="19376" y="16426"/>
                  <a:pt x="19521" y="15597"/>
                  <a:pt x="19464" y="14664"/>
                </a:cubicBezTo>
                <a:cubicBezTo>
                  <a:pt x="19411" y="13741"/>
                  <a:pt x="19162" y="12710"/>
                  <a:pt x="18697" y="11611"/>
                </a:cubicBezTo>
                <a:cubicBezTo>
                  <a:pt x="18238" y="10517"/>
                  <a:pt x="17607" y="9449"/>
                  <a:pt x="16862" y="8450"/>
                </a:cubicBezTo>
                <a:cubicBezTo>
                  <a:pt x="16118" y="7451"/>
                  <a:pt x="15251" y="6515"/>
                  <a:pt x="14313" y="5686"/>
                </a:cubicBezTo>
                <a:cubicBezTo>
                  <a:pt x="13372" y="4851"/>
                  <a:pt x="12351" y="4123"/>
                  <a:pt x="11305" y="3543"/>
                </a:cubicBezTo>
                <a:cubicBezTo>
                  <a:pt x="10249" y="2960"/>
                  <a:pt x="9159" y="2528"/>
                  <a:pt x="8094" y="2301"/>
                </a:cubicBezTo>
                <a:cubicBezTo>
                  <a:pt x="7013" y="2071"/>
                  <a:pt x="6049" y="2077"/>
                  <a:pt x="5243" y="2285"/>
                </a:cubicBezTo>
                <a:cubicBezTo>
                  <a:pt x="4420" y="2500"/>
                  <a:pt x="3754" y="2925"/>
                  <a:pt x="3281" y="3530"/>
                </a:cubicBezTo>
                <a:cubicBezTo>
                  <a:pt x="2800" y="4148"/>
                  <a:pt x="2515" y="4952"/>
                  <a:pt x="2462" y="5906"/>
                </a:cubicBezTo>
                <a:cubicBezTo>
                  <a:pt x="2410" y="6874"/>
                  <a:pt x="2598" y="7990"/>
                  <a:pt x="3054" y="9219"/>
                </a:cubicBezTo>
                <a:cubicBezTo>
                  <a:pt x="3513" y="10454"/>
                  <a:pt x="4205" y="11674"/>
                  <a:pt x="5055" y="12814"/>
                </a:cubicBezTo>
                <a:cubicBezTo>
                  <a:pt x="5905" y="13955"/>
                  <a:pt x="6912" y="15011"/>
                  <a:pt x="7998" y="15922"/>
                </a:cubicBezTo>
                <a:cubicBezTo>
                  <a:pt x="9080" y="16826"/>
                  <a:pt x="10236" y="17583"/>
                  <a:pt x="11401" y="18134"/>
                </a:cubicBezTo>
                <a:cubicBezTo>
                  <a:pt x="12553" y="18679"/>
                  <a:pt x="13705" y="19023"/>
                  <a:pt x="14791" y="19117"/>
                </a:cubicBezTo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sz="2025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8C5797-D9D4-1BA7-F50B-BCF9CF178C84}"/>
              </a:ext>
            </a:extLst>
          </p:cNvPr>
          <p:cNvGrpSpPr/>
          <p:nvPr/>
        </p:nvGrpSpPr>
        <p:grpSpPr>
          <a:xfrm>
            <a:off x="4218115" y="3762971"/>
            <a:ext cx="2818274" cy="1771916"/>
            <a:chOff x="1757651" y="1256035"/>
            <a:chExt cx="3442630" cy="2212011"/>
          </a:xfrm>
        </p:grpSpPr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76F80546-E24F-107D-6DCB-070500336519}"/>
                </a:ext>
              </a:extLst>
            </p:cNvPr>
            <p:cNvSpPr/>
            <p:nvPr/>
          </p:nvSpPr>
          <p:spPr>
            <a:xfrm>
              <a:off x="3757319" y="1256035"/>
              <a:ext cx="1277854" cy="1049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0679" extrusionOk="0">
                  <a:moveTo>
                    <a:pt x="0" y="20679"/>
                  </a:moveTo>
                  <a:cubicBezTo>
                    <a:pt x="0" y="20679"/>
                    <a:pt x="6874" y="9644"/>
                    <a:pt x="9717" y="5626"/>
                  </a:cubicBezTo>
                  <a:cubicBezTo>
                    <a:pt x="12560" y="1608"/>
                    <a:pt x="15192" y="-921"/>
                    <a:pt x="18291" y="316"/>
                  </a:cubicBezTo>
                  <a:cubicBezTo>
                    <a:pt x="21390" y="1553"/>
                    <a:pt x="21600" y="6502"/>
                    <a:pt x="20201" y="8976"/>
                  </a:cubicBezTo>
                  <a:lnTo>
                    <a:pt x="0" y="206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44CA8EF6-E9E7-575B-9508-764D3EDD72E6}"/>
                </a:ext>
              </a:extLst>
            </p:cNvPr>
            <p:cNvSpPr/>
            <p:nvPr/>
          </p:nvSpPr>
          <p:spPr>
            <a:xfrm>
              <a:off x="1757651" y="3255710"/>
              <a:ext cx="356758" cy="21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171" extrusionOk="0">
                  <a:moveTo>
                    <a:pt x="18576" y="513"/>
                  </a:moveTo>
                  <a:lnTo>
                    <a:pt x="0" y="21171"/>
                  </a:lnTo>
                  <a:lnTo>
                    <a:pt x="20304" y="5663"/>
                  </a:lnTo>
                  <a:cubicBezTo>
                    <a:pt x="21201" y="4999"/>
                    <a:pt x="21600" y="3227"/>
                    <a:pt x="21168" y="1731"/>
                  </a:cubicBezTo>
                  <a:cubicBezTo>
                    <a:pt x="20769" y="236"/>
                    <a:pt x="19706" y="-429"/>
                    <a:pt x="18809" y="291"/>
                  </a:cubicBezTo>
                  <a:cubicBezTo>
                    <a:pt x="18742" y="346"/>
                    <a:pt x="18642" y="402"/>
                    <a:pt x="18576" y="51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03684F12-C08E-2451-AD30-83FA95A06E9F}"/>
                </a:ext>
              </a:extLst>
            </p:cNvPr>
            <p:cNvSpPr/>
            <p:nvPr/>
          </p:nvSpPr>
          <p:spPr>
            <a:xfrm>
              <a:off x="2035383" y="1700408"/>
              <a:ext cx="2935251" cy="1649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489" extrusionOk="0">
                  <a:moveTo>
                    <a:pt x="376" y="18748"/>
                  </a:moveTo>
                  <a:cubicBezTo>
                    <a:pt x="474" y="18560"/>
                    <a:pt x="592" y="18364"/>
                    <a:pt x="730" y="18169"/>
                  </a:cubicBezTo>
                  <a:cubicBezTo>
                    <a:pt x="840" y="18010"/>
                    <a:pt x="962" y="17843"/>
                    <a:pt x="1096" y="17677"/>
                  </a:cubicBezTo>
                  <a:cubicBezTo>
                    <a:pt x="1210" y="17532"/>
                    <a:pt x="1332" y="17387"/>
                    <a:pt x="1463" y="17242"/>
                  </a:cubicBezTo>
                  <a:cubicBezTo>
                    <a:pt x="1581" y="17112"/>
                    <a:pt x="1703" y="16975"/>
                    <a:pt x="1829" y="16837"/>
                  </a:cubicBezTo>
                  <a:cubicBezTo>
                    <a:pt x="2517" y="16113"/>
                    <a:pt x="3387" y="15303"/>
                    <a:pt x="4425" y="14361"/>
                  </a:cubicBezTo>
                  <a:cubicBezTo>
                    <a:pt x="4539" y="14260"/>
                    <a:pt x="4657" y="14152"/>
                    <a:pt x="4775" y="14043"/>
                  </a:cubicBezTo>
                  <a:cubicBezTo>
                    <a:pt x="4889" y="13942"/>
                    <a:pt x="5007" y="13833"/>
                    <a:pt x="5125" y="13732"/>
                  </a:cubicBezTo>
                  <a:cubicBezTo>
                    <a:pt x="5239" y="13630"/>
                    <a:pt x="5357" y="13522"/>
                    <a:pt x="5475" y="13420"/>
                  </a:cubicBezTo>
                  <a:cubicBezTo>
                    <a:pt x="5589" y="13319"/>
                    <a:pt x="5707" y="13211"/>
                    <a:pt x="5825" y="13109"/>
                  </a:cubicBezTo>
                  <a:cubicBezTo>
                    <a:pt x="5963" y="12986"/>
                    <a:pt x="6106" y="12856"/>
                    <a:pt x="6252" y="12726"/>
                  </a:cubicBezTo>
                  <a:cubicBezTo>
                    <a:pt x="10692" y="8715"/>
                    <a:pt x="21504" y="0"/>
                    <a:pt x="21504" y="0"/>
                  </a:cubicBezTo>
                  <a:cubicBezTo>
                    <a:pt x="21504" y="0"/>
                    <a:pt x="12140" y="10757"/>
                    <a:pt x="8067" y="15064"/>
                  </a:cubicBezTo>
                  <a:cubicBezTo>
                    <a:pt x="7615" y="15541"/>
                    <a:pt x="7168" y="16012"/>
                    <a:pt x="6736" y="16468"/>
                  </a:cubicBezTo>
                  <a:cubicBezTo>
                    <a:pt x="6622" y="16584"/>
                    <a:pt x="6513" y="16707"/>
                    <a:pt x="6403" y="16823"/>
                  </a:cubicBezTo>
                  <a:cubicBezTo>
                    <a:pt x="6289" y="16938"/>
                    <a:pt x="6179" y="17061"/>
                    <a:pt x="6069" y="17170"/>
                  </a:cubicBezTo>
                  <a:cubicBezTo>
                    <a:pt x="5955" y="17286"/>
                    <a:pt x="5845" y="17402"/>
                    <a:pt x="5735" y="17517"/>
                  </a:cubicBezTo>
                  <a:cubicBezTo>
                    <a:pt x="5621" y="17633"/>
                    <a:pt x="5512" y="17749"/>
                    <a:pt x="5398" y="17865"/>
                  </a:cubicBezTo>
                  <a:cubicBezTo>
                    <a:pt x="4445" y="18849"/>
                    <a:pt x="3575" y="19704"/>
                    <a:pt x="2822" y="20333"/>
                  </a:cubicBezTo>
                  <a:cubicBezTo>
                    <a:pt x="2687" y="20442"/>
                    <a:pt x="2561" y="20550"/>
                    <a:pt x="2435" y="20645"/>
                  </a:cubicBezTo>
                  <a:cubicBezTo>
                    <a:pt x="2297" y="20753"/>
                    <a:pt x="2162" y="20854"/>
                    <a:pt x="2036" y="20941"/>
                  </a:cubicBezTo>
                  <a:cubicBezTo>
                    <a:pt x="1890" y="21043"/>
                    <a:pt x="1747" y="21130"/>
                    <a:pt x="1617" y="21209"/>
                  </a:cubicBezTo>
                  <a:cubicBezTo>
                    <a:pt x="1454" y="21296"/>
                    <a:pt x="1304" y="21368"/>
                    <a:pt x="1165" y="21419"/>
                  </a:cubicBezTo>
                  <a:cubicBezTo>
                    <a:pt x="624" y="21600"/>
                    <a:pt x="250" y="21441"/>
                    <a:pt x="91" y="20833"/>
                  </a:cubicBezTo>
                  <a:cubicBezTo>
                    <a:pt x="-96" y="20123"/>
                    <a:pt x="10" y="19457"/>
                    <a:pt x="376" y="187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E064EF8B-296F-8C20-1F7C-D85133429529}"/>
                </a:ext>
              </a:extLst>
            </p:cNvPr>
            <p:cNvSpPr/>
            <p:nvPr/>
          </p:nvSpPr>
          <p:spPr>
            <a:xfrm>
              <a:off x="3701777" y="1533763"/>
              <a:ext cx="1299188" cy="82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0440" extrusionOk="0">
                  <a:moveTo>
                    <a:pt x="0" y="20440"/>
                  </a:moveTo>
                  <a:cubicBezTo>
                    <a:pt x="0" y="20440"/>
                    <a:pt x="9976" y="4628"/>
                    <a:pt x="13923" y="1734"/>
                  </a:cubicBezTo>
                  <a:cubicBezTo>
                    <a:pt x="17861" y="-1160"/>
                    <a:pt x="20477" y="86"/>
                    <a:pt x="21039" y="1734"/>
                  </a:cubicBezTo>
                  <a:cubicBezTo>
                    <a:pt x="21600" y="3382"/>
                    <a:pt x="20287" y="4365"/>
                    <a:pt x="19391" y="4988"/>
                  </a:cubicBezTo>
                  <a:cubicBezTo>
                    <a:pt x="18495" y="5611"/>
                    <a:pt x="0" y="20440"/>
                    <a:pt x="0" y="2044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8B75E502-8291-689E-EE84-268B8F87331C}"/>
                </a:ext>
              </a:extLst>
            </p:cNvPr>
            <p:cNvSpPr/>
            <p:nvPr/>
          </p:nvSpPr>
          <p:spPr>
            <a:xfrm>
              <a:off x="3757319" y="1700403"/>
              <a:ext cx="1442962" cy="73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extrusionOk="0">
                  <a:moveTo>
                    <a:pt x="0" y="21600"/>
                  </a:moveTo>
                  <a:cubicBezTo>
                    <a:pt x="0" y="21600"/>
                    <a:pt x="13450" y="21600"/>
                    <a:pt x="17343" y="19845"/>
                  </a:cubicBezTo>
                  <a:cubicBezTo>
                    <a:pt x="21236" y="18090"/>
                    <a:pt x="21600" y="8348"/>
                    <a:pt x="20451" y="4363"/>
                  </a:cubicBezTo>
                  <a:cubicBezTo>
                    <a:pt x="19302" y="377"/>
                    <a:pt x="17343" y="0"/>
                    <a:pt x="17343" y="0"/>
                  </a:cubicBez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94416E2F-6E3F-54EA-8C51-D3A7BFD4530A}"/>
                </a:ext>
              </a:extLst>
            </p:cNvPr>
            <p:cNvSpPr/>
            <p:nvPr/>
          </p:nvSpPr>
          <p:spPr>
            <a:xfrm>
              <a:off x="2653958" y="2768289"/>
              <a:ext cx="182486" cy="289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9" h="21600" extrusionOk="0">
                  <a:moveTo>
                    <a:pt x="4127" y="13490"/>
                  </a:moveTo>
                  <a:cubicBezTo>
                    <a:pt x="348" y="8814"/>
                    <a:pt x="-911" y="4179"/>
                    <a:pt x="663" y="1779"/>
                  </a:cubicBezTo>
                  <a:cubicBezTo>
                    <a:pt x="2427" y="1200"/>
                    <a:pt x="4253" y="579"/>
                    <a:pt x="6079" y="0"/>
                  </a:cubicBezTo>
                  <a:cubicBezTo>
                    <a:pt x="4631" y="2400"/>
                    <a:pt x="5890" y="6993"/>
                    <a:pt x="9669" y="11586"/>
                  </a:cubicBezTo>
                  <a:cubicBezTo>
                    <a:pt x="12880" y="15559"/>
                    <a:pt x="17099" y="18497"/>
                    <a:pt x="20689" y="19614"/>
                  </a:cubicBezTo>
                  <a:cubicBezTo>
                    <a:pt x="18926" y="20276"/>
                    <a:pt x="17225" y="20938"/>
                    <a:pt x="15525" y="21600"/>
                  </a:cubicBezTo>
                  <a:cubicBezTo>
                    <a:pt x="11747" y="20566"/>
                    <a:pt x="7402" y="17545"/>
                    <a:pt x="4127" y="1349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F4344A16-15E4-118C-3C58-FFC62460C3B1}"/>
                </a:ext>
              </a:extLst>
            </p:cNvPr>
            <p:cNvSpPr/>
            <p:nvPr/>
          </p:nvSpPr>
          <p:spPr>
            <a:xfrm>
              <a:off x="2701855" y="2748108"/>
              <a:ext cx="179490" cy="287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1" h="21600" extrusionOk="0">
                  <a:moveTo>
                    <a:pt x="4239" y="13495"/>
                  </a:moveTo>
                  <a:cubicBezTo>
                    <a:pt x="457" y="8857"/>
                    <a:pt x="-889" y="4261"/>
                    <a:pt x="585" y="1796"/>
                  </a:cubicBezTo>
                  <a:cubicBezTo>
                    <a:pt x="2380" y="1212"/>
                    <a:pt x="4239" y="585"/>
                    <a:pt x="6097" y="0"/>
                  </a:cubicBezTo>
                  <a:cubicBezTo>
                    <a:pt x="4751" y="2465"/>
                    <a:pt x="6033" y="7019"/>
                    <a:pt x="9815" y="11573"/>
                  </a:cubicBezTo>
                  <a:cubicBezTo>
                    <a:pt x="13020" y="15459"/>
                    <a:pt x="17186" y="18425"/>
                    <a:pt x="20711" y="19595"/>
                  </a:cubicBezTo>
                  <a:cubicBezTo>
                    <a:pt x="18916" y="20263"/>
                    <a:pt x="17186" y="20973"/>
                    <a:pt x="15455" y="21600"/>
                  </a:cubicBezTo>
                  <a:cubicBezTo>
                    <a:pt x="11866" y="20514"/>
                    <a:pt x="7572" y="17505"/>
                    <a:pt x="4239" y="1349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83448ED2-19D1-4214-AC61-ED21BF8E0BD7}"/>
                </a:ext>
              </a:extLst>
            </p:cNvPr>
            <p:cNvSpPr/>
            <p:nvPr/>
          </p:nvSpPr>
          <p:spPr>
            <a:xfrm>
              <a:off x="2606465" y="2792574"/>
              <a:ext cx="184296" cy="292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3" h="21600" extrusionOk="0">
                  <a:moveTo>
                    <a:pt x="4095" y="13526"/>
                  </a:moveTo>
                  <a:cubicBezTo>
                    <a:pt x="298" y="8812"/>
                    <a:pt x="-947" y="4140"/>
                    <a:pt x="734" y="1803"/>
                  </a:cubicBezTo>
                  <a:cubicBezTo>
                    <a:pt x="2477" y="1230"/>
                    <a:pt x="4282" y="615"/>
                    <a:pt x="6087" y="0"/>
                  </a:cubicBezTo>
                  <a:cubicBezTo>
                    <a:pt x="4531" y="2377"/>
                    <a:pt x="5776" y="6968"/>
                    <a:pt x="9511" y="11599"/>
                  </a:cubicBezTo>
                  <a:cubicBezTo>
                    <a:pt x="12810" y="15616"/>
                    <a:pt x="17105" y="18608"/>
                    <a:pt x="20653" y="19633"/>
                  </a:cubicBezTo>
                  <a:cubicBezTo>
                    <a:pt x="18910" y="20288"/>
                    <a:pt x="17229" y="20944"/>
                    <a:pt x="15486" y="21600"/>
                  </a:cubicBezTo>
                  <a:cubicBezTo>
                    <a:pt x="11876" y="20698"/>
                    <a:pt x="7456" y="17665"/>
                    <a:pt x="4095" y="1352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3D73BC42-0458-19EA-2E43-F2080BF9A7DB}"/>
                </a:ext>
              </a:extLst>
            </p:cNvPr>
            <p:cNvSpPr/>
            <p:nvPr/>
          </p:nvSpPr>
          <p:spPr>
            <a:xfrm>
              <a:off x="2743114" y="2728619"/>
              <a:ext cx="177171" cy="28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1" h="21600" extrusionOk="0">
                  <a:moveTo>
                    <a:pt x="4291" y="13500"/>
                  </a:moveTo>
                  <a:cubicBezTo>
                    <a:pt x="517" y="8902"/>
                    <a:pt x="-849" y="4303"/>
                    <a:pt x="517" y="1814"/>
                  </a:cubicBezTo>
                  <a:cubicBezTo>
                    <a:pt x="2339" y="1223"/>
                    <a:pt x="4226" y="591"/>
                    <a:pt x="6112" y="0"/>
                  </a:cubicBezTo>
                  <a:cubicBezTo>
                    <a:pt x="4876" y="2531"/>
                    <a:pt x="6177" y="7045"/>
                    <a:pt x="9951" y="11559"/>
                  </a:cubicBezTo>
                  <a:cubicBezTo>
                    <a:pt x="13074" y="15398"/>
                    <a:pt x="17173" y="18309"/>
                    <a:pt x="20751" y="19533"/>
                  </a:cubicBezTo>
                  <a:cubicBezTo>
                    <a:pt x="18929" y="20208"/>
                    <a:pt x="17173" y="20925"/>
                    <a:pt x="15416" y="21600"/>
                  </a:cubicBezTo>
                  <a:cubicBezTo>
                    <a:pt x="11773" y="20419"/>
                    <a:pt x="7544" y="17423"/>
                    <a:pt x="4291" y="135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04C4EB79-730E-2B86-D6D9-27A8E946EE86}"/>
                </a:ext>
              </a:extLst>
            </p:cNvPr>
            <p:cNvSpPr/>
            <p:nvPr/>
          </p:nvSpPr>
          <p:spPr>
            <a:xfrm>
              <a:off x="2033002" y="3143611"/>
              <a:ext cx="158277" cy="20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2" h="20760" extrusionOk="0">
                  <a:moveTo>
                    <a:pt x="6517" y="0"/>
                  </a:moveTo>
                  <a:cubicBezTo>
                    <a:pt x="6798" y="3188"/>
                    <a:pt x="8340" y="7200"/>
                    <a:pt x="11075" y="11267"/>
                  </a:cubicBezTo>
                  <a:cubicBezTo>
                    <a:pt x="13670" y="15115"/>
                    <a:pt x="16896" y="18247"/>
                    <a:pt x="19982" y="20226"/>
                  </a:cubicBezTo>
                  <a:cubicBezTo>
                    <a:pt x="10655" y="21600"/>
                    <a:pt x="4203" y="20391"/>
                    <a:pt x="1468" y="15774"/>
                  </a:cubicBezTo>
                  <a:cubicBezTo>
                    <a:pt x="-1618" y="10443"/>
                    <a:pt x="205" y="5386"/>
                    <a:pt x="651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BAE7472A-A0CF-F644-ED48-5920D973FEC9}"/>
                </a:ext>
              </a:extLst>
            </p:cNvPr>
            <p:cNvSpPr/>
            <p:nvPr/>
          </p:nvSpPr>
          <p:spPr>
            <a:xfrm>
              <a:off x="2082934" y="3100824"/>
              <a:ext cx="168305" cy="249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4" y="13710"/>
                  </a:moveTo>
                  <a:cubicBezTo>
                    <a:pt x="1853" y="10151"/>
                    <a:pt x="285" y="6639"/>
                    <a:pt x="0" y="3849"/>
                  </a:cubicBezTo>
                  <a:cubicBezTo>
                    <a:pt x="1711" y="2598"/>
                    <a:pt x="3778" y="1299"/>
                    <a:pt x="6202" y="0"/>
                  </a:cubicBezTo>
                  <a:cubicBezTo>
                    <a:pt x="5846" y="2983"/>
                    <a:pt x="7485" y="7216"/>
                    <a:pt x="10836" y="11498"/>
                  </a:cubicBezTo>
                  <a:cubicBezTo>
                    <a:pt x="13972" y="15491"/>
                    <a:pt x="17964" y="18569"/>
                    <a:pt x="21600" y="20205"/>
                  </a:cubicBezTo>
                  <a:cubicBezTo>
                    <a:pt x="18749" y="20782"/>
                    <a:pt x="16111" y="21263"/>
                    <a:pt x="13687" y="21600"/>
                  </a:cubicBezTo>
                  <a:cubicBezTo>
                    <a:pt x="10551" y="19820"/>
                    <a:pt x="7343" y="17078"/>
                    <a:pt x="4634" y="1371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2420BA1F-C5B6-85D1-B862-A34A05CDA5FD}"/>
                </a:ext>
              </a:extLst>
            </p:cNvPr>
            <p:cNvSpPr/>
            <p:nvPr/>
          </p:nvSpPr>
          <p:spPr>
            <a:xfrm>
              <a:off x="2129718" y="3062838"/>
              <a:ext cx="178125" cy="27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extrusionOk="0">
                  <a:moveTo>
                    <a:pt x="4364" y="13616"/>
                  </a:moveTo>
                  <a:cubicBezTo>
                    <a:pt x="1241" y="9669"/>
                    <a:pt x="-288" y="5766"/>
                    <a:pt x="44" y="3016"/>
                  </a:cubicBezTo>
                  <a:cubicBezTo>
                    <a:pt x="1839" y="2040"/>
                    <a:pt x="3833" y="1020"/>
                    <a:pt x="6026" y="0"/>
                  </a:cubicBezTo>
                  <a:cubicBezTo>
                    <a:pt x="5162" y="2705"/>
                    <a:pt x="6624" y="7141"/>
                    <a:pt x="10146" y="11532"/>
                  </a:cubicBezTo>
                  <a:cubicBezTo>
                    <a:pt x="13403" y="15612"/>
                    <a:pt x="17657" y="18673"/>
                    <a:pt x="21312" y="19959"/>
                  </a:cubicBezTo>
                  <a:cubicBezTo>
                    <a:pt x="18919" y="20580"/>
                    <a:pt x="16593" y="21112"/>
                    <a:pt x="14466" y="21600"/>
                  </a:cubicBezTo>
                  <a:cubicBezTo>
                    <a:pt x="11010" y="20137"/>
                    <a:pt x="7289" y="17298"/>
                    <a:pt x="4364" y="1361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95074AFD-94B0-65BB-B2D7-B059DBDE8C0B}"/>
                </a:ext>
              </a:extLst>
            </p:cNvPr>
            <p:cNvSpPr/>
            <p:nvPr/>
          </p:nvSpPr>
          <p:spPr>
            <a:xfrm>
              <a:off x="2214371" y="3004017"/>
              <a:ext cx="188211" cy="29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extrusionOk="0">
                  <a:moveTo>
                    <a:pt x="4051" y="13577"/>
                  </a:moveTo>
                  <a:cubicBezTo>
                    <a:pt x="543" y="9134"/>
                    <a:pt x="-749" y="4731"/>
                    <a:pt x="420" y="2304"/>
                  </a:cubicBezTo>
                  <a:cubicBezTo>
                    <a:pt x="2205" y="1563"/>
                    <a:pt x="4051" y="782"/>
                    <a:pt x="5959" y="0"/>
                  </a:cubicBezTo>
                  <a:cubicBezTo>
                    <a:pt x="4420" y="2345"/>
                    <a:pt x="5651" y="6994"/>
                    <a:pt x="9343" y="11643"/>
                  </a:cubicBezTo>
                  <a:cubicBezTo>
                    <a:pt x="12728" y="15881"/>
                    <a:pt x="17220" y="18967"/>
                    <a:pt x="20851" y="19831"/>
                  </a:cubicBezTo>
                  <a:cubicBezTo>
                    <a:pt x="18820" y="20448"/>
                    <a:pt x="16913" y="21065"/>
                    <a:pt x="15005" y="21600"/>
                  </a:cubicBezTo>
                  <a:cubicBezTo>
                    <a:pt x="11559" y="20613"/>
                    <a:pt x="7251" y="17650"/>
                    <a:pt x="4051" y="135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7840B599-0BC1-F49E-F8D7-A1C00795610A}"/>
                </a:ext>
              </a:extLst>
            </p:cNvPr>
            <p:cNvSpPr/>
            <p:nvPr/>
          </p:nvSpPr>
          <p:spPr>
            <a:xfrm>
              <a:off x="2258122" y="2814515"/>
              <a:ext cx="492434" cy="45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extrusionOk="0">
                  <a:moveTo>
                    <a:pt x="1571" y="16364"/>
                  </a:moveTo>
                  <a:cubicBezTo>
                    <a:pt x="132" y="13405"/>
                    <a:pt x="-347" y="10447"/>
                    <a:pt x="252" y="8954"/>
                  </a:cubicBezTo>
                  <a:cubicBezTo>
                    <a:pt x="4304" y="6336"/>
                    <a:pt x="9434" y="3404"/>
                    <a:pt x="15547" y="0"/>
                  </a:cubicBezTo>
                  <a:cubicBezTo>
                    <a:pt x="14900" y="1492"/>
                    <a:pt x="15380" y="4477"/>
                    <a:pt x="16842" y="7488"/>
                  </a:cubicBezTo>
                  <a:cubicBezTo>
                    <a:pt x="18136" y="10132"/>
                    <a:pt x="19839" y="12070"/>
                    <a:pt x="21253" y="12672"/>
                  </a:cubicBezTo>
                  <a:cubicBezTo>
                    <a:pt x="15643" y="16233"/>
                    <a:pt x="10513" y="19322"/>
                    <a:pt x="6078" y="21600"/>
                  </a:cubicBezTo>
                  <a:cubicBezTo>
                    <a:pt x="4639" y="21024"/>
                    <a:pt x="2889" y="19061"/>
                    <a:pt x="1571" y="1636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1B9452DD-DD00-8442-C202-6CDF3118BECE}"/>
                </a:ext>
              </a:extLst>
            </p:cNvPr>
            <p:cNvSpPr/>
            <p:nvPr/>
          </p:nvSpPr>
          <p:spPr>
            <a:xfrm>
              <a:off x="2173401" y="3033453"/>
              <a:ext cx="184778" cy="283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extrusionOk="0">
                  <a:moveTo>
                    <a:pt x="4146" y="13526"/>
                  </a:moveTo>
                  <a:cubicBezTo>
                    <a:pt x="798" y="9299"/>
                    <a:pt x="-591" y="5115"/>
                    <a:pt x="230" y="2536"/>
                  </a:cubicBezTo>
                  <a:cubicBezTo>
                    <a:pt x="1998" y="1691"/>
                    <a:pt x="3893" y="845"/>
                    <a:pt x="5914" y="0"/>
                  </a:cubicBezTo>
                  <a:cubicBezTo>
                    <a:pt x="4651" y="2536"/>
                    <a:pt x="5977" y="7059"/>
                    <a:pt x="9641" y="11582"/>
                  </a:cubicBezTo>
                  <a:cubicBezTo>
                    <a:pt x="12988" y="15724"/>
                    <a:pt x="17346" y="18810"/>
                    <a:pt x="21009" y="19867"/>
                  </a:cubicBezTo>
                  <a:cubicBezTo>
                    <a:pt x="18862" y="20501"/>
                    <a:pt x="16777" y="21093"/>
                    <a:pt x="14820" y="21600"/>
                  </a:cubicBezTo>
                  <a:cubicBezTo>
                    <a:pt x="11283" y="20374"/>
                    <a:pt x="7241" y="17415"/>
                    <a:pt x="4146" y="1352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01D775-A890-3659-2E4C-0C319E8788D3}"/>
              </a:ext>
            </a:extLst>
          </p:cNvPr>
          <p:cNvGrpSpPr/>
          <p:nvPr/>
        </p:nvGrpSpPr>
        <p:grpSpPr>
          <a:xfrm rot="20246942">
            <a:off x="3188727" y="2964455"/>
            <a:ext cx="2818274" cy="1771916"/>
            <a:chOff x="1757651" y="1256035"/>
            <a:chExt cx="3442630" cy="2212011"/>
          </a:xfrm>
        </p:grpSpPr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A5681A34-44B4-A7EC-96E8-12147B63783A}"/>
                </a:ext>
              </a:extLst>
            </p:cNvPr>
            <p:cNvSpPr/>
            <p:nvPr/>
          </p:nvSpPr>
          <p:spPr>
            <a:xfrm>
              <a:off x="3757319" y="1256035"/>
              <a:ext cx="1277854" cy="1049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0679" extrusionOk="0">
                  <a:moveTo>
                    <a:pt x="0" y="20679"/>
                  </a:moveTo>
                  <a:cubicBezTo>
                    <a:pt x="0" y="20679"/>
                    <a:pt x="6874" y="9644"/>
                    <a:pt x="9717" y="5626"/>
                  </a:cubicBezTo>
                  <a:cubicBezTo>
                    <a:pt x="12560" y="1608"/>
                    <a:pt x="15192" y="-921"/>
                    <a:pt x="18291" y="316"/>
                  </a:cubicBezTo>
                  <a:cubicBezTo>
                    <a:pt x="21390" y="1553"/>
                    <a:pt x="21600" y="6502"/>
                    <a:pt x="20201" y="8976"/>
                  </a:cubicBezTo>
                  <a:lnTo>
                    <a:pt x="0" y="20679"/>
                  </a:ln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D206D7C5-D819-5E51-54C3-534269953C3F}"/>
                </a:ext>
              </a:extLst>
            </p:cNvPr>
            <p:cNvSpPr/>
            <p:nvPr/>
          </p:nvSpPr>
          <p:spPr>
            <a:xfrm>
              <a:off x="1757651" y="3255710"/>
              <a:ext cx="356758" cy="21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171" extrusionOk="0">
                  <a:moveTo>
                    <a:pt x="18576" y="513"/>
                  </a:moveTo>
                  <a:lnTo>
                    <a:pt x="0" y="21171"/>
                  </a:lnTo>
                  <a:lnTo>
                    <a:pt x="20304" y="5663"/>
                  </a:lnTo>
                  <a:cubicBezTo>
                    <a:pt x="21201" y="4999"/>
                    <a:pt x="21600" y="3227"/>
                    <a:pt x="21168" y="1731"/>
                  </a:cubicBezTo>
                  <a:cubicBezTo>
                    <a:pt x="20769" y="236"/>
                    <a:pt x="19706" y="-429"/>
                    <a:pt x="18809" y="291"/>
                  </a:cubicBezTo>
                  <a:cubicBezTo>
                    <a:pt x="18742" y="346"/>
                    <a:pt x="18642" y="402"/>
                    <a:pt x="18576" y="513"/>
                  </a:cubicBez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7723555A-8F12-E665-B9AC-49F8BFA319CA}"/>
                </a:ext>
              </a:extLst>
            </p:cNvPr>
            <p:cNvSpPr/>
            <p:nvPr/>
          </p:nvSpPr>
          <p:spPr>
            <a:xfrm>
              <a:off x="2035383" y="1700408"/>
              <a:ext cx="2935251" cy="1649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489" extrusionOk="0">
                  <a:moveTo>
                    <a:pt x="376" y="18748"/>
                  </a:moveTo>
                  <a:cubicBezTo>
                    <a:pt x="474" y="18560"/>
                    <a:pt x="592" y="18364"/>
                    <a:pt x="730" y="18169"/>
                  </a:cubicBezTo>
                  <a:cubicBezTo>
                    <a:pt x="840" y="18010"/>
                    <a:pt x="962" y="17843"/>
                    <a:pt x="1096" y="17677"/>
                  </a:cubicBezTo>
                  <a:cubicBezTo>
                    <a:pt x="1210" y="17532"/>
                    <a:pt x="1332" y="17387"/>
                    <a:pt x="1463" y="17242"/>
                  </a:cubicBezTo>
                  <a:cubicBezTo>
                    <a:pt x="1581" y="17112"/>
                    <a:pt x="1703" y="16975"/>
                    <a:pt x="1829" y="16837"/>
                  </a:cubicBezTo>
                  <a:cubicBezTo>
                    <a:pt x="2517" y="16113"/>
                    <a:pt x="3387" y="15303"/>
                    <a:pt x="4425" y="14361"/>
                  </a:cubicBezTo>
                  <a:cubicBezTo>
                    <a:pt x="4539" y="14260"/>
                    <a:pt x="4657" y="14152"/>
                    <a:pt x="4775" y="14043"/>
                  </a:cubicBezTo>
                  <a:cubicBezTo>
                    <a:pt x="4889" y="13942"/>
                    <a:pt x="5007" y="13833"/>
                    <a:pt x="5125" y="13732"/>
                  </a:cubicBezTo>
                  <a:cubicBezTo>
                    <a:pt x="5239" y="13630"/>
                    <a:pt x="5357" y="13522"/>
                    <a:pt x="5475" y="13420"/>
                  </a:cubicBezTo>
                  <a:cubicBezTo>
                    <a:pt x="5589" y="13319"/>
                    <a:pt x="5707" y="13211"/>
                    <a:pt x="5825" y="13109"/>
                  </a:cubicBezTo>
                  <a:cubicBezTo>
                    <a:pt x="5963" y="12986"/>
                    <a:pt x="6106" y="12856"/>
                    <a:pt x="6252" y="12726"/>
                  </a:cubicBezTo>
                  <a:cubicBezTo>
                    <a:pt x="10692" y="8715"/>
                    <a:pt x="21504" y="0"/>
                    <a:pt x="21504" y="0"/>
                  </a:cubicBezTo>
                  <a:cubicBezTo>
                    <a:pt x="21504" y="0"/>
                    <a:pt x="12140" y="10757"/>
                    <a:pt x="8067" y="15064"/>
                  </a:cubicBezTo>
                  <a:cubicBezTo>
                    <a:pt x="7615" y="15541"/>
                    <a:pt x="7168" y="16012"/>
                    <a:pt x="6736" y="16468"/>
                  </a:cubicBezTo>
                  <a:cubicBezTo>
                    <a:pt x="6622" y="16584"/>
                    <a:pt x="6513" y="16707"/>
                    <a:pt x="6403" y="16823"/>
                  </a:cubicBezTo>
                  <a:cubicBezTo>
                    <a:pt x="6289" y="16938"/>
                    <a:pt x="6179" y="17061"/>
                    <a:pt x="6069" y="17170"/>
                  </a:cubicBezTo>
                  <a:cubicBezTo>
                    <a:pt x="5955" y="17286"/>
                    <a:pt x="5845" y="17402"/>
                    <a:pt x="5735" y="17517"/>
                  </a:cubicBezTo>
                  <a:cubicBezTo>
                    <a:pt x="5621" y="17633"/>
                    <a:pt x="5512" y="17749"/>
                    <a:pt x="5398" y="17865"/>
                  </a:cubicBezTo>
                  <a:cubicBezTo>
                    <a:pt x="4445" y="18849"/>
                    <a:pt x="3575" y="19704"/>
                    <a:pt x="2822" y="20333"/>
                  </a:cubicBezTo>
                  <a:cubicBezTo>
                    <a:pt x="2687" y="20442"/>
                    <a:pt x="2561" y="20550"/>
                    <a:pt x="2435" y="20645"/>
                  </a:cubicBezTo>
                  <a:cubicBezTo>
                    <a:pt x="2297" y="20753"/>
                    <a:pt x="2162" y="20854"/>
                    <a:pt x="2036" y="20941"/>
                  </a:cubicBezTo>
                  <a:cubicBezTo>
                    <a:pt x="1890" y="21043"/>
                    <a:pt x="1747" y="21130"/>
                    <a:pt x="1617" y="21209"/>
                  </a:cubicBezTo>
                  <a:cubicBezTo>
                    <a:pt x="1454" y="21296"/>
                    <a:pt x="1304" y="21368"/>
                    <a:pt x="1165" y="21419"/>
                  </a:cubicBezTo>
                  <a:cubicBezTo>
                    <a:pt x="624" y="21600"/>
                    <a:pt x="250" y="21441"/>
                    <a:pt x="91" y="20833"/>
                  </a:cubicBezTo>
                  <a:cubicBezTo>
                    <a:pt x="-96" y="20123"/>
                    <a:pt x="10" y="19457"/>
                    <a:pt x="376" y="18748"/>
                  </a:cubicBez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6A57DFE2-7A07-EA21-4ED8-4262CEAAC7D5}"/>
                </a:ext>
              </a:extLst>
            </p:cNvPr>
            <p:cNvSpPr/>
            <p:nvPr/>
          </p:nvSpPr>
          <p:spPr>
            <a:xfrm>
              <a:off x="3701777" y="1533763"/>
              <a:ext cx="1299188" cy="82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0440" extrusionOk="0">
                  <a:moveTo>
                    <a:pt x="0" y="20440"/>
                  </a:moveTo>
                  <a:cubicBezTo>
                    <a:pt x="0" y="20440"/>
                    <a:pt x="9976" y="4628"/>
                    <a:pt x="13923" y="1734"/>
                  </a:cubicBezTo>
                  <a:cubicBezTo>
                    <a:pt x="17861" y="-1160"/>
                    <a:pt x="20477" y="86"/>
                    <a:pt x="21039" y="1734"/>
                  </a:cubicBezTo>
                  <a:cubicBezTo>
                    <a:pt x="21600" y="3382"/>
                    <a:pt x="20287" y="4365"/>
                    <a:pt x="19391" y="4988"/>
                  </a:cubicBezTo>
                  <a:cubicBezTo>
                    <a:pt x="18495" y="5611"/>
                    <a:pt x="0" y="20440"/>
                    <a:pt x="0" y="2044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479B7B76-29B1-C36D-D5D6-5176CF9FFEFF}"/>
                </a:ext>
              </a:extLst>
            </p:cNvPr>
            <p:cNvSpPr/>
            <p:nvPr/>
          </p:nvSpPr>
          <p:spPr>
            <a:xfrm>
              <a:off x="3757319" y="1700403"/>
              <a:ext cx="1442962" cy="73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extrusionOk="0">
                  <a:moveTo>
                    <a:pt x="0" y="21600"/>
                  </a:moveTo>
                  <a:cubicBezTo>
                    <a:pt x="0" y="21600"/>
                    <a:pt x="13450" y="21600"/>
                    <a:pt x="17343" y="19845"/>
                  </a:cubicBezTo>
                  <a:cubicBezTo>
                    <a:pt x="21236" y="18090"/>
                    <a:pt x="21600" y="8348"/>
                    <a:pt x="20451" y="4363"/>
                  </a:cubicBezTo>
                  <a:cubicBezTo>
                    <a:pt x="19302" y="377"/>
                    <a:pt x="17343" y="0"/>
                    <a:pt x="17343" y="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78FA9F34-6739-FF9F-E53A-CAA3B76B5BBB}"/>
                </a:ext>
              </a:extLst>
            </p:cNvPr>
            <p:cNvSpPr/>
            <p:nvPr/>
          </p:nvSpPr>
          <p:spPr>
            <a:xfrm>
              <a:off x="2653958" y="2768289"/>
              <a:ext cx="182486" cy="289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9" h="21600" extrusionOk="0">
                  <a:moveTo>
                    <a:pt x="4127" y="13490"/>
                  </a:moveTo>
                  <a:cubicBezTo>
                    <a:pt x="348" y="8814"/>
                    <a:pt x="-911" y="4179"/>
                    <a:pt x="663" y="1779"/>
                  </a:cubicBezTo>
                  <a:cubicBezTo>
                    <a:pt x="2427" y="1200"/>
                    <a:pt x="4253" y="579"/>
                    <a:pt x="6079" y="0"/>
                  </a:cubicBezTo>
                  <a:cubicBezTo>
                    <a:pt x="4631" y="2400"/>
                    <a:pt x="5890" y="6993"/>
                    <a:pt x="9669" y="11586"/>
                  </a:cubicBezTo>
                  <a:cubicBezTo>
                    <a:pt x="12880" y="15559"/>
                    <a:pt x="17099" y="18497"/>
                    <a:pt x="20689" y="19614"/>
                  </a:cubicBezTo>
                  <a:cubicBezTo>
                    <a:pt x="18926" y="20276"/>
                    <a:pt x="17225" y="20938"/>
                    <a:pt x="15525" y="21600"/>
                  </a:cubicBezTo>
                  <a:cubicBezTo>
                    <a:pt x="11747" y="20566"/>
                    <a:pt x="7402" y="17545"/>
                    <a:pt x="4127" y="1349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93A7800B-EBF2-B4DD-7B40-B921ED5F3B54}"/>
                </a:ext>
              </a:extLst>
            </p:cNvPr>
            <p:cNvSpPr/>
            <p:nvPr/>
          </p:nvSpPr>
          <p:spPr>
            <a:xfrm>
              <a:off x="2701855" y="2748108"/>
              <a:ext cx="179490" cy="287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1" h="21600" extrusionOk="0">
                  <a:moveTo>
                    <a:pt x="4239" y="13495"/>
                  </a:moveTo>
                  <a:cubicBezTo>
                    <a:pt x="457" y="8857"/>
                    <a:pt x="-889" y="4261"/>
                    <a:pt x="585" y="1796"/>
                  </a:cubicBezTo>
                  <a:cubicBezTo>
                    <a:pt x="2380" y="1212"/>
                    <a:pt x="4239" y="585"/>
                    <a:pt x="6097" y="0"/>
                  </a:cubicBezTo>
                  <a:cubicBezTo>
                    <a:pt x="4751" y="2465"/>
                    <a:pt x="6033" y="7019"/>
                    <a:pt x="9815" y="11573"/>
                  </a:cubicBezTo>
                  <a:cubicBezTo>
                    <a:pt x="13020" y="15459"/>
                    <a:pt x="17186" y="18425"/>
                    <a:pt x="20711" y="19595"/>
                  </a:cubicBezTo>
                  <a:cubicBezTo>
                    <a:pt x="18916" y="20263"/>
                    <a:pt x="17186" y="20973"/>
                    <a:pt x="15455" y="21600"/>
                  </a:cubicBezTo>
                  <a:cubicBezTo>
                    <a:pt x="11866" y="20514"/>
                    <a:pt x="7572" y="17505"/>
                    <a:pt x="4239" y="13495"/>
                  </a:cubicBez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6F314576-886C-D286-FD38-7F04CD80D0C2}"/>
                </a:ext>
              </a:extLst>
            </p:cNvPr>
            <p:cNvSpPr/>
            <p:nvPr/>
          </p:nvSpPr>
          <p:spPr>
            <a:xfrm>
              <a:off x="2606465" y="2792574"/>
              <a:ext cx="184296" cy="292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3" h="21600" extrusionOk="0">
                  <a:moveTo>
                    <a:pt x="4095" y="13526"/>
                  </a:moveTo>
                  <a:cubicBezTo>
                    <a:pt x="298" y="8812"/>
                    <a:pt x="-947" y="4140"/>
                    <a:pt x="734" y="1803"/>
                  </a:cubicBezTo>
                  <a:cubicBezTo>
                    <a:pt x="2477" y="1230"/>
                    <a:pt x="4282" y="615"/>
                    <a:pt x="6087" y="0"/>
                  </a:cubicBezTo>
                  <a:cubicBezTo>
                    <a:pt x="4531" y="2377"/>
                    <a:pt x="5776" y="6968"/>
                    <a:pt x="9511" y="11599"/>
                  </a:cubicBezTo>
                  <a:cubicBezTo>
                    <a:pt x="12810" y="15616"/>
                    <a:pt x="17105" y="18608"/>
                    <a:pt x="20653" y="19633"/>
                  </a:cubicBezTo>
                  <a:cubicBezTo>
                    <a:pt x="18910" y="20288"/>
                    <a:pt x="17229" y="20944"/>
                    <a:pt x="15486" y="21600"/>
                  </a:cubicBezTo>
                  <a:cubicBezTo>
                    <a:pt x="11876" y="20698"/>
                    <a:pt x="7456" y="17665"/>
                    <a:pt x="4095" y="13526"/>
                  </a:cubicBez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54ADE338-B64C-C028-7431-45328913DBBC}"/>
                </a:ext>
              </a:extLst>
            </p:cNvPr>
            <p:cNvSpPr/>
            <p:nvPr/>
          </p:nvSpPr>
          <p:spPr>
            <a:xfrm>
              <a:off x="2743114" y="2728619"/>
              <a:ext cx="177171" cy="28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1" h="21600" extrusionOk="0">
                  <a:moveTo>
                    <a:pt x="4291" y="13500"/>
                  </a:moveTo>
                  <a:cubicBezTo>
                    <a:pt x="517" y="8902"/>
                    <a:pt x="-849" y="4303"/>
                    <a:pt x="517" y="1814"/>
                  </a:cubicBezTo>
                  <a:cubicBezTo>
                    <a:pt x="2339" y="1223"/>
                    <a:pt x="4226" y="591"/>
                    <a:pt x="6112" y="0"/>
                  </a:cubicBezTo>
                  <a:cubicBezTo>
                    <a:pt x="4876" y="2531"/>
                    <a:pt x="6177" y="7045"/>
                    <a:pt x="9951" y="11559"/>
                  </a:cubicBezTo>
                  <a:cubicBezTo>
                    <a:pt x="13074" y="15398"/>
                    <a:pt x="17173" y="18309"/>
                    <a:pt x="20751" y="19533"/>
                  </a:cubicBezTo>
                  <a:cubicBezTo>
                    <a:pt x="18929" y="20208"/>
                    <a:pt x="17173" y="20925"/>
                    <a:pt x="15416" y="21600"/>
                  </a:cubicBezTo>
                  <a:cubicBezTo>
                    <a:pt x="11773" y="20419"/>
                    <a:pt x="7544" y="17423"/>
                    <a:pt x="4291" y="13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Shape">
              <a:extLst>
                <a:ext uri="{FF2B5EF4-FFF2-40B4-BE49-F238E27FC236}">
                  <a16:creationId xmlns:a16="http://schemas.microsoft.com/office/drawing/2014/main" id="{11AF9536-D4A7-1B2F-2BD5-093A05682205}"/>
                </a:ext>
              </a:extLst>
            </p:cNvPr>
            <p:cNvSpPr/>
            <p:nvPr/>
          </p:nvSpPr>
          <p:spPr>
            <a:xfrm>
              <a:off x="2033002" y="3143611"/>
              <a:ext cx="158277" cy="20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2" h="20760" extrusionOk="0">
                  <a:moveTo>
                    <a:pt x="6517" y="0"/>
                  </a:moveTo>
                  <a:cubicBezTo>
                    <a:pt x="6798" y="3188"/>
                    <a:pt x="8340" y="7200"/>
                    <a:pt x="11075" y="11267"/>
                  </a:cubicBezTo>
                  <a:cubicBezTo>
                    <a:pt x="13670" y="15115"/>
                    <a:pt x="16896" y="18247"/>
                    <a:pt x="19982" y="20226"/>
                  </a:cubicBezTo>
                  <a:cubicBezTo>
                    <a:pt x="10655" y="21600"/>
                    <a:pt x="4203" y="20391"/>
                    <a:pt x="1468" y="15774"/>
                  </a:cubicBezTo>
                  <a:cubicBezTo>
                    <a:pt x="-1618" y="10443"/>
                    <a:pt x="205" y="5386"/>
                    <a:pt x="651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79874AE5-5101-70C5-6444-67DAF950EE82}"/>
                </a:ext>
              </a:extLst>
            </p:cNvPr>
            <p:cNvSpPr/>
            <p:nvPr/>
          </p:nvSpPr>
          <p:spPr>
            <a:xfrm>
              <a:off x="2082934" y="3100824"/>
              <a:ext cx="168305" cy="249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4" y="13710"/>
                  </a:moveTo>
                  <a:cubicBezTo>
                    <a:pt x="1853" y="10151"/>
                    <a:pt x="285" y="6639"/>
                    <a:pt x="0" y="3849"/>
                  </a:cubicBezTo>
                  <a:cubicBezTo>
                    <a:pt x="1711" y="2598"/>
                    <a:pt x="3778" y="1299"/>
                    <a:pt x="6202" y="0"/>
                  </a:cubicBezTo>
                  <a:cubicBezTo>
                    <a:pt x="5846" y="2983"/>
                    <a:pt x="7485" y="7216"/>
                    <a:pt x="10836" y="11498"/>
                  </a:cubicBezTo>
                  <a:cubicBezTo>
                    <a:pt x="13972" y="15491"/>
                    <a:pt x="17964" y="18569"/>
                    <a:pt x="21600" y="20205"/>
                  </a:cubicBezTo>
                  <a:cubicBezTo>
                    <a:pt x="18749" y="20782"/>
                    <a:pt x="16111" y="21263"/>
                    <a:pt x="13687" y="21600"/>
                  </a:cubicBezTo>
                  <a:cubicBezTo>
                    <a:pt x="10551" y="19820"/>
                    <a:pt x="7343" y="17078"/>
                    <a:pt x="4634" y="1371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AC666F57-B4D9-B0DB-0100-58202D79CE79}"/>
                </a:ext>
              </a:extLst>
            </p:cNvPr>
            <p:cNvSpPr/>
            <p:nvPr/>
          </p:nvSpPr>
          <p:spPr>
            <a:xfrm>
              <a:off x="2129718" y="3062838"/>
              <a:ext cx="178125" cy="27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extrusionOk="0">
                  <a:moveTo>
                    <a:pt x="4364" y="13616"/>
                  </a:moveTo>
                  <a:cubicBezTo>
                    <a:pt x="1241" y="9669"/>
                    <a:pt x="-288" y="5766"/>
                    <a:pt x="44" y="3016"/>
                  </a:cubicBezTo>
                  <a:cubicBezTo>
                    <a:pt x="1839" y="2040"/>
                    <a:pt x="3833" y="1020"/>
                    <a:pt x="6026" y="0"/>
                  </a:cubicBezTo>
                  <a:cubicBezTo>
                    <a:pt x="5162" y="2705"/>
                    <a:pt x="6624" y="7141"/>
                    <a:pt x="10146" y="11532"/>
                  </a:cubicBezTo>
                  <a:cubicBezTo>
                    <a:pt x="13403" y="15612"/>
                    <a:pt x="17657" y="18673"/>
                    <a:pt x="21312" y="19959"/>
                  </a:cubicBezTo>
                  <a:cubicBezTo>
                    <a:pt x="18919" y="20580"/>
                    <a:pt x="16593" y="21112"/>
                    <a:pt x="14466" y="21600"/>
                  </a:cubicBezTo>
                  <a:cubicBezTo>
                    <a:pt x="11010" y="20137"/>
                    <a:pt x="7289" y="17298"/>
                    <a:pt x="4364" y="13616"/>
                  </a:cubicBez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DBC8B5CC-243D-D359-0E46-2B035BEFCD77}"/>
                </a:ext>
              </a:extLst>
            </p:cNvPr>
            <p:cNvSpPr/>
            <p:nvPr/>
          </p:nvSpPr>
          <p:spPr>
            <a:xfrm>
              <a:off x="2214371" y="3004017"/>
              <a:ext cx="188211" cy="29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extrusionOk="0">
                  <a:moveTo>
                    <a:pt x="4051" y="13577"/>
                  </a:moveTo>
                  <a:cubicBezTo>
                    <a:pt x="543" y="9134"/>
                    <a:pt x="-749" y="4731"/>
                    <a:pt x="420" y="2304"/>
                  </a:cubicBezTo>
                  <a:cubicBezTo>
                    <a:pt x="2205" y="1563"/>
                    <a:pt x="4051" y="782"/>
                    <a:pt x="5959" y="0"/>
                  </a:cubicBezTo>
                  <a:cubicBezTo>
                    <a:pt x="4420" y="2345"/>
                    <a:pt x="5651" y="6994"/>
                    <a:pt x="9343" y="11643"/>
                  </a:cubicBezTo>
                  <a:cubicBezTo>
                    <a:pt x="12728" y="15881"/>
                    <a:pt x="17220" y="18967"/>
                    <a:pt x="20851" y="19831"/>
                  </a:cubicBezTo>
                  <a:cubicBezTo>
                    <a:pt x="18820" y="20448"/>
                    <a:pt x="16913" y="21065"/>
                    <a:pt x="15005" y="21600"/>
                  </a:cubicBezTo>
                  <a:cubicBezTo>
                    <a:pt x="11559" y="20613"/>
                    <a:pt x="7251" y="17650"/>
                    <a:pt x="4051" y="13577"/>
                  </a:cubicBez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86E0906C-B9A5-3D12-C69B-1FE1645CB7FC}"/>
                </a:ext>
              </a:extLst>
            </p:cNvPr>
            <p:cNvSpPr/>
            <p:nvPr/>
          </p:nvSpPr>
          <p:spPr>
            <a:xfrm>
              <a:off x="2258122" y="2814515"/>
              <a:ext cx="492434" cy="45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extrusionOk="0">
                  <a:moveTo>
                    <a:pt x="1571" y="16364"/>
                  </a:moveTo>
                  <a:cubicBezTo>
                    <a:pt x="132" y="13405"/>
                    <a:pt x="-347" y="10447"/>
                    <a:pt x="252" y="8954"/>
                  </a:cubicBezTo>
                  <a:cubicBezTo>
                    <a:pt x="4304" y="6336"/>
                    <a:pt x="9434" y="3404"/>
                    <a:pt x="15547" y="0"/>
                  </a:cubicBezTo>
                  <a:cubicBezTo>
                    <a:pt x="14900" y="1492"/>
                    <a:pt x="15380" y="4477"/>
                    <a:pt x="16842" y="7488"/>
                  </a:cubicBezTo>
                  <a:cubicBezTo>
                    <a:pt x="18136" y="10132"/>
                    <a:pt x="19839" y="12070"/>
                    <a:pt x="21253" y="12672"/>
                  </a:cubicBezTo>
                  <a:cubicBezTo>
                    <a:pt x="15643" y="16233"/>
                    <a:pt x="10513" y="19322"/>
                    <a:pt x="6078" y="21600"/>
                  </a:cubicBezTo>
                  <a:cubicBezTo>
                    <a:pt x="4639" y="21024"/>
                    <a:pt x="2889" y="19061"/>
                    <a:pt x="1571" y="16364"/>
                  </a:cubicBez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559B94A8-DB57-FCDC-059C-04D66A9A606A}"/>
                </a:ext>
              </a:extLst>
            </p:cNvPr>
            <p:cNvSpPr/>
            <p:nvPr/>
          </p:nvSpPr>
          <p:spPr>
            <a:xfrm>
              <a:off x="2173401" y="3033453"/>
              <a:ext cx="184778" cy="283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extrusionOk="0">
                  <a:moveTo>
                    <a:pt x="4146" y="13526"/>
                  </a:moveTo>
                  <a:cubicBezTo>
                    <a:pt x="798" y="9299"/>
                    <a:pt x="-591" y="5115"/>
                    <a:pt x="230" y="2536"/>
                  </a:cubicBezTo>
                  <a:cubicBezTo>
                    <a:pt x="1998" y="1691"/>
                    <a:pt x="3893" y="845"/>
                    <a:pt x="5914" y="0"/>
                  </a:cubicBezTo>
                  <a:cubicBezTo>
                    <a:pt x="4651" y="2536"/>
                    <a:pt x="5977" y="7059"/>
                    <a:pt x="9641" y="11582"/>
                  </a:cubicBezTo>
                  <a:cubicBezTo>
                    <a:pt x="12988" y="15724"/>
                    <a:pt x="17346" y="18810"/>
                    <a:pt x="21009" y="19867"/>
                  </a:cubicBezTo>
                  <a:cubicBezTo>
                    <a:pt x="18862" y="20501"/>
                    <a:pt x="16777" y="21093"/>
                    <a:pt x="14820" y="21600"/>
                  </a:cubicBezTo>
                  <a:cubicBezTo>
                    <a:pt x="11283" y="20374"/>
                    <a:pt x="7241" y="17415"/>
                    <a:pt x="4146" y="13526"/>
                  </a:cubicBezTo>
                  <a:close/>
                </a:path>
              </a:pathLst>
            </a:custGeom>
            <a:gradFill rotWithShape="1">
              <a:gsLst>
                <a:gs pos="0">
                  <a:srgbClr val="4CC1EF">
                    <a:lumMod val="60000"/>
                    <a:lumOff val="40000"/>
                  </a:srgbClr>
                </a:gs>
                <a:gs pos="50000">
                  <a:srgbClr val="4CC1EF"/>
                </a:gs>
                <a:gs pos="100000">
                  <a:srgbClr val="4CC1EF">
                    <a:lumMod val="7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EC42186-14A6-CC08-F547-D69AA0EB534D}"/>
              </a:ext>
            </a:extLst>
          </p:cNvPr>
          <p:cNvGrpSpPr/>
          <p:nvPr/>
        </p:nvGrpSpPr>
        <p:grpSpPr>
          <a:xfrm rot="2000927">
            <a:off x="4727607" y="5059843"/>
            <a:ext cx="2818274" cy="1771916"/>
            <a:chOff x="1757651" y="1256035"/>
            <a:chExt cx="3442630" cy="2212011"/>
          </a:xfrm>
        </p:grpSpPr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49638BAF-0B79-3CA5-2C6E-C6AB538D835D}"/>
                </a:ext>
              </a:extLst>
            </p:cNvPr>
            <p:cNvSpPr/>
            <p:nvPr/>
          </p:nvSpPr>
          <p:spPr>
            <a:xfrm>
              <a:off x="3757319" y="1256035"/>
              <a:ext cx="1277854" cy="1049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0679" extrusionOk="0">
                  <a:moveTo>
                    <a:pt x="0" y="20679"/>
                  </a:moveTo>
                  <a:cubicBezTo>
                    <a:pt x="0" y="20679"/>
                    <a:pt x="6874" y="9644"/>
                    <a:pt x="9717" y="5626"/>
                  </a:cubicBezTo>
                  <a:cubicBezTo>
                    <a:pt x="12560" y="1608"/>
                    <a:pt x="15192" y="-921"/>
                    <a:pt x="18291" y="316"/>
                  </a:cubicBezTo>
                  <a:cubicBezTo>
                    <a:pt x="21390" y="1553"/>
                    <a:pt x="21600" y="6502"/>
                    <a:pt x="20201" y="8976"/>
                  </a:cubicBezTo>
                  <a:lnTo>
                    <a:pt x="0" y="20679"/>
                  </a:ln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0ECE87DE-FFDB-8B8F-8004-5F0C458ADD29}"/>
                </a:ext>
              </a:extLst>
            </p:cNvPr>
            <p:cNvSpPr/>
            <p:nvPr/>
          </p:nvSpPr>
          <p:spPr>
            <a:xfrm>
              <a:off x="1757651" y="3255710"/>
              <a:ext cx="356758" cy="21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171" extrusionOk="0">
                  <a:moveTo>
                    <a:pt x="18576" y="513"/>
                  </a:moveTo>
                  <a:lnTo>
                    <a:pt x="0" y="21171"/>
                  </a:lnTo>
                  <a:lnTo>
                    <a:pt x="20304" y="5663"/>
                  </a:lnTo>
                  <a:cubicBezTo>
                    <a:pt x="21201" y="4999"/>
                    <a:pt x="21600" y="3227"/>
                    <a:pt x="21168" y="1731"/>
                  </a:cubicBezTo>
                  <a:cubicBezTo>
                    <a:pt x="20769" y="236"/>
                    <a:pt x="19706" y="-429"/>
                    <a:pt x="18809" y="291"/>
                  </a:cubicBezTo>
                  <a:cubicBezTo>
                    <a:pt x="18742" y="346"/>
                    <a:pt x="18642" y="402"/>
                    <a:pt x="18576" y="51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5A8D37E7-B4CC-4772-3557-CF6424FBC0DC}"/>
                </a:ext>
              </a:extLst>
            </p:cNvPr>
            <p:cNvSpPr/>
            <p:nvPr/>
          </p:nvSpPr>
          <p:spPr>
            <a:xfrm>
              <a:off x="2035383" y="1700408"/>
              <a:ext cx="2935251" cy="1649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489" extrusionOk="0">
                  <a:moveTo>
                    <a:pt x="376" y="18748"/>
                  </a:moveTo>
                  <a:cubicBezTo>
                    <a:pt x="474" y="18560"/>
                    <a:pt x="592" y="18364"/>
                    <a:pt x="730" y="18169"/>
                  </a:cubicBezTo>
                  <a:cubicBezTo>
                    <a:pt x="840" y="18010"/>
                    <a:pt x="962" y="17843"/>
                    <a:pt x="1096" y="17677"/>
                  </a:cubicBezTo>
                  <a:cubicBezTo>
                    <a:pt x="1210" y="17532"/>
                    <a:pt x="1332" y="17387"/>
                    <a:pt x="1463" y="17242"/>
                  </a:cubicBezTo>
                  <a:cubicBezTo>
                    <a:pt x="1581" y="17112"/>
                    <a:pt x="1703" y="16975"/>
                    <a:pt x="1829" y="16837"/>
                  </a:cubicBezTo>
                  <a:cubicBezTo>
                    <a:pt x="2517" y="16113"/>
                    <a:pt x="3387" y="15303"/>
                    <a:pt x="4425" y="14361"/>
                  </a:cubicBezTo>
                  <a:cubicBezTo>
                    <a:pt x="4539" y="14260"/>
                    <a:pt x="4657" y="14152"/>
                    <a:pt x="4775" y="14043"/>
                  </a:cubicBezTo>
                  <a:cubicBezTo>
                    <a:pt x="4889" y="13942"/>
                    <a:pt x="5007" y="13833"/>
                    <a:pt x="5125" y="13732"/>
                  </a:cubicBezTo>
                  <a:cubicBezTo>
                    <a:pt x="5239" y="13630"/>
                    <a:pt x="5357" y="13522"/>
                    <a:pt x="5475" y="13420"/>
                  </a:cubicBezTo>
                  <a:cubicBezTo>
                    <a:pt x="5589" y="13319"/>
                    <a:pt x="5707" y="13211"/>
                    <a:pt x="5825" y="13109"/>
                  </a:cubicBezTo>
                  <a:cubicBezTo>
                    <a:pt x="5963" y="12986"/>
                    <a:pt x="6106" y="12856"/>
                    <a:pt x="6252" y="12726"/>
                  </a:cubicBezTo>
                  <a:cubicBezTo>
                    <a:pt x="10692" y="8715"/>
                    <a:pt x="21504" y="0"/>
                    <a:pt x="21504" y="0"/>
                  </a:cubicBezTo>
                  <a:cubicBezTo>
                    <a:pt x="21504" y="0"/>
                    <a:pt x="12140" y="10757"/>
                    <a:pt x="8067" y="15064"/>
                  </a:cubicBezTo>
                  <a:cubicBezTo>
                    <a:pt x="7615" y="15541"/>
                    <a:pt x="7168" y="16012"/>
                    <a:pt x="6736" y="16468"/>
                  </a:cubicBezTo>
                  <a:cubicBezTo>
                    <a:pt x="6622" y="16584"/>
                    <a:pt x="6513" y="16707"/>
                    <a:pt x="6403" y="16823"/>
                  </a:cubicBezTo>
                  <a:cubicBezTo>
                    <a:pt x="6289" y="16938"/>
                    <a:pt x="6179" y="17061"/>
                    <a:pt x="6069" y="17170"/>
                  </a:cubicBezTo>
                  <a:cubicBezTo>
                    <a:pt x="5955" y="17286"/>
                    <a:pt x="5845" y="17402"/>
                    <a:pt x="5735" y="17517"/>
                  </a:cubicBezTo>
                  <a:cubicBezTo>
                    <a:pt x="5621" y="17633"/>
                    <a:pt x="5512" y="17749"/>
                    <a:pt x="5398" y="17865"/>
                  </a:cubicBezTo>
                  <a:cubicBezTo>
                    <a:pt x="4445" y="18849"/>
                    <a:pt x="3575" y="19704"/>
                    <a:pt x="2822" y="20333"/>
                  </a:cubicBezTo>
                  <a:cubicBezTo>
                    <a:pt x="2687" y="20442"/>
                    <a:pt x="2561" y="20550"/>
                    <a:pt x="2435" y="20645"/>
                  </a:cubicBezTo>
                  <a:cubicBezTo>
                    <a:pt x="2297" y="20753"/>
                    <a:pt x="2162" y="20854"/>
                    <a:pt x="2036" y="20941"/>
                  </a:cubicBezTo>
                  <a:cubicBezTo>
                    <a:pt x="1890" y="21043"/>
                    <a:pt x="1747" y="21130"/>
                    <a:pt x="1617" y="21209"/>
                  </a:cubicBezTo>
                  <a:cubicBezTo>
                    <a:pt x="1454" y="21296"/>
                    <a:pt x="1304" y="21368"/>
                    <a:pt x="1165" y="21419"/>
                  </a:cubicBezTo>
                  <a:cubicBezTo>
                    <a:pt x="624" y="21600"/>
                    <a:pt x="250" y="21441"/>
                    <a:pt x="91" y="20833"/>
                  </a:cubicBezTo>
                  <a:cubicBezTo>
                    <a:pt x="-96" y="20123"/>
                    <a:pt x="10" y="19457"/>
                    <a:pt x="376" y="1874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6123F093-070F-DB8F-545C-7E10C575655A}"/>
                </a:ext>
              </a:extLst>
            </p:cNvPr>
            <p:cNvSpPr/>
            <p:nvPr/>
          </p:nvSpPr>
          <p:spPr>
            <a:xfrm>
              <a:off x="3701777" y="1533763"/>
              <a:ext cx="1299188" cy="82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0440" extrusionOk="0">
                  <a:moveTo>
                    <a:pt x="0" y="20440"/>
                  </a:moveTo>
                  <a:cubicBezTo>
                    <a:pt x="0" y="20440"/>
                    <a:pt x="9976" y="4628"/>
                    <a:pt x="13923" y="1734"/>
                  </a:cubicBezTo>
                  <a:cubicBezTo>
                    <a:pt x="17861" y="-1160"/>
                    <a:pt x="20477" y="86"/>
                    <a:pt x="21039" y="1734"/>
                  </a:cubicBezTo>
                  <a:cubicBezTo>
                    <a:pt x="21600" y="3382"/>
                    <a:pt x="20287" y="4365"/>
                    <a:pt x="19391" y="4988"/>
                  </a:cubicBezTo>
                  <a:cubicBezTo>
                    <a:pt x="18495" y="5611"/>
                    <a:pt x="0" y="20440"/>
                    <a:pt x="0" y="2044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D5834729-4AAC-C19D-C89E-7D81F1932D4B}"/>
                </a:ext>
              </a:extLst>
            </p:cNvPr>
            <p:cNvSpPr/>
            <p:nvPr/>
          </p:nvSpPr>
          <p:spPr>
            <a:xfrm>
              <a:off x="3757319" y="1700403"/>
              <a:ext cx="1442962" cy="73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extrusionOk="0">
                  <a:moveTo>
                    <a:pt x="0" y="21600"/>
                  </a:moveTo>
                  <a:cubicBezTo>
                    <a:pt x="0" y="21600"/>
                    <a:pt x="13450" y="21600"/>
                    <a:pt x="17343" y="19845"/>
                  </a:cubicBezTo>
                  <a:cubicBezTo>
                    <a:pt x="21236" y="18090"/>
                    <a:pt x="21600" y="8348"/>
                    <a:pt x="20451" y="4363"/>
                  </a:cubicBezTo>
                  <a:cubicBezTo>
                    <a:pt x="19302" y="377"/>
                    <a:pt x="17343" y="0"/>
                    <a:pt x="17343" y="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43747C01-E92D-F67D-0EB5-958E93AD188C}"/>
                </a:ext>
              </a:extLst>
            </p:cNvPr>
            <p:cNvSpPr/>
            <p:nvPr/>
          </p:nvSpPr>
          <p:spPr>
            <a:xfrm>
              <a:off x="2653958" y="2768289"/>
              <a:ext cx="182486" cy="289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9" h="21600" extrusionOk="0">
                  <a:moveTo>
                    <a:pt x="4127" y="13490"/>
                  </a:moveTo>
                  <a:cubicBezTo>
                    <a:pt x="348" y="8814"/>
                    <a:pt x="-911" y="4179"/>
                    <a:pt x="663" y="1779"/>
                  </a:cubicBezTo>
                  <a:cubicBezTo>
                    <a:pt x="2427" y="1200"/>
                    <a:pt x="4253" y="579"/>
                    <a:pt x="6079" y="0"/>
                  </a:cubicBezTo>
                  <a:cubicBezTo>
                    <a:pt x="4631" y="2400"/>
                    <a:pt x="5890" y="6993"/>
                    <a:pt x="9669" y="11586"/>
                  </a:cubicBezTo>
                  <a:cubicBezTo>
                    <a:pt x="12880" y="15559"/>
                    <a:pt x="17099" y="18497"/>
                    <a:pt x="20689" y="19614"/>
                  </a:cubicBezTo>
                  <a:cubicBezTo>
                    <a:pt x="18926" y="20276"/>
                    <a:pt x="17225" y="20938"/>
                    <a:pt x="15525" y="21600"/>
                  </a:cubicBezTo>
                  <a:cubicBezTo>
                    <a:pt x="11747" y="20566"/>
                    <a:pt x="7402" y="17545"/>
                    <a:pt x="4127" y="1349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7B75EDE7-96A4-C834-F701-252BFD811379}"/>
                </a:ext>
              </a:extLst>
            </p:cNvPr>
            <p:cNvSpPr/>
            <p:nvPr/>
          </p:nvSpPr>
          <p:spPr>
            <a:xfrm>
              <a:off x="2701855" y="2748108"/>
              <a:ext cx="179490" cy="287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1" h="21600" extrusionOk="0">
                  <a:moveTo>
                    <a:pt x="4239" y="13495"/>
                  </a:moveTo>
                  <a:cubicBezTo>
                    <a:pt x="457" y="8857"/>
                    <a:pt x="-889" y="4261"/>
                    <a:pt x="585" y="1796"/>
                  </a:cubicBezTo>
                  <a:cubicBezTo>
                    <a:pt x="2380" y="1212"/>
                    <a:pt x="4239" y="585"/>
                    <a:pt x="6097" y="0"/>
                  </a:cubicBezTo>
                  <a:cubicBezTo>
                    <a:pt x="4751" y="2465"/>
                    <a:pt x="6033" y="7019"/>
                    <a:pt x="9815" y="11573"/>
                  </a:cubicBezTo>
                  <a:cubicBezTo>
                    <a:pt x="13020" y="15459"/>
                    <a:pt x="17186" y="18425"/>
                    <a:pt x="20711" y="19595"/>
                  </a:cubicBezTo>
                  <a:cubicBezTo>
                    <a:pt x="18916" y="20263"/>
                    <a:pt x="17186" y="20973"/>
                    <a:pt x="15455" y="21600"/>
                  </a:cubicBezTo>
                  <a:cubicBezTo>
                    <a:pt x="11866" y="20514"/>
                    <a:pt x="7572" y="17505"/>
                    <a:pt x="4239" y="1349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A285858F-00A2-287B-7209-10686F680B94}"/>
                </a:ext>
              </a:extLst>
            </p:cNvPr>
            <p:cNvSpPr/>
            <p:nvPr/>
          </p:nvSpPr>
          <p:spPr>
            <a:xfrm>
              <a:off x="2606465" y="2792574"/>
              <a:ext cx="184296" cy="292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3" h="21600" extrusionOk="0">
                  <a:moveTo>
                    <a:pt x="4095" y="13526"/>
                  </a:moveTo>
                  <a:cubicBezTo>
                    <a:pt x="298" y="8812"/>
                    <a:pt x="-947" y="4140"/>
                    <a:pt x="734" y="1803"/>
                  </a:cubicBezTo>
                  <a:cubicBezTo>
                    <a:pt x="2477" y="1230"/>
                    <a:pt x="4282" y="615"/>
                    <a:pt x="6087" y="0"/>
                  </a:cubicBezTo>
                  <a:cubicBezTo>
                    <a:pt x="4531" y="2377"/>
                    <a:pt x="5776" y="6968"/>
                    <a:pt x="9511" y="11599"/>
                  </a:cubicBezTo>
                  <a:cubicBezTo>
                    <a:pt x="12810" y="15616"/>
                    <a:pt x="17105" y="18608"/>
                    <a:pt x="20653" y="19633"/>
                  </a:cubicBezTo>
                  <a:cubicBezTo>
                    <a:pt x="18910" y="20288"/>
                    <a:pt x="17229" y="20944"/>
                    <a:pt x="15486" y="21600"/>
                  </a:cubicBezTo>
                  <a:cubicBezTo>
                    <a:pt x="11876" y="20698"/>
                    <a:pt x="7456" y="17665"/>
                    <a:pt x="4095" y="1352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0" name="Shape">
              <a:extLst>
                <a:ext uri="{FF2B5EF4-FFF2-40B4-BE49-F238E27FC236}">
                  <a16:creationId xmlns:a16="http://schemas.microsoft.com/office/drawing/2014/main" id="{80B1CBE9-ED77-BFA3-E5FF-E9A095236B3B}"/>
                </a:ext>
              </a:extLst>
            </p:cNvPr>
            <p:cNvSpPr/>
            <p:nvPr/>
          </p:nvSpPr>
          <p:spPr>
            <a:xfrm>
              <a:off x="2743114" y="2728619"/>
              <a:ext cx="177171" cy="28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1" h="21600" extrusionOk="0">
                  <a:moveTo>
                    <a:pt x="4291" y="13500"/>
                  </a:moveTo>
                  <a:cubicBezTo>
                    <a:pt x="517" y="8902"/>
                    <a:pt x="-849" y="4303"/>
                    <a:pt x="517" y="1814"/>
                  </a:cubicBezTo>
                  <a:cubicBezTo>
                    <a:pt x="2339" y="1223"/>
                    <a:pt x="4226" y="591"/>
                    <a:pt x="6112" y="0"/>
                  </a:cubicBezTo>
                  <a:cubicBezTo>
                    <a:pt x="4876" y="2531"/>
                    <a:pt x="6177" y="7045"/>
                    <a:pt x="9951" y="11559"/>
                  </a:cubicBezTo>
                  <a:cubicBezTo>
                    <a:pt x="13074" y="15398"/>
                    <a:pt x="17173" y="18309"/>
                    <a:pt x="20751" y="19533"/>
                  </a:cubicBezTo>
                  <a:cubicBezTo>
                    <a:pt x="18929" y="20208"/>
                    <a:pt x="17173" y="20925"/>
                    <a:pt x="15416" y="21600"/>
                  </a:cubicBezTo>
                  <a:cubicBezTo>
                    <a:pt x="11773" y="20419"/>
                    <a:pt x="7544" y="17423"/>
                    <a:pt x="4291" y="13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1" name="Shape">
              <a:extLst>
                <a:ext uri="{FF2B5EF4-FFF2-40B4-BE49-F238E27FC236}">
                  <a16:creationId xmlns:a16="http://schemas.microsoft.com/office/drawing/2014/main" id="{FE535D03-1B9E-98E9-C1D7-6FC4202E6A53}"/>
                </a:ext>
              </a:extLst>
            </p:cNvPr>
            <p:cNvSpPr/>
            <p:nvPr/>
          </p:nvSpPr>
          <p:spPr>
            <a:xfrm>
              <a:off x="2033002" y="3143611"/>
              <a:ext cx="158277" cy="20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2" h="20760" extrusionOk="0">
                  <a:moveTo>
                    <a:pt x="6517" y="0"/>
                  </a:moveTo>
                  <a:cubicBezTo>
                    <a:pt x="6798" y="3188"/>
                    <a:pt x="8340" y="7200"/>
                    <a:pt x="11075" y="11267"/>
                  </a:cubicBezTo>
                  <a:cubicBezTo>
                    <a:pt x="13670" y="15115"/>
                    <a:pt x="16896" y="18247"/>
                    <a:pt x="19982" y="20226"/>
                  </a:cubicBezTo>
                  <a:cubicBezTo>
                    <a:pt x="10655" y="21600"/>
                    <a:pt x="4203" y="20391"/>
                    <a:pt x="1468" y="15774"/>
                  </a:cubicBezTo>
                  <a:cubicBezTo>
                    <a:pt x="-1618" y="10443"/>
                    <a:pt x="205" y="5386"/>
                    <a:pt x="651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3E846CB9-EEED-FEEA-D8E6-A270C9908A72}"/>
                </a:ext>
              </a:extLst>
            </p:cNvPr>
            <p:cNvSpPr/>
            <p:nvPr/>
          </p:nvSpPr>
          <p:spPr>
            <a:xfrm>
              <a:off x="2082934" y="3100824"/>
              <a:ext cx="168305" cy="249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4" y="13710"/>
                  </a:moveTo>
                  <a:cubicBezTo>
                    <a:pt x="1853" y="10151"/>
                    <a:pt x="285" y="6639"/>
                    <a:pt x="0" y="3849"/>
                  </a:cubicBezTo>
                  <a:cubicBezTo>
                    <a:pt x="1711" y="2598"/>
                    <a:pt x="3778" y="1299"/>
                    <a:pt x="6202" y="0"/>
                  </a:cubicBezTo>
                  <a:cubicBezTo>
                    <a:pt x="5846" y="2983"/>
                    <a:pt x="7485" y="7216"/>
                    <a:pt x="10836" y="11498"/>
                  </a:cubicBezTo>
                  <a:cubicBezTo>
                    <a:pt x="13972" y="15491"/>
                    <a:pt x="17964" y="18569"/>
                    <a:pt x="21600" y="20205"/>
                  </a:cubicBezTo>
                  <a:cubicBezTo>
                    <a:pt x="18749" y="20782"/>
                    <a:pt x="16111" y="21263"/>
                    <a:pt x="13687" y="21600"/>
                  </a:cubicBezTo>
                  <a:cubicBezTo>
                    <a:pt x="10551" y="19820"/>
                    <a:pt x="7343" y="17078"/>
                    <a:pt x="4634" y="1371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0035C919-874A-E04E-538A-B96A72E06A46}"/>
                </a:ext>
              </a:extLst>
            </p:cNvPr>
            <p:cNvSpPr/>
            <p:nvPr/>
          </p:nvSpPr>
          <p:spPr>
            <a:xfrm>
              <a:off x="2129718" y="3062838"/>
              <a:ext cx="178125" cy="27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extrusionOk="0">
                  <a:moveTo>
                    <a:pt x="4364" y="13616"/>
                  </a:moveTo>
                  <a:cubicBezTo>
                    <a:pt x="1241" y="9669"/>
                    <a:pt x="-288" y="5766"/>
                    <a:pt x="44" y="3016"/>
                  </a:cubicBezTo>
                  <a:cubicBezTo>
                    <a:pt x="1839" y="2040"/>
                    <a:pt x="3833" y="1020"/>
                    <a:pt x="6026" y="0"/>
                  </a:cubicBezTo>
                  <a:cubicBezTo>
                    <a:pt x="5162" y="2705"/>
                    <a:pt x="6624" y="7141"/>
                    <a:pt x="10146" y="11532"/>
                  </a:cubicBezTo>
                  <a:cubicBezTo>
                    <a:pt x="13403" y="15612"/>
                    <a:pt x="17657" y="18673"/>
                    <a:pt x="21312" y="19959"/>
                  </a:cubicBezTo>
                  <a:cubicBezTo>
                    <a:pt x="18919" y="20580"/>
                    <a:pt x="16593" y="21112"/>
                    <a:pt x="14466" y="21600"/>
                  </a:cubicBezTo>
                  <a:cubicBezTo>
                    <a:pt x="11010" y="20137"/>
                    <a:pt x="7289" y="17298"/>
                    <a:pt x="4364" y="1361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7BAA010F-F70F-6F12-CAA2-9BF7CAB4DA3C}"/>
                </a:ext>
              </a:extLst>
            </p:cNvPr>
            <p:cNvSpPr/>
            <p:nvPr/>
          </p:nvSpPr>
          <p:spPr>
            <a:xfrm>
              <a:off x="2214371" y="3004017"/>
              <a:ext cx="188211" cy="29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extrusionOk="0">
                  <a:moveTo>
                    <a:pt x="4051" y="13577"/>
                  </a:moveTo>
                  <a:cubicBezTo>
                    <a:pt x="543" y="9134"/>
                    <a:pt x="-749" y="4731"/>
                    <a:pt x="420" y="2304"/>
                  </a:cubicBezTo>
                  <a:cubicBezTo>
                    <a:pt x="2205" y="1563"/>
                    <a:pt x="4051" y="782"/>
                    <a:pt x="5959" y="0"/>
                  </a:cubicBezTo>
                  <a:cubicBezTo>
                    <a:pt x="4420" y="2345"/>
                    <a:pt x="5651" y="6994"/>
                    <a:pt x="9343" y="11643"/>
                  </a:cubicBezTo>
                  <a:cubicBezTo>
                    <a:pt x="12728" y="15881"/>
                    <a:pt x="17220" y="18967"/>
                    <a:pt x="20851" y="19831"/>
                  </a:cubicBezTo>
                  <a:cubicBezTo>
                    <a:pt x="18820" y="20448"/>
                    <a:pt x="16913" y="21065"/>
                    <a:pt x="15005" y="21600"/>
                  </a:cubicBezTo>
                  <a:cubicBezTo>
                    <a:pt x="11559" y="20613"/>
                    <a:pt x="7251" y="17650"/>
                    <a:pt x="4051" y="1357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E7E44549-62FE-0D98-7259-8069E6B10CDF}"/>
                </a:ext>
              </a:extLst>
            </p:cNvPr>
            <p:cNvSpPr/>
            <p:nvPr/>
          </p:nvSpPr>
          <p:spPr>
            <a:xfrm>
              <a:off x="2258122" y="2814515"/>
              <a:ext cx="492434" cy="45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extrusionOk="0">
                  <a:moveTo>
                    <a:pt x="1571" y="16364"/>
                  </a:moveTo>
                  <a:cubicBezTo>
                    <a:pt x="132" y="13405"/>
                    <a:pt x="-347" y="10447"/>
                    <a:pt x="252" y="8954"/>
                  </a:cubicBezTo>
                  <a:cubicBezTo>
                    <a:pt x="4304" y="6336"/>
                    <a:pt x="9434" y="3404"/>
                    <a:pt x="15547" y="0"/>
                  </a:cubicBezTo>
                  <a:cubicBezTo>
                    <a:pt x="14900" y="1492"/>
                    <a:pt x="15380" y="4477"/>
                    <a:pt x="16842" y="7488"/>
                  </a:cubicBezTo>
                  <a:cubicBezTo>
                    <a:pt x="18136" y="10132"/>
                    <a:pt x="19839" y="12070"/>
                    <a:pt x="21253" y="12672"/>
                  </a:cubicBezTo>
                  <a:cubicBezTo>
                    <a:pt x="15643" y="16233"/>
                    <a:pt x="10513" y="19322"/>
                    <a:pt x="6078" y="21600"/>
                  </a:cubicBezTo>
                  <a:cubicBezTo>
                    <a:pt x="4639" y="21024"/>
                    <a:pt x="2889" y="19061"/>
                    <a:pt x="1571" y="1636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BE666B3E-AE7A-E621-251D-FFFE22ACB07B}"/>
                </a:ext>
              </a:extLst>
            </p:cNvPr>
            <p:cNvSpPr/>
            <p:nvPr/>
          </p:nvSpPr>
          <p:spPr>
            <a:xfrm>
              <a:off x="2173401" y="3033453"/>
              <a:ext cx="184778" cy="283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extrusionOk="0">
                  <a:moveTo>
                    <a:pt x="4146" y="13526"/>
                  </a:moveTo>
                  <a:cubicBezTo>
                    <a:pt x="798" y="9299"/>
                    <a:pt x="-591" y="5115"/>
                    <a:pt x="230" y="2536"/>
                  </a:cubicBezTo>
                  <a:cubicBezTo>
                    <a:pt x="1998" y="1691"/>
                    <a:pt x="3893" y="845"/>
                    <a:pt x="5914" y="0"/>
                  </a:cubicBezTo>
                  <a:cubicBezTo>
                    <a:pt x="4651" y="2536"/>
                    <a:pt x="5977" y="7059"/>
                    <a:pt x="9641" y="11582"/>
                  </a:cubicBezTo>
                  <a:cubicBezTo>
                    <a:pt x="12988" y="15724"/>
                    <a:pt x="17346" y="18810"/>
                    <a:pt x="21009" y="19867"/>
                  </a:cubicBezTo>
                  <a:cubicBezTo>
                    <a:pt x="18862" y="20501"/>
                    <a:pt x="16777" y="21093"/>
                    <a:pt x="14820" y="21600"/>
                  </a:cubicBezTo>
                  <a:cubicBezTo>
                    <a:pt x="11283" y="20374"/>
                    <a:pt x="7241" y="17415"/>
                    <a:pt x="4146" y="1352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4C">
                    <a:satMod val="103000"/>
                    <a:lumMod val="102000"/>
                    <a:tint val="94000"/>
                  </a:srgbClr>
                </a:gs>
                <a:gs pos="50000">
                  <a:srgbClr val="FFCC4C">
                    <a:satMod val="110000"/>
                    <a:lumMod val="100000"/>
                    <a:shade val="100000"/>
                  </a:srgbClr>
                </a:gs>
                <a:gs pos="100000">
                  <a:srgbClr val="FFCC4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DB0DD37-C804-5025-861A-F41556FBDE58}"/>
              </a:ext>
            </a:extLst>
          </p:cNvPr>
          <p:cNvGrpSpPr/>
          <p:nvPr/>
        </p:nvGrpSpPr>
        <p:grpSpPr>
          <a:xfrm>
            <a:off x="4401607" y="6537327"/>
            <a:ext cx="2644430" cy="2351259"/>
            <a:chOff x="2669093" y="4390862"/>
            <a:chExt cx="2410820" cy="2190639"/>
          </a:xfrm>
        </p:grpSpPr>
        <p:sp>
          <p:nvSpPr>
            <p:cNvPr id="78" name="Shape">
              <a:extLst>
                <a:ext uri="{FF2B5EF4-FFF2-40B4-BE49-F238E27FC236}">
                  <a16:creationId xmlns:a16="http://schemas.microsoft.com/office/drawing/2014/main" id="{8F213528-7936-48C9-DBA3-42E347BDDB84}"/>
                </a:ext>
              </a:extLst>
            </p:cNvPr>
            <p:cNvSpPr/>
            <p:nvPr/>
          </p:nvSpPr>
          <p:spPr>
            <a:xfrm rot="3600000">
              <a:off x="2778704" y="4870839"/>
              <a:ext cx="2190639" cy="1230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489" extrusionOk="0">
                  <a:moveTo>
                    <a:pt x="376" y="18748"/>
                  </a:moveTo>
                  <a:cubicBezTo>
                    <a:pt x="474" y="18560"/>
                    <a:pt x="592" y="18364"/>
                    <a:pt x="730" y="18169"/>
                  </a:cubicBezTo>
                  <a:cubicBezTo>
                    <a:pt x="840" y="18010"/>
                    <a:pt x="962" y="17843"/>
                    <a:pt x="1096" y="17677"/>
                  </a:cubicBezTo>
                  <a:cubicBezTo>
                    <a:pt x="1210" y="17532"/>
                    <a:pt x="1332" y="17387"/>
                    <a:pt x="1463" y="17242"/>
                  </a:cubicBezTo>
                  <a:cubicBezTo>
                    <a:pt x="1581" y="17112"/>
                    <a:pt x="1703" y="16975"/>
                    <a:pt x="1829" y="16837"/>
                  </a:cubicBezTo>
                  <a:cubicBezTo>
                    <a:pt x="2517" y="16113"/>
                    <a:pt x="3387" y="15303"/>
                    <a:pt x="4425" y="14361"/>
                  </a:cubicBezTo>
                  <a:cubicBezTo>
                    <a:pt x="4539" y="14260"/>
                    <a:pt x="4657" y="14152"/>
                    <a:pt x="4775" y="14043"/>
                  </a:cubicBezTo>
                  <a:cubicBezTo>
                    <a:pt x="4889" y="13942"/>
                    <a:pt x="5007" y="13833"/>
                    <a:pt x="5125" y="13732"/>
                  </a:cubicBezTo>
                  <a:cubicBezTo>
                    <a:pt x="5239" y="13630"/>
                    <a:pt x="5357" y="13522"/>
                    <a:pt x="5475" y="13420"/>
                  </a:cubicBezTo>
                  <a:cubicBezTo>
                    <a:pt x="5589" y="13319"/>
                    <a:pt x="5707" y="13211"/>
                    <a:pt x="5825" y="13109"/>
                  </a:cubicBezTo>
                  <a:cubicBezTo>
                    <a:pt x="5963" y="12986"/>
                    <a:pt x="6106" y="12856"/>
                    <a:pt x="6252" y="12726"/>
                  </a:cubicBezTo>
                  <a:cubicBezTo>
                    <a:pt x="10692" y="8715"/>
                    <a:pt x="21504" y="0"/>
                    <a:pt x="21504" y="0"/>
                  </a:cubicBezTo>
                  <a:cubicBezTo>
                    <a:pt x="21504" y="0"/>
                    <a:pt x="12140" y="10757"/>
                    <a:pt x="8067" y="15064"/>
                  </a:cubicBezTo>
                  <a:cubicBezTo>
                    <a:pt x="7615" y="15541"/>
                    <a:pt x="7168" y="16012"/>
                    <a:pt x="6736" y="16468"/>
                  </a:cubicBezTo>
                  <a:cubicBezTo>
                    <a:pt x="6622" y="16584"/>
                    <a:pt x="6513" y="16707"/>
                    <a:pt x="6403" y="16823"/>
                  </a:cubicBezTo>
                  <a:cubicBezTo>
                    <a:pt x="6289" y="16938"/>
                    <a:pt x="6179" y="17061"/>
                    <a:pt x="6069" y="17170"/>
                  </a:cubicBezTo>
                  <a:cubicBezTo>
                    <a:pt x="5955" y="17286"/>
                    <a:pt x="5845" y="17402"/>
                    <a:pt x="5735" y="17517"/>
                  </a:cubicBezTo>
                  <a:cubicBezTo>
                    <a:pt x="5621" y="17633"/>
                    <a:pt x="5512" y="17749"/>
                    <a:pt x="5398" y="17865"/>
                  </a:cubicBezTo>
                  <a:cubicBezTo>
                    <a:pt x="4445" y="18849"/>
                    <a:pt x="3575" y="19704"/>
                    <a:pt x="2822" y="20333"/>
                  </a:cubicBezTo>
                  <a:cubicBezTo>
                    <a:pt x="2687" y="20442"/>
                    <a:pt x="2561" y="20550"/>
                    <a:pt x="2435" y="20645"/>
                  </a:cubicBezTo>
                  <a:cubicBezTo>
                    <a:pt x="2297" y="20753"/>
                    <a:pt x="2162" y="20854"/>
                    <a:pt x="2036" y="20941"/>
                  </a:cubicBezTo>
                  <a:cubicBezTo>
                    <a:pt x="1890" y="21043"/>
                    <a:pt x="1747" y="21130"/>
                    <a:pt x="1617" y="21209"/>
                  </a:cubicBezTo>
                  <a:cubicBezTo>
                    <a:pt x="1454" y="21296"/>
                    <a:pt x="1304" y="21368"/>
                    <a:pt x="1165" y="21419"/>
                  </a:cubicBezTo>
                  <a:cubicBezTo>
                    <a:pt x="624" y="21600"/>
                    <a:pt x="250" y="21441"/>
                    <a:pt x="91" y="20833"/>
                  </a:cubicBezTo>
                  <a:cubicBezTo>
                    <a:pt x="-96" y="20123"/>
                    <a:pt x="10" y="19457"/>
                    <a:pt x="376" y="18748"/>
                  </a:cubicBezTo>
                  <a:close/>
                </a:path>
              </a:pathLst>
            </a:custGeom>
            <a:gradFill rotWithShape="1">
              <a:gsLst>
                <a:gs pos="0">
                  <a:srgbClr val="A2B969">
                    <a:satMod val="103000"/>
                    <a:lumMod val="102000"/>
                    <a:tint val="94000"/>
                  </a:srgbClr>
                </a:gs>
                <a:gs pos="50000">
                  <a:srgbClr val="A2B969">
                    <a:satMod val="110000"/>
                    <a:lumMod val="100000"/>
                    <a:shade val="100000"/>
                  </a:srgbClr>
                </a:gs>
                <a:gs pos="100000">
                  <a:srgbClr val="A2B96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sz="2025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0FA0729-B3C5-7356-5042-D9F3EFA05F83}"/>
                </a:ext>
              </a:extLst>
            </p:cNvPr>
            <p:cNvGrpSpPr/>
            <p:nvPr/>
          </p:nvGrpSpPr>
          <p:grpSpPr>
            <a:xfrm>
              <a:off x="2669093" y="4652588"/>
              <a:ext cx="2410820" cy="1831557"/>
              <a:chOff x="2669093" y="4652588"/>
              <a:chExt cx="2410820" cy="1831557"/>
            </a:xfrm>
          </p:grpSpPr>
          <p:sp>
            <p:nvSpPr>
              <p:cNvPr id="80" name="Shape">
                <a:extLst>
                  <a:ext uri="{FF2B5EF4-FFF2-40B4-BE49-F238E27FC236}">
                    <a16:creationId xmlns:a16="http://schemas.microsoft.com/office/drawing/2014/main" id="{EB3DF25E-3CE1-86AA-267E-2E8A4850B93D}"/>
                  </a:ext>
                </a:extLst>
              </p:cNvPr>
              <p:cNvSpPr/>
              <p:nvPr/>
            </p:nvSpPr>
            <p:spPr>
              <a:xfrm rot="3600000">
                <a:off x="4211554" y="5394260"/>
                <a:ext cx="953689" cy="783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0679" extrusionOk="0">
                    <a:moveTo>
                      <a:pt x="0" y="20679"/>
                    </a:moveTo>
                    <a:cubicBezTo>
                      <a:pt x="0" y="20679"/>
                      <a:pt x="6874" y="9644"/>
                      <a:pt x="9717" y="5626"/>
                    </a:cubicBezTo>
                    <a:cubicBezTo>
                      <a:pt x="12560" y="1608"/>
                      <a:pt x="15192" y="-921"/>
                      <a:pt x="18291" y="316"/>
                    </a:cubicBezTo>
                    <a:cubicBezTo>
                      <a:pt x="21390" y="1553"/>
                      <a:pt x="21600" y="6502"/>
                      <a:pt x="20201" y="8976"/>
                    </a:cubicBezTo>
                    <a:lnTo>
                      <a:pt x="0" y="2067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Shape">
                <a:extLst>
                  <a:ext uri="{FF2B5EF4-FFF2-40B4-BE49-F238E27FC236}">
                    <a16:creationId xmlns:a16="http://schemas.microsoft.com/office/drawing/2014/main" id="{257A2927-D0DE-DAD8-5FB5-E138A48BE702}"/>
                  </a:ext>
                </a:extLst>
              </p:cNvPr>
              <p:cNvSpPr/>
              <p:nvPr/>
            </p:nvSpPr>
            <p:spPr>
              <a:xfrm rot="3600000">
                <a:off x="2615201" y="4706480"/>
                <a:ext cx="266256" cy="15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171" extrusionOk="0">
                    <a:moveTo>
                      <a:pt x="18576" y="513"/>
                    </a:moveTo>
                    <a:lnTo>
                      <a:pt x="0" y="21171"/>
                    </a:lnTo>
                    <a:lnTo>
                      <a:pt x="20304" y="5663"/>
                    </a:lnTo>
                    <a:cubicBezTo>
                      <a:pt x="21201" y="4999"/>
                      <a:pt x="21600" y="3227"/>
                      <a:pt x="21168" y="1731"/>
                    </a:cubicBezTo>
                    <a:cubicBezTo>
                      <a:pt x="20769" y="236"/>
                      <a:pt x="19706" y="-429"/>
                      <a:pt x="18809" y="291"/>
                    </a:cubicBezTo>
                    <a:cubicBezTo>
                      <a:pt x="18742" y="346"/>
                      <a:pt x="18642" y="402"/>
                      <a:pt x="18576" y="51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Shape">
                <a:extLst>
                  <a:ext uri="{FF2B5EF4-FFF2-40B4-BE49-F238E27FC236}">
                    <a16:creationId xmlns:a16="http://schemas.microsoft.com/office/drawing/2014/main" id="{CCA08E0A-8F00-1DA5-446C-262C66CA4DF9}"/>
                  </a:ext>
                </a:extLst>
              </p:cNvPr>
              <p:cNvSpPr/>
              <p:nvPr/>
            </p:nvSpPr>
            <p:spPr>
              <a:xfrm rot="3600000">
                <a:off x="4081407" y="5511654"/>
                <a:ext cx="969611" cy="611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0440" extrusionOk="0">
                    <a:moveTo>
                      <a:pt x="0" y="20440"/>
                    </a:moveTo>
                    <a:cubicBezTo>
                      <a:pt x="0" y="20440"/>
                      <a:pt x="9976" y="4628"/>
                      <a:pt x="13923" y="1734"/>
                    </a:cubicBezTo>
                    <a:cubicBezTo>
                      <a:pt x="17861" y="-1160"/>
                      <a:pt x="20477" y="86"/>
                      <a:pt x="21039" y="1734"/>
                    </a:cubicBezTo>
                    <a:cubicBezTo>
                      <a:pt x="21600" y="3382"/>
                      <a:pt x="20287" y="4365"/>
                      <a:pt x="19391" y="4988"/>
                    </a:cubicBezTo>
                    <a:cubicBezTo>
                      <a:pt x="18495" y="5611"/>
                      <a:pt x="0" y="20440"/>
                      <a:pt x="0" y="2044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Shape">
                <a:extLst>
                  <a:ext uri="{FF2B5EF4-FFF2-40B4-BE49-F238E27FC236}">
                    <a16:creationId xmlns:a16="http://schemas.microsoft.com/office/drawing/2014/main" id="{6617E0C7-DBF8-3970-F228-1D03BC100A2E}"/>
                  </a:ext>
                </a:extLst>
              </p:cNvPr>
              <p:cNvSpPr/>
              <p:nvPr/>
            </p:nvSpPr>
            <p:spPr>
              <a:xfrm rot="3600000">
                <a:off x="3996187" y="5672702"/>
                <a:ext cx="1076913" cy="54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extrusionOk="0">
                    <a:moveTo>
                      <a:pt x="0" y="21600"/>
                    </a:moveTo>
                    <a:cubicBezTo>
                      <a:pt x="0" y="21600"/>
                      <a:pt x="13450" y="21600"/>
                      <a:pt x="17343" y="19845"/>
                    </a:cubicBezTo>
                    <a:cubicBezTo>
                      <a:pt x="21236" y="18090"/>
                      <a:pt x="21600" y="8348"/>
                      <a:pt x="20451" y="4363"/>
                    </a:cubicBezTo>
                    <a:cubicBezTo>
                      <a:pt x="19302" y="377"/>
                      <a:pt x="17343" y="0"/>
                      <a:pt x="17343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Shape">
                <a:extLst>
                  <a:ext uri="{FF2B5EF4-FFF2-40B4-BE49-F238E27FC236}">
                    <a16:creationId xmlns:a16="http://schemas.microsoft.com/office/drawing/2014/main" id="{B60B6244-55AC-4613-11F8-380F938676A9}"/>
                  </a:ext>
                </a:extLst>
              </p:cNvPr>
              <p:cNvSpPr/>
              <p:nvPr/>
            </p:nvSpPr>
            <p:spPr>
              <a:xfrm rot="3600000">
                <a:off x="3272133" y="5033104"/>
                <a:ext cx="136193" cy="216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9" h="21600" extrusionOk="0">
                    <a:moveTo>
                      <a:pt x="4127" y="13490"/>
                    </a:moveTo>
                    <a:cubicBezTo>
                      <a:pt x="348" y="8814"/>
                      <a:pt x="-911" y="4179"/>
                      <a:pt x="663" y="1779"/>
                    </a:cubicBezTo>
                    <a:cubicBezTo>
                      <a:pt x="2427" y="1200"/>
                      <a:pt x="4253" y="579"/>
                      <a:pt x="6079" y="0"/>
                    </a:cubicBezTo>
                    <a:cubicBezTo>
                      <a:pt x="4631" y="2400"/>
                      <a:pt x="5890" y="6993"/>
                      <a:pt x="9669" y="11586"/>
                    </a:cubicBezTo>
                    <a:cubicBezTo>
                      <a:pt x="12880" y="15559"/>
                      <a:pt x="17099" y="18497"/>
                      <a:pt x="20689" y="19614"/>
                    </a:cubicBezTo>
                    <a:cubicBezTo>
                      <a:pt x="18926" y="20276"/>
                      <a:pt x="17225" y="20938"/>
                      <a:pt x="15525" y="21600"/>
                    </a:cubicBezTo>
                    <a:cubicBezTo>
                      <a:pt x="11747" y="20566"/>
                      <a:pt x="7402" y="17545"/>
                      <a:pt x="4127" y="1349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Shape">
                <a:extLst>
                  <a:ext uri="{FF2B5EF4-FFF2-40B4-BE49-F238E27FC236}">
                    <a16:creationId xmlns:a16="http://schemas.microsoft.com/office/drawing/2014/main" id="{9D623C8B-6967-E5EE-AE6F-D11379742723}"/>
                  </a:ext>
                </a:extLst>
              </p:cNvPr>
              <p:cNvSpPr/>
              <p:nvPr/>
            </p:nvSpPr>
            <p:spPr>
              <a:xfrm rot="3600000">
                <a:off x="3304508" y="5056082"/>
                <a:ext cx="133957" cy="214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extrusionOk="0">
                    <a:moveTo>
                      <a:pt x="4239" y="13495"/>
                    </a:moveTo>
                    <a:cubicBezTo>
                      <a:pt x="457" y="8857"/>
                      <a:pt x="-889" y="4261"/>
                      <a:pt x="585" y="1796"/>
                    </a:cubicBezTo>
                    <a:cubicBezTo>
                      <a:pt x="2380" y="1212"/>
                      <a:pt x="4239" y="585"/>
                      <a:pt x="6097" y="0"/>
                    </a:cubicBezTo>
                    <a:cubicBezTo>
                      <a:pt x="4751" y="2465"/>
                      <a:pt x="6033" y="7019"/>
                      <a:pt x="9815" y="11573"/>
                    </a:cubicBezTo>
                    <a:cubicBezTo>
                      <a:pt x="13020" y="15459"/>
                      <a:pt x="17186" y="18425"/>
                      <a:pt x="20711" y="19595"/>
                    </a:cubicBezTo>
                    <a:cubicBezTo>
                      <a:pt x="18916" y="20263"/>
                      <a:pt x="17186" y="20973"/>
                      <a:pt x="15455" y="21600"/>
                    </a:cubicBezTo>
                    <a:cubicBezTo>
                      <a:pt x="11866" y="20514"/>
                      <a:pt x="7572" y="17505"/>
                      <a:pt x="4239" y="134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Shape">
                <a:extLst>
                  <a:ext uri="{FF2B5EF4-FFF2-40B4-BE49-F238E27FC236}">
                    <a16:creationId xmlns:a16="http://schemas.microsoft.com/office/drawing/2014/main" id="{DF2FEA19-53A1-249A-730E-2C05DA8EABFE}"/>
                  </a:ext>
                </a:extLst>
              </p:cNvPr>
              <p:cNvSpPr/>
              <p:nvPr/>
            </p:nvSpPr>
            <p:spPr>
              <a:xfrm rot="3600000">
                <a:off x="3237482" y="5011539"/>
                <a:ext cx="137544" cy="218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3" h="21600" extrusionOk="0">
                    <a:moveTo>
                      <a:pt x="4095" y="13526"/>
                    </a:moveTo>
                    <a:cubicBezTo>
                      <a:pt x="298" y="8812"/>
                      <a:pt x="-947" y="4140"/>
                      <a:pt x="734" y="1803"/>
                    </a:cubicBezTo>
                    <a:cubicBezTo>
                      <a:pt x="2477" y="1230"/>
                      <a:pt x="4282" y="615"/>
                      <a:pt x="6087" y="0"/>
                    </a:cubicBezTo>
                    <a:cubicBezTo>
                      <a:pt x="4531" y="2377"/>
                      <a:pt x="5776" y="6968"/>
                      <a:pt x="9511" y="11599"/>
                    </a:cubicBezTo>
                    <a:cubicBezTo>
                      <a:pt x="12810" y="15616"/>
                      <a:pt x="17105" y="18608"/>
                      <a:pt x="20653" y="19633"/>
                    </a:cubicBezTo>
                    <a:cubicBezTo>
                      <a:pt x="18910" y="20288"/>
                      <a:pt x="17229" y="20944"/>
                      <a:pt x="15486" y="21600"/>
                    </a:cubicBezTo>
                    <a:cubicBezTo>
                      <a:pt x="11876" y="20698"/>
                      <a:pt x="7456" y="17665"/>
                      <a:pt x="4095" y="1352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Shape">
                <a:extLst>
                  <a:ext uri="{FF2B5EF4-FFF2-40B4-BE49-F238E27FC236}">
                    <a16:creationId xmlns:a16="http://schemas.microsoft.com/office/drawing/2014/main" id="{B0C285A8-4635-2A9E-2EA1-4543727108BA}"/>
                  </a:ext>
                </a:extLst>
              </p:cNvPr>
              <p:cNvSpPr/>
              <p:nvPr/>
            </p:nvSpPr>
            <p:spPr>
              <a:xfrm rot="3600000">
                <a:off x="3333832" y="5075246"/>
                <a:ext cx="132226" cy="212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1" h="21600" extrusionOk="0">
                    <a:moveTo>
                      <a:pt x="4291" y="13500"/>
                    </a:moveTo>
                    <a:cubicBezTo>
                      <a:pt x="517" y="8902"/>
                      <a:pt x="-849" y="4303"/>
                      <a:pt x="517" y="1814"/>
                    </a:cubicBezTo>
                    <a:cubicBezTo>
                      <a:pt x="2339" y="1223"/>
                      <a:pt x="4226" y="591"/>
                      <a:pt x="6112" y="0"/>
                    </a:cubicBezTo>
                    <a:cubicBezTo>
                      <a:pt x="4876" y="2531"/>
                      <a:pt x="6177" y="7045"/>
                      <a:pt x="9951" y="11559"/>
                    </a:cubicBezTo>
                    <a:cubicBezTo>
                      <a:pt x="13074" y="15398"/>
                      <a:pt x="17173" y="18309"/>
                      <a:pt x="20751" y="19533"/>
                    </a:cubicBezTo>
                    <a:cubicBezTo>
                      <a:pt x="18929" y="20208"/>
                      <a:pt x="17173" y="20925"/>
                      <a:pt x="15416" y="21600"/>
                    </a:cubicBezTo>
                    <a:cubicBezTo>
                      <a:pt x="11773" y="20419"/>
                      <a:pt x="7544" y="17423"/>
                      <a:pt x="4291" y="1350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Shape">
                <a:extLst>
                  <a:ext uri="{FF2B5EF4-FFF2-40B4-BE49-F238E27FC236}">
                    <a16:creationId xmlns:a16="http://schemas.microsoft.com/office/drawing/2014/main" id="{790B819D-E89E-6583-39BA-D90A839B2742}"/>
                  </a:ext>
                </a:extLst>
              </p:cNvPr>
              <p:cNvSpPr/>
              <p:nvPr/>
            </p:nvSpPr>
            <p:spPr>
              <a:xfrm rot="3600000">
                <a:off x="2828255" y="4778948"/>
                <a:ext cx="118125" cy="156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2" h="20760" extrusionOk="0">
                    <a:moveTo>
                      <a:pt x="6517" y="0"/>
                    </a:moveTo>
                    <a:cubicBezTo>
                      <a:pt x="6798" y="3188"/>
                      <a:pt x="8340" y="7200"/>
                      <a:pt x="11075" y="11267"/>
                    </a:cubicBezTo>
                    <a:cubicBezTo>
                      <a:pt x="13670" y="15115"/>
                      <a:pt x="16896" y="18247"/>
                      <a:pt x="19982" y="20226"/>
                    </a:cubicBezTo>
                    <a:cubicBezTo>
                      <a:pt x="10655" y="21600"/>
                      <a:pt x="4203" y="20391"/>
                      <a:pt x="1468" y="15774"/>
                    </a:cubicBezTo>
                    <a:cubicBezTo>
                      <a:pt x="-1618" y="10443"/>
                      <a:pt x="205" y="5386"/>
                      <a:pt x="651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Shape">
                <a:extLst>
                  <a:ext uri="{FF2B5EF4-FFF2-40B4-BE49-F238E27FC236}">
                    <a16:creationId xmlns:a16="http://schemas.microsoft.com/office/drawing/2014/main" id="{CE54BF27-1322-35F4-221A-12B9664BF987}"/>
                  </a:ext>
                </a:extLst>
              </p:cNvPr>
              <p:cNvSpPr/>
              <p:nvPr/>
            </p:nvSpPr>
            <p:spPr>
              <a:xfrm rot="3600000">
                <a:off x="2859874" y="4791106"/>
                <a:ext cx="125610" cy="186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4" y="13710"/>
                    </a:moveTo>
                    <a:cubicBezTo>
                      <a:pt x="1853" y="10151"/>
                      <a:pt x="285" y="6639"/>
                      <a:pt x="0" y="3849"/>
                    </a:cubicBezTo>
                    <a:cubicBezTo>
                      <a:pt x="1711" y="2598"/>
                      <a:pt x="3778" y="1299"/>
                      <a:pt x="6202" y="0"/>
                    </a:cubicBezTo>
                    <a:cubicBezTo>
                      <a:pt x="5846" y="2983"/>
                      <a:pt x="7485" y="7216"/>
                      <a:pt x="10836" y="11498"/>
                    </a:cubicBezTo>
                    <a:cubicBezTo>
                      <a:pt x="13972" y="15491"/>
                      <a:pt x="17964" y="18569"/>
                      <a:pt x="21600" y="20205"/>
                    </a:cubicBezTo>
                    <a:cubicBezTo>
                      <a:pt x="18749" y="20782"/>
                      <a:pt x="16111" y="21263"/>
                      <a:pt x="13687" y="21600"/>
                    </a:cubicBezTo>
                    <a:cubicBezTo>
                      <a:pt x="10551" y="19820"/>
                      <a:pt x="7343" y="17078"/>
                      <a:pt x="4634" y="13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Shape">
                <a:extLst>
                  <a:ext uri="{FF2B5EF4-FFF2-40B4-BE49-F238E27FC236}">
                    <a16:creationId xmlns:a16="http://schemas.microsoft.com/office/drawing/2014/main" id="{2F9D0897-6015-1E94-D9E0-BC1640B62B12}"/>
                  </a:ext>
                </a:extLst>
              </p:cNvPr>
              <p:cNvSpPr/>
              <p:nvPr/>
            </p:nvSpPr>
            <p:spPr>
              <a:xfrm rot="3600000">
                <a:off x="2893230" y="4806404"/>
                <a:ext cx="132938" cy="201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extrusionOk="0">
                    <a:moveTo>
                      <a:pt x="4364" y="13616"/>
                    </a:moveTo>
                    <a:cubicBezTo>
                      <a:pt x="1241" y="9669"/>
                      <a:pt x="-288" y="5766"/>
                      <a:pt x="44" y="3016"/>
                    </a:cubicBezTo>
                    <a:cubicBezTo>
                      <a:pt x="1839" y="2040"/>
                      <a:pt x="3833" y="1020"/>
                      <a:pt x="6026" y="0"/>
                    </a:cubicBezTo>
                    <a:cubicBezTo>
                      <a:pt x="5162" y="2705"/>
                      <a:pt x="6624" y="7141"/>
                      <a:pt x="10146" y="11532"/>
                    </a:cubicBezTo>
                    <a:cubicBezTo>
                      <a:pt x="13403" y="15612"/>
                      <a:pt x="17657" y="18673"/>
                      <a:pt x="21312" y="19959"/>
                    </a:cubicBezTo>
                    <a:cubicBezTo>
                      <a:pt x="18919" y="20580"/>
                      <a:pt x="16593" y="21112"/>
                      <a:pt x="14466" y="21600"/>
                    </a:cubicBezTo>
                    <a:cubicBezTo>
                      <a:pt x="11010" y="20137"/>
                      <a:pt x="7289" y="17298"/>
                      <a:pt x="4364" y="1361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Shape">
                <a:extLst>
                  <a:ext uri="{FF2B5EF4-FFF2-40B4-BE49-F238E27FC236}">
                    <a16:creationId xmlns:a16="http://schemas.microsoft.com/office/drawing/2014/main" id="{F810507A-C849-7B88-EEEF-16F6792380FD}"/>
                  </a:ext>
                </a:extLst>
              </p:cNvPr>
              <p:cNvSpPr/>
              <p:nvPr/>
            </p:nvSpPr>
            <p:spPr>
              <a:xfrm rot="3600000">
                <a:off x="2954134" y="4838490"/>
                <a:ext cx="140466" cy="217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1" h="21600" extrusionOk="0">
                    <a:moveTo>
                      <a:pt x="4051" y="13577"/>
                    </a:moveTo>
                    <a:cubicBezTo>
                      <a:pt x="543" y="9134"/>
                      <a:pt x="-749" y="4731"/>
                      <a:pt x="420" y="2304"/>
                    </a:cubicBezTo>
                    <a:cubicBezTo>
                      <a:pt x="2205" y="1563"/>
                      <a:pt x="4051" y="782"/>
                      <a:pt x="5959" y="0"/>
                    </a:cubicBezTo>
                    <a:cubicBezTo>
                      <a:pt x="4420" y="2345"/>
                      <a:pt x="5651" y="6994"/>
                      <a:pt x="9343" y="11643"/>
                    </a:cubicBezTo>
                    <a:cubicBezTo>
                      <a:pt x="12728" y="15881"/>
                      <a:pt x="17220" y="18967"/>
                      <a:pt x="20851" y="19831"/>
                    </a:cubicBezTo>
                    <a:cubicBezTo>
                      <a:pt x="18820" y="20448"/>
                      <a:pt x="16913" y="21065"/>
                      <a:pt x="15005" y="21600"/>
                    </a:cubicBezTo>
                    <a:cubicBezTo>
                      <a:pt x="11559" y="20613"/>
                      <a:pt x="7251" y="17650"/>
                      <a:pt x="4051" y="1357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Shape">
                <a:extLst>
                  <a:ext uri="{FF2B5EF4-FFF2-40B4-BE49-F238E27FC236}">
                    <a16:creationId xmlns:a16="http://schemas.microsoft.com/office/drawing/2014/main" id="{8D98D460-8684-8DDA-1FC9-4773C83C2F00}"/>
                  </a:ext>
                </a:extLst>
              </p:cNvPr>
              <p:cNvSpPr/>
              <p:nvPr/>
            </p:nvSpPr>
            <p:spPr>
              <a:xfrm rot="3600000">
                <a:off x="2982329" y="4863277"/>
                <a:ext cx="367514" cy="342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571" y="16364"/>
                    </a:moveTo>
                    <a:cubicBezTo>
                      <a:pt x="132" y="13405"/>
                      <a:pt x="-347" y="10447"/>
                      <a:pt x="252" y="8954"/>
                    </a:cubicBezTo>
                    <a:cubicBezTo>
                      <a:pt x="4304" y="6336"/>
                      <a:pt x="9434" y="3404"/>
                      <a:pt x="15547" y="0"/>
                    </a:cubicBezTo>
                    <a:cubicBezTo>
                      <a:pt x="14900" y="1492"/>
                      <a:pt x="15380" y="4477"/>
                      <a:pt x="16842" y="7488"/>
                    </a:cubicBezTo>
                    <a:cubicBezTo>
                      <a:pt x="18136" y="10132"/>
                      <a:pt x="19839" y="12070"/>
                      <a:pt x="21253" y="12672"/>
                    </a:cubicBezTo>
                    <a:cubicBezTo>
                      <a:pt x="15643" y="16233"/>
                      <a:pt x="10513" y="19322"/>
                      <a:pt x="6078" y="21600"/>
                    </a:cubicBezTo>
                    <a:cubicBezTo>
                      <a:pt x="4639" y="21024"/>
                      <a:pt x="2889" y="19061"/>
                      <a:pt x="1571" y="1636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Shape">
                <a:extLst>
                  <a:ext uri="{FF2B5EF4-FFF2-40B4-BE49-F238E27FC236}">
                    <a16:creationId xmlns:a16="http://schemas.microsoft.com/office/drawing/2014/main" id="{4DB39A5B-7746-EF35-C5E6-8B260AAB3F7D}"/>
                  </a:ext>
                </a:extLst>
              </p:cNvPr>
              <p:cNvSpPr/>
              <p:nvPr/>
            </p:nvSpPr>
            <p:spPr>
              <a:xfrm rot="3600000">
                <a:off x="2922973" y="4823335"/>
                <a:ext cx="137904" cy="21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extrusionOk="0">
                    <a:moveTo>
                      <a:pt x="4146" y="13526"/>
                    </a:moveTo>
                    <a:cubicBezTo>
                      <a:pt x="798" y="9299"/>
                      <a:pt x="-591" y="5115"/>
                      <a:pt x="230" y="2536"/>
                    </a:cubicBezTo>
                    <a:cubicBezTo>
                      <a:pt x="1998" y="1691"/>
                      <a:pt x="3893" y="845"/>
                      <a:pt x="5914" y="0"/>
                    </a:cubicBezTo>
                    <a:cubicBezTo>
                      <a:pt x="4651" y="2536"/>
                      <a:pt x="5977" y="7059"/>
                      <a:pt x="9641" y="11582"/>
                    </a:cubicBezTo>
                    <a:cubicBezTo>
                      <a:pt x="12988" y="15724"/>
                      <a:pt x="17346" y="18810"/>
                      <a:pt x="21009" y="19867"/>
                    </a:cubicBezTo>
                    <a:cubicBezTo>
                      <a:pt x="18862" y="20501"/>
                      <a:pt x="16777" y="21093"/>
                      <a:pt x="14820" y="21600"/>
                    </a:cubicBezTo>
                    <a:cubicBezTo>
                      <a:pt x="11283" y="20374"/>
                      <a:pt x="7241" y="17415"/>
                      <a:pt x="4146" y="1352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2B969">
                      <a:satMod val="103000"/>
                      <a:lumMod val="102000"/>
                      <a:tint val="94000"/>
                    </a:srgbClr>
                  </a:gs>
                  <a:gs pos="50000">
                    <a:srgbClr val="A2B969">
                      <a:satMod val="110000"/>
                      <a:lumMod val="100000"/>
                      <a:shade val="100000"/>
                    </a:srgbClr>
                  </a:gs>
                  <a:gs pos="100000">
                    <a:srgbClr val="A2B96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sz="202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FE407F9E-4549-F512-F5CB-95952F138928}"/>
              </a:ext>
            </a:extLst>
          </p:cNvPr>
          <p:cNvSpPr/>
          <p:nvPr/>
        </p:nvSpPr>
        <p:spPr>
          <a:xfrm rot="2700000" flipH="1">
            <a:off x="8170432" y="2280441"/>
            <a:ext cx="780921" cy="780921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371600">
              <a:defRPr/>
            </a:pPr>
            <a:endParaRPr lang="en-US" sz="4200" kern="0" noProof="1">
              <a:solidFill>
                <a:srgbClr val="272D36"/>
              </a:solidFill>
              <a:latin typeface="Calibri" panose="020F050202020403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48DA201-CE30-D348-57AB-AAFD4F188817}"/>
              </a:ext>
            </a:extLst>
          </p:cNvPr>
          <p:cNvSpPr/>
          <p:nvPr/>
        </p:nvSpPr>
        <p:spPr>
          <a:xfrm rot="2700000" flipH="1">
            <a:off x="8170432" y="6502923"/>
            <a:ext cx="780921" cy="780921"/>
          </a:xfrm>
          <a:prstGeom prst="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371600">
              <a:defRPr/>
            </a:pPr>
            <a:endParaRPr lang="en-US" sz="4200" kern="0" noProof="1">
              <a:solidFill>
                <a:srgbClr val="272D36"/>
              </a:solidFill>
              <a:latin typeface="Calibri" panose="020F050202020403020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93641AA-8AC2-7FEE-29C6-BA75272E5AB8}"/>
              </a:ext>
            </a:extLst>
          </p:cNvPr>
          <p:cNvSpPr txBox="1"/>
          <p:nvPr/>
        </p:nvSpPr>
        <p:spPr>
          <a:xfrm>
            <a:off x="8278848" y="2118707"/>
            <a:ext cx="101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8A01153-2F98-1505-3B33-A5D9D772E78D}"/>
              </a:ext>
            </a:extLst>
          </p:cNvPr>
          <p:cNvSpPr txBox="1"/>
          <p:nvPr/>
        </p:nvSpPr>
        <p:spPr>
          <a:xfrm>
            <a:off x="8218165" y="6372795"/>
            <a:ext cx="101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2474D3E-54C5-DC99-2BF1-BBB6E07CF4BE}"/>
              </a:ext>
            </a:extLst>
          </p:cNvPr>
          <p:cNvSpPr/>
          <p:nvPr/>
        </p:nvSpPr>
        <p:spPr>
          <a:xfrm>
            <a:off x="9418352" y="2148929"/>
            <a:ext cx="74218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FE8F06A-ECC3-C617-D1AE-176B1AEFC0C3}"/>
              </a:ext>
            </a:extLst>
          </p:cNvPr>
          <p:cNvSpPr/>
          <p:nvPr/>
        </p:nvSpPr>
        <p:spPr>
          <a:xfrm>
            <a:off x="9444516" y="6357119"/>
            <a:ext cx="70146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Wave 104">
            <a:extLst>
              <a:ext uri="{FF2B5EF4-FFF2-40B4-BE49-F238E27FC236}">
                <a16:creationId xmlns:a16="http://schemas.microsoft.com/office/drawing/2014/main" id="{0F7374BA-D2BE-0BE1-C1EC-38B65965034E}"/>
              </a:ext>
            </a:extLst>
          </p:cNvPr>
          <p:cNvSpPr/>
          <p:nvPr/>
        </p:nvSpPr>
        <p:spPr>
          <a:xfrm>
            <a:off x="10197068" y="686898"/>
            <a:ext cx="4128532" cy="1068012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6" name="Wave 105">
            <a:extLst>
              <a:ext uri="{FF2B5EF4-FFF2-40B4-BE49-F238E27FC236}">
                <a16:creationId xmlns:a16="http://schemas.microsoft.com/office/drawing/2014/main" id="{65783F3A-4C96-3F92-3818-C233FDA8C5C9}"/>
              </a:ext>
            </a:extLst>
          </p:cNvPr>
          <p:cNvSpPr/>
          <p:nvPr/>
        </p:nvSpPr>
        <p:spPr>
          <a:xfrm>
            <a:off x="10425668" y="915498"/>
            <a:ext cx="3899932" cy="1068012"/>
          </a:xfrm>
          <a:prstGeom prst="wav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DC09301-CD9C-6ED1-91C7-7F83C73EBF44}"/>
              </a:ext>
            </a:extLst>
          </p:cNvPr>
          <p:cNvSpPr txBox="1"/>
          <p:nvPr/>
        </p:nvSpPr>
        <p:spPr>
          <a:xfrm>
            <a:off x="10959763" y="1095561"/>
            <a:ext cx="3594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50053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8" dur="2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0" dur="20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2" dur="2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7" grpId="0"/>
      <p:bldP spid="99" grpId="0"/>
      <p:bldP spid="100" grpId="0"/>
      <p:bldP spid="103" grpId="0"/>
      <p:bldP spid="105" grpId="0" animBg="1"/>
      <p:bldP spid="106" grpId="0" animBg="1"/>
      <p:bldP spid="1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6E7422D-5482-405A-9D00-650499EC78EC}"/>
              </a:ext>
            </a:extLst>
          </p:cNvPr>
          <p:cNvGrpSpPr/>
          <p:nvPr/>
        </p:nvGrpSpPr>
        <p:grpSpPr>
          <a:xfrm>
            <a:off x="137522" y="9909474"/>
            <a:ext cx="18430875" cy="1816046"/>
            <a:chOff x="0" y="5647303"/>
            <a:chExt cx="12287250" cy="121069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575BE1A-9439-447A-A815-34AF09B95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210300"/>
              <a:ext cx="12192000" cy="6477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7DB2C96-09CE-4B09-B2CA-0CEB9EFD4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50" y="5647303"/>
              <a:ext cx="12192000" cy="112598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38F0685-FCEF-4F43-9BFA-87664BEB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82650" y="5857874"/>
              <a:ext cx="804188" cy="704849"/>
            </a:xfrm>
            <a:custGeom>
              <a:avLst/>
              <a:gdLst>
                <a:gd name="connsiteX0" fmla="*/ 1173885 w 6343650"/>
                <a:gd name="connsiteY0" fmla="*/ 0 h 5560034"/>
                <a:gd name="connsiteX1" fmla="*/ 4407693 w 6343650"/>
                <a:gd name="connsiteY1" fmla="*/ 0 h 5560034"/>
                <a:gd name="connsiteX2" fmla="*/ 5283200 w 6343650"/>
                <a:gd name="connsiteY2" fmla="*/ 95848 h 5560034"/>
                <a:gd name="connsiteX3" fmla="*/ 6343650 w 6343650"/>
                <a:gd name="connsiteY3" fmla="*/ 2959698 h 5560034"/>
                <a:gd name="connsiteX4" fmla="*/ 3872451 w 6343650"/>
                <a:gd name="connsiteY4" fmla="*/ 5560034 h 5560034"/>
                <a:gd name="connsiteX5" fmla="*/ 2342965 w 6343650"/>
                <a:gd name="connsiteY5" fmla="*/ 5560034 h 5560034"/>
                <a:gd name="connsiteX6" fmla="*/ 698500 w 6343650"/>
                <a:gd name="connsiteY6" fmla="*/ 5296498 h 5560034"/>
                <a:gd name="connsiteX7" fmla="*/ 0 w 6343650"/>
                <a:gd name="connsiteY7" fmla="*/ 1734148 h 556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3650" h="5560034">
                  <a:moveTo>
                    <a:pt x="1173885" y="0"/>
                  </a:moveTo>
                  <a:lnTo>
                    <a:pt x="4407693" y="0"/>
                  </a:lnTo>
                  <a:lnTo>
                    <a:pt x="5283200" y="95848"/>
                  </a:lnTo>
                  <a:lnTo>
                    <a:pt x="6343650" y="2959698"/>
                  </a:lnTo>
                  <a:lnTo>
                    <a:pt x="3872451" y="5560034"/>
                  </a:lnTo>
                  <a:lnTo>
                    <a:pt x="2342965" y="5560034"/>
                  </a:lnTo>
                  <a:lnTo>
                    <a:pt x="698500" y="5296498"/>
                  </a:lnTo>
                  <a:lnTo>
                    <a:pt x="0" y="1734148"/>
                  </a:lnTo>
                  <a:close/>
                </a:path>
              </a:pathLst>
            </a:cu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22EA973B-12C3-4C04-877D-612B7AFEBB81}"/>
              </a:ext>
            </a:extLst>
          </p:cNvPr>
          <p:cNvGrpSpPr/>
          <p:nvPr/>
        </p:nvGrpSpPr>
        <p:grpSpPr>
          <a:xfrm>
            <a:off x="708773" y="5759742"/>
            <a:ext cx="3160310" cy="3780420"/>
            <a:chOff x="741933" y="2509788"/>
            <a:chExt cx="2473747" cy="2520280"/>
          </a:xfrm>
        </p:grpSpPr>
        <p:sp>
          <p:nvSpPr>
            <p:cNvPr id="77" name="îṣļîḑé-Rectangle 24">
              <a:extLst>
                <a:ext uri="{FF2B5EF4-FFF2-40B4-BE49-F238E27FC236}">
                  <a16:creationId xmlns:a16="http://schemas.microsoft.com/office/drawing/2014/main" id="{9A236D56-A7A2-4E6E-865B-25837BE47A64}"/>
                </a:ext>
              </a:extLst>
            </p:cNvPr>
            <p:cNvSpPr/>
            <p:nvPr/>
          </p:nvSpPr>
          <p:spPr>
            <a:xfrm>
              <a:off x="741933" y="2509788"/>
              <a:ext cx="2473747" cy="2520280"/>
            </a:xfrm>
            <a:prstGeom prst="rect">
              <a:avLst/>
            </a:prstGeom>
            <a:noFill/>
            <a:ln>
              <a:solidFill>
                <a:srgbClr val="6190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  <p:sp>
          <p:nvSpPr>
            <p:cNvPr id="84" name="7 CuadroTexto">
              <a:extLst>
                <a:ext uri="{FF2B5EF4-FFF2-40B4-BE49-F238E27FC236}">
                  <a16:creationId xmlns:a16="http://schemas.microsoft.com/office/drawing/2014/main" id="{71EEBA85-4A22-4A54-9AE6-4D907036CFE9}"/>
                </a:ext>
              </a:extLst>
            </p:cNvPr>
            <p:cNvSpPr txBox="1"/>
            <p:nvPr/>
          </p:nvSpPr>
          <p:spPr>
            <a:xfrm>
              <a:off x="984803" y="3933580"/>
              <a:ext cx="1988006" cy="269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28700">
                <a:lnSpc>
                  <a:spcPct val="150000"/>
                </a:lnSpc>
                <a:defRPr/>
              </a:pPr>
              <a:endParaRPr lang="en-US" sz="1350" dirty="0">
                <a:solidFill>
                  <a:prstClr val="black">
                    <a:lumMod val="50000"/>
                    <a:lumOff val="50000"/>
                  </a:prstClr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DB5395-ACD7-49FE-83B0-CF1B5F0F2C9D}"/>
              </a:ext>
            </a:extLst>
          </p:cNvPr>
          <p:cNvGrpSpPr/>
          <p:nvPr/>
        </p:nvGrpSpPr>
        <p:grpSpPr>
          <a:xfrm>
            <a:off x="4191000" y="2933700"/>
            <a:ext cx="3306824" cy="6590370"/>
            <a:chOff x="3484507" y="636488"/>
            <a:chExt cx="2473747" cy="4393580"/>
          </a:xfrm>
        </p:grpSpPr>
        <p:sp>
          <p:nvSpPr>
            <p:cNvPr id="71" name="îṣļîḑé-Rectangle 18">
              <a:extLst>
                <a:ext uri="{FF2B5EF4-FFF2-40B4-BE49-F238E27FC236}">
                  <a16:creationId xmlns:a16="http://schemas.microsoft.com/office/drawing/2014/main" id="{E849CCE7-2C76-4A36-985A-077767CC036F}"/>
                </a:ext>
              </a:extLst>
            </p:cNvPr>
            <p:cNvSpPr/>
            <p:nvPr/>
          </p:nvSpPr>
          <p:spPr>
            <a:xfrm>
              <a:off x="3484507" y="2509788"/>
              <a:ext cx="2473747" cy="252028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  <p:sp>
          <p:nvSpPr>
            <p:cNvPr id="72" name="îṣļîḑé-Rectangle 19">
              <a:extLst>
                <a:ext uri="{FF2B5EF4-FFF2-40B4-BE49-F238E27FC236}">
                  <a16:creationId xmlns:a16="http://schemas.microsoft.com/office/drawing/2014/main" id="{E4CCA9AA-CD66-49FC-B667-0F26EEA96B35}"/>
                </a:ext>
              </a:extLst>
            </p:cNvPr>
            <p:cNvSpPr/>
            <p:nvPr/>
          </p:nvSpPr>
          <p:spPr>
            <a:xfrm>
              <a:off x="3484507" y="636488"/>
              <a:ext cx="2473747" cy="17698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defTabSz="1371600">
                <a:defRPr/>
              </a:pP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WHEN</a:t>
              </a:r>
              <a:endPara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  <a:p>
              <a:pPr algn="ctr" defTabSz="1371600">
                <a:defRPr/>
              </a:pPr>
              <a:r>
                <a:rPr lang="en-US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Thời</a:t>
              </a: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US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gian</a:t>
              </a: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US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ra</a:t>
              </a: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US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đời</a:t>
              </a: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?</a:t>
              </a:r>
              <a:endParaRPr lang="zh-CN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  <p:sp>
          <p:nvSpPr>
            <p:cNvPr id="95" name="Rectangle 110">
              <a:extLst>
                <a:ext uri="{FF2B5EF4-FFF2-40B4-BE49-F238E27FC236}">
                  <a16:creationId xmlns:a16="http://schemas.microsoft.com/office/drawing/2014/main" id="{1BBF9153-D690-4178-9BDE-49DDA263237B}"/>
                </a:ext>
              </a:extLst>
            </p:cNvPr>
            <p:cNvSpPr/>
            <p:nvPr/>
          </p:nvSpPr>
          <p:spPr>
            <a:xfrm>
              <a:off x="4686642" y="2047743"/>
              <a:ext cx="13819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28700">
                <a:defRPr/>
              </a:pPr>
              <a:endParaRPr lang="en-US" b="1" dirty="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33BE98CE-85BD-44FD-9C41-067DAD9FDB36}"/>
              </a:ext>
            </a:extLst>
          </p:cNvPr>
          <p:cNvGrpSpPr/>
          <p:nvPr/>
        </p:nvGrpSpPr>
        <p:grpSpPr>
          <a:xfrm>
            <a:off x="7778465" y="2960797"/>
            <a:ext cx="3151512" cy="6578706"/>
            <a:chOff x="6227081" y="644264"/>
            <a:chExt cx="2480411" cy="4385804"/>
          </a:xfrm>
        </p:grpSpPr>
        <p:sp>
          <p:nvSpPr>
            <p:cNvPr id="65" name="îṣļîḑé-Rectangle 12">
              <a:extLst>
                <a:ext uri="{FF2B5EF4-FFF2-40B4-BE49-F238E27FC236}">
                  <a16:creationId xmlns:a16="http://schemas.microsoft.com/office/drawing/2014/main" id="{AC4B15A1-CF3C-4B81-824D-43259395FF0D}"/>
                </a:ext>
              </a:extLst>
            </p:cNvPr>
            <p:cNvSpPr/>
            <p:nvPr/>
          </p:nvSpPr>
          <p:spPr>
            <a:xfrm>
              <a:off x="6233745" y="2509788"/>
              <a:ext cx="2473747" cy="252028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  <p:sp>
          <p:nvSpPr>
            <p:cNvPr id="66" name="îṣļîḑé-Rectangle 13">
              <a:extLst>
                <a:ext uri="{FF2B5EF4-FFF2-40B4-BE49-F238E27FC236}">
                  <a16:creationId xmlns:a16="http://schemas.microsoft.com/office/drawing/2014/main" id="{0350FA3D-82A3-4D8E-A540-2C7F0759B8D3}"/>
                </a:ext>
              </a:extLst>
            </p:cNvPr>
            <p:cNvSpPr/>
            <p:nvPr/>
          </p:nvSpPr>
          <p:spPr>
            <a:xfrm>
              <a:off x="6227081" y="644264"/>
              <a:ext cx="2473747" cy="1762023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defTabSz="1371600">
                <a:defRPr/>
              </a:pPr>
              <a:endParaRPr lang="zh-CN" altLang="en-US" sz="2700" b="1" dirty="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774FDB7-77FB-40E5-BA6A-B12008CA2CC9}"/>
              </a:ext>
            </a:extLst>
          </p:cNvPr>
          <p:cNvGrpSpPr/>
          <p:nvPr/>
        </p:nvGrpSpPr>
        <p:grpSpPr>
          <a:xfrm>
            <a:off x="11202150" y="2917620"/>
            <a:ext cx="3078038" cy="6606450"/>
            <a:chOff x="8930989" y="657368"/>
            <a:chExt cx="2519078" cy="4372700"/>
          </a:xfrm>
        </p:grpSpPr>
        <p:sp>
          <p:nvSpPr>
            <p:cNvPr id="59" name="îṣļîḑé-Rectangle 6">
              <a:extLst>
                <a:ext uri="{FF2B5EF4-FFF2-40B4-BE49-F238E27FC236}">
                  <a16:creationId xmlns:a16="http://schemas.microsoft.com/office/drawing/2014/main" id="{CB316811-5C25-4A15-8BA6-CAF237D29F98}"/>
                </a:ext>
              </a:extLst>
            </p:cNvPr>
            <p:cNvSpPr/>
            <p:nvPr/>
          </p:nvSpPr>
          <p:spPr>
            <a:xfrm>
              <a:off x="8976320" y="2509788"/>
              <a:ext cx="2473747" cy="252028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  <p:sp>
          <p:nvSpPr>
            <p:cNvPr id="60" name="îṣļîḑé-Rectangle 7">
              <a:extLst>
                <a:ext uri="{FF2B5EF4-FFF2-40B4-BE49-F238E27FC236}">
                  <a16:creationId xmlns:a16="http://schemas.microsoft.com/office/drawing/2014/main" id="{B76821D5-0A3C-4102-B004-5CA1EC296857}"/>
                </a:ext>
              </a:extLst>
            </p:cNvPr>
            <p:cNvSpPr/>
            <p:nvPr/>
          </p:nvSpPr>
          <p:spPr>
            <a:xfrm>
              <a:off x="8930989" y="657368"/>
              <a:ext cx="2473747" cy="17382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defTabSz="1371600">
                <a:defRPr/>
              </a:pP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WHERE</a:t>
              </a:r>
              <a:endPara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Kinh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đô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nhà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nước</a:t>
              </a:r>
              <a:endParaRPr lang="en-GB" altLang="zh-CN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Âu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Lạc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ở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đâu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?</a:t>
              </a:r>
              <a:endParaRPr lang="zh-CN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</p:grpSp>
      <p:sp>
        <p:nvSpPr>
          <p:cNvPr id="99" name="Text Placeholder 21">
            <a:extLst>
              <a:ext uri="{FF2B5EF4-FFF2-40B4-BE49-F238E27FC236}">
                <a16:creationId xmlns:a16="http://schemas.microsoft.com/office/drawing/2014/main" id="{F41CB0D1-D90C-41B0-9351-5C25AE60DD7C}"/>
              </a:ext>
            </a:extLst>
          </p:cNvPr>
          <p:cNvSpPr txBox="1">
            <a:spLocks/>
          </p:cNvSpPr>
          <p:nvPr/>
        </p:nvSpPr>
        <p:spPr>
          <a:xfrm>
            <a:off x="5945612" y="1836578"/>
            <a:ext cx="6726182" cy="638174"/>
          </a:xfrm>
          <a:prstGeom prst="rect">
            <a:avLst/>
          </a:prstGeom>
        </p:spPr>
        <p:txBody>
          <a:bodyPr/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531">
              <a:spcBef>
                <a:spcPts val="1500"/>
              </a:spcBef>
              <a:defRPr/>
            </a:pPr>
            <a:r>
              <a:rPr lang="en-US" sz="4200" b="1" dirty="0" smtClean="0">
                <a:solidFill>
                  <a:srgbClr val="61901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PHIẾU </a:t>
            </a:r>
            <a:r>
              <a:rPr lang="en-US" sz="4200" b="1" dirty="0">
                <a:solidFill>
                  <a:srgbClr val="61901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HỌC TẬP ( 5W1H)</a:t>
            </a:r>
            <a:endParaRPr lang="id-ID" sz="4200" b="1" dirty="0">
              <a:solidFill>
                <a:srgbClr val="61901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15" y="6191402"/>
            <a:ext cx="313456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US" sz="2700" dirty="0" smtClean="0">
                <a:solidFill>
                  <a:prstClr val="black"/>
                </a:solidFill>
                <a:latin typeface="等线" panose="020F0502020204030204"/>
              </a:rPr>
              <a:t>..…………………………………………………………………………………………………………………….</a:t>
            </a:r>
            <a:endParaRPr lang="en-US" sz="27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74179" y="6132155"/>
            <a:ext cx="3306824" cy="313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US" sz="2700" dirty="0" smtClean="0">
                <a:solidFill>
                  <a:prstClr val="black"/>
                </a:solidFill>
                <a:latin typeface="等线" panose="020F0502020204030204"/>
              </a:rPr>
              <a:t>..……………………………………………………………………………………………………………………</a:t>
            </a:r>
            <a:endParaRPr lang="en-US" sz="27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35129" y="6092999"/>
            <a:ext cx="3090504" cy="313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US" sz="2700" dirty="0" smtClean="0">
                <a:solidFill>
                  <a:prstClr val="black"/>
                </a:solidFill>
                <a:latin typeface="等线" panose="020F0502020204030204"/>
              </a:rPr>
              <a:t>..………………………………………………………………………………………………………</a:t>
            </a:r>
            <a:endParaRPr lang="en-US" sz="27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379406" y="6132155"/>
            <a:ext cx="3022649" cy="313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US" sz="2700" dirty="0" smtClean="0">
                <a:solidFill>
                  <a:prstClr val="black"/>
                </a:solidFill>
                <a:latin typeface="等线" panose="020F0502020204030204"/>
              </a:rPr>
              <a:t>..………………………………………………………………………………………………………</a:t>
            </a:r>
            <a:endParaRPr lang="en-US" sz="27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5" name="îṣļîḑé-Rectangle 19">
            <a:extLst>
              <a:ext uri="{FF2B5EF4-FFF2-40B4-BE49-F238E27FC236}">
                <a16:creationId xmlns:a16="http://schemas.microsoft.com/office/drawing/2014/main" id="{E4CCA9AA-CD66-49FC-B667-0F26EEA96B35}"/>
              </a:ext>
            </a:extLst>
          </p:cNvPr>
          <p:cNvSpPr/>
          <p:nvPr/>
        </p:nvSpPr>
        <p:spPr>
          <a:xfrm>
            <a:off x="734515" y="2893920"/>
            <a:ext cx="3134569" cy="265470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 defTabSz="914378">
              <a:defRPr/>
            </a:pP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WHY</a:t>
            </a:r>
          </a:p>
          <a:p>
            <a:pPr algn="ctr" defTabSz="914378">
              <a:defRPr/>
            </a:pP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Tại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sao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nước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algn="ctr" defTabSz="914378">
              <a:defRPr/>
            </a:pP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Âu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Lạc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ra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đời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8465" y="3411398"/>
            <a:ext cx="31430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WHO</a:t>
            </a:r>
          </a:p>
          <a:p>
            <a:pPr algn="ctr" defTabSz="1371600">
              <a:defRPr/>
            </a:pPr>
            <a:r>
              <a:rPr lang="en-US" altLang="zh-CN" sz="3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Ai 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là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người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đứng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đầu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nước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Âu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Lạc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?</a:t>
            </a:r>
            <a:endParaRPr lang="zh-CN" altLang="en-US" sz="3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grpSp>
        <p:nvGrpSpPr>
          <p:cNvPr id="49" name="组合 9">
            <a:extLst>
              <a:ext uri="{FF2B5EF4-FFF2-40B4-BE49-F238E27FC236}">
                <a16:creationId xmlns:a16="http://schemas.microsoft.com/office/drawing/2014/main" id="{F774FDB7-77FB-40E5-BA6A-B12008CA2CC9}"/>
              </a:ext>
            </a:extLst>
          </p:cNvPr>
          <p:cNvGrpSpPr/>
          <p:nvPr/>
        </p:nvGrpSpPr>
        <p:grpSpPr>
          <a:xfrm>
            <a:off x="14482786" y="2919917"/>
            <a:ext cx="2762842" cy="6542970"/>
            <a:chOff x="8976320" y="668088"/>
            <a:chExt cx="2473747" cy="4361980"/>
          </a:xfrm>
        </p:grpSpPr>
        <p:sp>
          <p:nvSpPr>
            <p:cNvPr id="50" name="îṣļîḑé-Rectangle 6">
              <a:extLst>
                <a:ext uri="{FF2B5EF4-FFF2-40B4-BE49-F238E27FC236}">
                  <a16:creationId xmlns:a16="http://schemas.microsoft.com/office/drawing/2014/main" id="{CB316811-5C25-4A15-8BA6-CAF237D29F98}"/>
                </a:ext>
              </a:extLst>
            </p:cNvPr>
            <p:cNvSpPr/>
            <p:nvPr/>
          </p:nvSpPr>
          <p:spPr>
            <a:xfrm>
              <a:off x="8976320" y="2509788"/>
              <a:ext cx="2473747" cy="252028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  <p:sp>
          <p:nvSpPr>
            <p:cNvPr id="51" name="îṣļîḑé-Rectangle 7">
              <a:extLst>
                <a:ext uri="{FF2B5EF4-FFF2-40B4-BE49-F238E27FC236}">
                  <a16:creationId xmlns:a16="http://schemas.microsoft.com/office/drawing/2014/main" id="{B76821D5-0A3C-4102-B004-5CA1EC296857}"/>
                </a:ext>
              </a:extLst>
            </p:cNvPr>
            <p:cNvSpPr/>
            <p:nvPr/>
          </p:nvSpPr>
          <p:spPr>
            <a:xfrm>
              <a:off x="8976320" y="668088"/>
              <a:ext cx="2383647" cy="17382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normAutofit/>
            </a:bodyPr>
            <a:lstStyle/>
            <a:p>
              <a:pPr algn="ctr" defTabSz="1371600">
                <a:defRPr/>
              </a:pPr>
              <a:r>
                <a:rPr lang="en-US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WHAT</a:t>
              </a: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Sau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khi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lên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ngôi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Thục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Phán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đã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làm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gì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?</a:t>
              </a:r>
              <a:endParaRPr lang="en-US" altLang="zh-CN" sz="3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4875943" y="5919612"/>
            <a:ext cx="2369684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US" sz="2700" dirty="0" smtClean="0">
                <a:solidFill>
                  <a:prstClr val="black"/>
                </a:solidFill>
                <a:latin typeface="等线" panose="020F0502020204030204"/>
              </a:rPr>
              <a:t>..………………………………………………………………………………………………………</a:t>
            </a:r>
            <a:endParaRPr lang="en-US" sz="27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4515" y="449361"/>
            <a:ext cx="17324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</a:p>
          <a:p>
            <a:pPr algn="ctr"/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SGK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63,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6E7422D-5482-405A-9D00-650499EC78EC}"/>
              </a:ext>
            </a:extLst>
          </p:cNvPr>
          <p:cNvGrpSpPr/>
          <p:nvPr/>
        </p:nvGrpSpPr>
        <p:grpSpPr>
          <a:xfrm>
            <a:off x="137522" y="9909474"/>
            <a:ext cx="18430875" cy="1816046"/>
            <a:chOff x="0" y="5647303"/>
            <a:chExt cx="12287250" cy="121069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575BE1A-9439-447A-A815-34AF09B95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210300"/>
              <a:ext cx="12192000" cy="6477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7DB2C96-09CE-4B09-B2CA-0CEB9EFD4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50" y="5647303"/>
              <a:ext cx="12192000" cy="112598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38F0685-FCEF-4F43-9BFA-87664BEB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82650" y="5857874"/>
              <a:ext cx="804188" cy="704849"/>
            </a:xfrm>
            <a:custGeom>
              <a:avLst/>
              <a:gdLst>
                <a:gd name="connsiteX0" fmla="*/ 1173885 w 6343650"/>
                <a:gd name="connsiteY0" fmla="*/ 0 h 5560034"/>
                <a:gd name="connsiteX1" fmla="*/ 4407693 w 6343650"/>
                <a:gd name="connsiteY1" fmla="*/ 0 h 5560034"/>
                <a:gd name="connsiteX2" fmla="*/ 5283200 w 6343650"/>
                <a:gd name="connsiteY2" fmla="*/ 95848 h 5560034"/>
                <a:gd name="connsiteX3" fmla="*/ 6343650 w 6343650"/>
                <a:gd name="connsiteY3" fmla="*/ 2959698 h 5560034"/>
                <a:gd name="connsiteX4" fmla="*/ 3872451 w 6343650"/>
                <a:gd name="connsiteY4" fmla="*/ 5560034 h 5560034"/>
                <a:gd name="connsiteX5" fmla="*/ 2342965 w 6343650"/>
                <a:gd name="connsiteY5" fmla="*/ 5560034 h 5560034"/>
                <a:gd name="connsiteX6" fmla="*/ 698500 w 6343650"/>
                <a:gd name="connsiteY6" fmla="*/ 5296498 h 5560034"/>
                <a:gd name="connsiteX7" fmla="*/ 0 w 6343650"/>
                <a:gd name="connsiteY7" fmla="*/ 1734148 h 556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3650" h="5560034">
                  <a:moveTo>
                    <a:pt x="1173885" y="0"/>
                  </a:moveTo>
                  <a:lnTo>
                    <a:pt x="4407693" y="0"/>
                  </a:lnTo>
                  <a:lnTo>
                    <a:pt x="5283200" y="95848"/>
                  </a:lnTo>
                  <a:lnTo>
                    <a:pt x="6343650" y="2959698"/>
                  </a:lnTo>
                  <a:lnTo>
                    <a:pt x="3872451" y="5560034"/>
                  </a:lnTo>
                  <a:lnTo>
                    <a:pt x="2342965" y="5560034"/>
                  </a:lnTo>
                  <a:lnTo>
                    <a:pt x="698500" y="5296498"/>
                  </a:lnTo>
                  <a:lnTo>
                    <a:pt x="0" y="1734148"/>
                  </a:lnTo>
                  <a:close/>
                </a:path>
              </a:pathLst>
            </a:cu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22EA973B-12C3-4C04-877D-612B7AFEBB81}"/>
              </a:ext>
            </a:extLst>
          </p:cNvPr>
          <p:cNvGrpSpPr/>
          <p:nvPr/>
        </p:nvGrpSpPr>
        <p:grpSpPr>
          <a:xfrm>
            <a:off x="708773" y="5759742"/>
            <a:ext cx="3160310" cy="3780420"/>
            <a:chOff x="741933" y="2509788"/>
            <a:chExt cx="2473747" cy="2520280"/>
          </a:xfrm>
        </p:grpSpPr>
        <p:sp>
          <p:nvSpPr>
            <p:cNvPr id="77" name="îṣļîḑé-Rectangle 24">
              <a:extLst>
                <a:ext uri="{FF2B5EF4-FFF2-40B4-BE49-F238E27FC236}">
                  <a16:creationId xmlns:a16="http://schemas.microsoft.com/office/drawing/2014/main" id="{9A236D56-A7A2-4E6E-865B-25837BE47A64}"/>
                </a:ext>
              </a:extLst>
            </p:cNvPr>
            <p:cNvSpPr/>
            <p:nvPr/>
          </p:nvSpPr>
          <p:spPr>
            <a:xfrm>
              <a:off x="741933" y="2509788"/>
              <a:ext cx="2473747" cy="2520280"/>
            </a:xfrm>
            <a:prstGeom prst="rect">
              <a:avLst/>
            </a:prstGeom>
            <a:noFill/>
            <a:ln>
              <a:solidFill>
                <a:srgbClr val="6190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  <p:sp>
          <p:nvSpPr>
            <p:cNvPr id="84" name="7 CuadroTexto">
              <a:extLst>
                <a:ext uri="{FF2B5EF4-FFF2-40B4-BE49-F238E27FC236}">
                  <a16:creationId xmlns:a16="http://schemas.microsoft.com/office/drawing/2014/main" id="{71EEBA85-4A22-4A54-9AE6-4D907036CFE9}"/>
                </a:ext>
              </a:extLst>
            </p:cNvPr>
            <p:cNvSpPr txBox="1"/>
            <p:nvPr/>
          </p:nvSpPr>
          <p:spPr>
            <a:xfrm>
              <a:off x="984803" y="3933580"/>
              <a:ext cx="1988006" cy="269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28700">
                <a:lnSpc>
                  <a:spcPct val="150000"/>
                </a:lnSpc>
                <a:defRPr/>
              </a:pPr>
              <a:endParaRPr lang="en-US" sz="1350" dirty="0">
                <a:solidFill>
                  <a:prstClr val="black">
                    <a:lumMod val="50000"/>
                    <a:lumOff val="50000"/>
                  </a:prstClr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DB5395-ACD7-49FE-83B0-CF1B5F0F2C9D}"/>
              </a:ext>
            </a:extLst>
          </p:cNvPr>
          <p:cNvGrpSpPr/>
          <p:nvPr/>
        </p:nvGrpSpPr>
        <p:grpSpPr>
          <a:xfrm>
            <a:off x="4191000" y="2933700"/>
            <a:ext cx="3306824" cy="6590370"/>
            <a:chOff x="3484507" y="636488"/>
            <a:chExt cx="2473747" cy="4393580"/>
          </a:xfrm>
        </p:grpSpPr>
        <p:sp>
          <p:nvSpPr>
            <p:cNvPr id="71" name="îṣļîḑé-Rectangle 18">
              <a:extLst>
                <a:ext uri="{FF2B5EF4-FFF2-40B4-BE49-F238E27FC236}">
                  <a16:creationId xmlns:a16="http://schemas.microsoft.com/office/drawing/2014/main" id="{E849CCE7-2C76-4A36-985A-077767CC036F}"/>
                </a:ext>
              </a:extLst>
            </p:cNvPr>
            <p:cNvSpPr/>
            <p:nvPr/>
          </p:nvSpPr>
          <p:spPr>
            <a:xfrm>
              <a:off x="3484507" y="2509788"/>
              <a:ext cx="2473747" cy="252028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  <p:sp>
          <p:nvSpPr>
            <p:cNvPr id="72" name="îṣļîḑé-Rectangle 19">
              <a:extLst>
                <a:ext uri="{FF2B5EF4-FFF2-40B4-BE49-F238E27FC236}">
                  <a16:creationId xmlns:a16="http://schemas.microsoft.com/office/drawing/2014/main" id="{E4CCA9AA-CD66-49FC-B667-0F26EEA96B35}"/>
                </a:ext>
              </a:extLst>
            </p:cNvPr>
            <p:cNvSpPr/>
            <p:nvPr/>
          </p:nvSpPr>
          <p:spPr>
            <a:xfrm>
              <a:off x="3484507" y="636488"/>
              <a:ext cx="2473747" cy="17698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defTabSz="1371600">
                <a:defRPr/>
              </a:pP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WHEN</a:t>
              </a:r>
              <a:endPara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  <a:p>
              <a:pPr algn="ctr" defTabSz="1371600">
                <a:defRPr/>
              </a:pPr>
              <a:r>
                <a:rPr lang="en-US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Thời</a:t>
              </a: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US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gian</a:t>
              </a: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US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ra</a:t>
              </a: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US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đời</a:t>
              </a: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?</a:t>
              </a:r>
              <a:endParaRPr lang="zh-CN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  <p:sp>
          <p:nvSpPr>
            <p:cNvPr id="95" name="Rectangle 110">
              <a:extLst>
                <a:ext uri="{FF2B5EF4-FFF2-40B4-BE49-F238E27FC236}">
                  <a16:creationId xmlns:a16="http://schemas.microsoft.com/office/drawing/2014/main" id="{1BBF9153-D690-4178-9BDE-49DDA263237B}"/>
                </a:ext>
              </a:extLst>
            </p:cNvPr>
            <p:cNvSpPr/>
            <p:nvPr/>
          </p:nvSpPr>
          <p:spPr>
            <a:xfrm>
              <a:off x="4686642" y="2047743"/>
              <a:ext cx="13819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28700">
                <a:defRPr/>
              </a:pPr>
              <a:endParaRPr lang="en-US" b="1" dirty="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33BE98CE-85BD-44FD-9C41-067DAD9FDB36}"/>
              </a:ext>
            </a:extLst>
          </p:cNvPr>
          <p:cNvGrpSpPr/>
          <p:nvPr/>
        </p:nvGrpSpPr>
        <p:grpSpPr>
          <a:xfrm>
            <a:off x="7778465" y="2960797"/>
            <a:ext cx="3151512" cy="6578706"/>
            <a:chOff x="6227081" y="644264"/>
            <a:chExt cx="2480411" cy="4385804"/>
          </a:xfrm>
        </p:grpSpPr>
        <p:sp>
          <p:nvSpPr>
            <p:cNvPr id="65" name="îṣļîḑé-Rectangle 12">
              <a:extLst>
                <a:ext uri="{FF2B5EF4-FFF2-40B4-BE49-F238E27FC236}">
                  <a16:creationId xmlns:a16="http://schemas.microsoft.com/office/drawing/2014/main" id="{AC4B15A1-CF3C-4B81-824D-43259395FF0D}"/>
                </a:ext>
              </a:extLst>
            </p:cNvPr>
            <p:cNvSpPr/>
            <p:nvPr/>
          </p:nvSpPr>
          <p:spPr>
            <a:xfrm>
              <a:off x="6233745" y="2509788"/>
              <a:ext cx="2473747" cy="252028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  <p:sp>
          <p:nvSpPr>
            <p:cNvPr id="66" name="îṣļîḑé-Rectangle 13">
              <a:extLst>
                <a:ext uri="{FF2B5EF4-FFF2-40B4-BE49-F238E27FC236}">
                  <a16:creationId xmlns:a16="http://schemas.microsoft.com/office/drawing/2014/main" id="{0350FA3D-82A3-4D8E-A540-2C7F0759B8D3}"/>
                </a:ext>
              </a:extLst>
            </p:cNvPr>
            <p:cNvSpPr/>
            <p:nvPr/>
          </p:nvSpPr>
          <p:spPr>
            <a:xfrm>
              <a:off x="6227081" y="644264"/>
              <a:ext cx="2473747" cy="1762023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defTabSz="1371600">
                <a:defRPr/>
              </a:pPr>
              <a:endParaRPr lang="zh-CN" altLang="en-US" sz="2700" b="1" dirty="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774FDB7-77FB-40E5-BA6A-B12008CA2CC9}"/>
              </a:ext>
            </a:extLst>
          </p:cNvPr>
          <p:cNvGrpSpPr/>
          <p:nvPr/>
        </p:nvGrpSpPr>
        <p:grpSpPr>
          <a:xfrm>
            <a:off x="11202150" y="2917620"/>
            <a:ext cx="3078038" cy="6606450"/>
            <a:chOff x="8930989" y="657368"/>
            <a:chExt cx="2519078" cy="4372700"/>
          </a:xfrm>
        </p:grpSpPr>
        <p:sp>
          <p:nvSpPr>
            <p:cNvPr id="59" name="îṣļîḑé-Rectangle 6">
              <a:extLst>
                <a:ext uri="{FF2B5EF4-FFF2-40B4-BE49-F238E27FC236}">
                  <a16:creationId xmlns:a16="http://schemas.microsoft.com/office/drawing/2014/main" id="{CB316811-5C25-4A15-8BA6-CAF237D29F98}"/>
                </a:ext>
              </a:extLst>
            </p:cNvPr>
            <p:cNvSpPr/>
            <p:nvPr/>
          </p:nvSpPr>
          <p:spPr>
            <a:xfrm>
              <a:off x="8976320" y="2509788"/>
              <a:ext cx="2473747" cy="252028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  <p:sp>
          <p:nvSpPr>
            <p:cNvPr id="60" name="îṣļîḑé-Rectangle 7">
              <a:extLst>
                <a:ext uri="{FF2B5EF4-FFF2-40B4-BE49-F238E27FC236}">
                  <a16:creationId xmlns:a16="http://schemas.microsoft.com/office/drawing/2014/main" id="{B76821D5-0A3C-4102-B004-5CA1EC296857}"/>
                </a:ext>
              </a:extLst>
            </p:cNvPr>
            <p:cNvSpPr/>
            <p:nvPr/>
          </p:nvSpPr>
          <p:spPr>
            <a:xfrm>
              <a:off x="8930989" y="657368"/>
              <a:ext cx="2473747" cy="17382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defTabSz="1371600">
                <a:defRPr/>
              </a:pP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WHERE</a:t>
              </a:r>
              <a:endPara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Kinh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đô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nhà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nước</a:t>
              </a:r>
              <a:endParaRPr lang="en-GB" altLang="zh-CN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Âu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Lạc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ở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đâu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?</a:t>
              </a:r>
              <a:endParaRPr lang="zh-CN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</p:grpSp>
      <p:sp>
        <p:nvSpPr>
          <p:cNvPr id="99" name="Text Placeholder 21">
            <a:extLst>
              <a:ext uri="{FF2B5EF4-FFF2-40B4-BE49-F238E27FC236}">
                <a16:creationId xmlns:a16="http://schemas.microsoft.com/office/drawing/2014/main" id="{F41CB0D1-D90C-41B0-9351-5C25AE60DD7C}"/>
              </a:ext>
            </a:extLst>
          </p:cNvPr>
          <p:cNvSpPr txBox="1">
            <a:spLocks/>
          </p:cNvSpPr>
          <p:nvPr/>
        </p:nvSpPr>
        <p:spPr>
          <a:xfrm>
            <a:off x="5945612" y="1836578"/>
            <a:ext cx="6726182" cy="638174"/>
          </a:xfrm>
          <a:prstGeom prst="rect">
            <a:avLst/>
          </a:prstGeom>
        </p:spPr>
        <p:txBody>
          <a:bodyPr/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531">
              <a:spcBef>
                <a:spcPts val="1500"/>
              </a:spcBef>
              <a:defRPr/>
            </a:pPr>
            <a:r>
              <a:rPr lang="en-US" sz="4200" b="1" dirty="0" smtClean="0">
                <a:solidFill>
                  <a:srgbClr val="61901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PHIẾU </a:t>
            </a:r>
            <a:r>
              <a:rPr lang="en-US" sz="4200" b="1" dirty="0">
                <a:solidFill>
                  <a:srgbClr val="61901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HỌC TẬP ( 5W1H)</a:t>
            </a:r>
            <a:endParaRPr lang="id-ID" sz="4200" b="1" dirty="0">
              <a:solidFill>
                <a:srgbClr val="61901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15" y="6191402"/>
            <a:ext cx="3134569" cy="313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US" sz="2700" dirty="0" smtClean="0">
                <a:solidFill>
                  <a:prstClr val="black"/>
                </a:solidFill>
                <a:latin typeface="等线" panose="020F0502020204030204"/>
              </a:rPr>
              <a:t>..…………………………………………………………………………………………………………</a:t>
            </a:r>
            <a:endParaRPr lang="en-US" sz="27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74179" y="6132155"/>
            <a:ext cx="3306824" cy="313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US" sz="2700" dirty="0" smtClean="0">
                <a:solidFill>
                  <a:prstClr val="black"/>
                </a:solidFill>
                <a:latin typeface="等线" panose="020F0502020204030204"/>
              </a:rPr>
              <a:t>..……………………………………………………………………………………………………………………</a:t>
            </a:r>
            <a:endParaRPr lang="en-US" sz="27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35129" y="6092999"/>
            <a:ext cx="3090504" cy="313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US" sz="2700" dirty="0" smtClean="0">
                <a:solidFill>
                  <a:prstClr val="black"/>
                </a:solidFill>
                <a:latin typeface="等线" panose="020F0502020204030204"/>
              </a:rPr>
              <a:t>..………………………………………………………………………………………………………</a:t>
            </a:r>
            <a:endParaRPr lang="en-US" sz="27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379406" y="6132155"/>
            <a:ext cx="3022649" cy="313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US" sz="2700" dirty="0" smtClean="0">
                <a:solidFill>
                  <a:prstClr val="black"/>
                </a:solidFill>
                <a:latin typeface="等线" panose="020F0502020204030204"/>
              </a:rPr>
              <a:t>..………………………………………………………………………………………………………</a:t>
            </a:r>
            <a:endParaRPr lang="en-US" sz="27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5" name="îṣļîḑé-Rectangle 19">
            <a:extLst>
              <a:ext uri="{FF2B5EF4-FFF2-40B4-BE49-F238E27FC236}">
                <a16:creationId xmlns:a16="http://schemas.microsoft.com/office/drawing/2014/main" id="{E4CCA9AA-CD66-49FC-B667-0F26EEA96B35}"/>
              </a:ext>
            </a:extLst>
          </p:cNvPr>
          <p:cNvSpPr/>
          <p:nvPr/>
        </p:nvSpPr>
        <p:spPr>
          <a:xfrm>
            <a:off x="734515" y="2893920"/>
            <a:ext cx="3134569" cy="265470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 defTabSz="914378">
              <a:defRPr/>
            </a:pP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WHY</a:t>
            </a:r>
          </a:p>
          <a:p>
            <a:pPr algn="ctr" defTabSz="914378">
              <a:defRPr/>
            </a:pP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Tại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sao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nước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algn="ctr" defTabSz="914378">
              <a:defRPr/>
            </a:pP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Âu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Lạc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ra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đời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8465" y="3411398"/>
            <a:ext cx="31430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WHO</a:t>
            </a:r>
          </a:p>
          <a:p>
            <a:pPr algn="ctr" defTabSz="1371600">
              <a:defRPr/>
            </a:pPr>
            <a:r>
              <a:rPr lang="en-US" altLang="zh-CN" sz="3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Ai 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là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người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đứng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đầu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nước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Âu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Lạc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?</a:t>
            </a:r>
            <a:endParaRPr lang="zh-CN" altLang="en-US" sz="3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grpSp>
        <p:nvGrpSpPr>
          <p:cNvPr id="49" name="组合 9">
            <a:extLst>
              <a:ext uri="{FF2B5EF4-FFF2-40B4-BE49-F238E27FC236}">
                <a16:creationId xmlns:a16="http://schemas.microsoft.com/office/drawing/2014/main" id="{F774FDB7-77FB-40E5-BA6A-B12008CA2CC9}"/>
              </a:ext>
            </a:extLst>
          </p:cNvPr>
          <p:cNvGrpSpPr/>
          <p:nvPr/>
        </p:nvGrpSpPr>
        <p:grpSpPr>
          <a:xfrm>
            <a:off x="14482786" y="2919917"/>
            <a:ext cx="2762842" cy="6542970"/>
            <a:chOff x="8976320" y="668088"/>
            <a:chExt cx="2473747" cy="4361980"/>
          </a:xfrm>
        </p:grpSpPr>
        <p:sp>
          <p:nvSpPr>
            <p:cNvPr id="50" name="îṣļîḑé-Rectangle 6">
              <a:extLst>
                <a:ext uri="{FF2B5EF4-FFF2-40B4-BE49-F238E27FC236}">
                  <a16:creationId xmlns:a16="http://schemas.microsoft.com/office/drawing/2014/main" id="{CB316811-5C25-4A15-8BA6-CAF237D29F98}"/>
                </a:ext>
              </a:extLst>
            </p:cNvPr>
            <p:cNvSpPr/>
            <p:nvPr/>
          </p:nvSpPr>
          <p:spPr>
            <a:xfrm>
              <a:off x="8976320" y="2509788"/>
              <a:ext cx="2473747" cy="252028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Microsoft JhengHei UI" panose="020B0604030504040204" pitchFamily="34" charset="-120"/>
                <a:ea typeface="微软雅黑" panose="020B0503020204020204" pitchFamily="34" charset="-122"/>
                <a:sym typeface="Microsoft JhengHei UI" panose="020B0604030504040204" pitchFamily="34" charset="-120"/>
              </a:endParaRPr>
            </a:p>
          </p:txBody>
        </p:sp>
        <p:sp>
          <p:nvSpPr>
            <p:cNvPr id="51" name="îṣļîḑé-Rectangle 7">
              <a:extLst>
                <a:ext uri="{FF2B5EF4-FFF2-40B4-BE49-F238E27FC236}">
                  <a16:creationId xmlns:a16="http://schemas.microsoft.com/office/drawing/2014/main" id="{B76821D5-0A3C-4102-B004-5CA1EC296857}"/>
                </a:ext>
              </a:extLst>
            </p:cNvPr>
            <p:cNvSpPr/>
            <p:nvPr/>
          </p:nvSpPr>
          <p:spPr>
            <a:xfrm>
              <a:off x="8976320" y="668088"/>
              <a:ext cx="2383647" cy="17382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normAutofit/>
            </a:bodyPr>
            <a:lstStyle/>
            <a:p>
              <a:pPr algn="ctr" defTabSz="1371600">
                <a:defRPr/>
              </a:pPr>
              <a:r>
                <a:rPr lang="en-US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WHAT</a:t>
              </a: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Sau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khi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lên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ngôi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Thục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Phán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đã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làm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gì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?</a:t>
              </a:r>
              <a:endParaRPr lang="en-US" altLang="zh-CN" sz="3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4875943" y="5919612"/>
            <a:ext cx="2369684" cy="313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US" sz="2700" dirty="0" smtClean="0">
                <a:solidFill>
                  <a:prstClr val="black"/>
                </a:solidFill>
                <a:latin typeface="等线" panose="020F0502020204030204"/>
              </a:rPr>
              <a:t>..…………………………………………………………………………….</a:t>
            </a:r>
            <a:endParaRPr lang="en-US" sz="27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4515" y="449361"/>
            <a:ext cx="17324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</a:p>
          <a:p>
            <a:pPr algn="ctr"/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SGK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63,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D8712047-8A52-4FDF-B48D-9D6DD1B23D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75692" y="1650079"/>
            <a:ext cx="1676400" cy="92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511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2EA973B-12C3-4C04-877D-612B7AFEBB81}"/>
              </a:ext>
            </a:extLst>
          </p:cNvPr>
          <p:cNvGrpSpPr/>
          <p:nvPr/>
        </p:nvGrpSpPr>
        <p:grpSpPr>
          <a:xfrm>
            <a:off x="762853" y="4320076"/>
            <a:ext cx="3302875" cy="4385932"/>
            <a:chOff x="741933" y="2509788"/>
            <a:chExt cx="2473747" cy="2520280"/>
          </a:xfrm>
        </p:grpSpPr>
        <p:sp>
          <p:nvSpPr>
            <p:cNvPr id="77" name="îṣļîḑé-Rectangle 24">
              <a:extLst>
                <a:ext uri="{FF2B5EF4-FFF2-40B4-BE49-F238E27FC236}">
                  <a16:creationId xmlns:a16="http://schemas.microsoft.com/office/drawing/2014/main" id="{9A236D56-A7A2-4E6E-865B-25837BE47A64}"/>
                </a:ext>
              </a:extLst>
            </p:cNvPr>
            <p:cNvSpPr/>
            <p:nvPr/>
          </p:nvSpPr>
          <p:spPr>
            <a:xfrm>
              <a:off x="741933" y="2509788"/>
              <a:ext cx="2473747" cy="2520280"/>
            </a:xfrm>
            <a:prstGeom prst="rect">
              <a:avLst/>
            </a:prstGeom>
            <a:noFill/>
            <a:ln>
              <a:solidFill>
                <a:srgbClr val="6190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  <p:sp>
          <p:nvSpPr>
            <p:cNvPr id="84" name="7 CuadroTexto">
              <a:extLst>
                <a:ext uri="{FF2B5EF4-FFF2-40B4-BE49-F238E27FC236}">
                  <a16:creationId xmlns:a16="http://schemas.microsoft.com/office/drawing/2014/main" id="{71EEBA85-4A22-4A54-9AE6-4D907036CFE9}"/>
                </a:ext>
              </a:extLst>
            </p:cNvPr>
            <p:cNvSpPr txBox="1"/>
            <p:nvPr/>
          </p:nvSpPr>
          <p:spPr>
            <a:xfrm>
              <a:off x="984803" y="3933580"/>
              <a:ext cx="1988006" cy="269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28700">
                <a:lnSpc>
                  <a:spcPct val="150000"/>
                </a:lnSpc>
                <a:defRPr/>
              </a:pPr>
              <a:endParaRPr lang="en-US" sz="135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DB5395-ACD7-49FE-83B0-CF1B5F0F2C9D}"/>
              </a:ext>
            </a:extLst>
          </p:cNvPr>
          <p:cNvGrpSpPr/>
          <p:nvPr/>
        </p:nvGrpSpPr>
        <p:grpSpPr>
          <a:xfrm>
            <a:off x="4220719" y="1405148"/>
            <a:ext cx="3306824" cy="6695348"/>
            <a:chOff x="3484507" y="566503"/>
            <a:chExt cx="2473747" cy="4463565"/>
          </a:xfrm>
        </p:grpSpPr>
        <p:sp>
          <p:nvSpPr>
            <p:cNvPr id="71" name="îṣļîḑé-Rectangle 18">
              <a:extLst>
                <a:ext uri="{FF2B5EF4-FFF2-40B4-BE49-F238E27FC236}">
                  <a16:creationId xmlns:a16="http://schemas.microsoft.com/office/drawing/2014/main" id="{E849CCE7-2C76-4A36-985A-077767CC036F}"/>
                </a:ext>
              </a:extLst>
            </p:cNvPr>
            <p:cNvSpPr/>
            <p:nvPr/>
          </p:nvSpPr>
          <p:spPr>
            <a:xfrm>
              <a:off x="3484507" y="2509788"/>
              <a:ext cx="2473747" cy="252028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  <p:sp>
          <p:nvSpPr>
            <p:cNvPr id="72" name="îṣļîḑé-Rectangle 19">
              <a:extLst>
                <a:ext uri="{FF2B5EF4-FFF2-40B4-BE49-F238E27FC236}">
                  <a16:creationId xmlns:a16="http://schemas.microsoft.com/office/drawing/2014/main" id="{E4CCA9AA-CD66-49FC-B667-0F26EEA96B35}"/>
                </a:ext>
              </a:extLst>
            </p:cNvPr>
            <p:cNvSpPr/>
            <p:nvPr/>
          </p:nvSpPr>
          <p:spPr>
            <a:xfrm>
              <a:off x="3484507" y="566503"/>
              <a:ext cx="2473747" cy="1839785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defTabSz="1371600">
                <a:defRPr/>
              </a:pP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WHEN</a:t>
              </a:r>
              <a:endPara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  <a:p>
              <a:pPr algn="ctr" defTabSz="1371600">
                <a:defRPr/>
              </a:pPr>
              <a:r>
                <a:rPr lang="en-US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Thời</a:t>
              </a: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US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gian</a:t>
              </a: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US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ra</a:t>
              </a: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US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đời</a:t>
              </a:r>
              <a:r>
                <a:rPr lang="en-US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?</a:t>
              </a:r>
              <a:endParaRPr lang="zh-CN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  <p:sp>
          <p:nvSpPr>
            <p:cNvPr id="95" name="Rectangle 110">
              <a:extLst>
                <a:ext uri="{FF2B5EF4-FFF2-40B4-BE49-F238E27FC236}">
                  <a16:creationId xmlns:a16="http://schemas.microsoft.com/office/drawing/2014/main" id="{1BBF9153-D690-4178-9BDE-49DDA263237B}"/>
                </a:ext>
              </a:extLst>
            </p:cNvPr>
            <p:cNvSpPr/>
            <p:nvPr/>
          </p:nvSpPr>
          <p:spPr>
            <a:xfrm>
              <a:off x="4686642" y="2047743"/>
              <a:ext cx="13819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28700">
                <a:defRPr/>
              </a:pPr>
              <a:endPara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33BE98CE-85BD-44FD-9C41-067DAD9FDB36}"/>
              </a:ext>
            </a:extLst>
          </p:cNvPr>
          <p:cNvGrpSpPr/>
          <p:nvPr/>
        </p:nvGrpSpPr>
        <p:grpSpPr>
          <a:xfrm>
            <a:off x="7640943" y="1428849"/>
            <a:ext cx="3151512" cy="6621882"/>
            <a:chOff x="6227081" y="615480"/>
            <a:chExt cx="2480411" cy="4414588"/>
          </a:xfrm>
        </p:grpSpPr>
        <p:sp>
          <p:nvSpPr>
            <p:cNvPr id="65" name="îṣļîḑé-Rectangle 12">
              <a:extLst>
                <a:ext uri="{FF2B5EF4-FFF2-40B4-BE49-F238E27FC236}">
                  <a16:creationId xmlns:a16="http://schemas.microsoft.com/office/drawing/2014/main" id="{AC4B15A1-CF3C-4B81-824D-43259395FF0D}"/>
                </a:ext>
              </a:extLst>
            </p:cNvPr>
            <p:cNvSpPr/>
            <p:nvPr/>
          </p:nvSpPr>
          <p:spPr>
            <a:xfrm>
              <a:off x="6233745" y="2509788"/>
              <a:ext cx="2473747" cy="252028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  <p:sp>
          <p:nvSpPr>
            <p:cNvPr id="66" name="îṣļîḑé-Rectangle 13">
              <a:extLst>
                <a:ext uri="{FF2B5EF4-FFF2-40B4-BE49-F238E27FC236}">
                  <a16:creationId xmlns:a16="http://schemas.microsoft.com/office/drawing/2014/main" id="{0350FA3D-82A3-4D8E-A540-2C7F0759B8D3}"/>
                </a:ext>
              </a:extLst>
            </p:cNvPr>
            <p:cNvSpPr/>
            <p:nvPr/>
          </p:nvSpPr>
          <p:spPr>
            <a:xfrm>
              <a:off x="6227081" y="615480"/>
              <a:ext cx="2473747" cy="1790808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defTabSz="1371600">
                <a:defRPr/>
              </a:pPr>
              <a:endParaRPr lang="zh-CN" altLang="en-US" sz="27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774FDB7-77FB-40E5-BA6A-B12008CA2CC9}"/>
              </a:ext>
            </a:extLst>
          </p:cNvPr>
          <p:cNvGrpSpPr/>
          <p:nvPr/>
        </p:nvGrpSpPr>
        <p:grpSpPr>
          <a:xfrm>
            <a:off x="10958873" y="1428849"/>
            <a:ext cx="3078038" cy="6606450"/>
            <a:chOff x="8930989" y="657368"/>
            <a:chExt cx="2519078" cy="4372700"/>
          </a:xfrm>
        </p:grpSpPr>
        <p:sp>
          <p:nvSpPr>
            <p:cNvPr id="59" name="îṣļîḑé-Rectangle 6">
              <a:extLst>
                <a:ext uri="{FF2B5EF4-FFF2-40B4-BE49-F238E27FC236}">
                  <a16:creationId xmlns:a16="http://schemas.microsoft.com/office/drawing/2014/main" id="{CB316811-5C25-4A15-8BA6-CAF237D29F98}"/>
                </a:ext>
              </a:extLst>
            </p:cNvPr>
            <p:cNvSpPr/>
            <p:nvPr/>
          </p:nvSpPr>
          <p:spPr>
            <a:xfrm>
              <a:off x="8976320" y="2509788"/>
              <a:ext cx="2473747" cy="252028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  <p:sp>
          <p:nvSpPr>
            <p:cNvPr id="60" name="îṣļîḑé-Rectangle 7">
              <a:extLst>
                <a:ext uri="{FF2B5EF4-FFF2-40B4-BE49-F238E27FC236}">
                  <a16:creationId xmlns:a16="http://schemas.microsoft.com/office/drawing/2014/main" id="{B76821D5-0A3C-4102-B004-5CA1EC296857}"/>
                </a:ext>
              </a:extLst>
            </p:cNvPr>
            <p:cNvSpPr/>
            <p:nvPr/>
          </p:nvSpPr>
          <p:spPr>
            <a:xfrm>
              <a:off x="8930989" y="657368"/>
              <a:ext cx="2473747" cy="17382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defTabSz="1371600">
                <a:defRPr/>
              </a:pP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WHERE</a:t>
              </a:r>
              <a:endPara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Kinh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đô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nhà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nước</a:t>
              </a:r>
              <a:endParaRPr lang="en-GB" altLang="zh-CN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Âu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Lạc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ở </a:t>
              </a:r>
              <a:r>
                <a:rPr lang="en-GB" altLang="zh-CN" sz="3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đâu</a:t>
              </a:r>
              <a:r>
                <a:rPr lang="en-GB" altLang="zh-CN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?</a:t>
              </a:r>
              <a:endParaRPr lang="zh-CN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</p:grpSp>
      <p:sp>
        <p:nvSpPr>
          <p:cNvPr id="99" name="Text Placeholder 21">
            <a:extLst>
              <a:ext uri="{FF2B5EF4-FFF2-40B4-BE49-F238E27FC236}">
                <a16:creationId xmlns:a16="http://schemas.microsoft.com/office/drawing/2014/main" id="{F41CB0D1-D90C-41B0-9351-5C25AE60DD7C}"/>
              </a:ext>
            </a:extLst>
          </p:cNvPr>
          <p:cNvSpPr txBox="1">
            <a:spLocks/>
          </p:cNvSpPr>
          <p:nvPr/>
        </p:nvSpPr>
        <p:spPr>
          <a:xfrm>
            <a:off x="6012425" y="406976"/>
            <a:ext cx="6726182" cy="638174"/>
          </a:xfrm>
          <a:prstGeom prst="rect">
            <a:avLst/>
          </a:prstGeom>
        </p:spPr>
        <p:txBody>
          <a:bodyPr/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531">
              <a:spcBef>
                <a:spcPts val="1500"/>
              </a:spcBef>
              <a:defRPr/>
            </a:pPr>
            <a:r>
              <a:rPr lang="en-US" sz="4200" b="1" dirty="0">
                <a:solidFill>
                  <a:srgbClr val="61901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PHIẾU HỌC TẬP ( 5W1H)</a:t>
            </a:r>
            <a:endParaRPr lang="id-ID" sz="4200" b="1" dirty="0">
              <a:solidFill>
                <a:srgbClr val="61901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762854" y="4304803"/>
            <a:ext cx="33653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  <a:hlinkClick r:id="rId3" action="ppaction://hlinksldjump"/>
              </a:rPr>
              <a:t>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36657" y="4643383"/>
            <a:ext cx="330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208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îṣļîḑé-Rectangle 19">
            <a:extLst>
              <a:ext uri="{FF2B5EF4-FFF2-40B4-BE49-F238E27FC236}">
                <a16:creationId xmlns:a16="http://schemas.microsoft.com/office/drawing/2014/main" id="{E4CCA9AA-CD66-49FC-B667-0F26EEA96B35}"/>
              </a:ext>
            </a:extLst>
          </p:cNvPr>
          <p:cNvSpPr/>
          <p:nvPr/>
        </p:nvSpPr>
        <p:spPr>
          <a:xfrm>
            <a:off x="762854" y="1437501"/>
            <a:ext cx="3298435" cy="265470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 defTabSz="914378">
              <a:defRPr/>
            </a:pP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WHY</a:t>
            </a:r>
          </a:p>
          <a:p>
            <a:pPr algn="ctr" defTabSz="914378">
              <a:defRPr/>
            </a:pP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Tại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sao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nước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algn="ctr" defTabSz="914378">
              <a:defRPr/>
            </a:pP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Âu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Lạc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ra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đời</a:t>
            </a:r>
            <a:r>
              <a:rPr lang="en-GB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87207" y="1980340"/>
            <a:ext cx="31430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WHO</a:t>
            </a:r>
          </a:p>
          <a:p>
            <a:pPr algn="ctr" defTabSz="1371600">
              <a:defRPr/>
            </a:pPr>
            <a:r>
              <a:rPr lang="en-US" altLang="zh-CN" sz="3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Ai 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là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người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đứng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đầu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nước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Âu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Lạc</a:t>
            </a:r>
            <a:r>
              <a:rPr lang="en-US" altLang="zh-CN" sz="3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rPr>
              <a:t>?</a:t>
            </a:r>
            <a:endParaRPr lang="zh-CN" altLang="en-US" sz="3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Microsoft JhengHei UI" panose="020B0604030504040204" pitchFamily="34" charset="-120"/>
            </a:endParaRPr>
          </a:p>
        </p:txBody>
      </p:sp>
      <p:grpSp>
        <p:nvGrpSpPr>
          <p:cNvPr id="49" name="组合 9">
            <a:extLst>
              <a:ext uri="{FF2B5EF4-FFF2-40B4-BE49-F238E27FC236}">
                <a16:creationId xmlns:a16="http://schemas.microsoft.com/office/drawing/2014/main" id="{F774FDB7-77FB-40E5-BA6A-B12008CA2CC9}"/>
              </a:ext>
            </a:extLst>
          </p:cNvPr>
          <p:cNvGrpSpPr/>
          <p:nvPr/>
        </p:nvGrpSpPr>
        <p:grpSpPr>
          <a:xfrm>
            <a:off x="14153144" y="1469468"/>
            <a:ext cx="3022649" cy="6542970"/>
            <a:chOff x="8976320" y="668088"/>
            <a:chExt cx="2473747" cy="4361980"/>
          </a:xfrm>
        </p:grpSpPr>
        <p:sp>
          <p:nvSpPr>
            <p:cNvPr id="50" name="îṣļîḑé-Rectangle 6">
              <a:extLst>
                <a:ext uri="{FF2B5EF4-FFF2-40B4-BE49-F238E27FC236}">
                  <a16:creationId xmlns:a16="http://schemas.microsoft.com/office/drawing/2014/main" id="{CB316811-5C25-4A15-8BA6-CAF237D29F98}"/>
                </a:ext>
              </a:extLst>
            </p:cNvPr>
            <p:cNvSpPr/>
            <p:nvPr/>
          </p:nvSpPr>
          <p:spPr>
            <a:xfrm>
              <a:off x="8976320" y="2509788"/>
              <a:ext cx="2473747" cy="252028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sz="270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  <p:sp>
          <p:nvSpPr>
            <p:cNvPr id="51" name="îṣļîḑé-Rectangle 7">
              <a:extLst>
                <a:ext uri="{FF2B5EF4-FFF2-40B4-BE49-F238E27FC236}">
                  <a16:creationId xmlns:a16="http://schemas.microsoft.com/office/drawing/2014/main" id="{B76821D5-0A3C-4102-B004-5CA1EC296857}"/>
                </a:ext>
              </a:extLst>
            </p:cNvPr>
            <p:cNvSpPr/>
            <p:nvPr/>
          </p:nvSpPr>
          <p:spPr>
            <a:xfrm>
              <a:off x="8976320" y="668088"/>
              <a:ext cx="2473747" cy="17382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defTabSz="1371600">
                <a:defRPr/>
              </a:pPr>
              <a:r>
                <a:rPr lang="en-US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WHAT</a:t>
              </a: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Sau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khi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lên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ngôi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Thục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Phán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đã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</a:p>
            <a:p>
              <a:pPr algn="ctr" defTabSz="1371600">
                <a:defRPr/>
              </a:pP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làm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 </a:t>
              </a:r>
              <a:r>
                <a:rPr lang="en-GB" altLang="zh-CN" sz="3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gì</a:t>
              </a:r>
              <a:r>
                <a:rPr lang="en-GB" altLang="zh-CN" sz="3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Microsoft JhengHei UI" panose="020B0604030504040204" pitchFamily="34" charset="-120"/>
                </a:rPr>
                <a:t>?</a:t>
              </a:r>
              <a:endParaRPr lang="en-US" altLang="zh-CN" sz="3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Microsoft JhengHei UI" panose="020B0604030504040204" pitchFamily="34" charset="-12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767347" y="4541182"/>
            <a:ext cx="30505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11430000" y="4702630"/>
            <a:ext cx="2712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Loa (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83625" y="4304803"/>
            <a:ext cx="302264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endParaRPr lang="en-GB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Cổ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 và </a:t>
            </a:r>
            <a:endParaRPr lang="en-GB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nỏ </a:t>
            </a:r>
            <a:endParaRPr lang="en-GB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để phòng vệ</a:t>
            </a:r>
            <a:endParaRPr lang="en-US" sz="4000" dirty="0">
              <a:solidFill>
                <a:srgbClr val="2C2C2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3385</TotalTime>
  <Words>1122</Words>
  <Application>Microsoft Office PowerPoint</Application>
  <PresentationFormat>Custom</PresentationFormat>
  <Paragraphs>234</Paragraphs>
  <Slides>29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Calibri Light</vt:lpstr>
      <vt:lpstr>Times New Roman</vt:lpstr>
      <vt:lpstr>Wingdings</vt:lpstr>
      <vt:lpstr>Microsoft JhengHei UI</vt:lpstr>
      <vt:lpstr>Quicksand Bold</vt:lpstr>
      <vt:lpstr>Calibri</vt:lpstr>
      <vt:lpstr>Quicksand</vt:lpstr>
      <vt:lpstr>Microsoft YaHei</vt:lpstr>
      <vt:lpstr>等线</vt:lpstr>
      <vt:lpstr>Arial</vt:lpstr>
      <vt:lpstr>SimSun</vt:lpstr>
      <vt:lpstr>#9Slide03 Neutra</vt:lpstr>
      <vt:lpstr>#9Slide03 Montserrat SemiBold</vt:lpstr>
      <vt:lpstr>Playfair Display Bold</vt:lpstr>
      <vt:lpstr>黑体</vt:lpstr>
      <vt:lpstr>#9Slide03 IcielPanton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and White Simple Photography Portfolio</dc:title>
  <dc:creator>VAN</dc:creator>
  <cp:lastModifiedBy>Dell</cp:lastModifiedBy>
  <cp:revision>111</cp:revision>
  <dcterms:created xsi:type="dcterms:W3CDTF">2006-08-16T00:00:00Z</dcterms:created>
  <dcterms:modified xsi:type="dcterms:W3CDTF">2025-05-19T13:10:32Z</dcterms:modified>
  <dc:identifier>DAEyEA1yRaE</dc:identifier>
</cp:coreProperties>
</file>