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 id="2147483737" r:id="rId3"/>
    <p:sldMasterId id="2147483758" r:id="rId4"/>
    <p:sldMasterId id="2147483770" r:id="rId5"/>
    <p:sldMasterId id="2147483796" r:id="rId6"/>
    <p:sldMasterId id="2147483804" r:id="rId7"/>
    <p:sldMasterId id="2147483817" r:id="rId8"/>
    <p:sldMasterId id="2147483830" r:id="rId9"/>
    <p:sldMasterId id="2147483843" r:id="rId10"/>
    <p:sldMasterId id="2147483862" r:id="rId11"/>
    <p:sldMasterId id="2147483867" r:id="rId12"/>
  </p:sldMasterIdLst>
  <p:notesMasterIdLst>
    <p:notesMasterId r:id="rId58"/>
  </p:notesMasterIdLst>
  <p:sldIdLst>
    <p:sldId id="2007577245" r:id="rId13"/>
    <p:sldId id="703" r:id="rId14"/>
    <p:sldId id="702" r:id="rId15"/>
    <p:sldId id="259" r:id="rId16"/>
    <p:sldId id="704" r:id="rId17"/>
    <p:sldId id="272" r:id="rId18"/>
    <p:sldId id="2007577216" r:id="rId19"/>
    <p:sldId id="706" r:id="rId20"/>
    <p:sldId id="2007577214" r:id="rId21"/>
    <p:sldId id="708" r:id="rId22"/>
    <p:sldId id="359" r:id="rId23"/>
    <p:sldId id="599" r:id="rId24"/>
    <p:sldId id="709" r:id="rId25"/>
    <p:sldId id="712" r:id="rId26"/>
    <p:sldId id="710" r:id="rId27"/>
    <p:sldId id="2007577217" r:id="rId28"/>
    <p:sldId id="713" r:id="rId29"/>
    <p:sldId id="2007577215" r:id="rId30"/>
    <p:sldId id="714" r:id="rId31"/>
    <p:sldId id="2007577212" r:id="rId32"/>
    <p:sldId id="2007577213" r:id="rId33"/>
    <p:sldId id="271" r:id="rId34"/>
    <p:sldId id="2007577224" r:id="rId35"/>
    <p:sldId id="2007577225" r:id="rId36"/>
    <p:sldId id="2007577226" r:id="rId37"/>
    <p:sldId id="274" r:id="rId38"/>
    <p:sldId id="2007577221" r:id="rId39"/>
    <p:sldId id="2007577227" r:id="rId40"/>
    <p:sldId id="313" r:id="rId41"/>
    <p:sldId id="314" r:id="rId42"/>
    <p:sldId id="315" r:id="rId43"/>
    <p:sldId id="2007577240" r:id="rId44"/>
    <p:sldId id="316" r:id="rId45"/>
    <p:sldId id="282" r:id="rId46"/>
    <p:sldId id="662" r:id="rId47"/>
    <p:sldId id="661" r:id="rId48"/>
    <p:sldId id="705" r:id="rId49"/>
    <p:sldId id="312" r:id="rId50"/>
    <p:sldId id="472" r:id="rId51"/>
    <p:sldId id="322" r:id="rId52"/>
    <p:sldId id="633" r:id="rId53"/>
    <p:sldId id="319" r:id="rId54"/>
    <p:sldId id="2007577241" r:id="rId55"/>
    <p:sldId id="304" r:id="rId56"/>
    <p:sldId id="320" r:id="rId57"/>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7ED"/>
    <a:srgbClr val="FFFDE3"/>
    <a:srgbClr val="9CC4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73"/>
    <p:restoredTop sz="95970"/>
  </p:normalViewPr>
  <p:slideViewPr>
    <p:cSldViewPr snapToGrid="0" snapToObjects="1" showGuides="1">
      <p:cViewPr varScale="1">
        <p:scale>
          <a:sx n="68" d="100"/>
          <a:sy n="68" d="100"/>
        </p:scale>
        <p:origin x="448" y="4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68409-E5D2-4A2E-8A1D-DA05D438BEE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CC6D22B-4D69-4925-B00C-F64DA05E96D3}">
      <dgm:prSet/>
      <dgm:spPr/>
      <dgm:t>
        <a:bodyPr/>
        <a:lstStyle/>
        <a:p>
          <a:pPr algn="just"/>
          <a:r>
            <a:rPr lang="en-US" dirty="0">
              <a:latin typeface="Cambria" panose="02040503050406030204" pitchFamily="18" charset="0"/>
              <a:ea typeface="Cambria" panose="02040503050406030204" pitchFamily="18" charset="0"/>
            </a:rPr>
            <a:t>1. </a:t>
          </a:r>
          <a:r>
            <a:rPr lang="en-US" dirty="0" err="1">
              <a:latin typeface="Cambria" panose="02040503050406030204" pitchFamily="18" charset="0"/>
              <a:ea typeface="Cambria" panose="02040503050406030204" pitchFamily="18" charset="0"/>
            </a:rPr>
            <a:t>Giới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thiệu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nhận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xét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động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điều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cảng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biển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đảo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phát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triển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nền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minh</a:t>
          </a:r>
          <a:r>
            <a:rPr lang="en-US" dirty="0">
              <a:latin typeface="Cambria" panose="02040503050406030204" pitchFamily="18" charset="0"/>
              <a:ea typeface="Cambria" panose="02040503050406030204" pitchFamily="18" charset="0"/>
            </a:rPr>
            <a:t> Hy </a:t>
          </a:r>
          <a:r>
            <a:rPr lang="en-US" dirty="0" err="1">
              <a:latin typeface="Cambria" panose="02040503050406030204" pitchFamily="18" charset="0"/>
              <a:ea typeface="Cambria" panose="02040503050406030204" pitchFamily="18" charset="0"/>
            </a:rPr>
            <a:t>Lạp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La </a:t>
          </a:r>
          <a:r>
            <a:rPr lang="en-US" dirty="0" err="1">
              <a:latin typeface="Cambria" panose="02040503050406030204" pitchFamily="18" charset="0"/>
              <a:ea typeface="Cambria" panose="02040503050406030204" pitchFamily="18" charset="0"/>
            </a:rPr>
            <a:t>Mã</a:t>
          </a:r>
          <a:endParaRPr lang="en-US" dirty="0">
            <a:latin typeface="Cambria" panose="02040503050406030204" pitchFamily="18" charset="0"/>
            <a:ea typeface="Cambria" panose="02040503050406030204" pitchFamily="18" charset="0"/>
          </a:endParaRPr>
        </a:p>
      </dgm:t>
    </dgm:pt>
    <dgm:pt modelId="{67838B34-B1B4-4B26-A598-49BDCAA898CE}" type="parTrans" cxnId="{9BCA7C14-2772-4DD6-8CC7-905D29FD0BA0}">
      <dgm:prSet/>
      <dgm:spPr/>
      <dgm:t>
        <a:bodyPr/>
        <a:lstStyle/>
        <a:p>
          <a:endParaRPr lang="en-US"/>
        </a:p>
      </dgm:t>
    </dgm:pt>
    <dgm:pt modelId="{D52907E6-9068-4604-A8AF-785BFFA3FC6B}" type="sibTrans" cxnId="{9BCA7C14-2772-4DD6-8CC7-905D29FD0BA0}">
      <dgm:prSet/>
      <dgm:spPr/>
      <dgm:t>
        <a:bodyPr/>
        <a:lstStyle/>
        <a:p>
          <a:endParaRPr lang="en-US"/>
        </a:p>
      </dgm:t>
    </dgm:pt>
    <dgm:pt modelId="{9D01A2AA-335D-4070-83EF-A0C9F60D5855}">
      <dgm:prSet/>
      <dgm:spPr/>
      <dgm:t>
        <a:bodyPr/>
        <a:lstStyle/>
        <a:p>
          <a:pPr algn="just"/>
          <a:r>
            <a:rPr lang="en-US" dirty="0">
              <a:latin typeface="Cambria" panose="02040503050406030204" pitchFamily="18" charset="0"/>
              <a:ea typeface="Cambria" panose="02040503050406030204" pitchFamily="18" charset="0"/>
            </a:rPr>
            <a:t>2. </a:t>
          </a:r>
          <a:r>
            <a:rPr lang="en-US" dirty="0" err="1">
              <a:latin typeface="Cambria" panose="02040503050406030204" pitchFamily="18" charset="0"/>
              <a:ea typeface="Cambria" panose="02040503050406030204" pitchFamily="18" charset="0"/>
            </a:rPr>
            <a:t>Trình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tổ</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chức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nước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bang,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nước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ở Hy </a:t>
          </a:r>
          <a:r>
            <a:rPr lang="en-US" dirty="0" err="1">
              <a:latin typeface="Cambria" panose="02040503050406030204" pitchFamily="18" charset="0"/>
              <a:ea typeface="Cambria" panose="02040503050406030204" pitchFamily="18" charset="0"/>
            </a:rPr>
            <a:t>Lạp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La </a:t>
          </a:r>
          <a:r>
            <a:rPr lang="en-US" dirty="0" err="1">
              <a:latin typeface="Cambria" panose="02040503050406030204" pitchFamily="18" charset="0"/>
              <a:ea typeface="Cambria" panose="02040503050406030204" pitchFamily="18" charset="0"/>
            </a:rPr>
            <a:t>Mã</a:t>
          </a:r>
          <a:endParaRPr lang="en-US" dirty="0">
            <a:latin typeface="Cambria" panose="02040503050406030204" pitchFamily="18" charset="0"/>
            <a:ea typeface="Cambria" panose="02040503050406030204" pitchFamily="18" charset="0"/>
          </a:endParaRPr>
        </a:p>
      </dgm:t>
    </dgm:pt>
    <dgm:pt modelId="{01AAB5E3-2BE9-48DC-A59E-B265C09F8C93}" type="parTrans" cxnId="{73497F36-90A5-4980-8A36-C14AACDCAAE4}">
      <dgm:prSet/>
      <dgm:spPr/>
      <dgm:t>
        <a:bodyPr/>
        <a:lstStyle/>
        <a:p>
          <a:endParaRPr lang="en-US"/>
        </a:p>
      </dgm:t>
    </dgm:pt>
    <dgm:pt modelId="{3436F0C1-9EA0-4BC5-90B8-35DF4801AFAB}" type="sibTrans" cxnId="{73497F36-90A5-4980-8A36-C14AACDCAAE4}">
      <dgm:prSet/>
      <dgm:spPr/>
      <dgm:t>
        <a:bodyPr/>
        <a:lstStyle/>
        <a:p>
          <a:endParaRPr lang="en-US"/>
        </a:p>
      </dgm:t>
    </dgm:pt>
    <dgm:pt modelId="{85BEBA6C-5587-4BF9-B272-1B4FFAF614CA}">
      <dgm:prSet/>
      <dgm:spPr/>
      <dgm:t>
        <a:bodyPr/>
        <a:lstStyle/>
        <a:p>
          <a:pPr algn="just"/>
          <a:r>
            <a:rPr lang="en-US">
              <a:latin typeface="Cambria" panose="02040503050406030204" pitchFamily="18" charset="0"/>
              <a:ea typeface="Cambria" panose="02040503050406030204" pitchFamily="18" charset="0"/>
            </a:rPr>
            <a:t>3. Nêu được một số thành tựu văn hóa tiêu biểu của Hy Lạp và La Mã </a:t>
          </a:r>
        </a:p>
      </dgm:t>
    </dgm:pt>
    <dgm:pt modelId="{C6544855-B7B5-4046-828F-B5E960AC80F9}" type="parTrans" cxnId="{3F0D3CA1-DAA3-4425-AA60-D7AF6F8202B5}">
      <dgm:prSet/>
      <dgm:spPr/>
      <dgm:t>
        <a:bodyPr/>
        <a:lstStyle/>
        <a:p>
          <a:endParaRPr lang="en-US"/>
        </a:p>
      </dgm:t>
    </dgm:pt>
    <dgm:pt modelId="{BE6A5DA3-052E-45CF-B288-011464ABFDB3}" type="sibTrans" cxnId="{3F0D3CA1-DAA3-4425-AA60-D7AF6F8202B5}">
      <dgm:prSet/>
      <dgm:spPr/>
      <dgm:t>
        <a:bodyPr/>
        <a:lstStyle/>
        <a:p>
          <a:endParaRPr lang="en-US"/>
        </a:p>
      </dgm:t>
    </dgm:pt>
    <dgm:pt modelId="{2D84D5C9-0EAB-4410-8093-AF1F8488E2F1}" type="pres">
      <dgm:prSet presAssocID="{1A068409-E5D2-4A2E-8A1D-DA05D438BEE4}" presName="linear" presStyleCnt="0">
        <dgm:presLayoutVars>
          <dgm:animLvl val="lvl"/>
          <dgm:resizeHandles val="exact"/>
        </dgm:presLayoutVars>
      </dgm:prSet>
      <dgm:spPr/>
      <dgm:t>
        <a:bodyPr/>
        <a:lstStyle/>
        <a:p>
          <a:endParaRPr lang="en-US"/>
        </a:p>
      </dgm:t>
    </dgm:pt>
    <dgm:pt modelId="{A960A6C1-8125-472C-95A9-6DE44FC463BA}" type="pres">
      <dgm:prSet presAssocID="{8CC6D22B-4D69-4925-B00C-F64DA05E96D3}" presName="parentText" presStyleLbl="node1" presStyleIdx="0" presStyleCnt="3">
        <dgm:presLayoutVars>
          <dgm:chMax val="0"/>
          <dgm:bulletEnabled val="1"/>
        </dgm:presLayoutVars>
      </dgm:prSet>
      <dgm:spPr/>
      <dgm:t>
        <a:bodyPr/>
        <a:lstStyle/>
        <a:p>
          <a:endParaRPr lang="en-US"/>
        </a:p>
      </dgm:t>
    </dgm:pt>
    <dgm:pt modelId="{DA4344AF-D50A-47B3-9B8E-B6EFF42C283C}" type="pres">
      <dgm:prSet presAssocID="{D52907E6-9068-4604-A8AF-785BFFA3FC6B}" presName="spacer" presStyleCnt="0"/>
      <dgm:spPr/>
    </dgm:pt>
    <dgm:pt modelId="{05A4E317-5E2C-4BE7-A04E-CC43F0DDABFB}" type="pres">
      <dgm:prSet presAssocID="{9D01A2AA-335D-4070-83EF-A0C9F60D5855}" presName="parentText" presStyleLbl="node1" presStyleIdx="1" presStyleCnt="3">
        <dgm:presLayoutVars>
          <dgm:chMax val="0"/>
          <dgm:bulletEnabled val="1"/>
        </dgm:presLayoutVars>
      </dgm:prSet>
      <dgm:spPr/>
      <dgm:t>
        <a:bodyPr/>
        <a:lstStyle/>
        <a:p>
          <a:endParaRPr lang="en-US"/>
        </a:p>
      </dgm:t>
    </dgm:pt>
    <dgm:pt modelId="{A921E5DE-7EC8-40F4-93F8-7FC41867851B}" type="pres">
      <dgm:prSet presAssocID="{3436F0C1-9EA0-4BC5-90B8-35DF4801AFAB}" presName="spacer" presStyleCnt="0"/>
      <dgm:spPr/>
    </dgm:pt>
    <dgm:pt modelId="{E3F404A6-7FE0-4E64-A253-408D5611F051}" type="pres">
      <dgm:prSet presAssocID="{85BEBA6C-5587-4BF9-B272-1B4FFAF614CA}" presName="parentText" presStyleLbl="node1" presStyleIdx="2" presStyleCnt="3">
        <dgm:presLayoutVars>
          <dgm:chMax val="0"/>
          <dgm:bulletEnabled val="1"/>
        </dgm:presLayoutVars>
      </dgm:prSet>
      <dgm:spPr/>
      <dgm:t>
        <a:bodyPr/>
        <a:lstStyle/>
        <a:p>
          <a:endParaRPr lang="en-US"/>
        </a:p>
      </dgm:t>
    </dgm:pt>
  </dgm:ptLst>
  <dgm:cxnLst>
    <dgm:cxn modelId="{05A99F62-160E-4D1A-9892-6D7B5E3EEA6A}" type="presOf" srcId="{9D01A2AA-335D-4070-83EF-A0C9F60D5855}" destId="{05A4E317-5E2C-4BE7-A04E-CC43F0DDABFB}" srcOrd="0" destOrd="0" presId="urn:microsoft.com/office/officeart/2005/8/layout/vList2"/>
    <dgm:cxn modelId="{0AA62B84-27A5-4E10-B78A-E6B1211011C9}" type="presOf" srcId="{1A068409-E5D2-4A2E-8A1D-DA05D438BEE4}" destId="{2D84D5C9-0EAB-4410-8093-AF1F8488E2F1}" srcOrd="0" destOrd="0" presId="urn:microsoft.com/office/officeart/2005/8/layout/vList2"/>
    <dgm:cxn modelId="{73497F36-90A5-4980-8A36-C14AACDCAAE4}" srcId="{1A068409-E5D2-4A2E-8A1D-DA05D438BEE4}" destId="{9D01A2AA-335D-4070-83EF-A0C9F60D5855}" srcOrd="1" destOrd="0" parTransId="{01AAB5E3-2BE9-48DC-A59E-B265C09F8C93}" sibTransId="{3436F0C1-9EA0-4BC5-90B8-35DF4801AFAB}"/>
    <dgm:cxn modelId="{9BCA7C14-2772-4DD6-8CC7-905D29FD0BA0}" srcId="{1A068409-E5D2-4A2E-8A1D-DA05D438BEE4}" destId="{8CC6D22B-4D69-4925-B00C-F64DA05E96D3}" srcOrd="0" destOrd="0" parTransId="{67838B34-B1B4-4B26-A598-49BDCAA898CE}" sibTransId="{D52907E6-9068-4604-A8AF-785BFFA3FC6B}"/>
    <dgm:cxn modelId="{4F81BF88-FA33-4238-8F46-B0D0B8522B35}" type="presOf" srcId="{85BEBA6C-5587-4BF9-B272-1B4FFAF614CA}" destId="{E3F404A6-7FE0-4E64-A253-408D5611F051}" srcOrd="0" destOrd="0" presId="urn:microsoft.com/office/officeart/2005/8/layout/vList2"/>
    <dgm:cxn modelId="{C62160EC-0C57-430C-84CA-2D43AEFC46BE}" type="presOf" srcId="{8CC6D22B-4D69-4925-B00C-F64DA05E96D3}" destId="{A960A6C1-8125-472C-95A9-6DE44FC463BA}" srcOrd="0" destOrd="0" presId="urn:microsoft.com/office/officeart/2005/8/layout/vList2"/>
    <dgm:cxn modelId="{3F0D3CA1-DAA3-4425-AA60-D7AF6F8202B5}" srcId="{1A068409-E5D2-4A2E-8A1D-DA05D438BEE4}" destId="{85BEBA6C-5587-4BF9-B272-1B4FFAF614CA}" srcOrd="2" destOrd="0" parTransId="{C6544855-B7B5-4046-828F-B5E960AC80F9}" sibTransId="{BE6A5DA3-052E-45CF-B288-011464ABFDB3}"/>
    <dgm:cxn modelId="{F72E452D-EE45-44C1-A307-00C0506182FC}" type="presParOf" srcId="{2D84D5C9-0EAB-4410-8093-AF1F8488E2F1}" destId="{A960A6C1-8125-472C-95A9-6DE44FC463BA}" srcOrd="0" destOrd="0" presId="urn:microsoft.com/office/officeart/2005/8/layout/vList2"/>
    <dgm:cxn modelId="{B587D633-7BA9-43C8-A558-2A8F2FF9DB3A}" type="presParOf" srcId="{2D84D5C9-0EAB-4410-8093-AF1F8488E2F1}" destId="{DA4344AF-D50A-47B3-9B8E-B6EFF42C283C}" srcOrd="1" destOrd="0" presId="urn:microsoft.com/office/officeart/2005/8/layout/vList2"/>
    <dgm:cxn modelId="{2F08A45D-0D5E-4499-AF6D-E614542350A7}" type="presParOf" srcId="{2D84D5C9-0EAB-4410-8093-AF1F8488E2F1}" destId="{05A4E317-5E2C-4BE7-A04E-CC43F0DDABFB}" srcOrd="2" destOrd="0" presId="urn:microsoft.com/office/officeart/2005/8/layout/vList2"/>
    <dgm:cxn modelId="{6D786690-FF67-46F5-973C-7E6AF379331D}" type="presParOf" srcId="{2D84D5C9-0EAB-4410-8093-AF1F8488E2F1}" destId="{A921E5DE-7EC8-40F4-93F8-7FC41867851B}" srcOrd="3" destOrd="0" presId="urn:microsoft.com/office/officeart/2005/8/layout/vList2"/>
    <dgm:cxn modelId="{6CAA9B83-FA2D-4731-8270-665B9C954D9E}" type="presParOf" srcId="{2D84D5C9-0EAB-4410-8093-AF1F8488E2F1}" destId="{E3F404A6-7FE0-4E64-A253-408D5611F05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F590F1-B3DA-4BF0-8554-0E1F79B9AAA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8D33C85-E27F-478E-BB43-8B4FB12F0781}">
      <dgm:prSet/>
      <dgm:spPr/>
      <dgm:t>
        <a:bodyPr/>
        <a:lstStyle/>
        <a:p>
          <a:pPr algn="just"/>
          <a:r>
            <a:rPr lang="en-US" dirty="0">
              <a:latin typeface="#9Slide05 Lobster" panose="02000506000000020003" pitchFamily="2" charset="0"/>
            </a:rPr>
            <a:t>1. </a:t>
          </a:r>
          <a:r>
            <a:rPr lang="en-US" dirty="0" err="1">
              <a:latin typeface="#9Slide05 Lobster" panose="02000506000000020003" pitchFamily="2" charset="0"/>
            </a:rPr>
            <a:t>Điều</a:t>
          </a:r>
          <a:r>
            <a:rPr lang="en-US" dirty="0">
              <a:latin typeface="#9Slide05 Lobster" panose="02000506000000020003" pitchFamily="2" charset="0"/>
            </a:rPr>
            <a:t> </a:t>
          </a:r>
          <a:r>
            <a:rPr lang="en-US" dirty="0" err="1">
              <a:latin typeface="#9Slide05 Lobster" panose="02000506000000020003" pitchFamily="2" charset="0"/>
            </a:rPr>
            <a:t>kiện</a:t>
          </a:r>
          <a:r>
            <a:rPr lang="en-US" dirty="0">
              <a:latin typeface="#9Slide05 Lobster" panose="02000506000000020003" pitchFamily="2" charset="0"/>
            </a:rPr>
            <a:t> </a:t>
          </a:r>
          <a:r>
            <a:rPr lang="en-US" dirty="0" err="1">
              <a:latin typeface="#9Slide05 Lobster" panose="02000506000000020003" pitchFamily="2" charset="0"/>
            </a:rPr>
            <a:t>tự</a:t>
          </a:r>
          <a:r>
            <a:rPr lang="en-US" dirty="0">
              <a:latin typeface="#9Slide05 Lobster" panose="02000506000000020003" pitchFamily="2" charset="0"/>
            </a:rPr>
            <a:t> </a:t>
          </a:r>
          <a:r>
            <a:rPr lang="en-US" dirty="0" err="1">
              <a:latin typeface="#9Slide05 Lobster" panose="02000506000000020003" pitchFamily="2" charset="0"/>
            </a:rPr>
            <a:t>nhiên</a:t>
          </a:r>
          <a:endParaRPr lang="en-US" dirty="0">
            <a:latin typeface="#9Slide05 Lobster" panose="02000506000000020003" pitchFamily="2" charset="0"/>
          </a:endParaRPr>
        </a:p>
      </dgm:t>
    </dgm:pt>
    <dgm:pt modelId="{3B023EF2-2D78-4103-8866-ED02BBFC9D16}" type="parTrans" cxnId="{91A493B0-2C95-4E7F-8AA4-C454C8A2FF8F}">
      <dgm:prSet/>
      <dgm:spPr/>
      <dgm:t>
        <a:bodyPr/>
        <a:lstStyle/>
        <a:p>
          <a:endParaRPr lang="en-US"/>
        </a:p>
      </dgm:t>
    </dgm:pt>
    <dgm:pt modelId="{187B3AFD-141E-4DB1-B620-7DA277DC9378}" type="sibTrans" cxnId="{91A493B0-2C95-4E7F-8AA4-C454C8A2FF8F}">
      <dgm:prSet/>
      <dgm:spPr/>
      <dgm:t>
        <a:bodyPr/>
        <a:lstStyle/>
        <a:p>
          <a:endParaRPr lang="en-US"/>
        </a:p>
      </dgm:t>
    </dgm:pt>
    <dgm:pt modelId="{672C51D4-3218-4951-A5B7-0BA247F57D26}">
      <dgm:prSet/>
      <dgm:spPr/>
      <dgm:t>
        <a:bodyPr/>
        <a:lstStyle/>
        <a:p>
          <a:pPr algn="just"/>
          <a:r>
            <a:rPr lang="en-US" dirty="0">
              <a:latin typeface="#9Slide05 Lobster" panose="02000506000000020003" pitchFamily="2" charset="0"/>
            </a:rPr>
            <a:t>2. </a:t>
          </a:r>
          <a:r>
            <a:rPr lang="en-US" dirty="0" err="1">
              <a:latin typeface="#9Slide05 Lobster" panose="02000506000000020003" pitchFamily="2" charset="0"/>
            </a:rPr>
            <a:t>Tổ</a:t>
          </a:r>
          <a:r>
            <a:rPr lang="en-US" dirty="0">
              <a:latin typeface="#9Slide05 Lobster" panose="02000506000000020003" pitchFamily="2" charset="0"/>
            </a:rPr>
            <a:t> </a:t>
          </a:r>
          <a:r>
            <a:rPr lang="en-US" dirty="0" err="1">
              <a:latin typeface="#9Slide05 Lobster" panose="02000506000000020003" pitchFamily="2" charset="0"/>
            </a:rPr>
            <a:t>chức</a:t>
          </a:r>
          <a:r>
            <a:rPr lang="en-US" dirty="0">
              <a:latin typeface="#9Slide05 Lobster" panose="02000506000000020003" pitchFamily="2" charset="0"/>
            </a:rPr>
            <a:t> </a:t>
          </a:r>
          <a:r>
            <a:rPr lang="en-US" dirty="0" err="1">
              <a:latin typeface="#9Slide05 Lobster" panose="02000506000000020003" pitchFamily="2" charset="0"/>
            </a:rPr>
            <a:t>nhà</a:t>
          </a:r>
          <a:r>
            <a:rPr lang="en-US" dirty="0">
              <a:latin typeface="#9Slide05 Lobster" panose="02000506000000020003" pitchFamily="2" charset="0"/>
            </a:rPr>
            <a:t> </a:t>
          </a:r>
          <a:r>
            <a:rPr lang="en-US" dirty="0" err="1">
              <a:latin typeface="#9Slide05 Lobster" panose="02000506000000020003" pitchFamily="2" charset="0"/>
            </a:rPr>
            <a:t>nước</a:t>
          </a:r>
          <a:r>
            <a:rPr lang="en-US" dirty="0">
              <a:latin typeface="#9Slide05 Lobster" panose="02000506000000020003" pitchFamily="2" charset="0"/>
            </a:rPr>
            <a:t> </a:t>
          </a:r>
          <a:r>
            <a:rPr lang="en-US" dirty="0" err="1">
              <a:latin typeface="#9Slide05 Lobster" panose="02000506000000020003" pitchFamily="2" charset="0"/>
            </a:rPr>
            <a:t>thành</a:t>
          </a:r>
          <a:r>
            <a:rPr lang="en-US" dirty="0">
              <a:latin typeface="#9Slide05 Lobster" panose="02000506000000020003" pitchFamily="2" charset="0"/>
            </a:rPr>
            <a:t> bang</a:t>
          </a:r>
        </a:p>
      </dgm:t>
    </dgm:pt>
    <dgm:pt modelId="{A6F347B2-ED94-4332-9CDC-C822C2DBAE75}" type="parTrans" cxnId="{FF45F942-1539-405D-9A61-79E104AAEF42}">
      <dgm:prSet/>
      <dgm:spPr/>
      <dgm:t>
        <a:bodyPr/>
        <a:lstStyle/>
        <a:p>
          <a:endParaRPr lang="en-US"/>
        </a:p>
      </dgm:t>
    </dgm:pt>
    <dgm:pt modelId="{AF852AB3-B667-4D07-A341-FD47358C24E0}" type="sibTrans" cxnId="{FF45F942-1539-405D-9A61-79E104AAEF42}">
      <dgm:prSet/>
      <dgm:spPr/>
      <dgm:t>
        <a:bodyPr/>
        <a:lstStyle/>
        <a:p>
          <a:endParaRPr lang="en-US"/>
        </a:p>
      </dgm:t>
    </dgm:pt>
    <dgm:pt modelId="{79655B17-6E70-4DAC-AD64-9C958A3E5EF1}">
      <dgm:prSet/>
      <dgm:spPr/>
      <dgm:t>
        <a:bodyPr/>
        <a:lstStyle/>
        <a:p>
          <a:pPr algn="just"/>
          <a:r>
            <a:rPr lang="en-US" dirty="0">
              <a:latin typeface="#9Slide05 Lobster" panose="02000506000000020003" pitchFamily="2" charset="0"/>
            </a:rPr>
            <a:t>3. </a:t>
          </a:r>
          <a:r>
            <a:rPr lang="en-US" dirty="0" err="1">
              <a:latin typeface="#9Slide05 Lobster" panose="02000506000000020003" pitchFamily="2" charset="0"/>
            </a:rPr>
            <a:t>Tổ</a:t>
          </a:r>
          <a:r>
            <a:rPr lang="en-US" dirty="0">
              <a:latin typeface="#9Slide05 Lobster" panose="02000506000000020003" pitchFamily="2" charset="0"/>
            </a:rPr>
            <a:t> </a:t>
          </a:r>
          <a:r>
            <a:rPr lang="en-US" dirty="0" err="1">
              <a:latin typeface="#9Slide05 Lobster" panose="02000506000000020003" pitchFamily="2" charset="0"/>
            </a:rPr>
            <a:t>chức</a:t>
          </a:r>
          <a:r>
            <a:rPr lang="en-US" dirty="0">
              <a:latin typeface="#9Slide05 Lobster" panose="02000506000000020003" pitchFamily="2" charset="0"/>
            </a:rPr>
            <a:t> </a:t>
          </a:r>
          <a:r>
            <a:rPr lang="en-US" dirty="0" err="1">
              <a:latin typeface="#9Slide05 Lobster" panose="02000506000000020003" pitchFamily="2" charset="0"/>
            </a:rPr>
            <a:t>nhà</a:t>
          </a:r>
          <a:r>
            <a:rPr lang="en-US" dirty="0">
              <a:latin typeface="#9Slide05 Lobster" panose="02000506000000020003" pitchFamily="2" charset="0"/>
            </a:rPr>
            <a:t> </a:t>
          </a:r>
          <a:r>
            <a:rPr lang="en-US" dirty="0" err="1">
              <a:latin typeface="#9Slide05 Lobster" panose="02000506000000020003" pitchFamily="2" charset="0"/>
            </a:rPr>
            <a:t>nước</a:t>
          </a:r>
          <a:r>
            <a:rPr lang="en-US" dirty="0">
              <a:latin typeface="#9Slide05 Lobster" panose="02000506000000020003" pitchFamily="2" charset="0"/>
            </a:rPr>
            <a:t> </a:t>
          </a:r>
          <a:r>
            <a:rPr lang="en-US" dirty="0" err="1">
              <a:latin typeface="#9Slide05 Lobster" panose="02000506000000020003" pitchFamily="2" charset="0"/>
            </a:rPr>
            <a:t>đế</a:t>
          </a:r>
          <a:r>
            <a:rPr lang="en-US" dirty="0">
              <a:latin typeface="#9Slide05 Lobster" panose="02000506000000020003" pitchFamily="2" charset="0"/>
            </a:rPr>
            <a:t> </a:t>
          </a:r>
          <a:r>
            <a:rPr lang="en-US" dirty="0" err="1">
              <a:latin typeface="#9Slide05 Lobster" panose="02000506000000020003" pitchFamily="2" charset="0"/>
            </a:rPr>
            <a:t>chế</a:t>
          </a:r>
          <a:endParaRPr lang="en-US" dirty="0">
            <a:latin typeface="#9Slide05 Lobster" panose="02000506000000020003" pitchFamily="2" charset="0"/>
          </a:endParaRPr>
        </a:p>
      </dgm:t>
    </dgm:pt>
    <dgm:pt modelId="{11F003CB-53CE-4D53-A1E0-C5766B6331A3}" type="parTrans" cxnId="{64B2D128-3F2D-4243-8E96-D62B5A06FC2E}">
      <dgm:prSet/>
      <dgm:spPr/>
      <dgm:t>
        <a:bodyPr/>
        <a:lstStyle/>
        <a:p>
          <a:endParaRPr lang="en-US"/>
        </a:p>
      </dgm:t>
    </dgm:pt>
    <dgm:pt modelId="{5B8AD74C-B0E2-4D51-8B26-708D033E68AF}" type="sibTrans" cxnId="{64B2D128-3F2D-4243-8E96-D62B5A06FC2E}">
      <dgm:prSet/>
      <dgm:spPr/>
      <dgm:t>
        <a:bodyPr/>
        <a:lstStyle/>
        <a:p>
          <a:endParaRPr lang="en-US"/>
        </a:p>
      </dgm:t>
    </dgm:pt>
    <dgm:pt modelId="{BC5B2FA2-386A-4BCB-8D70-D05C554AAE7A}">
      <dgm:prSet/>
      <dgm:spPr/>
      <dgm:t>
        <a:bodyPr/>
        <a:lstStyle/>
        <a:p>
          <a:pPr algn="just"/>
          <a:r>
            <a:rPr lang="en-US">
              <a:latin typeface="#9Slide05 Lobster" panose="02000506000000020003" pitchFamily="2" charset="0"/>
            </a:rPr>
            <a:t>4. Một số thành tựu văn hóa tiêu biểu của Hy Lạp, La Mã</a:t>
          </a:r>
        </a:p>
      </dgm:t>
    </dgm:pt>
    <dgm:pt modelId="{A5881709-8B8F-4712-804C-BCF7CDB933C5}" type="parTrans" cxnId="{EC657256-BB72-4905-8BA3-72B0467DC780}">
      <dgm:prSet/>
      <dgm:spPr/>
      <dgm:t>
        <a:bodyPr/>
        <a:lstStyle/>
        <a:p>
          <a:endParaRPr lang="en-US"/>
        </a:p>
      </dgm:t>
    </dgm:pt>
    <dgm:pt modelId="{44B37AC1-F807-43C1-9054-366003FF6658}" type="sibTrans" cxnId="{EC657256-BB72-4905-8BA3-72B0467DC780}">
      <dgm:prSet/>
      <dgm:spPr/>
      <dgm:t>
        <a:bodyPr/>
        <a:lstStyle/>
        <a:p>
          <a:endParaRPr lang="en-US"/>
        </a:p>
      </dgm:t>
    </dgm:pt>
    <dgm:pt modelId="{E8D97E98-C30C-4F75-BE05-3D8D2DBD55E5}" type="pres">
      <dgm:prSet presAssocID="{6DF590F1-B3DA-4BF0-8554-0E1F79B9AAA8}" presName="linear" presStyleCnt="0">
        <dgm:presLayoutVars>
          <dgm:animLvl val="lvl"/>
          <dgm:resizeHandles val="exact"/>
        </dgm:presLayoutVars>
      </dgm:prSet>
      <dgm:spPr/>
      <dgm:t>
        <a:bodyPr/>
        <a:lstStyle/>
        <a:p>
          <a:endParaRPr lang="en-US"/>
        </a:p>
      </dgm:t>
    </dgm:pt>
    <dgm:pt modelId="{0E918A72-750C-4FBB-938C-631CA4C650E0}" type="pres">
      <dgm:prSet presAssocID="{D8D33C85-E27F-478E-BB43-8B4FB12F0781}" presName="parentText" presStyleLbl="node1" presStyleIdx="0" presStyleCnt="4">
        <dgm:presLayoutVars>
          <dgm:chMax val="0"/>
          <dgm:bulletEnabled val="1"/>
        </dgm:presLayoutVars>
      </dgm:prSet>
      <dgm:spPr/>
      <dgm:t>
        <a:bodyPr/>
        <a:lstStyle/>
        <a:p>
          <a:endParaRPr lang="en-US"/>
        </a:p>
      </dgm:t>
    </dgm:pt>
    <dgm:pt modelId="{9161B0BE-2941-4C73-96B8-6DE8504157AE}" type="pres">
      <dgm:prSet presAssocID="{187B3AFD-141E-4DB1-B620-7DA277DC9378}" presName="spacer" presStyleCnt="0"/>
      <dgm:spPr/>
    </dgm:pt>
    <dgm:pt modelId="{04C4172A-4854-49C9-B941-F591526C2E9E}" type="pres">
      <dgm:prSet presAssocID="{672C51D4-3218-4951-A5B7-0BA247F57D26}" presName="parentText" presStyleLbl="node1" presStyleIdx="1" presStyleCnt="4">
        <dgm:presLayoutVars>
          <dgm:chMax val="0"/>
          <dgm:bulletEnabled val="1"/>
        </dgm:presLayoutVars>
      </dgm:prSet>
      <dgm:spPr/>
      <dgm:t>
        <a:bodyPr/>
        <a:lstStyle/>
        <a:p>
          <a:endParaRPr lang="en-US"/>
        </a:p>
      </dgm:t>
    </dgm:pt>
    <dgm:pt modelId="{12256799-1D52-413D-A45E-2F53258A80B4}" type="pres">
      <dgm:prSet presAssocID="{AF852AB3-B667-4D07-A341-FD47358C24E0}" presName="spacer" presStyleCnt="0"/>
      <dgm:spPr/>
    </dgm:pt>
    <dgm:pt modelId="{C88C0874-5D1C-49AE-B754-CA1777C66F52}" type="pres">
      <dgm:prSet presAssocID="{79655B17-6E70-4DAC-AD64-9C958A3E5EF1}" presName="parentText" presStyleLbl="node1" presStyleIdx="2" presStyleCnt="4">
        <dgm:presLayoutVars>
          <dgm:chMax val="0"/>
          <dgm:bulletEnabled val="1"/>
        </dgm:presLayoutVars>
      </dgm:prSet>
      <dgm:spPr/>
      <dgm:t>
        <a:bodyPr/>
        <a:lstStyle/>
        <a:p>
          <a:endParaRPr lang="en-US"/>
        </a:p>
      </dgm:t>
    </dgm:pt>
    <dgm:pt modelId="{D7BD4318-9A4C-49DD-B618-DCC482C5BBFA}" type="pres">
      <dgm:prSet presAssocID="{5B8AD74C-B0E2-4D51-8B26-708D033E68AF}" presName="spacer" presStyleCnt="0"/>
      <dgm:spPr/>
    </dgm:pt>
    <dgm:pt modelId="{5C754425-E01C-4EA1-8492-269950BD3069}" type="pres">
      <dgm:prSet presAssocID="{BC5B2FA2-386A-4BCB-8D70-D05C554AAE7A}" presName="parentText" presStyleLbl="node1" presStyleIdx="3" presStyleCnt="4">
        <dgm:presLayoutVars>
          <dgm:chMax val="0"/>
          <dgm:bulletEnabled val="1"/>
        </dgm:presLayoutVars>
      </dgm:prSet>
      <dgm:spPr/>
      <dgm:t>
        <a:bodyPr/>
        <a:lstStyle/>
        <a:p>
          <a:endParaRPr lang="en-US"/>
        </a:p>
      </dgm:t>
    </dgm:pt>
  </dgm:ptLst>
  <dgm:cxnLst>
    <dgm:cxn modelId="{44E16139-18C1-4651-A876-615976883376}" type="presOf" srcId="{672C51D4-3218-4951-A5B7-0BA247F57D26}" destId="{04C4172A-4854-49C9-B941-F591526C2E9E}" srcOrd="0" destOrd="0" presId="urn:microsoft.com/office/officeart/2005/8/layout/vList2"/>
    <dgm:cxn modelId="{91A493B0-2C95-4E7F-8AA4-C454C8A2FF8F}" srcId="{6DF590F1-B3DA-4BF0-8554-0E1F79B9AAA8}" destId="{D8D33C85-E27F-478E-BB43-8B4FB12F0781}" srcOrd="0" destOrd="0" parTransId="{3B023EF2-2D78-4103-8866-ED02BBFC9D16}" sibTransId="{187B3AFD-141E-4DB1-B620-7DA277DC9378}"/>
    <dgm:cxn modelId="{EC657256-BB72-4905-8BA3-72B0467DC780}" srcId="{6DF590F1-B3DA-4BF0-8554-0E1F79B9AAA8}" destId="{BC5B2FA2-386A-4BCB-8D70-D05C554AAE7A}" srcOrd="3" destOrd="0" parTransId="{A5881709-8B8F-4712-804C-BCF7CDB933C5}" sibTransId="{44B37AC1-F807-43C1-9054-366003FF6658}"/>
    <dgm:cxn modelId="{B595FB42-43E6-421D-980B-3A49981CD27C}" type="presOf" srcId="{BC5B2FA2-386A-4BCB-8D70-D05C554AAE7A}" destId="{5C754425-E01C-4EA1-8492-269950BD3069}" srcOrd="0" destOrd="0" presId="urn:microsoft.com/office/officeart/2005/8/layout/vList2"/>
    <dgm:cxn modelId="{E71F227D-21A4-47BF-9182-940BC2E3507E}" type="presOf" srcId="{6DF590F1-B3DA-4BF0-8554-0E1F79B9AAA8}" destId="{E8D97E98-C30C-4F75-BE05-3D8D2DBD55E5}" srcOrd="0" destOrd="0" presId="urn:microsoft.com/office/officeart/2005/8/layout/vList2"/>
    <dgm:cxn modelId="{31B7B8DF-3B9E-4C45-AB75-0CD4B5CB4C43}" type="presOf" srcId="{D8D33C85-E27F-478E-BB43-8B4FB12F0781}" destId="{0E918A72-750C-4FBB-938C-631CA4C650E0}" srcOrd="0" destOrd="0" presId="urn:microsoft.com/office/officeart/2005/8/layout/vList2"/>
    <dgm:cxn modelId="{FF45F942-1539-405D-9A61-79E104AAEF42}" srcId="{6DF590F1-B3DA-4BF0-8554-0E1F79B9AAA8}" destId="{672C51D4-3218-4951-A5B7-0BA247F57D26}" srcOrd="1" destOrd="0" parTransId="{A6F347B2-ED94-4332-9CDC-C822C2DBAE75}" sibTransId="{AF852AB3-B667-4D07-A341-FD47358C24E0}"/>
    <dgm:cxn modelId="{64B2D128-3F2D-4243-8E96-D62B5A06FC2E}" srcId="{6DF590F1-B3DA-4BF0-8554-0E1F79B9AAA8}" destId="{79655B17-6E70-4DAC-AD64-9C958A3E5EF1}" srcOrd="2" destOrd="0" parTransId="{11F003CB-53CE-4D53-A1E0-C5766B6331A3}" sibTransId="{5B8AD74C-B0E2-4D51-8B26-708D033E68AF}"/>
    <dgm:cxn modelId="{9121DB78-3DAB-45D7-8BBA-764D83C6174F}" type="presOf" srcId="{79655B17-6E70-4DAC-AD64-9C958A3E5EF1}" destId="{C88C0874-5D1C-49AE-B754-CA1777C66F52}" srcOrd="0" destOrd="0" presId="urn:microsoft.com/office/officeart/2005/8/layout/vList2"/>
    <dgm:cxn modelId="{C3F60E25-A2D3-4028-89B1-F125AB809683}" type="presParOf" srcId="{E8D97E98-C30C-4F75-BE05-3D8D2DBD55E5}" destId="{0E918A72-750C-4FBB-938C-631CA4C650E0}" srcOrd="0" destOrd="0" presId="urn:microsoft.com/office/officeart/2005/8/layout/vList2"/>
    <dgm:cxn modelId="{0605A9BB-CAD1-424E-841A-8732465549FD}" type="presParOf" srcId="{E8D97E98-C30C-4F75-BE05-3D8D2DBD55E5}" destId="{9161B0BE-2941-4C73-96B8-6DE8504157AE}" srcOrd="1" destOrd="0" presId="urn:microsoft.com/office/officeart/2005/8/layout/vList2"/>
    <dgm:cxn modelId="{ADE7366D-9CB7-4F1A-8EE5-444CEBF86CFC}" type="presParOf" srcId="{E8D97E98-C30C-4F75-BE05-3D8D2DBD55E5}" destId="{04C4172A-4854-49C9-B941-F591526C2E9E}" srcOrd="2" destOrd="0" presId="urn:microsoft.com/office/officeart/2005/8/layout/vList2"/>
    <dgm:cxn modelId="{584C6469-AFC4-4825-AC02-4578D951683C}" type="presParOf" srcId="{E8D97E98-C30C-4F75-BE05-3D8D2DBD55E5}" destId="{12256799-1D52-413D-A45E-2F53258A80B4}" srcOrd="3" destOrd="0" presId="urn:microsoft.com/office/officeart/2005/8/layout/vList2"/>
    <dgm:cxn modelId="{CC78B5C0-2612-4A22-89FB-AB6B685E4A28}" type="presParOf" srcId="{E8D97E98-C30C-4F75-BE05-3D8D2DBD55E5}" destId="{C88C0874-5D1C-49AE-B754-CA1777C66F52}" srcOrd="4" destOrd="0" presId="urn:microsoft.com/office/officeart/2005/8/layout/vList2"/>
    <dgm:cxn modelId="{57A3BEF8-C30F-42F5-9161-DF68945988B9}" type="presParOf" srcId="{E8D97E98-C30C-4F75-BE05-3D8D2DBD55E5}" destId="{D7BD4318-9A4C-49DD-B618-DCC482C5BBFA}" srcOrd="5" destOrd="0" presId="urn:microsoft.com/office/officeart/2005/8/layout/vList2"/>
    <dgm:cxn modelId="{E6651591-AB9D-4ECE-8DD5-3BCEB3479003}" type="presParOf" srcId="{E8D97E98-C30C-4F75-BE05-3D8D2DBD55E5}" destId="{5C754425-E01C-4EA1-8492-269950BD306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BEEAE0-EE82-40C7-A9FB-B3C2253B808F}" type="doc">
      <dgm:prSet loTypeId="urn:microsoft.com/office/officeart/2005/8/layout/orgChart1" loCatId="hierarchy" qsTypeId="urn:microsoft.com/office/officeart/2005/8/quickstyle/3d3" qsCatId="3D" csTypeId="urn:microsoft.com/office/officeart/2005/8/colors/colorful5" csCatId="colorful" phldr="1"/>
      <dgm:spPr/>
      <dgm:t>
        <a:bodyPr/>
        <a:lstStyle/>
        <a:p>
          <a:endParaRPr lang="en-US"/>
        </a:p>
      </dgm:t>
    </dgm:pt>
    <dgm:pt modelId="{953BECE1-BB0E-47BD-BCB4-163EFA1D24EF}">
      <dgm:prSet phldrT="[Text]" custT="1"/>
      <dgm:spPr/>
      <dgm:t>
        <a:bodyPr/>
        <a:lstStyle/>
        <a:p>
          <a:r>
            <a:rPr lang="en-US" sz="2400" dirty="0" err="1">
              <a:latin typeface="#9Slide03 Arima Madurai Black" panose="00000A00000000000000" pitchFamily="2" charset="0"/>
              <a:cs typeface="#9Slide03 Arima Madurai Black" panose="00000A00000000000000" pitchFamily="2" charset="0"/>
            </a:rPr>
            <a:t>Đại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hội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nhân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dân</a:t>
          </a:r>
          <a:endParaRPr lang="en-US" sz="2400" dirty="0">
            <a:latin typeface="#9Slide03 Arima Madurai Black" panose="00000A00000000000000" pitchFamily="2" charset="0"/>
            <a:cs typeface="#9Slide03 Arima Madurai Black" panose="00000A00000000000000" pitchFamily="2" charset="0"/>
          </a:endParaRPr>
        </a:p>
      </dgm:t>
    </dgm:pt>
    <dgm:pt modelId="{D968DEF2-599F-4D9D-95F0-70DE388251FE}" type="parTrans" cxnId="{76507645-E300-44F7-93C7-C2559ED10098}">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8D27CF30-EF33-4BA1-8CFB-E799ECC09919}" type="sibTrans" cxnId="{76507645-E300-44F7-93C7-C2559ED10098}">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D4F42108-2F6B-4A64-955D-31AF7F3AF5DB}">
      <dgm:prSet phldrT="[Text]"/>
      <dgm:spPr/>
      <dgm:t>
        <a:bodyPr/>
        <a:lstStyle/>
        <a:p>
          <a:r>
            <a:rPr lang="en-US" dirty="0" err="1">
              <a:latin typeface="#9Slide03 Arima Madurai Black" panose="00000A00000000000000" pitchFamily="2" charset="0"/>
              <a:cs typeface="#9Slide03 Arima Madurai Black" panose="00000A00000000000000" pitchFamily="2" charset="0"/>
            </a:rPr>
            <a:t>Hội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đồng</a:t>
          </a:r>
          <a:r>
            <a:rPr lang="en-US" dirty="0">
              <a:latin typeface="#9Slide03 Arima Madurai Black" panose="00000A00000000000000" pitchFamily="2" charset="0"/>
              <a:cs typeface="#9Slide03 Arima Madurai Black" panose="00000A00000000000000" pitchFamily="2" charset="0"/>
            </a:rPr>
            <a:t> 500 </a:t>
          </a:r>
          <a:r>
            <a:rPr lang="en-US" dirty="0" err="1">
              <a:latin typeface="#9Slide03 Arima Madurai Black" panose="00000A00000000000000" pitchFamily="2" charset="0"/>
              <a:cs typeface="#9Slide03 Arima Madurai Black" panose="00000A00000000000000" pitchFamily="2" charset="0"/>
            </a:rPr>
            <a:t>người</a:t>
          </a:r>
          <a:r>
            <a:rPr lang="en-US" dirty="0">
              <a:latin typeface="#9Slide03 Arima Madurai Black" panose="00000A00000000000000" pitchFamily="2" charset="0"/>
              <a:cs typeface="#9Slide03 Arima Madurai Black" panose="00000A00000000000000" pitchFamily="2" charset="0"/>
            </a:rPr>
            <a:t> </a:t>
          </a:r>
        </a:p>
      </dgm:t>
    </dgm:pt>
    <dgm:pt modelId="{0EA1D5C9-FD3E-4BBE-9295-0F54B7DE95BA}" type="parTrans" cxnId="{3B29C71C-C526-47BC-9EE0-9449156F5FF3}">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F1F33AA6-A03E-40CE-9372-4A41478902AE}" type="sibTrans" cxnId="{3B29C71C-C526-47BC-9EE0-9449156F5FF3}">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CC44C9C1-21F3-4FDA-8EC1-1E031FB73A0C}">
      <dgm:prSet phldrT="[Text]"/>
      <dgm:spPr/>
      <dgm:t>
        <a:bodyPr/>
        <a:lstStyle/>
        <a:p>
          <a:pPr>
            <a:buClrTx/>
            <a:buSzPts val="3600"/>
            <a:buFont typeface="Arial" panose="020B0604020202020204" pitchFamily="34" charset="0"/>
            <a:buChar char="•"/>
          </a:pPr>
          <a:r>
            <a:rPr lang="en-US" dirty="0" err="1">
              <a:latin typeface="#9Slide03 Arima Madurai Black" panose="00000A00000000000000" pitchFamily="2" charset="0"/>
              <a:cs typeface="#9Slide03 Arima Madurai Black" panose="00000A00000000000000" pitchFamily="2" charset="0"/>
            </a:rPr>
            <a:t>Toà</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án</a:t>
          </a:r>
          <a:endParaRPr lang="en-US" dirty="0">
            <a:latin typeface="#9Slide03 Arima Madurai Black" panose="00000A00000000000000" pitchFamily="2" charset="0"/>
            <a:cs typeface="#9Slide03 Arima Madurai Black" panose="00000A00000000000000" pitchFamily="2" charset="0"/>
          </a:endParaRPr>
        </a:p>
        <a:p>
          <a:pPr>
            <a:buClrTx/>
            <a:buSzPts val="3600"/>
            <a:buFont typeface="Arial" panose="020B0604020202020204" pitchFamily="34" charset="0"/>
            <a:buChar char="•"/>
          </a:pPr>
          <a:r>
            <a:rPr lang="en-US" dirty="0">
              <a:latin typeface="#9Slide03 Arima Madurai Black" panose="00000A00000000000000" pitchFamily="2" charset="0"/>
              <a:cs typeface="#9Slide03 Arima Madurai Black" panose="00000A00000000000000" pitchFamily="2" charset="0"/>
            </a:rPr>
            <a:t>6000 </a:t>
          </a:r>
          <a:r>
            <a:rPr lang="en-US" dirty="0" err="1">
              <a:latin typeface="#9Slide03 Arima Madurai Black" panose="00000A00000000000000" pitchFamily="2" charset="0"/>
              <a:cs typeface="#9Slide03 Arima Madurai Black" panose="00000A00000000000000" pitchFamily="2" charset="0"/>
            </a:rPr>
            <a:t>thẩm</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phán</a:t>
          </a:r>
          <a:endParaRPr lang="en-US" dirty="0">
            <a:latin typeface="#9Slide03 Arima Madurai Black" panose="00000A00000000000000" pitchFamily="2" charset="0"/>
            <a:cs typeface="#9Slide03 Arima Madurai Black" panose="00000A00000000000000" pitchFamily="2" charset="0"/>
          </a:endParaRPr>
        </a:p>
      </dgm:t>
    </dgm:pt>
    <dgm:pt modelId="{BB100CC4-7D87-4741-9DC5-2A017B652DB8}" type="parTrans" cxnId="{340DCBAE-3B4D-4E5C-ABD8-786453439411}">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A78AA94B-3808-4BE5-A68A-16E6D229587D}" type="sibTrans" cxnId="{340DCBAE-3B4D-4E5C-ABD8-786453439411}">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1EA4FE91-973D-4876-9408-4C6236832FF2}">
      <dgm:prSet phldrT="[Text]"/>
      <dgm:spPr/>
      <dgm:t>
        <a:bodyPr/>
        <a:lstStyle/>
        <a:p>
          <a:pPr>
            <a:buClrTx/>
            <a:buSzPts val="3600"/>
            <a:buFont typeface="Arial" panose="020B0604020202020204" pitchFamily="34" charset="0"/>
            <a:buChar char="•"/>
          </a:pPr>
          <a:r>
            <a:rPr lang="en-US" dirty="0" err="1">
              <a:latin typeface="#9Slide03 Arima Madurai Black" panose="00000A00000000000000" pitchFamily="2" charset="0"/>
              <a:cs typeface="#9Slide03 Arima Madurai Black" panose="00000A00000000000000" pitchFamily="2" charset="0"/>
            </a:rPr>
            <a:t>Hội</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đồng</a:t>
          </a:r>
          <a:endParaRPr lang="en-US" dirty="0">
            <a:latin typeface="#9Slide03 Arima Madurai Black" panose="00000A00000000000000" pitchFamily="2" charset="0"/>
            <a:cs typeface="#9Slide03 Arima Madurai Black" panose="00000A00000000000000" pitchFamily="2" charset="0"/>
          </a:endParaRPr>
        </a:p>
        <a:p>
          <a:pPr>
            <a:buClrTx/>
            <a:buSzPts val="3600"/>
            <a:buFont typeface="Arial" panose="020B0604020202020204" pitchFamily="34" charset="0"/>
            <a:buChar char="•"/>
          </a:pPr>
          <a:r>
            <a:rPr lang="en-US" dirty="0">
              <a:latin typeface="#9Slide03 Arima Madurai Black" panose="00000A00000000000000" pitchFamily="2" charset="0"/>
              <a:cs typeface="#9Slide03 Arima Madurai Black" panose="00000A00000000000000" pitchFamily="2" charset="0"/>
            </a:rPr>
            <a:t>10 </a:t>
          </a:r>
          <a:r>
            <a:rPr lang="en-US" dirty="0" err="1">
              <a:latin typeface="#9Slide03 Arima Madurai Black" panose="00000A00000000000000" pitchFamily="2" charset="0"/>
              <a:cs typeface="#9Slide03 Arima Madurai Black" panose="00000A00000000000000" pitchFamily="2" charset="0"/>
            </a:rPr>
            <a:t>tư</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lệnh</a:t>
          </a:r>
          <a:endParaRPr lang="en-US" dirty="0">
            <a:latin typeface="#9Slide03 Arima Madurai Black" panose="00000A00000000000000" pitchFamily="2" charset="0"/>
            <a:cs typeface="#9Slide03 Arima Madurai Black" panose="00000A00000000000000" pitchFamily="2" charset="0"/>
          </a:endParaRPr>
        </a:p>
      </dgm:t>
    </dgm:pt>
    <dgm:pt modelId="{85DF6C69-F83E-4F2B-958C-1DF966425069}" type="parTrans" cxnId="{1280D6FC-C6B0-4D36-8631-FE5D07CCA564}">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8D324BC7-D503-4DA0-937F-23D193772036}" type="sibTrans" cxnId="{1280D6FC-C6B0-4D36-8631-FE5D07CCA564}">
      <dgm:prSet/>
      <dgm:spPr/>
      <dgm:t>
        <a:bodyPr/>
        <a:lstStyle/>
        <a:p>
          <a:endParaRPr lang="en-US">
            <a:latin typeface="#9Slide03 Arima Madurai Black" panose="00000A00000000000000" pitchFamily="2" charset="0"/>
            <a:cs typeface="#9Slide03 Arima Madurai Black" panose="00000A00000000000000" pitchFamily="2" charset="0"/>
          </a:endParaRPr>
        </a:p>
      </dgm:t>
    </dgm:pt>
    <dgm:pt modelId="{9E1A9DCC-BBE0-401F-9577-3D575FCF19A4}" type="pres">
      <dgm:prSet presAssocID="{7DBEEAE0-EE82-40C7-A9FB-B3C2253B808F}" presName="hierChild1" presStyleCnt="0">
        <dgm:presLayoutVars>
          <dgm:orgChart val="1"/>
          <dgm:chPref val="1"/>
          <dgm:dir/>
          <dgm:animOne val="branch"/>
          <dgm:animLvl val="lvl"/>
          <dgm:resizeHandles/>
        </dgm:presLayoutVars>
      </dgm:prSet>
      <dgm:spPr/>
      <dgm:t>
        <a:bodyPr/>
        <a:lstStyle/>
        <a:p>
          <a:endParaRPr lang="en-US"/>
        </a:p>
      </dgm:t>
    </dgm:pt>
    <dgm:pt modelId="{75578766-68A4-4D0D-ABFA-4690770220EC}" type="pres">
      <dgm:prSet presAssocID="{953BECE1-BB0E-47BD-BCB4-163EFA1D24EF}" presName="hierRoot1" presStyleCnt="0">
        <dgm:presLayoutVars>
          <dgm:hierBranch val="init"/>
        </dgm:presLayoutVars>
      </dgm:prSet>
      <dgm:spPr/>
    </dgm:pt>
    <dgm:pt modelId="{94020724-4BEF-4B74-B9A1-50B14649D6DF}" type="pres">
      <dgm:prSet presAssocID="{953BECE1-BB0E-47BD-BCB4-163EFA1D24EF}" presName="rootComposite1" presStyleCnt="0"/>
      <dgm:spPr/>
    </dgm:pt>
    <dgm:pt modelId="{C130164F-A3F8-4C61-9518-04ADB22D87C3}" type="pres">
      <dgm:prSet presAssocID="{953BECE1-BB0E-47BD-BCB4-163EFA1D24EF}" presName="rootText1" presStyleLbl="node0" presStyleIdx="0" presStyleCnt="1" custScaleX="120069" custLinFactNeighborY="-18246">
        <dgm:presLayoutVars>
          <dgm:chPref val="3"/>
        </dgm:presLayoutVars>
      </dgm:prSet>
      <dgm:spPr/>
      <dgm:t>
        <a:bodyPr/>
        <a:lstStyle/>
        <a:p>
          <a:endParaRPr lang="en-US"/>
        </a:p>
      </dgm:t>
    </dgm:pt>
    <dgm:pt modelId="{421D2B95-4925-46DD-BD69-9836C881E5AE}" type="pres">
      <dgm:prSet presAssocID="{953BECE1-BB0E-47BD-BCB4-163EFA1D24EF}" presName="rootConnector1" presStyleLbl="node1" presStyleIdx="0" presStyleCnt="0"/>
      <dgm:spPr/>
      <dgm:t>
        <a:bodyPr/>
        <a:lstStyle/>
        <a:p>
          <a:endParaRPr lang="en-US"/>
        </a:p>
      </dgm:t>
    </dgm:pt>
    <dgm:pt modelId="{41F30B43-7B68-4DB1-9A47-4895A172A818}" type="pres">
      <dgm:prSet presAssocID="{953BECE1-BB0E-47BD-BCB4-163EFA1D24EF}" presName="hierChild2" presStyleCnt="0"/>
      <dgm:spPr/>
    </dgm:pt>
    <dgm:pt modelId="{2B477DFB-6206-4D8B-9A19-52D3429D6A25}" type="pres">
      <dgm:prSet presAssocID="{0EA1D5C9-FD3E-4BBE-9295-0F54B7DE95BA}" presName="Name37" presStyleLbl="parChTrans1D2" presStyleIdx="0" presStyleCnt="3"/>
      <dgm:spPr/>
      <dgm:t>
        <a:bodyPr/>
        <a:lstStyle/>
        <a:p>
          <a:endParaRPr lang="en-US"/>
        </a:p>
      </dgm:t>
    </dgm:pt>
    <dgm:pt modelId="{74829E34-4969-49B7-920C-108490531FD0}" type="pres">
      <dgm:prSet presAssocID="{D4F42108-2F6B-4A64-955D-31AF7F3AF5DB}" presName="hierRoot2" presStyleCnt="0">
        <dgm:presLayoutVars>
          <dgm:hierBranch val="init"/>
        </dgm:presLayoutVars>
      </dgm:prSet>
      <dgm:spPr/>
    </dgm:pt>
    <dgm:pt modelId="{0B7A1161-F48F-4E48-AF55-535D05BFA9ED}" type="pres">
      <dgm:prSet presAssocID="{D4F42108-2F6B-4A64-955D-31AF7F3AF5DB}" presName="rootComposite" presStyleCnt="0"/>
      <dgm:spPr/>
    </dgm:pt>
    <dgm:pt modelId="{12D8E0D7-8910-4D43-973D-1BF03EE74536}" type="pres">
      <dgm:prSet presAssocID="{D4F42108-2F6B-4A64-955D-31AF7F3AF5DB}" presName="rootText" presStyleLbl="node2" presStyleIdx="0" presStyleCnt="3" custLinFactNeighborY="17449">
        <dgm:presLayoutVars>
          <dgm:chPref val="3"/>
        </dgm:presLayoutVars>
      </dgm:prSet>
      <dgm:spPr/>
      <dgm:t>
        <a:bodyPr/>
        <a:lstStyle/>
        <a:p>
          <a:endParaRPr lang="en-US"/>
        </a:p>
      </dgm:t>
    </dgm:pt>
    <dgm:pt modelId="{557B96F8-EED9-4B91-BAA0-0F0DFA299517}" type="pres">
      <dgm:prSet presAssocID="{D4F42108-2F6B-4A64-955D-31AF7F3AF5DB}" presName="rootConnector" presStyleLbl="node2" presStyleIdx="0" presStyleCnt="3"/>
      <dgm:spPr/>
      <dgm:t>
        <a:bodyPr/>
        <a:lstStyle/>
        <a:p>
          <a:endParaRPr lang="en-US"/>
        </a:p>
      </dgm:t>
    </dgm:pt>
    <dgm:pt modelId="{37D76FB1-FB32-4A59-8A9E-A5E52F08EA0C}" type="pres">
      <dgm:prSet presAssocID="{D4F42108-2F6B-4A64-955D-31AF7F3AF5DB}" presName="hierChild4" presStyleCnt="0"/>
      <dgm:spPr/>
    </dgm:pt>
    <dgm:pt modelId="{259126B9-BF4E-4FE5-A7DD-C7F1CD1C42EB}" type="pres">
      <dgm:prSet presAssocID="{D4F42108-2F6B-4A64-955D-31AF7F3AF5DB}" presName="hierChild5" presStyleCnt="0"/>
      <dgm:spPr/>
    </dgm:pt>
    <dgm:pt modelId="{A77817D1-E5A6-4758-A79F-81C240D74A25}" type="pres">
      <dgm:prSet presAssocID="{BB100CC4-7D87-4741-9DC5-2A017B652DB8}" presName="Name37" presStyleLbl="parChTrans1D2" presStyleIdx="1" presStyleCnt="3"/>
      <dgm:spPr/>
      <dgm:t>
        <a:bodyPr/>
        <a:lstStyle/>
        <a:p>
          <a:endParaRPr lang="en-US"/>
        </a:p>
      </dgm:t>
    </dgm:pt>
    <dgm:pt modelId="{6E7927E4-7F3D-42E3-8A00-84827B0DEF88}" type="pres">
      <dgm:prSet presAssocID="{CC44C9C1-21F3-4FDA-8EC1-1E031FB73A0C}" presName="hierRoot2" presStyleCnt="0">
        <dgm:presLayoutVars>
          <dgm:hierBranch val="init"/>
        </dgm:presLayoutVars>
      </dgm:prSet>
      <dgm:spPr/>
    </dgm:pt>
    <dgm:pt modelId="{C400FF96-7B95-48F9-B816-7D093F6B5009}" type="pres">
      <dgm:prSet presAssocID="{CC44C9C1-21F3-4FDA-8EC1-1E031FB73A0C}" presName="rootComposite" presStyleCnt="0"/>
      <dgm:spPr/>
    </dgm:pt>
    <dgm:pt modelId="{7D3B7422-A400-4389-80C8-D4E1B0C99BE5}" type="pres">
      <dgm:prSet presAssocID="{CC44C9C1-21F3-4FDA-8EC1-1E031FB73A0C}" presName="rootText" presStyleLbl="node2" presStyleIdx="1" presStyleCnt="3" custLinFactNeighborX="-1" custLinFactNeighborY="20430">
        <dgm:presLayoutVars>
          <dgm:chPref val="3"/>
        </dgm:presLayoutVars>
      </dgm:prSet>
      <dgm:spPr/>
      <dgm:t>
        <a:bodyPr/>
        <a:lstStyle/>
        <a:p>
          <a:endParaRPr lang="en-US"/>
        </a:p>
      </dgm:t>
    </dgm:pt>
    <dgm:pt modelId="{66CC6420-2BCC-4D46-8C1D-EF271F5BC223}" type="pres">
      <dgm:prSet presAssocID="{CC44C9C1-21F3-4FDA-8EC1-1E031FB73A0C}" presName="rootConnector" presStyleLbl="node2" presStyleIdx="1" presStyleCnt="3"/>
      <dgm:spPr/>
      <dgm:t>
        <a:bodyPr/>
        <a:lstStyle/>
        <a:p>
          <a:endParaRPr lang="en-US"/>
        </a:p>
      </dgm:t>
    </dgm:pt>
    <dgm:pt modelId="{2FD551A8-9BC5-4947-B6FF-BFC121C018D6}" type="pres">
      <dgm:prSet presAssocID="{CC44C9C1-21F3-4FDA-8EC1-1E031FB73A0C}" presName="hierChild4" presStyleCnt="0"/>
      <dgm:spPr/>
    </dgm:pt>
    <dgm:pt modelId="{4FAC3E49-961F-47E9-890F-8A641266EBAE}" type="pres">
      <dgm:prSet presAssocID="{CC44C9C1-21F3-4FDA-8EC1-1E031FB73A0C}" presName="hierChild5" presStyleCnt="0"/>
      <dgm:spPr/>
    </dgm:pt>
    <dgm:pt modelId="{8206C025-4041-494D-A46F-173E0FBA11CC}" type="pres">
      <dgm:prSet presAssocID="{85DF6C69-F83E-4F2B-958C-1DF966425069}" presName="Name37" presStyleLbl="parChTrans1D2" presStyleIdx="2" presStyleCnt="3"/>
      <dgm:spPr/>
      <dgm:t>
        <a:bodyPr/>
        <a:lstStyle/>
        <a:p>
          <a:endParaRPr lang="en-US"/>
        </a:p>
      </dgm:t>
    </dgm:pt>
    <dgm:pt modelId="{AF115A52-701A-4085-A848-CB50A2AC7A48}" type="pres">
      <dgm:prSet presAssocID="{1EA4FE91-973D-4876-9408-4C6236832FF2}" presName="hierRoot2" presStyleCnt="0">
        <dgm:presLayoutVars>
          <dgm:hierBranch val="init"/>
        </dgm:presLayoutVars>
      </dgm:prSet>
      <dgm:spPr/>
    </dgm:pt>
    <dgm:pt modelId="{BCC114C3-BB0B-4364-A518-C0E1882D29DC}" type="pres">
      <dgm:prSet presAssocID="{1EA4FE91-973D-4876-9408-4C6236832FF2}" presName="rootComposite" presStyleCnt="0"/>
      <dgm:spPr/>
    </dgm:pt>
    <dgm:pt modelId="{0213F53A-515F-424E-801E-91734C68F55A}" type="pres">
      <dgm:prSet presAssocID="{1EA4FE91-973D-4876-9408-4C6236832FF2}" presName="rootText" presStyleLbl="node2" presStyleIdx="2" presStyleCnt="3" custLinFactNeighborY="17449">
        <dgm:presLayoutVars>
          <dgm:chPref val="3"/>
        </dgm:presLayoutVars>
      </dgm:prSet>
      <dgm:spPr/>
      <dgm:t>
        <a:bodyPr/>
        <a:lstStyle/>
        <a:p>
          <a:endParaRPr lang="en-US"/>
        </a:p>
      </dgm:t>
    </dgm:pt>
    <dgm:pt modelId="{777C0702-288F-4890-9AB1-EC2BBE499026}" type="pres">
      <dgm:prSet presAssocID="{1EA4FE91-973D-4876-9408-4C6236832FF2}" presName="rootConnector" presStyleLbl="node2" presStyleIdx="2" presStyleCnt="3"/>
      <dgm:spPr/>
      <dgm:t>
        <a:bodyPr/>
        <a:lstStyle/>
        <a:p>
          <a:endParaRPr lang="en-US"/>
        </a:p>
      </dgm:t>
    </dgm:pt>
    <dgm:pt modelId="{12219B6D-4413-46C2-BF61-B7842EEAB50F}" type="pres">
      <dgm:prSet presAssocID="{1EA4FE91-973D-4876-9408-4C6236832FF2}" presName="hierChild4" presStyleCnt="0"/>
      <dgm:spPr/>
    </dgm:pt>
    <dgm:pt modelId="{B6638574-76E7-47FC-B490-3684C8C1126C}" type="pres">
      <dgm:prSet presAssocID="{1EA4FE91-973D-4876-9408-4C6236832FF2}" presName="hierChild5" presStyleCnt="0"/>
      <dgm:spPr/>
    </dgm:pt>
    <dgm:pt modelId="{E3C2F620-3812-47EE-AC41-95A081DD996B}" type="pres">
      <dgm:prSet presAssocID="{953BECE1-BB0E-47BD-BCB4-163EFA1D24EF}" presName="hierChild3" presStyleCnt="0"/>
      <dgm:spPr/>
    </dgm:pt>
  </dgm:ptLst>
  <dgm:cxnLst>
    <dgm:cxn modelId="{E47DC82F-6D40-460A-AB3E-BF880D2BA281}" type="presOf" srcId="{85DF6C69-F83E-4F2B-958C-1DF966425069}" destId="{8206C025-4041-494D-A46F-173E0FBA11CC}" srcOrd="0" destOrd="0" presId="urn:microsoft.com/office/officeart/2005/8/layout/orgChart1"/>
    <dgm:cxn modelId="{C0F0D40B-585D-430E-A307-21E27FA8B21E}" type="presOf" srcId="{7DBEEAE0-EE82-40C7-A9FB-B3C2253B808F}" destId="{9E1A9DCC-BBE0-401F-9577-3D575FCF19A4}" srcOrd="0" destOrd="0" presId="urn:microsoft.com/office/officeart/2005/8/layout/orgChart1"/>
    <dgm:cxn modelId="{340DCBAE-3B4D-4E5C-ABD8-786453439411}" srcId="{953BECE1-BB0E-47BD-BCB4-163EFA1D24EF}" destId="{CC44C9C1-21F3-4FDA-8EC1-1E031FB73A0C}" srcOrd="1" destOrd="0" parTransId="{BB100CC4-7D87-4741-9DC5-2A017B652DB8}" sibTransId="{A78AA94B-3808-4BE5-A68A-16E6D229587D}"/>
    <dgm:cxn modelId="{905AA5E3-0D60-4773-B6D8-9E327BB31DCE}" type="presOf" srcId="{1EA4FE91-973D-4876-9408-4C6236832FF2}" destId="{777C0702-288F-4890-9AB1-EC2BBE499026}" srcOrd="1" destOrd="0" presId="urn:microsoft.com/office/officeart/2005/8/layout/orgChart1"/>
    <dgm:cxn modelId="{BAE7C20E-741A-4B86-89A6-A7DC3BF6A356}" type="presOf" srcId="{D4F42108-2F6B-4A64-955D-31AF7F3AF5DB}" destId="{557B96F8-EED9-4B91-BAA0-0F0DFA299517}" srcOrd="1" destOrd="0" presId="urn:microsoft.com/office/officeart/2005/8/layout/orgChart1"/>
    <dgm:cxn modelId="{3B29C71C-C526-47BC-9EE0-9449156F5FF3}" srcId="{953BECE1-BB0E-47BD-BCB4-163EFA1D24EF}" destId="{D4F42108-2F6B-4A64-955D-31AF7F3AF5DB}" srcOrd="0" destOrd="0" parTransId="{0EA1D5C9-FD3E-4BBE-9295-0F54B7DE95BA}" sibTransId="{F1F33AA6-A03E-40CE-9372-4A41478902AE}"/>
    <dgm:cxn modelId="{1CE7B817-5854-4E45-B71C-BF827B6D5116}" type="presOf" srcId="{D4F42108-2F6B-4A64-955D-31AF7F3AF5DB}" destId="{12D8E0D7-8910-4D43-973D-1BF03EE74536}" srcOrd="0" destOrd="0" presId="urn:microsoft.com/office/officeart/2005/8/layout/orgChart1"/>
    <dgm:cxn modelId="{E6D5E680-C7A2-4F25-B36C-410805AD9880}" type="presOf" srcId="{1EA4FE91-973D-4876-9408-4C6236832FF2}" destId="{0213F53A-515F-424E-801E-91734C68F55A}" srcOrd="0" destOrd="0" presId="urn:microsoft.com/office/officeart/2005/8/layout/orgChart1"/>
    <dgm:cxn modelId="{F185134C-1CC3-4D89-AC75-F9D77A94D1D3}" type="presOf" srcId="{953BECE1-BB0E-47BD-BCB4-163EFA1D24EF}" destId="{C130164F-A3F8-4C61-9518-04ADB22D87C3}" srcOrd="0" destOrd="0" presId="urn:microsoft.com/office/officeart/2005/8/layout/orgChart1"/>
    <dgm:cxn modelId="{1280D6FC-C6B0-4D36-8631-FE5D07CCA564}" srcId="{953BECE1-BB0E-47BD-BCB4-163EFA1D24EF}" destId="{1EA4FE91-973D-4876-9408-4C6236832FF2}" srcOrd="2" destOrd="0" parTransId="{85DF6C69-F83E-4F2B-958C-1DF966425069}" sibTransId="{8D324BC7-D503-4DA0-937F-23D193772036}"/>
    <dgm:cxn modelId="{0A67CEBC-DCE4-42AB-95C0-38BC23BDCC76}" type="presOf" srcId="{CC44C9C1-21F3-4FDA-8EC1-1E031FB73A0C}" destId="{7D3B7422-A400-4389-80C8-D4E1B0C99BE5}" srcOrd="0" destOrd="0" presId="urn:microsoft.com/office/officeart/2005/8/layout/orgChart1"/>
    <dgm:cxn modelId="{C10071F7-A5A6-4DE4-BBC7-5CF535502EA1}" type="presOf" srcId="{BB100CC4-7D87-4741-9DC5-2A017B652DB8}" destId="{A77817D1-E5A6-4758-A79F-81C240D74A25}" srcOrd="0" destOrd="0" presId="urn:microsoft.com/office/officeart/2005/8/layout/orgChart1"/>
    <dgm:cxn modelId="{76507645-E300-44F7-93C7-C2559ED10098}" srcId="{7DBEEAE0-EE82-40C7-A9FB-B3C2253B808F}" destId="{953BECE1-BB0E-47BD-BCB4-163EFA1D24EF}" srcOrd="0" destOrd="0" parTransId="{D968DEF2-599F-4D9D-95F0-70DE388251FE}" sibTransId="{8D27CF30-EF33-4BA1-8CFB-E799ECC09919}"/>
    <dgm:cxn modelId="{E31405B7-4348-4428-8F8B-FFD92CB6E4C5}" type="presOf" srcId="{0EA1D5C9-FD3E-4BBE-9295-0F54B7DE95BA}" destId="{2B477DFB-6206-4D8B-9A19-52D3429D6A25}" srcOrd="0" destOrd="0" presId="urn:microsoft.com/office/officeart/2005/8/layout/orgChart1"/>
    <dgm:cxn modelId="{F5834B4A-ED62-4FA5-A886-07CC1250315E}" type="presOf" srcId="{CC44C9C1-21F3-4FDA-8EC1-1E031FB73A0C}" destId="{66CC6420-2BCC-4D46-8C1D-EF271F5BC223}" srcOrd="1" destOrd="0" presId="urn:microsoft.com/office/officeart/2005/8/layout/orgChart1"/>
    <dgm:cxn modelId="{C5181362-281A-4496-904E-9ABC4B6B365B}" type="presOf" srcId="{953BECE1-BB0E-47BD-BCB4-163EFA1D24EF}" destId="{421D2B95-4925-46DD-BD69-9836C881E5AE}" srcOrd="1" destOrd="0" presId="urn:microsoft.com/office/officeart/2005/8/layout/orgChart1"/>
    <dgm:cxn modelId="{1BFEB518-32A3-4555-991E-7AEE4FD23DF8}" type="presParOf" srcId="{9E1A9DCC-BBE0-401F-9577-3D575FCF19A4}" destId="{75578766-68A4-4D0D-ABFA-4690770220EC}" srcOrd="0" destOrd="0" presId="urn:microsoft.com/office/officeart/2005/8/layout/orgChart1"/>
    <dgm:cxn modelId="{B5C52CB7-D3C3-4023-90F2-D18D6A415E60}" type="presParOf" srcId="{75578766-68A4-4D0D-ABFA-4690770220EC}" destId="{94020724-4BEF-4B74-B9A1-50B14649D6DF}" srcOrd="0" destOrd="0" presId="urn:microsoft.com/office/officeart/2005/8/layout/orgChart1"/>
    <dgm:cxn modelId="{80DC29D4-D76B-4016-BC46-9835708790C7}" type="presParOf" srcId="{94020724-4BEF-4B74-B9A1-50B14649D6DF}" destId="{C130164F-A3F8-4C61-9518-04ADB22D87C3}" srcOrd="0" destOrd="0" presId="urn:microsoft.com/office/officeart/2005/8/layout/orgChart1"/>
    <dgm:cxn modelId="{05768474-7FA5-4437-8C64-C6337DBD15B4}" type="presParOf" srcId="{94020724-4BEF-4B74-B9A1-50B14649D6DF}" destId="{421D2B95-4925-46DD-BD69-9836C881E5AE}" srcOrd="1" destOrd="0" presId="urn:microsoft.com/office/officeart/2005/8/layout/orgChart1"/>
    <dgm:cxn modelId="{84A80A15-BB31-40FF-BABE-6D7DB20A19A5}" type="presParOf" srcId="{75578766-68A4-4D0D-ABFA-4690770220EC}" destId="{41F30B43-7B68-4DB1-9A47-4895A172A818}" srcOrd="1" destOrd="0" presId="urn:microsoft.com/office/officeart/2005/8/layout/orgChart1"/>
    <dgm:cxn modelId="{9061691A-3F42-4ED0-A034-CA72B5415DEC}" type="presParOf" srcId="{41F30B43-7B68-4DB1-9A47-4895A172A818}" destId="{2B477DFB-6206-4D8B-9A19-52D3429D6A25}" srcOrd="0" destOrd="0" presId="urn:microsoft.com/office/officeart/2005/8/layout/orgChart1"/>
    <dgm:cxn modelId="{E02A9D2B-9793-491B-91AE-353555C48620}" type="presParOf" srcId="{41F30B43-7B68-4DB1-9A47-4895A172A818}" destId="{74829E34-4969-49B7-920C-108490531FD0}" srcOrd="1" destOrd="0" presId="urn:microsoft.com/office/officeart/2005/8/layout/orgChart1"/>
    <dgm:cxn modelId="{1EF64507-3CF8-4E95-B35E-017D49B45851}" type="presParOf" srcId="{74829E34-4969-49B7-920C-108490531FD0}" destId="{0B7A1161-F48F-4E48-AF55-535D05BFA9ED}" srcOrd="0" destOrd="0" presId="urn:microsoft.com/office/officeart/2005/8/layout/orgChart1"/>
    <dgm:cxn modelId="{9FF09780-C6B7-4E93-9A53-115D26709575}" type="presParOf" srcId="{0B7A1161-F48F-4E48-AF55-535D05BFA9ED}" destId="{12D8E0D7-8910-4D43-973D-1BF03EE74536}" srcOrd="0" destOrd="0" presId="urn:microsoft.com/office/officeart/2005/8/layout/orgChart1"/>
    <dgm:cxn modelId="{0FB69409-6F62-4538-9F23-D3F8306105C5}" type="presParOf" srcId="{0B7A1161-F48F-4E48-AF55-535D05BFA9ED}" destId="{557B96F8-EED9-4B91-BAA0-0F0DFA299517}" srcOrd="1" destOrd="0" presId="urn:microsoft.com/office/officeart/2005/8/layout/orgChart1"/>
    <dgm:cxn modelId="{B3251D85-3D68-413D-B634-20A4E3B8F9E5}" type="presParOf" srcId="{74829E34-4969-49B7-920C-108490531FD0}" destId="{37D76FB1-FB32-4A59-8A9E-A5E52F08EA0C}" srcOrd="1" destOrd="0" presId="urn:microsoft.com/office/officeart/2005/8/layout/orgChart1"/>
    <dgm:cxn modelId="{64C8A3EF-3749-42FD-99CA-BC4B885E3743}" type="presParOf" srcId="{74829E34-4969-49B7-920C-108490531FD0}" destId="{259126B9-BF4E-4FE5-A7DD-C7F1CD1C42EB}" srcOrd="2" destOrd="0" presId="urn:microsoft.com/office/officeart/2005/8/layout/orgChart1"/>
    <dgm:cxn modelId="{B2C5A835-9178-4CD4-8582-A8EB779A23F4}" type="presParOf" srcId="{41F30B43-7B68-4DB1-9A47-4895A172A818}" destId="{A77817D1-E5A6-4758-A79F-81C240D74A25}" srcOrd="2" destOrd="0" presId="urn:microsoft.com/office/officeart/2005/8/layout/orgChart1"/>
    <dgm:cxn modelId="{6E8B3BA4-7DED-420E-8CDC-069DC126F10A}" type="presParOf" srcId="{41F30B43-7B68-4DB1-9A47-4895A172A818}" destId="{6E7927E4-7F3D-42E3-8A00-84827B0DEF88}" srcOrd="3" destOrd="0" presId="urn:microsoft.com/office/officeart/2005/8/layout/orgChart1"/>
    <dgm:cxn modelId="{8EAD564D-0DD1-49F0-8597-DD3D10B90005}" type="presParOf" srcId="{6E7927E4-7F3D-42E3-8A00-84827B0DEF88}" destId="{C400FF96-7B95-48F9-B816-7D093F6B5009}" srcOrd="0" destOrd="0" presId="urn:microsoft.com/office/officeart/2005/8/layout/orgChart1"/>
    <dgm:cxn modelId="{124E7F2B-972C-4E58-B700-CA8C57DE9CAE}" type="presParOf" srcId="{C400FF96-7B95-48F9-B816-7D093F6B5009}" destId="{7D3B7422-A400-4389-80C8-D4E1B0C99BE5}" srcOrd="0" destOrd="0" presId="urn:microsoft.com/office/officeart/2005/8/layout/orgChart1"/>
    <dgm:cxn modelId="{D01D70F5-CF32-42BF-ADAF-7ADE45228269}" type="presParOf" srcId="{C400FF96-7B95-48F9-B816-7D093F6B5009}" destId="{66CC6420-2BCC-4D46-8C1D-EF271F5BC223}" srcOrd="1" destOrd="0" presId="urn:microsoft.com/office/officeart/2005/8/layout/orgChart1"/>
    <dgm:cxn modelId="{CA12D913-DDF5-44B5-B37A-FC2650A1EEBA}" type="presParOf" srcId="{6E7927E4-7F3D-42E3-8A00-84827B0DEF88}" destId="{2FD551A8-9BC5-4947-B6FF-BFC121C018D6}" srcOrd="1" destOrd="0" presId="urn:microsoft.com/office/officeart/2005/8/layout/orgChart1"/>
    <dgm:cxn modelId="{1B518040-7D84-4148-B577-667E0E7EE63D}" type="presParOf" srcId="{6E7927E4-7F3D-42E3-8A00-84827B0DEF88}" destId="{4FAC3E49-961F-47E9-890F-8A641266EBAE}" srcOrd="2" destOrd="0" presId="urn:microsoft.com/office/officeart/2005/8/layout/orgChart1"/>
    <dgm:cxn modelId="{32F080CC-27F4-4EA5-BE79-489E555A03DD}" type="presParOf" srcId="{41F30B43-7B68-4DB1-9A47-4895A172A818}" destId="{8206C025-4041-494D-A46F-173E0FBA11CC}" srcOrd="4" destOrd="0" presId="urn:microsoft.com/office/officeart/2005/8/layout/orgChart1"/>
    <dgm:cxn modelId="{1D8A64D1-52C9-424F-AD05-A2B80A326758}" type="presParOf" srcId="{41F30B43-7B68-4DB1-9A47-4895A172A818}" destId="{AF115A52-701A-4085-A848-CB50A2AC7A48}" srcOrd="5" destOrd="0" presId="urn:microsoft.com/office/officeart/2005/8/layout/orgChart1"/>
    <dgm:cxn modelId="{4DA1FEEE-37CA-4F82-9D27-511763AFBB06}" type="presParOf" srcId="{AF115A52-701A-4085-A848-CB50A2AC7A48}" destId="{BCC114C3-BB0B-4364-A518-C0E1882D29DC}" srcOrd="0" destOrd="0" presId="urn:microsoft.com/office/officeart/2005/8/layout/orgChart1"/>
    <dgm:cxn modelId="{B5926633-DCD4-42E9-9133-72B1453D0568}" type="presParOf" srcId="{BCC114C3-BB0B-4364-A518-C0E1882D29DC}" destId="{0213F53A-515F-424E-801E-91734C68F55A}" srcOrd="0" destOrd="0" presId="urn:microsoft.com/office/officeart/2005/8/layout/orgChart1"/>
    <dgm:cxn modelId="{CC766421-B7E9-463D-AB91-436657E32B46}" type="presParOf" srcId="{BCC114C3-BB0B-4364-A518-C0E1882D29DC}" destId="{777C0702-288F-4890-9AB1-EC2BBE499026}" srcOrd="1" destOrd="0" presId="urn:microsoft.com/office/officeart/2005/8/layout/orgChart1"/>
    <dgm:cxn modelId="{28B88587-E54D-40DE-8ECE-D75EAFB6B659}" type="presParOf" srcId="{AF115A52-701A-4085-A848-CB50A2AC7A48}" destId="{12219B6D-4413-46C2-BF61-B7842EEAB50F}" srcOrd="1" destOrd="0" presId="urn:microsoft.com/office/officeart/2005/8/layout/orgChart1"/>
    <dgm:cxn modelId="{187D07EF-8DF5-4522-A298-6FBF0961A6EF}" type="presParOf" srcId="{AF115A52-701A-4085-A848-CB50A2AC7A48}" destId="{B6638574-76E7-47FC-B490-3684C8C1126C}" srcOrd="2" destOrd="0" presId="urn:microsoft.com/office/officeart/2005/8/layout/orgChart1"/>
    <dgm:cxn modelId="{DBC45248-D920-42AA-8B27-F69876244C09}" type="presParOf" srcId="{75578766-68A4-4D0D-ABFA-4690770220EC}" destId="{E3C2F620-3812-47EE-AC41-95A081DD996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0A6C1-8125-472C-95A9-6DE44FC463BA}">
      <dsp:nvSpPr>
        <dsp:cNvPr id="0" name=""/>
        <dsp:cNvSpPr/>
      </dsp:nvSpPr>
      <dsp:spPr>
        <a:xfrm>
          <a:off x="0" y="13891"/>
          <a:ext cx="6407061" cy="190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a:latin typeface="Cambria" panose="02040503050406030204" pitchFamily="18" charset="0"/>
              <a:ea typeface="Cambria" panose="02040503050406030204" pitchFamily="18" charset="0"/>
            </a:rPr>
            <a:t>1. </a:t>
          </a:r>
          <a:r>
            <a:rPr lang="en-US" sz="2800" kern="1200" dirty="0" err="1">
              <a:latin typeface="Cambria" panose="02040503050406030204" pitchFamily="18" charset="0"/>
              <a:ea typeface="Cambria" panose="02040503050406030204" pitchFamily="18" charset="0"/>
            </a:rPr>
            <a:t>Giới</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thiệu</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và</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nhận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xét</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được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tác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động</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của</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điều</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kiện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tự</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nhiên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hải</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cảng</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biển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đảo</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đối</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với</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sự</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hình</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thành</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phát</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triển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của</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nền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văn</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minh</a:t>
          </a:r>
          <a:r>
            <a:rPr lang="en-US" sz="2800" kern="1200" dirty="0">
              <a:latin typeface="Cambria" panose="02040503050406030204" pitchFamily="18" charset="0"/>
              <a:ea typeface="Cambria" panose="02040503050406030204" pitchFamily="18" charset="0"/>
            </a:rPr>
            <a:t> Hy </a:t>
          </a:r>
          <a:r>
            <a:rPr lang="en-US" sz="2800" kern="1200" dirty="0" err="1">
              <a:latin typeface="Cambria" panose="02040503050406030204" pitchFamily="18" charset="0"/>
              <a:ea typeface="Cambria" panose="02040503050406030204" pitchFamily="18" charset="0"/>
            </a:rPr>
            <a:t>Lạp</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và</a:t>
          </a:r>
          <a:r>
            <a:rPr lang="en-US" sz="2800" kern="1200" dirty="0">
              <a:latin typeface="Cambria" panose="02040503050406030204" pitchFamily="18" charset="0"/>
              <a:ea typeface="Cambria" panose="02040503050406030204" pitchFamily="18" charset="0"/>
            </a:rPr>
            <a:t> La </a:t>
          </a:r>
          <a:r>
            <a:rPr lang="en-US" sz="2800" kern="1200" dirty="0" err="1">
              <a:latin typeface="Cambria" panose="02040503050406030204" pitchFamily="18" charset="0"/>
              <a:ea typeface="Cambria" panose="02040503050406030204" pitchFamily="18" charset="0"/>
            </a:rPr>
            <a:t>Mã</a:t>
          </a:r>
          <a:endParaRPr lang="en-US" sz="2800" kern="1200" dirty="0">
            <a:latin typeface="Cambria" panose="02040503050406030204" pitchFamily="18" charset="0"/>
            <a:ea typeface="Cambria" panose="02040503050406030204" pitchFamily="18" charset="0"/>
          </a:endParaRPr>
        </a:p>
      </dsp:txBody>
      <dsp:txXfrm>
        <a:off x="92754" y="106645"/>
        <a:ext cx="6221553" cy="1714572"/>
      </dsp:txXfrm>
    </dsp:sp>
    <dsp:sp modelId="{05A4E317-5E2C-4BE7-A04E-CC43F0DDABFB}">
      <dsp:nvSpPr>
        <dsp:cNvPr id="0" name=""/>
        <dsp:cNvSpPr/>
      </dsp:nvSpPr>
      <dsp:spPr>
        <a:xfrm>
          <a:off x="0" y="1994611"/>
          <a:ext cx="6407061" cy="190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dirty="0">
              <a:latin typeface="Cambria" panose="02040503050406030204" pitchFamily="18" charset="0"/>
              <a:ea typeface="Cambria" panose="02040503050406030204" pitchFamily="18" charset="0"/>
            </a:rPr>
            <a:t>2. </a:t>
          </a:r>
          <a:r>
            <a:rPr lang="en-US" sz="2800" kern="1200" dirty="0" err="1">
              <a:latin typeface="Cambria" panose="02040503050406030204" pitchFamily="18" charset="0"/>
              <a:ea typeface="Cambria" panose="02040503050406030204" pitchFamily="18" charset="0"/>
            </a:rPr>
            <a:t>Trình</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bày</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được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tổ</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chức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nhà</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nước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thành</a:t>
          </a:r>
          <a:r>
            <a:rPr lang="en-US" sz="2800" kern="1200" dirty="0">
              <a:latin typeface="Cambria" panose="02040503050406030204" pitchFamily="18" charset="0"/>
              <a:ea typeface="Cambria" panose="02040503050406030204" pitchFamily="18" charset="0"/>
            </a:rPr>
            <a:t> bang, </a:t>
          </a:r>
          <a:r>
            <a:rPr lang="en-US" sz="2800" kern="1200" dirty="0" err="1">
              <a:latin typeface="Cambria" panose="02040503050406030204" pitchFamily="18" charset="0"/>
              <a:ea typeface="Cambria" panose="02040503050406030204" pitchFamily="18" charset="0"/>
            </a:rPr>
            <a:t>nhà</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nước</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đế</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chế</a:t>
          </a:r>
          <a:r>
            <a:rPr lang="en-US" sz="2800" kern="1200" dirty="0">
              <a:latin typeface="Cambria" panose="02040503050406030204" pitchFamily="18" charset="0"/>
              <a:ea typeface="Cambria" panose="02040503050406030204" pitchFamily="18" charset="0"/>
            </a:rPr>
            <a:t> ở Hy </a:t>
          </a:r>
          <a:r>
            <a:rPr lang="en-US" sz="2800" kern="1200" dirty="0" err="1">
              <a:latin typeface="Cambria" panose="02040503050406030204" pitchFamily="18" charset="0"/>
              <a:ea typeface="Cambria" panose="02040503050406030204" pitchFamily="18" charset="0"/>
            </a:rPr>
            <a:t>Lạp</a:t>
          </a:r>
          <a:r>
            <a:rPr lang="en-US" sz="2800" kern="1200" dirty="0">
              <a:latin typeface="Cambria" panose="02040503050406030204" pitchFamily="18" charset="0"/>
              <a:ea typeface="Cambria" panose="02040503050406030204" pitchFamily="18" charset="0"/>
            </a:rPr>
            <a:t> </a:t>
          </a:r>
          <a:r>
            <a:rPr lang="en-US" sz="2800" kern="1200" dirty="0" err="1">
              <a:latin typeface="Cambria" panose="02040503050406030204" pitchFamily="18" charset="0"/>
              <a:ea typeface="Cambria" panose="02040503050406030204" pitchFamily="18" charset="0"/>
            </a:rPr>
            <a:t>và</a:t>
          </a:r>
          <a:r>
            <a:rPr lang="en-US" sz="2800" kern="1200" dirty="0">
              <a:latin typeface="Cambria" panose="02040503050406030204" pitchFamily="18" charset="0"/>
              <a:ea typeface="Cambria" panose="02040503050406030204" pitchFamily="18" charset="0"/>
            </a:rPr>
            <a:t> La </a:t>
          </a:r>
          <a:r>
            <a:rPr lang="en-US" sz="2800" kern="1200" dirty="0" err="1">
              <a:latin typeface="Cambria" panose="02040503050406030204" pitchFamily="18" charset="0"/>
              <a:ea typeface="Cambria" panose="02040503050406030204" pitchFamily="18" charset="0"/>
            </a:rPr>
            <a:t>Mã</a:t>
          </a:r>
          <a:endParaRPr lang="en-US" sz="2800" kern="1200" dirty="0">
            <a:latin typeface="Cambria" panose="02040503050406030204" pitchFamily="18" charset="0"/>
            <a:ea typeface="Cambria" panose="02040503050406030204" pitchFamily="18" charset="0"/>
          </a:endParaRPr>
        </a:p>
      </dsp:txBody>
      <dsp:txXfrm>
        <a:off x="92754" y="2087365"/>
        <a:ext cx="6221553" cy="1714572"/>
      </dsp:txXfrm>
    </dsp:sp>
    <dsp:sp modelId="{E3F404A6-7FE0-4E64-A253-408D5611F051}">
      <dsp:nvSpPr>
        <dsp:cNvPr id="0" name=""/>
        <dsp:cNvSpPr/>
      </dsp:nvSpPr>
      <dsp:spPr>
        <a:xfrm>
          <a:off x="0" y="3975331"/>
          <a:ext cx="6407061" cy="1900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kern="1200">
              <a:latin typeface="Cambria" panose="02040503050406030204" pitchFamily="18" charset="0"/>
              <a:ea typeface="Cambria" panose="02040503050406030204" pitchFamily="18" charset="0"/>
            </a:rPr>
            <a:t>3. Nêu được một số thành tựu văn hóa tiêu biểu của Hy Lạp và La Mã </a:t>
          </a:r>
        </a:p>
      </dsp:txBody>
      <dsp:txXfrm>
        <a:off x="92754" y="4068085"/>
        <a:ext cx="6221553" cy="1714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18A72-750C-4FBB-938C-631CA4C650E0}">
      <dsp:nvSpPr>
        <dsp:cNvPr id="0" name=""/>
        <dsp:cNvSpPr/>
      </dsp:nvSpPr>
      <dsp:spPr>
        <a:xfrm>
          <a:off x="0" y="30253"/>
          <a:ext cx="6783785" cy="13109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just" defTabSz="1466850">
            <a:lnSpc>
              <a:spcPct val="90000"/>
            </a:lnSpc>
            <a:spcBef>
              <a:spcPct val="0"/>
            </a:spcBef>
            <a:spcAft>
              <a:spcPct val="35000"/>
            </a:spcAft>
          </a:pPr>
          <a:r>
            <a:rPr lang="en-US" sz="3300" kern="1200" dirty="0">
              <a:latin typeface="#9Slide05 Lobster" panose="02000506000000020003" pitchFamily="2" charset="0"/>
            </a:rPr>
            <a:t>1. </a:t>
          </a:r>
          <a:r>
            <a:rPr lang="en-US" sz="3300" kern="1200" dirty="0" err="1">
              <a:latin typeface="#9Slide05 Lobster" panose="02000506000000020003" pitchFamily="2" charset="0"/>
            </a:rPr>
            <a:t>Điều</a:t>
          </a:r>
          <a:r>
            <a:rPr lang="en-US" sz="3300" kern="1200" dirty="0">
              <a:latin typeface="#9Slide05 Lobster" panose="02000506000000020003" pitchFamily="2" charset="0"/>
            </a:rPr>
            <a:t> </a:t>
          </a:r>
          <a:r>
            <a:rPr lang="en-US" sz="3300" kern="1200" dirty="0" err="1">
              <a:latin typeface="#9Slide05 Lobster" panose="02000506000000020003" pitchFamily="2" charset="0"/>
            </a:rPr>
            <a:t>kiện</a:t>
          </a:r>
          <a:r>
            <a:rPr lang="en-US" sz="3300" kern="1200" dirty="0">
              <a:latin typeface="#9Slide05 Lobster" panose="02000506000000020003" pitchFamily="2" charset="0"/>
            </a:rPr>
            <a:t> </a:t>
          </a:r>
          <a:r>
            <a:rPr lang="en-US" sz="3300" kern="1200" dirty="0" err="1">
              <a:latin typeface="#9Slide05 Lobster" panose="02000506000000020003" pitchFamily="2" charset="0"/>
            </a:rPr>
            <a:t>tự</a:t>
          </a:r>
          <a:r>
            <a:rPr lang="en-US" sz="3300" kern="1200" dirty="0">
              <a:latin typeface="#9Slide05 Lobster" panose="02000506000000020003" pitchFamily="2" charset="0"/>
            </a:rPr>
            <a:t> </a:t>
          </a:r>
          <a:r>
            <a:rPr lang="en-US" sz="3300" kern="1200" dirty="0" err="1">
              <a:latin typeface="#9Slide05 Lobster" panose="02000506000000020003" pitchFamily="2" charset="0"/>
            </a:rPr>
            <a:t>nhiên</a:t>
          </a:r>
          <a:endParaRPr lang="en-US" sz="3300" kern="1200" dirty="0">
            <a:latin typeface="#9Slide05 Lobster" panose="02000506000000020003" pitchFamily="2" charset="0"/>
          </a:endParaRPr>
        </a:p>
      </dsp:txBody>
      <dsp:txXfrm>
        <a:off x="63994" y="94247"/>
        <a:ext cx="6655797" cy="1182942"/>
      </dsp:txXfrm>
    </dsp:sp>
    <dsp:sp modelId="{04C4172A-4854-49C9-B941-F591526C2E9E}">
      <dsp:nvSpPr>
        <dsp:cNvPr id="0" name=""/>
        <dsp:cNvSpPr/>
      </dsp:nvSpPr>
      <dsp:spPr>
        <a:xfrm>
          <a:off x="0" y="1436223"/>
          <a:ext cx="6783785" cy="13109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just" defTabSz="1466850">
            <a:lnSpc>
              <a:spcPct val="90000"/>
            </a:lnSpc>
            <a:spcBef>
              <a:spcPct val="0"/>
            </a:spcBef>
            <a:spcAft>
              <a:spcPct val="35000"/>
            </a:spcAft>
          </a:pPr>
          <a:r>
            <a:rPr lang="en-US" sz="3300" kern="1200" dirty="0">
              <a:latin typeface="#9Slide05 Lobster" panose="02000506000000020003" pitchFamily="2" charset="0"/>
            </a:rPr>
            <a:t>2. </a:t>
          </a:r>
          <a:r>
            <a:rPr lang="en-US" sz="3300" kern="1200" dirty="0" err="1">
              <a:latin typeface="#9Slide05 Lobster" panose="02000506000000020003" pitchFamily="2" charset="0"/>
            </a:rPr>
            <a:t>Tổ</a:t>
          </a:r>
          <a:r>
            <a:rPr lang="en-US" sz="3300" kern="1200" dirty="0">
              <a:latin typeface="#9Slide05 Lobster" panose="02000506000000020003" pitchFamily="2" charset="0"/>
            </a:rPr>
            <a:t> </a:t>
          </a:r>
          <a:r>
            <a:rPr lang="en-US" sz="3300" kern="1200" dirty="0" err="1">
              <a:latin typeface="#9Slide05 Lobster" panose="02000506000000020003" pitchFamily="2" charset="0"/>
            </a:rPr>
            <a:t>chức</a:t>
          </a:r>
          <a:r>
            <a:rPr lang="en-US" sz="3300" kern="1200" dirty="0">
              <a:latin typeface="#9Slide05 Lobster" panose="02000506000000020003" pitchFamily="2" charset="0"/>
            </a:rPr>
            <a:t> </a:t>
          </a:r>
          <a:r>
            <a:rPr lang="en-US" sz="3300" kern="1200" dirty="0" err="1">
              <a:latin typeface="#9Slide05 Lobster" panose="02000506000000020003" pitchFamily="2" charset="0"/>
            </a:rPr>
            <a:t>nhà</a:t>
          </a:r>
          <a:r>
            <a:rPr lang="en-US" sz="3300" kern="1200" dirty="0">
              <a:latin typeface="#9Slide05 Lobster" panose="02000506000000020003" pitchFamily="2" charset="0"/>
            </a:rPr>
            <a:t> </a:t>
          </a:r>
          <a:r>
            <a:rPr lang="en-US" sz="3300" kern="1200" dirty="0" err="1">
              <a:latin typeface="#9Slide05 Lobster" panose="02000506000000020003" pitchFamily="2" charset="0"/>
            </a:rPr>
            <a:t>nước</a:t>
          </a:r>
          <a:r>
            <a:rPr lang="en-US" sz="3300" kern="1200" dirty="0">
              <a:latin typeface="#9Slide05 Lobster" panose="02000506000000020003" pitchFamily="2" charset="0"/>
            </a:rPr>
            <a:t> </a:t>
          </a:r>
          <a:r>
            <a:rPr lang="en-US" sz="3300" kern="1200" dirty="0" err="1">
              <a:latin typeface="#9Slide05 Lobster" panose="02000506000000020003" pitchFamily="2" charset="0"/>
            </a:rPr>
            <a:t>thành</a:t>
          </a:r>
          <a:r>
            <a:rPr lang="en-US" sz="3300" kern="1200" dirty="0">
              <a:latin typeface="#9Slide05 Lobster" panose="02000506000000020003" pitchFamily="2" charset="0"/>
            </a:rPr>
            <a:t> bang</a:t>
          </a:r>
        </a:p>
      </dsp:txBody>
      <dsp:txXfrm>
        <a:off x="63994" y="1500217"/>
        <a:ext cx="6655797" cy="1182942"/>
      </dsp:txXfrm>
    </dsp:sp>
    <dsp:sp modelId="{C88C0874-5D1C-49AE-B754-CA1777C66F52}">
      <dsp:nvSpPr>
        <dsp:cNvPr id="0" name=""/>
        <dsp:cNvSpPr/>
      </dsp:nvSpPr>
      <dsp:spPr>
        <a:xfrm>
          <a:off x="0" y="2842193"/>
          <a:ext cx="6783785" cy="13109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just" defTabSz="1466850">
            <a:lnSpc>
              <a:spcPct val="90000"/>
            </a:lnSpc>
            <a:spcBef>
              <a:spcPct val="0"/>
            </a:spcBef>
            <a:spcAft>
              <a:spcPct val="35000"/>
            </a:spcAft>
          </a:pPr>
          <a:r>
            <a:rPr lang="en-US" sz="3300" kern="1200" dirty="0">
              <a:latin typeface="#9Slide05 Lobster" panose="02000506000000020003" pitchFamily="2" charset="0"/>
            </a:rPr>
            <a:t>3. </a:t>
          </a:r>
          <a:r>
            <a:rPr lang="en-US" sz="3300" kern="1200" dirty="0" err="1">
              <a:latin typeface="#9Slide05 Lobster" panose="02000506000000020003" pitchFamily="2" charset="0"/>
            </a:rPr>
            <a:t>Tổ</a:t>
          </a:r>
          <a:r>
            <a:rPr lang="en-US" sz="3300" kern="1200" dirty="0">
              <a:latin typeface="#9Slide05 Lobster" panose="02000506000000020003" pitchFamily="2" charset="0"/>
            </a:rPr>
            <a:t> </a:t>
          </a:r>
          <a:r>
            <a:rPr lang="en-US" sz="3300" kern="1200" dirty="0" err="1">
              <a:latin typeface="#9Slide05 Lobster" panose="02000506000000020003" pitchFamily="2" charset="0"/>
            </a:rPr>
            <a:t>chức</a:t>
          </a:r>
          <a:r>
            <a:rPr lang="en-US" sz="3300" kern="1200" dirty="0">
              <a:latin typeface="#9Slide05 Lobster" panose="02000506000000020003" pitchFamily="2" charset="0"/>
            </a:rPr>
            <a:t> </a:t>
          </a:r>
          <a:r>
            <a:rPr lang="en-US" sz="3300" kern="1200" dirty="0" err="1">
              <a:latin typeface="#9Slide05 Lobster" panose="02000506000000020003" pitchFamily="2" charset="0"/>
            </a:rPr>
            <a:t>nhà</a:t>
          </a:r>
          <a:r>
            <a:rPr lang="en-US" sz="3300" kern="1200" dirty="0">
              <a:latin typeface="#9Slide05 Lobster" panose="02000506000000020003" pitchFamily="2" charset="0"/>
            </a:rPr>
            <a:t> </a:t>
          </a:r>
          <a:r>
            <a:rPr lang="en-US" sz="3300" kern="1200" dirty="0" err="1">
              <a:latin typeface="#9Slide05 Lobster" panose="02000506000000020003" pitchFamily="2" charset="0"/>
            </a:rPr>
            <a:t>nước</a:t>
          </a:r>
          <a:r>
            <a:rPr lang="en-US" sz="3300" kern="1200" dirty="0">
              <a:latin typeface="#9Slide05 Lobster" panose="02000506000000020003" pitchFamily="2" charset="0"/>
            </a:rPr>
            <a:t> </a:t>
          </a:r>
          <a:r>
            <a:rPr lang="en-US" sz="3300" kern="1200" dirty="0" err="1">
              <a:latin typeface="#9Slide05 Lobster" panose="02000506000000020003" pitchFamily="2" charset="0"/>
            </a:rPr>
            <a:t>đế</a:t>
          </a:r>
          <a:r>
            <a:rPr lang="en-US" sz="3300" kern="1200" dirty="0">
              <a:latin typeface="#9Slide05 Lobster" panose="02000506000000020003" pitchFamily="2" charset="0"/>
            </a:rPr>
            <a:t> </a:t>
          </a:r>
          <a:r>
            <a:rPr lang="en-US" sz="3300" kern="1200" dirty="0" err="1">
              <a:latin typeface="#9Slide05 Lobster" panose="02000506000000020003" pitchFamily="2" charset="0"/>
            </a:rPr>
            <a:t>chế</a:t>
          </a:r>
          <a:endParaRPr lang="en-US" sz="3300" kern="1200" dirty="0">
            <a:latin typeface="#9Slide05 Lobster" panose="02000506000000020003" pitchFamily="2" charset="0"/>
          </a:endParaRPr>
        </a:p>
      </dsp:txBody>
      <dsp:txXfrm>
        <a:off x="63994" y="2906187"/>
        <a:ext cx="6655797" cy="1182942"/>
      </dsp:txXfrm>
    </dsp:sp>
    <dsp:sp modelId="{5C754425-E01C-4EA1-8492-269950BD3069}">
      <dsp:nvSpPr>
        <dsp:cNvPr id="0" name=""/>
        <dsp:cNvSpPr/>
      </dsp:nvSpPr>
      <dsp:spPr>
        <a:xfrm>
          <a:off x="0" y="4248163"/>
          <a:ext cx="6783785" cy="13109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just" defTabSz="1466850">
            <a:lnSpc>
              <a:spcPct val="90000"/>
            </a:lnSpc>
            <a:spcBef>
              <a:spcPct val="0"/>
            </a:spcBef>
            <a:spcAft>
              <a:spcPct val="35000"/>
            </a:spcAft>
          </a:pPr>
          <a:r>
            <a:rPr lang="en-US" sz="3300" kern="1200">
              <a:latin typeface="#9Slide05 Lobster" panose="02000506000000020003" pitchFamily="2" charset="0"/>
            </a:rPr>
            <a:t>4. Một số thành tựu văn hóa tiêu biểu của Hy Lạp, La Mã</a:t>
          </a:r>
        </a:p>
      </dsp:txBody>
      <dsp:txXfrm>
        <a:off x="63994" y="4312157"/>
        <a:ext cx="6655797" cy="1182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6C025-4041-494D-A46F-173E0FBA11CC}">
      <dsp:nvSpPr>
        <dsp:cNvPr id="0" name=""/>
        <dsp:cNvSpPr/>
      </dsp:nvSpPr>
      <dsp:spPr>
        <a:xfrm>
          <a:off x="4483127" y="2713241"/>
          <a:ext cx="3171845" cy="1018332"/>
        </a:xfrm>
        <a:custGeom>
          <a:avLst/>
          <a:gdLst/>
          <a:ahLst/>
          <a:cxnLst/>
          <a:rect l="0" t="0" r="0" b="0"/>
          <a:pathLst>
            <a:path>
              <a:moveTo>
                <a:pt x="0" y="0"/>
              </a:moveTo>
              <a:lnTo>
                <a:pt x="0" y="743090"/>
              </a:lnTo>
              <a:lnTo>
                <a:pt x="3171845" y="743090"/>
              </a:lnTo>
              <a:lnTo>
                <a:pt x="3171845" y="1018332"/>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77817D1-E5A6-4758-A79F-81C240D74A25}">
      <dsp:nvSpPr>
        <dsp:cNvPr id="0" name=""/>
        <dsp:cNvSpPr/>
      </dsp:nvSpPr>
      <dsp:spPr>
        <a:xfrm>
          <a:off x="4437381" y="2713241"/>
          <a:ext cx="91440" cy="1057404"/>
        </a:xfrm>
        <a:custGeom>
          <a:avLst/>
          <a:gdLst/>
          <a:ahLst/>
          <a:cxnLst/>
          <a:rect l="0" t="0" r="0" b="0"/>
          <a:pathLst>
            <a:path>
              <a:moveTo>
                <a:pt x="45746" y="0"/>
              </a:moveTo>
              <a:lnTo>
                <a:pt x="45746" y="782161"/>
              </a:lnTo>
              <a:lnTo>
                <a:pt x="45720" y="782161"/>
              </a:lnTo>
              <a:lnTo>
                <a:pt x="45720" y="1057404"/>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B477DFB-6206-4D8B-9A19-52D3429D6A25}">
      <dsp:nvSpPr>
        <dsp:cNvPr id="0" name=""/>
        <dsp:cNvSpPr/>
      </dsp:nvSpPr>
      <dsp:spPr>
        <a:xfrm>
          <a:off x="1311281" y="2713241"/>
          <a:ext cx="3171845" cy="1018332"/>
        </a:xfrm>
        <a:custGeom>
          <a:avLst/>
          <a:gdLst/>
          <a:ahLst/>
          <a:cxnLst/>
          <a:rect l="0" t="0" r="0" b="0"/>
          <a:pathLst>
            <a:path>
              <a:moveTo>
                <a:pt x="3171845" y="0"/>
              </a:moveTo>
              <a:lnTo>
                <a:pt x="3171845" y="743090"/>
              </a:lnTo>
              <a:lnTo>
                <a:pt x="0" y="743090"/>
              </a:lnTo>
              <a:lnTo>
                <a:pt x="0" y="1018332"/>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130164F-A3F8-4C61-9518-04ADB22D87C3}">
      <dsp:nvSpPr>
        <dsp:cNvPr id="0" name=""/>
        <dsp:cNvSpPr/>
      </dsp:nvSpPr>
      <dsp:spPr>
        <a:xfrm>
          <a:off x="2909407" y="1402561"/>
          <a:ext cx="3147440" cy="1310679"/>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latin typeface="#9Slide03 Arima Madurai Black" panose="00000A00000000000000" pitchFamily="2" charset="0"/>
              <a:cs typeface="#9Slide03 Arima Madurai Black" panose="00000A00000000000000" pitchFamily="2" charset="0"/>
            </a:rPr>
            <a:t>Đại</a:t>
          </a:r>
          <a:r>
            <a:rPr lang="en-US" sz="2400" kern="1200" dirty="0">
              <a:latin typeface="#9Slide03 Arima Madurai Black" panose="00000A00000000000000" pitchFamily="2" charset="0"/>
              <a:cs typeface="#9Slide03 Arima Madurai Black" panose="00000A00000000000000" pitchFamily="2" charset="0"/>
            </a:rPr>
            <a:t> </a:t>
          </a:r>
          <a:r>
            <a:rPr lang="en-US" sz="2400" kern="1200" dirty="0" err="1">
              <a:latin typeface="#9Slide03 Arima Madurai Black" panose="00000A00000000000000" pitchFamily="2" charset="0"/>
              <a:cs typeface="#9Slide03 Arima Madurai Black" panose="00000A00000000000000" pitchFamily="2" charset="0"/>
            </a:rPr>
            <a:t>hội</a:t>
          </a:r>
          <a:r>
            <a:rPr lang="en-US" sz="2400" kern="1200" dirty="0">
              <a:latin typeface="#9Slide03 Arima Madurai Black" panose="00000A00000000000000" pitchFamily="2" charset="0"/>
              <a:cs typeface="#9Slide03 Arima Madurai Black" panose="00000A00000000000000" pitchFamily="2" charset="0"/>
            </a:rPr>
            <a:t> </a:t>
          </a:r>
          <a:r>
            <a:rPr lang="en-US" sz="2400" kern="1200" dirty="0" err="1">
              <a:latin typeface="#9Slide03 Arima Madurai Black" panose="00000A00000000000000" pitchFamily="2" charset="0"/>
              <a:cs typeface="#9Slide03 Arima Madurai Black" panose="00000A00000000000000" pitchFamily="2" charset="0"/>
            </a:rPr>
            <a:t>nhân</a:t>
          </a:r>
          <a:r>
            <a:rPr lang="en-US" sz="2400" kern="1200" dirty="0">
              <a:latin typeface="#9Slide03 Arima Madurai Black" panose="00000A00000000000000" pitchFamily="2" charset="0"/>
              <a:cs typeface="#9Slide03 Arima Madurai Black" panose="00000A00000000000000" pitchFamily="2" charset="0"/>
            </a:rPr>
            <a:t> </a:t>
          </a:r>
          <a:r>
            <a:rPr lang="en-US" sz="2400" kern="1200" dirty="0" err="1">
              <a:latin typeface="#9Slide03 Arima Madurai Black" panose="00000A00000000000000" pitchFamily="2" charset="0"/>
              <a:cs typeface="#9Slide03 Arima Madurai Black" panose="00000A00000000000000" pitchFamily="2" charset="0"/>
            </a:rPr>
            <a:t>dân</a:t>
          </a:r>
          <a:endParaRPr lang="en-US" sz="2400" kern="1200" dirty="0">
            <a:latin typeface="#9Slide03 Arima Madurai Black" panose="00000A00000000000000" pitchFamily="2" charset="0"/>
            <a:cs typeface="#9Slide03 Arima Madurai Black" panose="00000A00000000000000" pitchFamily="2" charset="0"/>
          </a:endParaRPr>
        </a:p>
      </dsp:txBody>
      <dsp:txXfrm>
        <a:off x="2909407" y="1402561"/>
        <a:ext cx="3147440" cy="1310679"/>
      </dsp:txXfrm>
    </dsp:sp>
    <dsp:sp modelId="{12D8E0D7-8910-4D43-973D-1BF03EE74536}">
      <dsp:nvSpPr>
        <dsp:cNvPr id="0" name=""/>
        <dsp:cNvSpPr/>
      </dsp:nvSpPr>
      <dsp:spPr>
        <a:xfrm>
          <a:off x="601" y="3731573"/>
          <a:ext cx="2621359" cy="1310679"/>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err="1">
              <a:latin typeface="#9Slide03 Arima Madurai Black" panose="00000A00000000000000" pitchFamily="2" charset="0"/>
              <a:cs typeface="#9Slide03 Arima Madurai Black" panose="00000A00000000000000" pitchFamily="2" charset="0"/>
            </a:rPr>
            <a:t>Hội</a:t>
          </a:r>
          <a:r>
            <a:rPr lang="en-US" sz="3000" kern="1200" dirty="0">
              <a:latin typeface="#9Slide03 Arima Madurai Black" panose="00000A00000000000000" pitchFamily="2" charset="0"/>
              <a:cs typeface="#9Slide03 Arima Madurai Black" panose="00000A00000000000000" pitchFamily="2" charset="0"/>
            </a:rPr>
            <a:t> </a:t>
          </a:r>
          <a:r>
            <a:rPr lang="en-US" sz="3000" kern="1200" dirty="0" err="1">
              <a:latin typeface="#9Slide03 Arima Madurai Black" panose="00000A00000000000000" pitchFamily="2" charset="0"/>
              <a:cs typeface="#9Slide03 Arima Madurai Black" panose="00000A00000000000000" pitchFamily="2" charset="0"/>
            </a:rPr>
            <a:t>đồng</a:t>
          </a:r>
          <a:r>
            <a:rPr lang="en-US" sz="3000" kern="1200" dirty="0">
              <a:latin typeface="#9Slide03 Arima Madurai Black" panose="00000A00000000000000" pitchFamily="2" charset="0"/>
              <a:cs typeface="#9Slide03 Arima Madurai Black" panose="00000A00000000000000" pitchFamily="2" charset="0"/>
            </a:rPr>
            <a:t> 500 </a:t>
          </a:r>
          <a:r>
            <a:rPr lang="en-US" sz="3000" kern="1200" dirty="0" err="1">
              <a:latin typeface="#9Slide03 Arima Madurai Black" panose="00000A00000000000000" pitchFamily="2" charset="0"/>
              <a:cs typeface="#9Slide03 Arima Madurai Black" panose="00000A00000000000000" pitchFamily="2" charset="0"/>
            </a:rPr>
            <a:t>người</a:t>
          </a:r>
          <a:r>
            <a:rPr lang="en-US" sz="3000" kern="1200" dirty="0">
              <a:latin typeface="#9Slide03 Arima Madurai Black" panose="00000A00000000000000" pitchFamily="2" charset="0"/>
              <a:cs typeface="#9Slide03 Arima Madurai Black" panose="00000A00000000000000" pitchFamily="2" charset="0"/>
            </a:rPr>
            <a:t> </a:t>
          </a:r>
        </a:p>
      </dsp:txBody>
      <dsp:txXfrm>
        <a:off x="601" y="3731573"/>
        <a:ext cx="2621359" cy="1310679"/>
      </dsp:txXfrm>
    </dsp:sp>
    <dsp:sp modelId="{7D3B7422-A400-4389-80C8-D4E1B0C99BE5}">
      <dsp:nvSpPr>
        <dsp:cNvPr id="0" name=""/>
        <dsp:cNvSpPr/>
      </dsp:nvSpPr>
      <dsp:spPr>
        <a:xfrm>
          <a:off x="3172421" y="3770645"/>
          <a:ext cx="2621359" cy="1310679"/>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buClrTx/>
            <a:buSzPts val="3600"/>
            <a:buFont typeface="Arial" panose="020B0604020202020204" pitchFamily="34" charset="0"/>
            <a:buChar char="•"/>
          </a:pPr>
          <a:r>
            <a:rPr lang="en-US" sz="3000" kern="1200" dirty="0" err="1">
              <a:latin typeface="#9Slide03 Arima Madurai Black" panose="00000A00000000000000" pitchFamily="2" charset="0"/>
              <a:cs typeface="#9Slide03 Arima Madurai Black" panose="00000A00000000000000" pitchFamily="2" charset="0"/>
            </a:rPr>
            <a:t>Toà</a:t>
          </a:r>
          <a:r>
            <a:rPr lang="en-US" sz="3000" kern="1200" dirty="0">
              <a:latin typeface="#9Slide03 Arima Madurai Black" panose="00000A00000000000000" pitchFamily="2" charset="0"/>
              <a:cs typeface="#9Slide03 Arima Madurai Black" panose="00000A00000000000000" pitchFamily="2" charset="0"/>
            </a:rPr>
            <a:t> </a:t>
          </a:r>
          <a:r>
            <a:rPr lang="en-US" sz="3000" kern="1200" dirty="0" err="1">
              <a:latin typeface="#9Slide03 Arima Madurai Black" panose="00000A00000000000000" pitchFamily="2" charset="0"/>
              <a:cs typeface="#9Slide03 Arima Madurai Black" panose="00000A00000000000000" pitchFamily="2" charset="0"/>
            </a:rPr>
            <a:t>án</a:t>
          </a:r>
          <a:endParaRPr lang="en-US" sz="3000" kern="1200" dirty="0">
            <a:latin typeface="#9Slide03 Arima Madurai Black" panose="00000A00000000000000" pitchFamily="2" charset="0"/>
            <a:cs typeface="#9Slide03 Arima Madurai Black" panose="00000A00000000000000" pitchFamily="2" charset="0"/>
          </a:endParaRPr>
        </a:p>
        <a:p>
          <a:pPr lvl="0" algn="ctr" defTabSz="1333500">
            <a:lnSpc>
              <a:spcPct val="90000"/>
            </a:lnSpc>
            <a:spcBef>
              <a:spcPct val="0"/>
            </a:spcBef>
            <a:spcAft>
              <a:spcPct val="35000"/>
            </a:spcAft>
            <a:buClrTx/>
            <a:buSzPts val="3600"/>
            <a:buFont typeface="Arial" panose="020B0604020202020204" pitchFamily="34" charset="0"/>
            <a:buChar char="•"/>
          </a:pPr>
          <a:r>
            <a:rPr lang="en-US" sz="3000" kern="1200" dirty="0">
              <a:latin typeface="#9Slide03 Arima Madurai Black" panose="00000A00000000000000" pitchFamily="2" charset="0"/>
              <a:cs typeface="#9Slide03 Arima Madurai Black" panose="00000A00000000000000" pitchFamily="2" charset="0"/>
            </a:rPr>
            <a:t>6000 </a:t>
          </a:r>
          <a:r>
            <a:rPr lang="en-US" sz="3000" kern="1200" dirty="0" err="1">
              <a:latin typeface="#9Slide03 Arima Madurai Black" panose="00000A00000000000000" pitchFamily="2" charset="0"/>
              <a:cs typeface="#9Slide03 Arima Madurai Black" panose="00000A00000000000000" pitchFamily="2" charset="0"/>
            </a:rPr>
            <a:t>thẩm</a:t>
          </a:r>
          <a:r>
            <a:rPr lang="en-US" sz="3000" kern="1200" dirty="0">
              <a:latin typeface="#9Slide03 Arima Madurai Black" panose="00000A00000000000000" pitchFamily="2" charset="0"/>
              <a:cs typeface="#9Slide03 Arima Madurai Black" panose="00000A00000000000000" pitchFamily="2" charset="0"/>
            </a:rPr>
            <a:t> </a:t>
          </a:r>
          <a:r>
            <a:rPr lang="en-US" sz="3000" kern="1200" dirty="0" err="1">
              <a:latin typeface="#9Slide03 Arima Madurai Black" panose="00000A00000000000000" pitchFamily="2" charset="0"/>
              <a:cs typeface="#9Slide03 Arima Madurai Black" panose="00000A00000000000000" pitchFamily="2" charset="0"/>
            </a:rPr>
            <a:t>phán</a:t>
          </a:r>
          <a:endParaRPr lang="en-US" sz="3000" kern="1200" dirty="0">
            <a:latin typeface="#9Slide03 Arima Madurai Black" panose="00000A00000000000000" pitchFamily="2" charset="0"/>
            <a:cs typeface="#9Slide03 Arima Madurai Black" panose="00000A00000000000000" pitchFamily="2" charset="0"/>
          </a:endParaRPr>
        </a:p>
      </dsp:txBody>
      <dsp:txXfrm>
        <a:off x="3172421" y="3770645"/>
        <a:ext cx="2621359" cy="1310679"/>
      </dsp:txXfrm>
    </dsp:sp>
    <dsp:sp modelId="{0213F53A-515F-424E-801E-91734C68F55A}">
      <dsp:nvSpPr>
        <dsp:cNvPr id="0" name=""/>
        <dsp:cNvSpPr/>
      </dsp:nvSpPr>
      <dsp:spPr>
        <a:xfrm>
          <a:off x="6344293" y="3731573"/>
          <a:ext cx="2621359" cy="1310679"/>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buClrTx/>
            <a:buSzPts val="3600"/>
            <a:buFont typeface="Arial" panose="020B0604020202020204" pitchFamily="34" charset="0"/>
            <a:buChar char="•"/>
          </a:pPr>
          <a:r>
            <a:rPr lang="en-US" sz="3000" kern="1200" dirty="0" err="1">
              <a:latin typeface="#9Slide03 Arima Madurai Black" panose="00000A00000000000000" pitchFamily="2" charset="0"/>
              <a:cs typeface="#9Slide03 Arima Madurai Black" panose="00000A00000000000000" pitchFamily="2" charset="0"/>
            </a:rPr>
            <a:t>Hội</a:t>
          </a:r>
          <a:r>
            <a:rPr lang="en-US" sz="3000" kern="1200" dirty="0">
              <a:latin typeface="#9Slide03 Arima Madurai Black" panose="00000A00000000000000" pitchFamily="2" charset="0"/>
              <a:cs typeface="#9Slide03 Arima Madurai Black" panose="00000A00000000000000" pitchFamily="2" charset="0"/>
            </a:rPr>
            <a:t> </a:t>
          </a:r>
          <a:r>
            <a:rPr lang="en-US" sz="3000" kern="1200" dirty="0" err="1">
              <a:latin typeface="#9Slide03 Arima Madurai Black" panose="00000A00000000000000" pitchFamily="2" charset="0"/>
              <a:cs typeface="#9Slide03 Arima Madurai Black" panose="00000A00000000000000" pitchFamily="2" charset="0"/>
            </a:rPr>
            <a:t>đồng</a:t>
          </a:r>
          <a:endParaRPr lang="en-US" sz="3000" kern="1200" dirty="0">
            <a:latin typeface="#9Slide03 Arima Madurai Black" panose="00000A00000000000000" pitchFamily="2" charset="0"/>
            <a:cs typeface="#9Slide03 Arima Madurai Black" panose="00000A00000000000000" pitchFamily="2" charset="0"/>
          </a:endParaRPr>
        </a:p>
        <a:p>
          <a:pPr lvl="0" algn="ctr" defTabSz="1333500">
            <a:lnSpc>
              <a:spcPct val="90000"/>
            </a:lnSpc>
            <a:spcBef>
              <a:spcPct val="0"/>
            </a:spcBef>
            <a:spcAft>
              <a:spcPct val="35000"/>
            </a:spcAft>
            <a:buClrTx/>
            <a:buSzPts val="3600"/>
            <a:buFont typeface="Arial" panose="020B0604020202020204" pitchFamily="34" charset="0"/>
            <a:buChar char="•"/>
          </a:pPr>
          <a:r>
            <a:rPr lang="en-US" sz="3000" kern="1200" dirty="0">
              <a:latin typeface="#9Slide03 Arima Madurai Black" panose="00000A00000000000000" pitchFamily="2" charset="0"/>
              <a:cs typeface="#9Slide03 Arima Madurai Black" panose="00000A00000000000000" pitchFamily="2" charset="0"/>
            </a:rPr>
            <a:t>10 </a:t>
          </a:r>
          <a:r>
            <a:rPr lang="en-US" sz="3000" kern="1200" dirty="0" err="1">
              <a:latin typeface="#9Slide03 Arima Madurai Black" panose="00000A00000000000000" pitchFamily="2" charset="0"/>
              <a:cs typeface="#9Slide03 Arima Madurai Black" panose="00000A00000000000000" pitchFamily="2" charset="0"/>
            </a:rPr>
            <a:t>tư</a:t>
          </a:r>
          <a:r>
            <a:rPr lang="en-US" sz="3000" kern="1200" dirty="0">
              <a:latin typeface="#9Slide03 Arima Madurai Black" panose="00000A00000000000000" pitchFamily="2" charset="0"/>
              <a:cs typeface="#9Slide03 Arima Madurai Black" panose="00000A00000000000000" pitchFamily="2" charset="0"/>
            </a:rPr>
            <a:t> </a:t>
          </a:r>
          <a:r>
            <a:rPr lang="en-US" sz="3000" kern="1200" dirty="0" err="1">
              <a:latin typeface="#9Slide03 Arima Madurai Black" panose="00000A00000000000000" pitchFamily="2" charset="0"/>
              <a:cs typeface="#9Slide03 Arima Madurai Black" panose="00000A00000000000000" pitchFamily="2" charset="0"/>
            </a:rPr>
            <a:t>lệnh</a:t>
          </a:r>
          <a:endParaRPr lang="en-US" sz="3000" kern="1200" dirty="0">
            <a:latin typeface="#9Slide03 Arima Madurai Black" panose="00000A00000000000000" pitchFamily="2" charset="0"/>
            <a:cs typeface="#9Slide03 Arima Madurai Black" panose="00000A00000000000000" pitchFamily="2" charset="0"/>
          </a:endParaRPr>
        </a:p>
      </dsp:txBody>
      <dsp:txXfrm>
        <a:off x="6344293" y="3731573"/>
        <a:ext cx="2621359" cy="13106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31817-3368-9044-AC28-A979FE7668FE}" type="datetimeFigureOut">
              <a:rPr lang="en-VN" smtClean="0"/>
              <a:t>05/19/2025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4BB281-EC28-D94A-8BBA-56884955E4FB}" type="slidenum">
              <a:rPr lang="en-VN" smtClean="0"/>
              <a:t>‹#›</a:t>
            </a:fld>
            <a:endParaRPr lang="en-VN"/>
          </a:p>
        </p:txBody>
      </p:sp>
    </p:spTree>
    <p:extLst>
      <p:ext uri="{BB962C8B-B14F-4D97-AF65-F5344CB8AC3E}">
        <p14:creationId xmlns:p14="http://schemas.microsoft.com/office/powerpoint/2010/main" val="1866982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EAB487F-3271-BA4E-9B5E-8CC89840DBBB}" type="slidenum">
              <a:rPr lang="x-none" smtClean="0"/>
              <a:t>1</a:t>
            </a:fld>
            <a:endParaRPr lang="x-none"/>
          </a:p>
        </p:txBody>
      </p:sp>
    </p:spTree>
    <p:extLst>
      <p:ext uri="{BB962C8B-B14F-4D97-AF65-F5344CB8AC3E}">
        <p14:creationId xmlns:p14="http://schemas.microsoft.com/office/powerpoint/2010/main" val="410642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312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幻灯片图像占位符 1">
            <a:extLst>
              <a:ext uri="{FF2B5EF4-FFF2-40B4-BE49-F238E27FC236}">
                <a16:creationId xmlns:a16="http://schemas.microsoft.com/office/drawing/2014/main" id="{7BB75AE4-BB54-AC44-7441-C3350A4503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备注占位符 2">
            <a:extLst>
              <a:ext uri="{FF2B5EF4-FFF2-40B4-BE49-F238E27FC236}">
                <a16:creationId xmlns:a16="http://schemas.microsoft.com/office/drawing/2014/main" id="{D4249586-4C98-1DC3-A975-B31001DF96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ea typeface="SimSun" panose="02010600030101010101" pitchFamily="2" charset="-122"/>
            </a:endParaRPr>
          </a:p>
        </p:txBody>
      </p:sp>
      <p:sp>
        <p:nvSpPr>
          <p:cNvPr id="70659" name="灯片编号占位符 3">
            <a:extLst>
              <a:ext uri="{FF2B5EF4-FFF2-40B4-BE49-F238E27FC236}">
                <a16:creationId xmlns:a16="http://schemas.microsoft.com/office/drawing/2014/main" id="{C020F89E-ADEA-1999-F5AD-2A687D8B64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4E9FE4E-CC96-5848-87C1-C98B75BCA5A8}" type="slidenum">
              <a:rPr kumimoji="0" lang="zh-CN" altLang="en-US" sz="1200" b="0" i="0" u="none" strike="noStrike" kern="1200" cap="none" spc="0" normalizeH="0" baseline="0" noProof="0" smtClean="0">
                <a:ln>
                  <a:noFill/>
                </a:ln>
                <a:solidFill>
                  <a:srgbClr val="000000"/>
                </a:solidFill>
                <a:effectLst/>
                <a:uLnTx/>
                <a:uFillTx/>
                <a:latin typeface="等线" panose="02010600030101010101" pitchFamily="2" charset="-122"/>
                <a:ea typeface="SimSun"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zh-CN" altLang="en-US" sz="1200" b="0" i="0" u="none" strike="noStrike" kern="1200" cap="none" spc="0" normalizeH="0" baseline="0" noProof="0">
              <a:ln>
                <a:noFill/>
              </a:ln>
              <a:solidFill>
                <a:srgbClr val="000000"/>
              </a:solidFill>
              <a:effectLst/>
              <a:uLnTx/>
              <a:uFillTx/>
              <a:latin typeface="等线" panose="02010600030101010101" pitchFamily="2" charset="-122"/>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4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9690498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726151"/>
      </p:ext>
    </p:extLst>
  </p:cSld>
  <p:clrMapOvr>
    <a:masterClrMapping/>
  </p:clrMapOvr>
  <p:transition spd="slow" advClick="0" advTm="300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4" name="Google Shape;10;p2">
            <a:extLst>
              <a:ext uri="{FF2B5EF4-FFF2-40B4-BE49-F238E27FC236}">
                <a16:creationId xmlns:a16="http://schemas.microsoft.com/office/drawing/2014/main" id="{6741BF8C-1268-0F9F-F2FA-52A9869C462C}"/>
              </a:ext>
            </a:extLst>
          </p:cNvPr>
          <p:cNvSpPr>
            <a:spLocks/>
          </p:cNvSpPr>
          <p:nvPr/>
        </p:nvSpPr>
        <p:spPr bwMode="auto">
          <a:xfrm>
            <a:off x="0" y="0"/>
            <a:ext cx="12192000" cy="6848475"/>
          </a:xfrm>
          <a:custGeom>
            <a:avLst/>
            <a:gdLst>
              <a:gd name="T0" fmla="*/ 1 w 84821"/>
              <a:gd name="T1" fmla="*/ 0 h 47649"/>
              <a:gd name="T2" fmla="*/ 1 w 84821"/>
              <a:gd name="T3" fmla="*/ 47649 h 47649"/>
              <a:gd name="T4" fmla="*/ 84821 w 84821"/>
              <a:gd name="T5" fmla="*/ 47649 h 47649"/>
              <a:gd name="T6" fmla="*/ 84821 w 84821"/>
              <a:gd name="T7" fmla="*/ 0 h 47649"/>
              <a:gd name="T8" fmla="*/ 1 w 84821"/>
              <a:gd name="T9" fmla="*/ 0 h 47649"/>
            </a:gdLst>
            <a:ahLst/>
            <a:cxnLst>
              <a:cxn ang="0">
                <a:pos x="T0" y="T1"/>
              </a:cxn>
              <a:cxn ang="0">
                <a:pos x="T2" y="T3"/>
              </a:cxn>
              <a:cxn ang="0">
                <a:pos x="T4" y="T5"/>
              </a:cxn>
              <a:cxn ang="0">
                <a:pos x="T6" y="T7"/>
              </a:cxn>
              <a:cxn ang="0">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sp>
        <p:nvSpPr>
          <p:cNvPr id="5" name="Google Shape;11;p2">
            <a:extLst>
              <a:ext uri="{FF2B5EF4-FFF2-40B4-BE49-F238E27FC236}">
                <a16:creationId xmlns:a16="http://schemas.microsoft.com/office/drawing/2014/main" id="{D9E27AA5-3852-42D6-032A-AA3958645D41}"/>
              </a:ext>
            </a:extLst>
          </p:cNvPr>
          <p:cNvSpPr>
            <a:spLocks/>
          </p:cNvSpPr>
          <p:nvPr/>
        </p:nvSpPr>
        <p:spPr bwMode="auto">
          <a:xfrm>
            <a:off x="442913" y="227013"/>
            <a:ext cx="11376025" cy="6386512"/>
          </a:xfrm>
          <a:custGeom>
            <a:avLst/>
            <a:gdLst>
              <a:gd name="T0" fmla="*/ 56614 w 79142"/>
              <a:gd name="T1" fmla="*/ 29 h 44428"/>
              <a:gd name="T2" fmla="*/ 54495 w 79142"/>
              <a:gd name="T3" fmla="*/ 256 h 44428"/>
              <a:gd name="T4" fmla="*/ 49792 w 79142"/>
              <a:gd name="T5" fmla="*/ 1113 h 44428"/>
              <a:gd name="T6" fmla="*/ 43756 w 79142"/>
              <a:gd name="T7" fmla="*/ 922 h 44428"/>
              <a:gd name="T8" fmla="*/ 41303 w 79142"/>
              <a:gd name="T9" fmla="*/ 970 h 44428"/>
              <a:gd name="T10" fmla="*/ 35683 w 79142"/>
              <a:gd name="T11" fmla="*/ 1565 h 44428"/>
              <a:gd name="T12" fmla="*/ 33754 w 79142"/>
              <a:gd name="T13" fmla="*/ 1577 h 44428"/>
              <a:gd name="T14" fmla="*/ 29159 w 79142"/>
              <a:gd name="T15" fmla="*/ 565 h 44428"/>
              <a:gd name="T16" fmla="*/ 27789 w 79142"/>
              <a:gd name="T17" fmla="*/ 494 h 44428"/>
              <a:gd name="T18" fmla="*/ 25623 w 79142"/>
              <a:gd name="T19" fmla="*/ 982 h 44428"/>
              <a:gd name="T20" fmla="*/ 23003 w 79142"/>
              <a:gd name="T21" fmla="*/ 1542 h 44428"/>
              <a:gd name="T22" fmla="*/ 19931 w 79142"/>
              <a:gd name="T23" fmla="*/ 851 h 44428"/>
              <a:gd name="T24" fmla="*/ 17860 w 79142"/>
              <a:gd name="T25" fmla="*/ 3506 h 44428"/>
              <a:gd name="T26" fmla="*/ 16062 w 79142"/>
              <a:gd name="T27" fmla="*/ 1470 h 44428"/>
              <a:gd name="T28" fmla="*/ 6811 w 79142"/>
              <a:gd name="T29" fmla="*/ 208 h 44428"/>
              <a:gd name="T30" fmla="*/ 226 w 79142"/>
              <a:gd name="T31" fmla="*/ 2053 h 44428"/>
              <a:gd name="T32" fmla="*/ 1417 w 79142"/>
              <a:gd name="T33" fmla="*/ 9673 h 44428"/>
              <a:gd name="T34" fmla="*/ 131 w 79142"/>
              <a:gd name="T35" fmla="*/ 11233 h 44428"/>
              <a:gd name="T36" fmla="*/ 1084 w 79142"/>
              <a:gd name="T37" fmla="*/ 30676 h 44428"/>
              <a:gd name="T38" fmla="*/ 369 w 79142"/>
              <a:gd name="T39" fmla="*/ 32664 h 44428"/>
              <a:gd name="T40" fmla="*/ 16598 w 79142"/>
              <a:gd name="T41" fmla="*/ 44059 h 44428"/>
              <a:gd name="T42" fmla="*/ 19336 w 79142"/>
              <a:gd name="T43" fmla="*/ 44011 h 44428"/>
              <a:gd name="T44" fmla="*/ 38243 w 79142"/>
              <a:gd name="T45" fmla="*/ 42225 h 44428"/>
              <a:gd name="T46" fmla="*/ 54281 w 79142"/>
              <a:gd name="T47" fmla="*/ 43511 h 44428"/>
              <a:gd name="T48" fmla="*/ 56043 w 79142"/>
              <a:gd name="T49" fmla="*/ 43320 h 44428"/>
              <a:gd name="T50" fmla="*/ 62115 w 79142"/>
              <a:gd name="T51" fmla="*/ 43511 h 44428"/>
              <a:gd name="T52" fmla="*/ 64663 w 79142"/>
              <a:gd name="T53" fmla="*/ 43451 h 44428"/>
              <a:gd name="T54" fmla="*/ 77272 w 79142"/>
              <a:gd name="T55" fmla="*/ 29974 h 44428"/>
              <a:gd name="T56" fmla="*/ 77272 w 79142"/>
              <a:gd name="T57" fmla="*/ 27700 h 44428"/>
              <a:gd name="T58" fmla="*/ 75807 w 79142"/>
              <a:gd name="T59" fmla="*/ 17162 h 44428"/>
              <a:gd name="T60" fmla="*/ 77653 w 79142"/>
              <a:gd name="T61" fmla="*/ 15555 h 44428"/>
              <a:gd name="T62" fmla="*/ 67890 w 79142"/>
              <a:gd name="T63" fmla="*/ 113 h 44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sp>
        <p:nvSpPr>
          <p:cNvPr id="6" name="Google Shape;12;p2">
            <a:extLst>
              <a:ext uri="{FF2B5EF4-FFF2-40B4-BE49-F238E27FC236}">
                <a16:creationId xmlns:a16="http://schemas.microsoft.com/office/drawing/2014/main" id="{F20380B5-2253-2D1F-6EA9-97621D1E2EC8}"/>
              </a:ext>
            </a:extLst>
          </p:cNvPr>
          <p:cNvSpPr>
            <a:spLocks/>
          </p:cNvSpPr>
          <p:nvPr/>
        </p:nvSpPr>
        <p:spPr bwMode="auto">
          <a:xfrm>
            <a:off x="415925" y="201613"/>
            <a:ext cx="11423650" cy="6423025"/>
          </a:xfrm>
          <a:custGeom>
            <a:avLst/>
            <a:gdLst>
              <a:gd name="T0" fmla="*/ 57806 w 79475"/>
              <a:gd name="T1" fmla="*/ 193 h 44691"/>
              <a:gd name="T2" fmla="*/ 79082 w 79475"/>
              <a:gd name="T3" fmla="*/ 1514 h 44691"/>
              <a:gd name="T4" fmla="*/ 77463 w 79475"/>
              <a:gd name="T5" fmla="*/ 15671 h 44691"/>
              <a:gd name="T6" fmla="*/ 77046 w 79475"/>
              <a:gd name="T7" fmla="*/ 17421 h 44691"/>
              <a:gd name="T8" fmla="*/ 77463 w 79475"/>
              <a:gd name="T9" fmla="*/ 18064 h 44691"/>
              <a:gd name="T10" fmla="*/ 75760 w 79475"/>
              <a:gd name="T11" fmla="*/ 29720 h 44691"/>
              <a:gd name="T12" fmla="*/ 77648 w 79475"/>
              <a:gd name="T13" fmla="*/ 43940 h 44691"/>
              <a:gd name="T14" fmla="*/ 64854 w 79475"/>
              <a:gd name="T15" fmla="*/ 43317 h 44691"/>
              <a:gd name="T16" fmla="*/ 56958 w 79475"/>
              <a:gd name="T17" fmla="*/ 43555 h 44691"/>
              <a:gd name="T18" fmla="*/ 54321 w 79475"/>
              <a:gd name="T19" fmla="*/ 43532 h 44691"/>
              <a:gd name="T20" fmla="*/ 39791 w 79475"/>
              <a:gd name="T21" fmla="*/ 43305 h 44691"/>
              <a:gd name="T22" fmla="*/ 28230 w 79475"/>
              <a:gd name="T23" fmla="*/ 43853 h 44691"/>
              <a:gd name="T24" fmla="*/ 18127 w 79475"/>
              <a:gd name="T25" fmla="*/ 42968 h 44691"/>
              <a:gd name="T26" fmla="*/ 16223 w 79475"/>
              <a:gd name="T27" fmla="*/ 44101 h 44691"/>
              <a:gd name="T28" fmla="*/ 691 w 79475"/>
              <a:gd name="T29" fmla="*/ 35590 h 44691"/>
              <a:gd name="T30" fmla="*/ 3406 w 79475"/>
              <a:gd name="T31" fmla="*/ 30684 h 44691"/>
              <a:gd name="T32" fmla="*/ 501 w 79475"/>
              <a:gd name="T33" fmla="*/ 23541 h 44691"/>
              <a:gd name="T34" fmla="*/ 846 w 79475"/>
              <a:gd name="T35" fmla="*/ 11325 h 44691"/>
              <a:gd name="T36" fmla="*/ 489 w 79475"/>
              <a:gd name="T37" fmla="*/ 9015 h 44691"/>
              <a:gd name="T38" fmla="*/ 1668 w 79475"/>
              <a:gd name="T39" fmla="*/ 681 h 44691"/>
              <a:gd name="T40" fmla="*/ 16098 w 79475"/>
              <a:gd name="T41" fmla="*/ 1800 h 44691"/>
              <a:gd name="T42" fmla="*/ 20175 w 79475"/>
              <a:gd name="T43" fmla="*/ 1094 h 44691"/>
              <a:gd name="T44" fmla="*/ 26623 w 79475"/>
              <a:gd name="T45" fmla="*/ 871 h 44691"/>
              <a:gd name="T46" fmla="*/ 32107 w 79475"/>
              <a:gd name="T47" fmla="*/ 924 h 44691"/>
              <a:gd name="T48" fmla="*/ 36374 w 79475"/>
              <a:gd name="T49" fmla="*/ 1121 h 44691"/>
              <a:gd name="T50" fmla="*/ 41339 w 79475"/>
              <a:gd name="T51" fmla="*/ 1276 h 44691"/>
              <a:gd name="T52" fmla="*/ 43732 w 79475"/>
              <a:gd name="T53" fmla="*/ 1574 h 44691"/>
              <a:gd name="T54" fmla="*/ 49614 w 79475"/>
              <a:gd name="T55" fmla="*/ 1276 h 44691"/>
              <a:gd name="T56" fmla="*/ 54280 w 79475"/>
              <a:gd name="T57" fmla="*/ 465 h 44691"/>
              <a:gd name="T58" fmla="*/ 56865 w 79475"/>
              <a:gd name="T59" fmla="*/ 204 h 44691"/>
              <a:gd name="T60" fmla="*/ 58221 w 79475"/>
              <a:gd name="T61" fmla="*/ 0 h 44691"/>
              <a:gd name="T62" fmla="*/ 55624 w 79475"/>
              <a:gd name="T63" fmla="*/ 663 h 44691"/>
              <a:gd name="T64" fmla="*/ 50245 w 79475"/>
              <a:gd name="T65" fmla="*/ 1086 h 44691"/>
              <a:gd name="T66" fmla="*/ 44006 w 79475"/>
              <a:gd name="T67" fmla="*/ 966 h 44691"/>
              <a:gd name="T68" fmla="*/ 41554 w 79475"/>
              <a:gd name="T69" fmla="*/ 1002 h 44691"/>
              <a:gd name="T70" fmla="*/ 35936 w 79475"/>
              <a:gd name="T71" fmla="*/ 1349 h 44691"/>
              <a:gd name="T72" fmla="*/ 33791 w 79475"/>
              <a:gd name="T73" fmla="*/ 1086 h 44691"/>
              <a:gd name="T74" fmla="*/ 28214 w 79475"/>
              <a:gd name="T75" fmla="*/ 539 h 44691"/>
              <a:gd name="T76" fmla="*/ 20267 w 79475"/>
              <a:gd name="T77" fmla="*/ 897 h 44691"/>
              <a:gd name="T78" fmla="*/ 16586 w 79475"/>
              <a:gd name="T79" fmla="*/ 2336 h 44691"/>
              <a:gd name="T80" fmla="*/ 1584 w 79475"/>
              <a:gd name="T81" fmla="*/ 562 h 44691"/>
              <a:gd name="T82" fmla="*/ 36 w 79475"/>
              <a:gd name="T83" fmla="*/ 9479 h 44691"/>
              <a:gd name="T84" fmla="*/ 834 w 79475"/>
              <a:gd name="T85" fmla="*/ 11194 h 44691"/>
              <a:gd name="T86" fmla="*/ 239 w 79475"/>
              <a:gd name="T87" fmla="*/ 30887 h 44691"/>
              <a:gd name="T88" fmla="*/ 3017 w 79475"/>
              <a:gd name="T89" fmla="*/ 30905 h 44691"/>
              <a:gd name="T90" fmla="*/ 382 w 79475"/>
              <a:gd name="T91" fmla="*/ 35399 h 44691"/>
              <a:gd name="T92" fmla="*/ 1372 w 79475"/>
              <a:gd name="T93" fmla="*/ 44686 h 44691"/>
              <a:gd name="T94" fmla="*/ 16396 w 79475"/>
              <a:gd name="T95" fmla="*/ 44281 h 44691"/>
              <a:gd name="T96" fmla="*/ 19760 w 79475"/>
              <a:gd name="T97" fmla="*/ 44228 h 44691"/>
              <a:gd name="T98" fmla="*/ 37351 w 79475"/>
              <a:gd name="T99" fmla="*/ 43793 h 44691"/>
              <a:gd name="T100" fmla="*/ 41280 w 79475"/>
              <a:gd name="T101" fmla="*/ 43853 h 44691"/>
              <a:gd name="T102" fmla="*/ 55120 w 79475"/>
              <a:gd name="T103" fmla="*/ 42873 h 44691"/>
              <a:gd name="T104" fmla="*/ 62425 w 79475"/>
              <a:gd name="T105" fmla="*/ 43615 h 44691"/>
              <a:gd name="T106" fmla="*/ 65818 w 79475"/>
              <a:gd name="T107" fmla="*/ 43755 h 44691"/>
              <a:gd name="T108" fmla="*/ 77766 w 79475"/>
              <a:gd name="T109" fmla="*/ 44181 h 44691"/>
              <a:gd name="T110" fmla="*/ 76046 w 79475"/>
              <a:gd name="T111" fmla="*/ 29625 h 44691"/>
              <a:gd name="T112" fmla="*/ 77689 w 79475"/>
              <a:gd name="T113" fmla="*/ 17266 h 44691"/>
              <a:gd name="T114" fmla="*/ 76124 w 79475"/>
              <a:gd name="T115" fmla="*/ 17164 h 44691"/>
              <a:gd name="T116" fmla="*/ 77987 w 79475"/>
              <a:gd name="T117" fmla="*/ 15635 h 44691"/>
              <a:gd name="T118" fmla="*/ 58221 w 79475"/>
              <a:gd name="T119" fmla="*/ 0 h 44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sp>
        <p:nvSpPr>
          <p:cNvPr id="7" name="Google Shape;13;p2">
            <a:extLst>
              <a:ext uri="{FF2B5EF4-FFF2-40B4-BE49-F238E27FC236}">
                <a16:creationId xmlns:a16="http://schemas.microsoft.com/office/drawing/2014/main" id="{72C8ED2D-058D-59F8-C596-5AF3682EEE30}"/>
              </a:ext>
            </a:extLst>
          </p:cNvPr>
          <p:cNvSpPr>
            <a:spLocks/>
          </p:cNvSpPr>
          <p:nvPr/>
        </p:nvSpPr>
        <p:spPr bwMode="auto">
          <a:xfrm flipH="1">
            <a:off x="7723188" y="1238250"/>
            <a:ext cx="11382375" cy="4381500"/>
          </a:xfrm>
          <a:custGeom>
            <a:avLst/>
            <a:gdLst>
              <a:gd name="T0" fmla="*/ 1956 w 341459"/>
              <a:gd name="T1" fmla="*/ 131457 h 131457"/>
              <a:gd name="T2" fmla="*/ 53858 w 341459"/>
              <a:gd name="T3" fmla="*/ 71006 h 131457"/>
              <a:gd name="T4" fmla="*/ 107592 w 341459"/>
              <a:gd name="T5" fmla="*/ 83829 h 131457"/>
              <a:gd name="T6" fmla="*/ 143008 w 341459"/>
              <a:gd name="T7" fmla="*/ 86882 h 131457"/>
              <a:gd name="T8" fmla="*/ 202849 w 341459"/>
              <a:gd name="T9" fmla="*/ 52687 h 131457"/>
              <a:gd name="T10" fmla="*/ 243150 w 341459"/>
              <a:gd name="T11" fmla="*/ 11165 h 131457"/>
              <a:gd name="T12" fmla="*/ 291999 w 341459"/>
              <a:gd name="T13" fmla="*/ 174 h 131457"/>
              <a:gd name="T14" fmla="*/ 341459 w 341459"/>
              <a:gd name="T15" fmla="*/ 174 h 131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bg2"/>
            </a:solidFill>
            <a:prstDash val="dash"/>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8" name="Google Shape;16;p2">
            <a:extLst>
              <a:ext uri="{FF2B5EF4-FFF2-40B4-BE49-F238E27FC236}">
                <a16:creationId xmlns:a16="http://schemas.microsoft.com/office/drawing/2014/main" id="{E5928B39-D6BC-05BC-C96B-BFDE0325FED3}"/>
              </a:ext>
            </a:extLst>
          </p:cNvPr>
          <p:cNvSpPr>
            <a:spLocks/>
          </p:cNvSpPr>
          <p:nvPr/>
        </p:nvSpPr>
        <p:spPr bwMode="auto">
          <a:xfrm>
            <a:off x="-3305175" y="4318000"/>
            <a:ext cx="11382375" cy="4381500"/>
          </a:xfrm>
          <a:custGeom>
            <a:avLst/>
            <a:gdLst>
              <a:gd name="T0" fmla="*/ 1956 w 341459"/>
              <a:gd name="T1" fmla="*/ 131457 h 131457"/>
              <a:gd name="T2" fmla="*/ 53858 w 341459"/>
              <a:gd name="T3" fmla="*/ 71006 h 131457"/>
              <a:gd name="T4" fmla="*/ 107592 w 341459"/>
              <a:gd name="T5" fmla="*/ 83829 h 131457"/>
              <a:gd name="T6" fmla="*/ 143008 w 341459"/>
              <a:gd name="T7" fmla="*/ 86882 h 131457"/>
              <a:gd name="T8" fmla="*/ 202849 w 341459"/>
              <a:gd name="T9" fmla="*/ 52687 h 131457"/>
              <a:gd name="T10" fmla="*/ 243150 w 341459"/>
              <a:gd name="T11" fmla="*/ 11165 h 131457"/>
              <a:gd name="T12" fmla="*/ 291999 w 341459"/>
              <a:gd name="T13" fmla="*/ 174 h 131457"/>
              <a:gd name="T14" fmla="*/ 341459 w 341459"/>
              <a:gd name="T15" fmla="*/ 174 h 131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bg2"/>
            </a:solidFill>
            <a:prstDash val="dash"/>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en-VN"/>
          </a:p>
        </p:txBody>
      </p:sp>
      <p:grpSp>
        <p:nvGrpSpPr>
          <p:cNvPr id="9" name="Google Shape;17;p2">
            <a:extLst>
              <a:ext uri="{FF2B5EF4-FFF2-40B4-BE49-F238E27FC236}">
                <a16:creationId xmlns:a16="http://schemas.microsoft.com/office/drawing/2014/main" id="{4D1A3E87-7447-8FE6-1AEF-30384936C224}"/>
              </a:ext>
            </a:extLst>
          </p:cNvPr>
          <p:cNvGrpSpPr>
            <a:grpSpLocks/>
          </p:cNvGrpSpPr>
          <p:nvPr/>
        </p:nvGrpSpPr>
        <p:grpSpPr bwMode="auto">
          <a:xfrm>
            <a:off x="5362575" y="2921000"/>
            <a:ext cx="7132638" cy="3937000"/>
            <a:chOff x="2845275" y="2257250"/>
            <a:chExt cx="2385750" cy="1316550"/>
          </a:xfrm>
        </p:grpSpPr>
        <p:sp>
          <p:nvSpPr>
            <p:cNvPr id="10" name="Google Shape;18;p2">
              <a:extLst>
                <a:ext uri="{FF2B5EF4-FFF2-40B4-BE49-F238E27FC236}">
                  <a16:creationId xmlns:a16="http://schemas.microsoft.com/office/drawing/2014/main" id="{049FA8F5-21AA-A353-7104-A75B85E3A1FB}"/>
                </a:ext>
              </a:extLst>
            </p:cNvPr>
            <p:cNvSpPr>
              <a:spLocks/>
            </p:cNvSpPr>
            <p:nvPr/>
          </p:nvSpPr>
          <p:spPr bwMode="auto">
            <a:xfrm>
              <a:off x="4670500" y="2258150"/>
              <a:ext cx="116425" cy="34975"/>
            </a:xfrm>
            <a:custGeom>
              <a:avLst/>
              <a:gdLst>
                <a:gd name="T0" fmla="*/ 1179 w 4657"/>
                <a:gd name="T1" fmla="*/ 0 h 1399"/>
                <a:gd name="T2" fmla="*/ 656 w 4657"/>
                <a:gd name="T3" fmla="*/ 36 h 1399"/>
                <a:gd name="T4" fmla="*/ 537 w 4657"/>
                <a:gd name="T5" fmla="*/ 84 h 1399"/>
                <a:gd name="T6" fmla="*/ 394 w 4657"/>
                <a:gd name="T7" fmla="*/ 107 h 1399"/>
                <a:gd name="T8" fmla="*/ 275 w 4657"/>
                <a:gd name="T9" fmla="*/ 155 h 1399"/>
                <a:gd name="T10" fmla="*/ 1 w 4657"/>
                <a:gd name="T11" fmla="*/ 262 h 1399"/>
                <a:gd name="T12" fmla="*/ 1 w 4657"/>
                <a:gd name="T13" fmla="*/ 1179 h 1399"/>
                <a:gd name="T14" fmla="*/ 1126 w 4657"/>
                <a:gd name="T15" fmla="*/ 900 h 1399"/>
                <a:gd name="T16" fmla="*/ 1823 w 4657"/>
                <a:gd name="T17" fmla="*/ 1000 h 1399"/>
                <a:gd name="T18" fmla="*/ 2513 w 4657"/>
                <a:gd name="T19" fmla="*/ 1274 h 1399"/>
                <a:gd name="T20" fmla="*/ 3320 w 4657"/>
                <a:gd name="T21" fmla="*/ 1398 h 1399"/>
                <a:gd name="T22" fmla="*/ 3442 w 4657"/>
                <a:gd name="T23" fmla="*/ 1393 h 1399"/>
                <a:gd name="T24" fmla="*/ 4144 w 4657"/>
                <a:gd name="T25" fmla="*/ 1346 h 1399"/>
                <a:gd name="T26" fmla="*/ 4406 w 4657"/>
                <a:gd name="T27" fmla="*/ 1274 h 1399"/>
                <a:gd name="T28" fmla="*/ 4656 w 4657"/>
                <a:gd name="T29" fmla="*/ 1167 h 1399"/>
                <a:gd name="T30" fmla="*/ 4656 w 4657"/>
                <a:gd name="T31" fmla="*/ 250 h 1399"/>
                <a:gd name="T32" fmla="*/ 3596 w 4657"/>
                <a:gd name="T33" fmla="*/ 499 h 1399"/>
                <a:gd name="T34" fmla="*/ 2251 w 4657"/>
                <a:gd name="T35" fmla="*/ 215 h 1399"/>
                <a:gd name="T36" fmla="*/ 1179 w 4657"/>
                <a:gd name="T37"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19;p2">
              <a:extLst>
                <a:ext uri="{FF2B5EF4-FFF2-40B4-BE49-F238E27FC236}">
                  <a16:creationId xmlns:a16="http://schemas.microsoft.com/office/drawing/2014/main" id="{1FEAB2B8-EB48-E41C-8CB4-6B1BBD0D2845}"/>
                </a:ext>
              </a:extLst>
            </p:cNvPr>
            <p:cNvSpPr>
              <a:spLocks/>
            </p:cNvSpPr>
            <p:nvPr/>
          </p:nvSpPr>
          <p:spPr bwMode="auto">
            <a:xfrm>
              <a:off x="4670225" y="2312425"/>
              <a:ext cx="116700" cy="35975"/>
            </a:xfrm>
            <a:custGeom>
              <a:avLst/>
              <a:gdLst>
                <a:gd name="T0" fmla="*/ 1233 w 4668"/>
                <a:gd name="T1" fmla="*/ 1 h 1439"/>
                <a:gd name="T2" fmla="*/ 0 w 4668"/>
                <a:gd name="T3" fmla="*/ 234 h 1439"/>
                <a:gd name="T4" fmla="*/ 0 w 4668"/>
                <a:gd name="T5" fmla="*/ 1187 h 1439"/>
                <a:gd name="T6" fmla="*/ 1125 w 4668"/>
                <a:gd name="T7" fmla="*/ 925 h 1439"/>
                <a:gd name="T8" fmla="*/ 1822 w 4668"/>
                <a:gd name="T9" fmla="*/ 1032 h 1439"/>
                <a:gd name="T10" fmla="*/ 3167 w 4668"/>
                <a:gd name="T11" fmla="*/ 1437 h 1439"/>
                <a:gd name="T12" fmla="*/ 3339 w 4668"/>
                <a:gd name="T13" fmla="*/ 1439 h 1439"/>
                <a:gd name="T14" fmla="*/ 4667 w 4668"/>
                <a:gd name="T15" fmla="*/ 1187 h 1439"/>
                <a:gd name="T16" fmla="*/ 4667 w 4668"/>
                <a:gd name="T17" fmla="*/ 234 h 1439"/>
                <a:gd name="T18" fmla="*/ 3646 w 4668"/>
                <a:gd name="T19" fmla="*/ 499 h 1439"/>
                <a:gd name="T20" fmla="*/ 2274 w 4668"/>
                <a:gd name="T21" fmla="*/ 199 h 1439"/>
                <a:gd name="T22" fmla="*/ 1233 w 4668"/>
                <a:gd name="T23" fmla="*/ 1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20;p2">
              <a:extLst>
                <a:ext uri="{FF2B5EF4-FFF2-40B4-BE49-F238E27FC236}">
                  <a16:creationId xmlns:a16="http://schemas.microsoft.com/office/drawing/2014/main" id="{736F3B30-BEBD-1394-0550-79C81CD77BB5}"/>
                </a:ext>
              </a:extLst>
            </p:cNvPr>
            <p:cNvSpPr>
              <a:spLocks/>
            </p:cNvSpPr>
            <p:nvPr/>
          </p:nvSpPr>
          <p:spPr bwMode="auto">
            <a:xfrm>
              <a:off x="4670500" y="2281250"/>
              <a:ext cx="117600" cy="42900"/>
            </a:xfrm>
            <a:custGeom>
              <a:avLst/>
              <a:gdLst>
                <a:gd name="T0" fmla="*/ 1160 w 4704"/>
                <a:gd name="T1" fmla="*/ 0 h 1716"/>
                <a:gd name="T2" fmla="*/ 1 w 4704"/>
                <a:gd name="T3" fmla="*/ 243 h 1716"/>
                <a:gd name="T4" fmla="*/ 1 w 4704"/>
                <a:gd name="T5" fmla="*/ 1469 h 1716"/>
                <a:gd name="T6" fmla="*/ 108 w 4704"/>
                <a:gd name="T7" fmla="*/ 1422 h 1716"/>
                <a:gd name="T8" fmla="*/ 227 w 4704"/>
                <a:gd name="T9" fmla="*/ 1386 h 1716"/>
                <a:gd name="T10" fmla="*/ 334 w 4704"/>
                <a:gd name="T11" fmla="*/ 1350 h 1716"/>
                <a:gd name="T12" fmla="*/ 561 w 4704"/>
                <a:gd name="T13" fmla="*/ 1267 h 1716"/>
                <a:gd name="T14" fmla="*/ 1060 w 4704"/>
                <a:gd name="T15" fmla="*/ 1211 h 1716"/>
                <a:gd name="T16" fmla="*/ 1811 w 4704"/>
                <a:gd name="T17" fmla="*/ 1350 h 1716"/>
                <a:gd name="T18" fmla="*/ 3542 w 4704"/>
                <a:gd name="T19" fmla="*/ 1716 h 1716"/>
                <a:gd name="T20" fmla="*/ 4275 w 4704"/>
                <a:gd name="T21" fmla="*/ 1612 h 1716"/>
                <a:gd name="T22" fmla="*/ 4394 w 4704"/>
                <a:gd name="T23" fmla="*/ 1565 h 1716"/>
                <a:gd name="T24" fmla="*/ 4656 w 4704"/>
                <a:gd name="T25" fmla="*/ 1469 h 1716"/>
                <a:gd name="T26" fmla="*/ 4656 w 4704"/>
                <a:gd name="T27" fmla="*/ 243 h 1716"/>
                <a:gd name="T28" fmla="*/ 4656 w 4704"/>
                <a:gd name="T29" fmla="*/ 243 h 1716"/>
                <a:gd name="T30" fmla="*/ 3623 w 4704"/>
                <a:gd name="T31" fmla="*/ 506 h 1716"/>
                <a:gd name="T32" fmla="*/ 2894 w 4704"/>
                <a:gd name="T33" fmla="*/ 362 h 1716"/>
                <a:gd name="T34" fmla="*/ 1160 w 4704"/>
                <a:gd name="T35" fmla="*/ 0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21;p2">
              <a:extLst>
                <a:ext uri="{FF2B5EF4-FFF2-40B4-BE49-F238E27FC236}">
                  <a16:creationId xmlns:a16="http://schemas.microsoft.com/office/drawing/2014/main" id="{9170B097-C589-A226-6143-4485D5A57AAD}"/>
                </a:ext>
              </a:extLst>
            </p:cNvPr>
            <p:cNvSpPr>
              <a:spLocks/>
            </p:cNvSpPr>
            <p:nvPr/>
          </p:nvSpPr>
          <p:spPr bwMode="auto">
            <a:xfrm>
              <a:off x="4668725" y="2257250"/>
              <a:ext cx="3900" cy="187550"/>
            </a:xfrm>
            <a:custGeom>
              <a:avLst/>
              <a:gdLst>
                <a:gd name="T0" fmla="*/ 72 w 156"/>
                <a:gd name="T1" fmla="*/ 1 h 7502"/>
                <a:gd name="T2" fmla="*/ 1 w 156"/>
                <a:gd name="T3" fmla="*/ 48 h 7502"/>
                <a:gd name="T4" fmla="*/ 1 w 156"/>
                <a:gd name="T5" fmla="*/ 7502 h 7502"/>
                <a:gd name="T6" fmla="*/ 155 w 156"/>
                <a:gd name="T7" fmla="*/ 7502 h 7502"/>
                <a:gd name="T8" fmla="*/ 155 w 156"/>
                <a:gd name="T9" fmla="*/ 48 h 7502"/>
                <a:gd name="T10" fmla="*/ 72 w 156"/>
                <a:gd name="T11" fmla="*/ 1 h 7502"/>
              </a:gdLst>
              <a:ahLst/>
              <a:cxnLst>
                <a:cxn ang="0">
                  <a:pos x="T0" y="T1"/>
                </a:cxn>
                <a:cxn ang="0">
                  <a:pos x="T2" y="T3"/>
                </a:cxn>
                <a:cxn ang="0">
                  <a:pos x="T4" y="T5"/>
                </a:cxn>
                <a:cxn ang="0">
                  <a:pos x="T6" y="T7"/>
                </a:cxn>
                <a:cxn ang="0">
                  <a:pos x="T8" y="T9"/>
                </a:cxn>
                <a:cxn ang="0">
                  <a:pos x="T10" y="T11"/>
                </a:cxn>
              </a:cxnLst>
              <a:rect l="0" t="0"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22;p2">
              <a:extLst>
                <a:ext uri="{FF2B5EF4-FFF2-40B4-BE49-F238E27FC236}">
                  <a16:creationId xmlns:a16="http://schemas.microsoft.com/office/drawing/2014/main" id="{32B9FBA3-7D05-BFCD-7A6F-D61DDB2396B2}"/>
                </a:ext>
              </a:extLst>
            </p:cNvPr>
            <p:cNvSpPr>
              <a:spLocks/>
            </p:cNvSpPr>
            <p:nvPr/>
          </p:nvSpPr>
          <p:spPr bwMode="auto">
            <a:xfrm>
              <a:off x="4669925" y="2257250"/>
              <a:ext cx="2700" cy="187550"/>
            </a:xfrm>
            <a:custGeom>
              <a:avLst/>
              <a:gdLst>
                <a:gd name="T0" fmla="*/ 0 w 108"/>
                <a:gd name="T1" fmla="*/ 1 h 7502"/>
                <a:gd name="T2" fmla="*/ 36 w 108"/>
                <a:gd name="T3" fmla="*/ 48 h 7502"/>
                <a:gd name="T4" fmla="*/ 36 w 108"/>
                <a:gd name="T5" fmla="*/ 7502 h 7502"/>
                <a:gd name="T6" fmla="*/ 107 w 108"/>
                <a:gd name="T7" fmla="*/ 7502 h 7502"/>
                <a:gd name="T8" fmla="*/ 107 w 108"/>
                <a:gd name="T9" fmla="*/ 48 h 7502"/>
                <a:gd name="T10" fmla="*/ 24 w 108"/>
                <a:gd name="T11" fmla="*/ 1 h 7502"/>
                <a:gd name="T12" fmla="*/ 0 w 108"/>
                <a:gd name="T13" fmla="*/ 1 h 7502"/>
              </a:gdLst>
              <a:ahLst/>
              <a:cxnLst>
                <a:cxn ang="0">
                  <a:pos x="T0" y="T1"/>
                </a:cxn>
                <a:cxn ang="0">
                  <a:pos x="T2" y="T3"/>
                </a:cxn>
                <a:cxn ang="0">
                  <a:pos x="T4" y="T5"/>
                </a:cxn>
                <a:cxn ang="0">
                  <a:pos x="T6" y="T7"/>
                </a:cxn>
                <a:cxn ang="0">
                  <a:pos x="T8" y="T9"/>
                </a:cxn>
                <a:cxn ang="0">
                  <a:pos x="T10" y="T11"/>
                </a:cxn>
                <a:cxn ang="0">
                  <a:pos x="T12" y="T13"/>
                </a:cxn>
              </a:cxnLst>
              <a:rect l="0" t="0" r="r" b="b"/>
              <a:pathLst>
                <a:path w="108" h="7502" extrusionOk="0">
                  <a:moveTo>
                    <a:pt x="0" y="1"/>
                  </a:moveTo>
                  <a:cubicBezTo>
                    <a:pt x="24" y="1"/>
                    <a:pt x="36" y="13"/>
                    <a:pt x="36" y="48"/>
                  </a:cubicBezTo>
                  <a:lnTo>
                    <a:pt x="36" y="7502"/>
                  </a:lnTo>
                  <a:lnTo>
                    <a:pt x="107" y="7502"/>
                  </a:lnTo>
                  <a:lnTo>
                    <a:pt x="107" y="48"/>
                  </a:lnTo>
                  <a:cubicBezTo>
                    <a:pt x="107" y="13"/>
                    <a:pt x="72" y="1"/>
                    <a:pt x="24" y="1"/>
                  </a:cubicBezTo>
                  <a:lnTo>
                    <a:pt x="0" y="1"/>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23;p2">
              <a:extLst>
                <a:ext uri="{FF2B5EF4-FFF2-40B4-BE49-F238E27FC236}">
                  <a16:creationId xmlns:a16="http://schemas.microsoft.com/office/drawing/2014/main" id="{E004FBCD-696C-2064-0B25-18C334D1179C}"/>
                </a:ext>
              </a:extLst>
            </p:cNvPr>
            <p:cNvSpPr>
              <a:spLocks/>
            </p:cNvSpPr>
            <p:nvPr/>
          </p:nvSpPr>
          <p:spPr bwMode="auto">
            <a:xfrm>
              <a:off x="4668725" y="2443875"/>
              <a:ext cx="3900" cy="1525"/>
            </a:xfrm>
            <a:custGeom>
              <a:avLst/>
              <a:gdLst>
                <a:gd name="T0" fmla="*/ 72 w 156"/>
                <a:gd name="T1" fmla="*/ 1 h 61"/>
                <a:gd name="T2" fmla="*/ 1 w 156"/>
                <a:gd name="T3" fmla="*/ 37 h 61"/>
                <a:gd name="T4" fmla="*/ 72 w 156"/>
                <a:gd name="T5" fmla="*/ 60 h 61"/>
                <a:gd name="T6" fmla="*/ 155 w 156"/>
                <a:gd name="T7" fmla="*/ 37 h 61"/>
                <a:gd name="T8" fmla="*/ 72 w 156"/>
                <a:gd name="T9" fmla="*/ 1 h 61"/>
              </a:gdLst>
              <a:ahLst/>
              <a:cxnLst>
                <a:cxn ang="0">
                  <a:pos x="T0" y="T1"/>
                </a:cxn>
                <a:cxn ang="0">
                  <a:pos x="T2" y="T3"/>
                </a:cxn>
                <a:cxn ang="0">
                  <a:pos x="T4" y="T5"/>
                </a:cxn>
                <a:cxn ang="0">
                  <a:pos x="T6" y="T7"/>
                </a:cxn>
                <a:cxn ang="0">
                  <a:pos x="T8" y="T9"/>
                </a:cxn>
              </a:cxnLst>
              <a:rect l="0" t="0"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24;p2">
              <a:extLst>
                <a:ext uri="{FF2B5EF4-FFF2-40B4-BE49-F238E27FC236}">
                  <a16:creationId xmlns:a16="http://schemas.microsoft.com/office/drawing/2014/main" id="{FFA85ABB-63A8-1C0D-DD68-DE59E0019492}"/>
                </a:ext>
              </a:extLst>
            </p:cNvPr>
            <p:cNvSpPr>
              <a:spLocks/>
            </p:cNvSpPr>
            <p:nvPr/>
          </p:nvSpPr>
          <p:spPr bwMode="auto">
            <a:xfrm>
              <a:off x="4669625" y="2258450"/>
              <a:ext cx="900" cy="15500"/>
            </a:xfrm>
            <a:custGeom>
              <a:avLst/>
              <a:gdLst>
                <a:gd name="T0" fmla="*/ 24 w 36"/>
                <a:gd name="T1" fmla="*/ 0 h 620"/>
                <a:gd name="T2" fmla="*/ 12 w 36"/>
                <a:gd name="T3" fmla="*/ 12 h 620"/>
                <a:gd name="T4" fmla="*/ 0 w 36"/>
                <a:gd name="T5" fmla="*/ 84 h 620"/>
                <a:gd name="T6" fmla="*/ 0 w 36"/>
                <a:gd name="T7" fmla="*/ 131 h 620"/>
                <a:gd name="T8" fmla="*/ 0 w 36"/>
                <a:gd name="T9" fmla="*/ 191 h 620"/>
                <a:gd name="T10" fmla="*/ 0 w 36"/>
                <a:gd name="T11" fmla="*/ 310 h 620"/>
                <a:gd name="T12" fmla="*/ 12 w 36"/>
                <a:gd name="T13" fmla="*/ 619 h 620"/>
                <a:gd name="T14" fmla="*/ 24 w 36"/>
                <a:gd name="T15" fmla="*/ 310 h 620"/>
                <a:gd name="T16" fmla="*/ 24 w 36"/>
                <a:gd name="T17" fmla="*/ 191 h 620"/>
                <a:gd name="T18" fmla="*/ 24 w 36"/>
                <a:gd name="T19" fmla="*/ 131 h 620"/>
                <a:gd name="T20" fmla="*/ 24 w 36"/>
                <a:gd name="T21" fmla="*/ 84 h 620"/>
                <a:gd name="T22" fmla="*/ 24 w 36"/>
                <a:gd name="T23" fmla="*/ 24 h 620"/>
                <a:gd name="T24" fmla="*/ 36 w 36"/>
                <a:gd name="T25" fmla="*/ 0 h 620"/>
                <a:gd name="T26" fmla="*/ 24 w 36"/>
                <a:gd name="T27"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lnTo>
                    <a:pt x="24" y="0"/>
                  </a:lnTo>
                  <a:close/>
                </a:path>
              </a:pathLst>
            </a:custGeom>
            <a:solidFill>
              <a:srgbClr val="E6F3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25;p2">
              <a:extLst>
                <a:ext uri="{FF2B5EF4-FFF2-40B4-BE49-F238E27FC236}">
                  <a16:creationId xmlns:a16="http://schemas.microsoft.com/office/drawing/2014/main" id="{4B7BAFEA-D892-BFF9-4326-F1A39AB95AE1}"/>
                </a:ext>
              </a:extLst>
            </p:cNvPr>
            <p:cNvSpPr>
              <a:spLocks/>
            </p:cNvSpPr>
            <p:nvPr/>
          </p:nvSpPr>
          <p:spPr bwMode="auto">
            <a:xfrm>
              <a:off x="4669025" y="2275400"/>
              <a:ext cx="1225" cy="2725"/>
            </a:xfrm>
            <a:custGeom>
              <a:avLst/>
              <a:gdLst>
                <a:gd name="T0" fmla="*/ 24 w 49"/>
                <a:gd name="T1" fmla="*/ 1 h 109"/>
                <a:gd name="T2" fmla="*/ 0 w 49"/>
                <a:gd name="T3" fmla="*/ 49 h 109"/>
                <a:gd name="T4" fmla="*/ 24 w 49"/>
                <a:gd name="T5" fmla="*/ 108 h 109"/>
                <a:gd name="T6" fmla="*/ 36 w 49"/>
                <a:gd name="T7" fmla="*/ 60 h 109"/>
                <a:gd name="T8" fmla="*/ 24 w 49"/>
                <a:gd name="T9" fmla="*/ 1 h 109"/>
              </a:gdLst>
              <a:ahLst/>
              <a:cxnLst>
                <a:cxn ang="0">
                  <a:pos x="T0" y="T1"/>
                </a:cxn>
                <a:cxn ang="0">
                  <a:pos x="T2" y="T3"/>
                </a:cxn>
                <a:cxn ang="0">
                  <a:pos x="T4" y="T5"/>
                </a:cxn>
                <a:cxn ang="0">
                  <a:pos x="T6" y="T7"/>
                </a:cxn>
                <a:cxn ang="0">
                  <a:pos x="T8" y="T9"/>
                </a:cxn>
              </a:cxnLst>
              <a:rect l="0" t="0"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26;p2">
              <a:extLst>
                <a:ext uri="{FF2B5EF4-FFF2-40B4-BE49-F238E27FC236}">
                  <a16:creationId xmlns:a16="http://schemas.microsoft.com/office/drawing/2014/main" id="{94FA3B45-8B8F-E774-F146-D4A0447B3577}"/>
                </a:ext>
              </a:extLst>
            </p:cNvPr>
            <p:cNvSpPr>
              <a:spLocks/>
            </p:cNvSpPr>
            <p:nvPr/>
          </p:nvSpPr>
          <p:spPr bwMode="auto">
            <a:xfrm>
              <a:off x="3367075" y="2258150"/>
              <a:ext cx="116700" cy="34975"/>
            </a:xfrm>
            <a:custGeom>
              <a:avLst/>
              <a:gdLst>
                <a:gd name="T0" fmla="*/ 1184 w 4668"/>
                <a:gd name="T1" fmla="*/ 0 h 1399"/>
                <a:gd name="T2" fmla="*/ 655 w 4668"/>
                <a:gd name="T3" fmla="*/ 36 h 1399"/>
                <a:gd name="T4" fmla="*/ 536 w 4668"/>
                <a:gd name="T5" fmla="*/ 84 h 1399"/>
                <a:gd name="T6" fmla="*/ 393 w 4668"/>
                <a:gd name="T7" fmla="*/ 107 h 1399"/>
                <a:gd name="T8" fmla="*/ 274 w 4668"/>
                <a:gd name="T9" fmla="*/ 155 h 1399"/>
                <a:gd name="T10" fmla="*/ 1 w 4668"/>
                <a:gd name="T11" fmla="*/ 262 h 1399"/>
                <a:gd name="T12" fmla="*/ 1 w 4668"/>
                <a:gd name="T13" fmla="*/ 1179 h 1399"/>
                <a:gd name="T14" fmla="*/ 1125 w 4668"/>
                <a:gd name="T15" fmla="*/ 900 h 1399"/>
                <a:gd name="T16" fmla="*/ 1822 w 4668"/>
                <a:gd name="T17" fmla="*/ 1000 h 1399"/>
                <a:gd name="T18" fmla="*/ 2525 w 4668"/>
                <a:gd name="T19" fmla="*/ 1274 h 1399"/>
                <a:gd name="T20" fmla="*/ 3321 w 4668"/>
                <a:gd name="T21" fmla="*/ 1398 h 1399"/>
                <a:gd name="T22" fmla="*/ 3441 w 4668"/>
                <a:gd name="T23" fmla="*/ 1393 h 1399"/>
                <a:gd name="T24" fmla="*/ 4144 w 4668"/>
                <a:gd name="T25" fmla="*/ 1346 h 1399"/>
                <a:gd name="T26" fmla="*/ 4406 w 4668"/>
                <a:gd name="T27" fmla="*/ 1274 h 1399"/>
                <a:gd name="T28" fmla="*/ 4668 w 4668"/>
                <a:gd name="T29" fmla="*/ 1167 h 1399"/>
                <a:gd name="T30" fmla="*/ 4668 w 4668"/>
                <a:gd name="T31" fmla="*/ 250 h 1399"/>
                <a:gd name="T32" fmla="*/ 3598 w 4668"/>
                <a:gd name="T33" fmla="*/ 499 h 1399"/>
                <a:gd name="T34" fmla="*/ 2251 w 4668"/>
                <a:gd name="T35" fmla="*/ 215 h 1399"/>
                <a:gd name="T36" fmla="*/ 1184 w 4668"/>
                <a:gd name="T37"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27;p2">
              <a:extLst>
                <a:ext uri="{FF2B5EF4-FFF2-40B4-BE49-F238E27FC236}">
                  <a16:creationId xmlns:a16="http://schemas.microsoft.com/office/drawing/2014/main" id="{3E0909FE-8F76-1496-B986-151E66678017}"/>
                </a:ext>
              </a:extLst>
            </p:cNvPr>
            <p:cNvSpPr>
              <a:spLocks/>
            </p:cNvSpPr>
            <p:nvPr/>
          </p:nvSpPr>
          <p:spPr bwMode="auto">
            <a:xfrm>
              <a:off x="3366775" y="2312425"/>
              <a:ext cx="117000" cy="35975"/>
            </a:xfrm>
            <a:custGeom>
              <a:avLst/>
              <a:gdLst>
                <a:gd name="T0" fmla="*/ 1233 w 4680"/>
                <a:gd name="T1" fmla="*/ 1 h 1439"/>
                <a:gd name="T2" fmla="*/ 1 w 4680"/>
                <a:gd name="T3" fmla="*/ 234 h 1439"/>
                <a:gd name="T4" fmla="*/ 1 w 4680"/>
                <a:gd name="T5" fmla="*/ 1187 h 1439"/>
                <a:gd name="T6" fmla="*/ 1126 w 4680"/>
                <a:gd name="T7" fmla="*/ 925 h 1439"/>
                <a:gd name="T8" fmla="*/ 1822 w 4680"/>
                <a:gd name="T9" fmla="*/ 1032 h 1439"/>
                <a:gd name="T10" fmla="*/ 3180 w 4680"/>
                <a:gd name="T11" fmla="*/ 1437 h 1439"/>
                <a:gd name="T12" fmla="*/ 3351 w 4680"/>
                <a:gd name="T13" fmla="*/ 1439 h 1439"/>
                <a:gd name="T14" fmla="*/ 4680 w 4680"/>
                <a:gd name="T15" fmla="*/ 1187 h 1439"/>
                <a:gd name="T16" fmla="*/ 4680 w 4680"/>
                <a:gd name="T17" fmla="*/ 234 h 1439"/>
                <a:gd name="T18" fmla="*/ 3649 w 4680"/>
                <a:gd name="T19" fmla="*/ 499 h 1439"/>
                <a:gd name="T20" fmla="*/ 2275 w 4680"/>
                <a:gd name="T21" fmla="*/ 199 h 1439"/>
                <a:gd name="T22" fmla="*/ 1233 w 4680"/>
                <a:gd name="T23" fmla="*/ 1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2" name="Google Shape;28;p2">
              <a:extLst>
                <a:ext uri="{FF2B5EF4-FFF2-40B4-BE49-F238E27FC236}">
                  <a16:creationId xmlns:a16="http://schemas.microsoft.com/office/drawing/2014/main" id="{6ED90CF2-7F66-6D24-99EA-75FE2ABFB382}"/>
                </a:ext>
              </a:extLst>
            </p:cNvPr>
            <p:cNvSpPr>
              <a:spLocks/>
            </p:cNvSpPr>
            <p:nvPr/>
          </p:nvSpPr>
          <p:spPr bwMode="auto">
            <a:xfrm>
              <a:off x="3367375" y="2281250"/>
              <a:ext cx="117300" cy="42900"/>
            </a:xfrm>
            <a:custGeom>
              <a:avLst/>
              <a:gdLst>
                <a:gd name="T0" fmla="*/ 1153 w 4692"/>
                <a:gd name="T1" fmla="*/ 0 h 1716"/>
                <a:gd name="T2" fmla="*/ 0 w 4692"/>
                <a:gd name="T3" fmla="*/ 243 h 1716"/>
                <a:gd name="T4" fmla="*/ 0 w 4692"/>
                <a:gd name="T5" fmla="*/ 1469 h 1716"/>
                <a:gd name="T6" fmla="*/ 96 w 4692"/>
                <a:gd name="T7" fmla="*/ 1422 h 1716"/>
                <a:gd name="T8" fmla="*/ 215 w 4692"/>
                <a:gd name="T9" fmla="*/ 1386 h 1716"/>
                <a:gd name="T10" fmla="*/ 322 w 4692"/>
                <a:gd name="T11" fmla="*/ 1350 h 1716"/>
                <a:gd name="T12" fmla="*/ 548 w 4692"/>
                <a:gd name="T13" fmla="*/ 1267 h 1716"/>
                <a:gd name="T14" fmla="*/ 1047 w 4692"/>
                <a:gd name="T15" fmla="*/ 1211 h 1716"/>
                <a:gd name="T16" fmla="*/ 1798 w 4692"/>
                <a:gd name="T17" fmla="*/ 1350 h 1716"/>
                <a:gd name="T18" fmla="*/ 3530 w 4692"/>
                <a:gd name="T19" fmla="*/ 1716 h 1716"/>
                <a:gd name="T20" fmla="*/ 4263 w 4692"/>
                <a:gd name="T21" fmla="*/ 1612 h 1716"/>
                <a:gd name="T22" fmla="*/ 4382 w 4692"/>
                <a:gd name="T23" fmla="*/ 1565 h 1716"/>
                <a:gd name="T24" fmla="*/ 4656 w 4692"/>
                <a:gd name="T25" fmla="*/ 1469 h 1716"/>
                <a:gd name="T26" fmla="*/ 4656 w 4692"/>
                <a:gd name="T27" fmla="*/ 243 h 1716"/>
                <a:gd name="T28" fmla="*/ 4656 w 4692"/>
                <a:gd name="T29" fmla="*/ 243 h 1716"/>
                <a:gd name="T30" fmla="*/ 3615 w 4692"/>
                <a:gd name="T31" fmla="*/ 506 h 1716"/>
                <a:gd name="T32" fmla="*/ 2882 w 4692"/>
                <a:gd name="T33" fmla="*/ 362 h 1716"/>
                <a:gd name="T34" fmla="*/ 1153 w 4692"/>
                <a:gd name="T35" fmla="*/ 0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3" name="Google Shape;29;p2">
              <a:extLst>
                <a:ext uri="{FF2B5EF4-FFF2-40B4-BE49-F238E27FC236}">
                  <a16:creationId xmlns:a16="http://schemas.microsoft.com/office/drawing/2014/main" id="{6C5A0676-8DA0-CE22-0075-ED28A99D1611}"/>
                </a:ext>
              </a:extLst>
            </p:cNvPr>
            <p:cNvSpPr>
              <a:spLocks/>
            </p:cNvSpPr>
            <p:nvPr/>
          </p:nvSpPr>
          <p:spPr bwMode="auto">
            <a:xfrm>
              <a:off x="3365300" y="2257250"/>
              <a:ext cx="3875" cy="187550"/>
            </a:xfrm>
            <a:custGeom>
              <a:avLst/>
              <a:gdLst>
                <a:gd name="T0" fmla="*/ 83 w 155"/>
                <a:gd name="T1" fmla="*/ 1 h 7502"/>
                <a:gd name="T2" fmla="*/ 0 w 155"/>
                <a:gd name="T3" fmla="*/ 48 h 7502"/>
                <a:gd name="T4" fmla="*/ 0 w 155"/>
                <a:gd name="T5" fmla="*/ 7502 h 7502"/>
                <a:gd name="T6" fmla="*/ 155 w 155"/>
                <a:gd name="T7" fmla="*/ 7502 h 7502"/>
                <a:gd name="T8" fmla="*/ 155 w 155"/>
                <a:gd name="T9" fmla="*/ 48 h 7502"/>
                <a:gd name="T10" fmla="*/ 83 w 155"/>
                <a:gd name="T11" fmla="*/ 1 h 7502"/>
              </a:gdLst>
              <a:ahLst/>
              <a:cxnLst>
                <a:cxn ang="0">
                  <a:pos x="T0" y="T1"/>
                </a:cxn>
                <a:cxn ang="0">
                  <a:pos x="T2" y="T3"/>
                </a:cxn>
                <a:cxn ang="0">
                  <a:pos x="T4" y="T5"/>
                </a:cxn>
                <a:cxn ang="0">
                  <a:pos x="T6" y="T7"/>
                </a:cxn>
                <a:cxn ang="0">
                  <a:pos x="T8" y="T9"/>
                </a:cxn>
                <a:cxn ang="0">
                  <a:pos x="T10" y="T11"/>
                </a:cxn>
              </a:cxnLst>
              <a:rect l="0" t="0"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4" name="Google Shape;30;p2">
              <a:extLst>
                <a:ext uri="{FF2B5EF4-FFF2-40B4-BE49-F238E27FC236}">
                  <a16:creationId xmlns:a16="http://schemas.microsoft.com/office/drawing/2014/main" id="{70542DBD-4DFA-5884-F8F6-7EB58B60D926}"/>
                </a:ext>
              </a:extLst>
            </p:cNvPr>
            <p:cNvSpPr>
              <a:spLocks/>
            </p:cNvSpPr>
            <p:nvPr/>
          </p:nvSpPr>
          <p:spPr bwMode="auto">
            <a:xfrm>
              <a:off x="3366475" y="2257250"/>
              <a:ext cx="2700" cy="187550"/>
            </a:xfrm>
            <a:custGeom>
              <a:avLst/>
              <a:gdLst>
                <a:gd name="T0" fmla="*/ 1 w 108"/>
                <a:gd name="T1" fmla="*/ 1 h 7502"/>
                <a:gd name="T2" fmla="*/ 48 w 108"/>
                <a:gd name="T3" fmla="*/ 48 h 7502"/>
                <a:gd name="T4" fmla="*/ 48 w 108"/>
                <a:gd name="T5" fmla="*/ 7502 h 7502"/>
                <a:gd name="T6" fmla="*/ 108 w 108"/>
                <a:gd name="T7" fmla="*/ 7502 h 7502"/>
                <a:gd name="T8" fmla="*/ 108 w 108"/>
                <a:gd name="T9" fmla="*/ 48 h 7502"/>
                <a:gd name="T10" fmla="*/ 36 w 108"/>
                <a:gd name="T11" fmla="*/ 1 h 7502"/>
                <a:gd name="T12" fmla="*/ 1 w 108"/>
                <a:gd name="T13" fmla="*/ 1 h 7502"/>
              </a:gdLst>
              <a:ahLst/>
              <a:cxnLst>
                <a:cxn ang="0">
                  <a:pos x="T0" y="T1"/>
                </a:cxn>
                <a:cxn ang="0">
                  <a:pos x="T2" y="T3"/>
                </a:cxn>
                <a:cxn ang="0">
                  <a:pos x="T4" y="T5"/>
                </a:cxn>
                <a:cxn ang="0">
                  <a:pos x="T6" y="T7"/>
                </a:cxn>
                <a:cxn ang="0">
                  <a:pos x="T8" y="T9"/>
                </a:cxn>
                <a:cxn ang="0">
                  <a:pos x="T10" y="T11"/>
                </a:cxn>
                <a:cxn ang="0">
                  <a:pos x="T12" y="T13"/>
                </a:cxn>
              </a:cxnLst>
              <a:rect l="0" t="0" r="r" b="b"/>
              <a:pathLst>
                <a:path w="108" h="7502" extrusionOk="0">
                  <a:moveTo>
                    <a:pt x="1" y="1"/>
                  </a:moveTo>
                  <a:cubicBezTo>
                    <a:pt x="36" y="1"/>
                    <a:pt x="48" y="13"/>
                    <a:pt x="48" y="48"/>
                  </a:cubicBezTo>
                  <a:lnTo>
                    <a:pt x="48" y="7502"/>
                  </a:lnTo>
                  <a:lnTo>
                    <a:pt x="108" y="7502"/>
                  </a:lnTo>
                  <a:lnTo>
                    <a:pt x="108" y="48"/>
                  </a:lnTo>
                  <a:cubicBezTo>
                    <a:pt x="108" y="13"/>
                    <a:pt x="72" y="1"/>
                    <a:pt x="36" y="1"/>
                  </a:cubicBezTo>
                  <a:lnTo>
                    <a:pt x="1" y="1"/>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5" name="Google Shape;31;p2">
              <a:extLst>
                <a:ext uri="{FF2B5EF4-FFF2-40B4-BE49-F238E27FC236}">
                  <a16:creationId xmlns:a16="http://schemas.microsoft.com/office/drawing/2014/main" id="{DF0AEDD4-B72E-8352-E07A-637D324AD5E1}"/>
                </a:ext>
              </a:extLst>
            </p:cNvPr>
            <p:cNvSpPr>
              <a:spLocks/>
            </p:cNvSpPr>
            <p:nvPr/>
          </p:nvSpPr>
          <p:spPr bwMode="auto">
            <a:xfrm>
              <a:off x="3365300" y="2443875"/>
              <a:ext cx="3875" cy="1525"/>
            </a:xfrm>
            <a:custGeom>
              <a:avLst/>
              <a:gdLst>
                <a:gd name="T0" fmla="*/ 83 w 155"/>
                <a:gd name="T1" fmla="*/ 1 h 61"/>
                <a:gd name="T2" fmla="*/ 0 w 155"/>
                <a:gd name="T3" fmla="*/ 37 h 61"/>
                <a:gd name="T4" fmla="*/ 83 w 155"/>
                <a:gd name="T5" fmla="*/ 60 h 61"/>
                <a:gd name="T6" fmla="*/ 155 w 155"/>
                <a:gd name="T7" fmla="*/ 37 h 61"/>
                <a:gd name="T8" fmla="*/ 83 w 155"/>
                <a:gd name="T9" fmla="*/ 1 h 61"/>
              </a:gdLst>
              <a:ahLst/>
              <a:cxnLst>
                <a:cxn ang="0">
                  <a:pos x="T0" y="T1"/>
                </a:cxn>
                <a:cxn ang="0">
                  <a:pos x="T2" y="T3"/>
                </a:cxn>
                <a:cxn ang="0">
                  <a:pos x="T4" y="T5"/>
                </a:cxn>
                <a:cxn ang="0">
                  <a:pos x="T6" y="T7"/>
                </a:cxn>
                <a:cxn ang="0">
                  <a:pos x="T8" y="T9"/>
                </a:cxn>
              </a:cxnLst>
              <a:rect l="0" t="0"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6" name="Google Shape;32;p2">
              <a:extLst>
                <a:ext uri="{FF2B5EF4-FFF2-40B4-BE49-F238E27FC236}">
                  <a16:creationId xmlns:a16="http://schemas.microsoft.com/office/drawing/2014/main" id="{3AF77AD6-6B2E-F83C-C045-336D105A05ED}"/>
                </a:ext>
              </a:extLst>
            </p:cNvPr>
            <p:cNvSpPr>
              <a:spLocks/>
            </p:cNvSpPr>
            <p:nvPr/>
          </p:nvSpPr>
          <p:spPr bwMode="auto">
            <a:xfrm>
              <a:off x="3366175" y="2258450"/>
              <a:ext cx="1225" cy="15500"/>
            </a:xfrm>
            <a:custGeom>
              <a:avLst/>
              <a:gdLst>
                <a:gd name="T0" fmla="*/ 25 w 49"/>
                <a:gd name="T1" fmla="*/ 0 h 620"/>
                <a:gd name="T2" fmla="*/ 13 w 49"/>
                <a:gd name="T3" fmla="*/ 12 h 620"/>
                <a:gd name="T4" fmla="*/ 1 w 49"/>
                <a:gd name="T5" fmla="*/ 84 h 620"/>
                <a:gd name="T6" fmla="*/ 1 w 49"/>
                <a:gd name="T7" fmla="*/ 131 h 620"/>
                <a:gd name="T8" fmla="*/ 1 w 49"/>
                <a:gd name="T9" fmla="*/ 191 h 620"/>
                <a:gd name="T10" fmla="*/ 1 w 49"/>
                <a:gd name="T11" fmla="*/ 310 h 620"/>
                <a:gd name="T12" fmla="*/ 13 w 49"/>
                <a:gd name="T13" fmla="*/ 619 h 620"/>
                <a:gd name="T14" fmla="*/ 25 w 49"/>
                <a:gd name="T15" fmla="*/ 310 h 620"/>
                <a:gd name="T16" fmla="*/ 25 w 49"/>
                <a:gd name="T17" fmla="*/ 191 h 620"/>
                <a:gd name="T18" fmla="*/ 25 w 49"/>
                <a:gd name="T19" fmla="*/ 131 h 620"/>
                <a:gd name="T20" fmla="*/ 25 w 49"/>
                <a:gd name="T21" fmla="*/ 84 h 620"/>
                <a:gd name="T22" fmla="*/ 25 w 49"/>
                <a:gd name="T23" fmla="*/ 24 h 620"/>
                <a:gd name="T24" fmla="*/ 48 w 49"/>
                <a:gd name="T25" fmla="*/ 0 h 620"/>
                <a:gd name="T26" fmla="*/ 25 w 49"/>
                <a:gd name="T27"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lnTo>
                    <a:pt x="25" y="0"/>
                  </a:lnTo>
                  <a:close/>
                </a:path>
              </a:pathLst>
            </a:custGeom>
            <a:solidFill>
              <a:srgbClr val="E6F3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7" name="Google Shape;33;p2">
              <a:extLst>
                <a:ext uri="{FF2B5EF4-FFF2-40B4-BE49-F238E27FC236}">
                  <a16:creationId xmlns:a16="http://schemas.microsoft.com/office/drawing/2014/main" id="{25EA1930-E3AE-9E95-0A01-D0A916EFB993}"/>
                </a:ext>
              </a:extLst>
            </p:cNvPr>
            <p:cNvSpPr>
              <a:spLocks/>
            </p:cNvSpPr>
            <p:nvPr/>
          </p:nvSpPr>
          <p:spPr bwMode="auto">
            <a:xfrm>
              <a:off x="3365875" y="2275400"/>
              <a:ext cx="925" cy="2725"/>
            </a:xfrm>
            <a:custGeom>
              <a:avLst/>
              <a:gdLst>
                <a:gd name="T0" fmla="*/ 13 w 37"/>
                <a:gd name="T1" fmla="*/ 1 h 109"/>
                <a:gd name="T2" fmla="*/ 1 w 37"/>
                <a:gd name="T3" fmla="*/ 49 h 109"/>
                <a:gd name="T4" fmla="*/ 13 w 37"/>
                <a:gd name="T5" fmla="*/ 108 h 109"/>
                <a:gd name="T6" fmla="*/ 25 w 37"/>
                <a:gd name="T7" fmla="*/ 60 h 109"/>
                <a:gd name="T8" fmla="*/ 13 w 37"/>
                <a:gd name="T9" fmla="*/ 1 h 109"/>
              </a:gdLst>
              <a:ahLst/>
              <a:cxnLst>
                <a:cxn ang="0">
                  <a:pos x="T0" y="T1"/>
                </a:cxn>
                <a:cxn ang="0">
                  <a:pos x="T2" y="T3"/>
                </a:cxn>
                <a:cxn ang="0">
                  <a:pos x="T4" y="T5"/>
                </a:cxn>
                <a:cxn ang="0">
                  <a:pos x="T6" y="T7"/>
                </a:cxn>
                <a:cxn ang="0">
                  <a:pos x="T8" y="T9"/>
                </a:cxn>
              </a:cxnLst>
              <a:rect l="0" t="0"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8" name="Google Shape;34;p2">
              <a:extLst>
                <a:ext uri="{FF2B5EF4-FFF2-40B4-BE49-F238E27FC236}">
                  <a16:creationId xmlns:a16="http://schemas.microsoft.com/office/drawing/2014/main" id="{3003F955-AC64-056A-CC40-4E9218EE24CC}"/>
                </a:ext>
              </a:extLst>
            </p:cNvPr>
            <p:cNvSpPr>
              <a:spLocks/>
            </p:cNvSpPr>
            <p:nvPr/>
          </p:nvSpPr>
          <p:spPr bwMode="auto">
            <a:xfrm>
              <a:off x="2845275" y="2562950"/>
              <a:ext cx="567075" cy="232500"/>
            </a:xfrm>
            <a:custGeom>
              <a:avLst/>
              <a:gdLst>
                <a:gd name="T0" fmla="*/ 12586 w 22683"/>
                <a:gd name="T1" fmla="*/ 0 h 9300"/>
                <a:gd name="T2" fmla="*/ 10145 w 22683"/>
                <a:gd name="T3" fmla="*/ 1893 h 9300"/>
                <a:gd name="T4" fmla="*/ 7633 w 22683"/>
                <a:gd name="T5" fmla="*/ 512 h 9300"/>
                <a:gd name="T6" fmla="*/ 4632 w 22683"/>
                <a:gd name="T7" fmla="*/ 3513 h 9300"/>
                <a:gd name="T8" fmla="*/ 4644 w 22683"/>
                <a:gd name="T9" fmla="*/ 3798 h 9300"/>
                <a:gd name="T10" fmla="*/ 3001 w 22683"/>
                <a:gd name="T11" fmla="*/ 3310 h 9300"/>
                <a:gd name="T12" fmla="*/ 1 w 22683"/>
                <a:gd name="T13" fmla="*/ 6311 h 9300"/>
                <a:gd name="T14" fmla="*/ 2799 w 22683"/>
                <a:gd name="T15" fmla="*/ 9299 h 9300"/>
                <a:gd name="T16" fmla="*/ 19789 w 22683"/>
                <a:gd name="T17" fmla="*/ 9299 h 9300"/>
                <a:gd name="T18" fmla="*/ 22682 w 22683"/>
                <a:gd name="T19" fmla="*/ 6311 h 9300"/>
                <a:gd name="T20" fmla="*/ 19670 w 22683"/>
                <a:gd name="T21" fmla="*/ 3310 h 9300"/>
                <a:gd name="T22" fmla="*/ 18063 w 22683"/>
                <a:gd name="T23" fmla="*/ 3775 h 9300"/>
                <a:gd name="T24" fmla="*/ 16277 w 22683"/>
                <a:gd name="T25" fmla="*/ 2239 h 9300"/>
                <a:gd name="T26" fmla="*/ 15086 w 22683"/>
                <a:gd name="T27" fmla="*/ 2679 h 9300"/>
                <a:gd name="T28" fmla="*/ 15110 w 22683"/>
                <a:gd name="T29" fmla="*/ 2524 h 9300"/>
                <a:gd name="T30" fmla="*/ 12586 w 22683"/>
                <a:gd name="T31" fmla="*/ 0 h 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9" name="Google Shape;35;p2">
              <a:extLst>
                <a:ext uri="{FF2B5EF4-FFF2-40B4-BE49-F238E27FC236}">
                  <a16:creationId xmlns:a16="http://schemas.microsoft.com/office/drawing/2014/main" id="{FCEF1648-5543-4E90-D72F-A4C97A700C9C}"/>
                </a:ext>
              </a:extLst>
            </p:cNvPr>
            <p:cNvSpPr>
              <a:spLocks/>
            </p:cNvSpPr>
            <p:nvPr/>
          </p:nvSpPr>
          <p:spPr bwMode="auto">
            <a:xfrm>
              <a:off x="4552650" y="2916850"/>
              <a:ext cx="632825" cy="230725"/>
            </a:xfrm>
            <a:custGeom>
              <a:avLst/>
              <a:gdLst>
                <a:gd name="T0" fmla="*/ 12847 w 25313"/>
                <a:gd name="T1" fmla="*/ 1 h 9229"/>
                <a:gd name="T2" fmla="*/ 10347 w 25313"/>
                <a:gd name="T3" fmla="*/ 2501 h 9229"/>
                <a:gd name="T4" fmla="*/ 10359 w 25313"/>
                <a:gd name="T5" fmla="*/ 2668 h 9229"/>
                <a:gd name="T6" fmla="*/ 9180 w 25313"/>
                <a:gd name="T7" fmla="*/ 2215 h 9229"/>
                <a:gd name="T8" fmla="*/ 7418 w 25313"/>
                <a:gd name="T9" fmla="*/ 3739 h 9229"/>
                <a:gd name="T10" fmla="*/ 5822 w 25313"/>
                <a:gd name="T11" fmla="*/ 3275 h 9229"/>
                <a:gd name="T12" fmla="*/ 2965 w 25313"/>
                <a:gd name="T13" fmla="*/ 5418 h 9229"/>
                <a:gd name="T14" fmla="*/ 1929 w 25313"/>
                <a:gd name="T15" fmla="*/ 5418 h 9229"/>
                <a:gd name="T16" fmla="*/ 0 w 25313"/>
                <a:gd name="T17" fmla="*/ 7287 h 9229"/>
                <a:gd name="T18" fmla="*/ 1893 w 25313"/>
                <a:gd name="T19" fmla="*/ 9180 h 9229"/>
                <a:gd name="T20" fmla="*/ 5298 w 25313"/>
                <a:gd name="T21" fmla="*/ 9180 h 9229"/>
                <a:gd name="T22" fmla="*/ 5656 w 25313"/>
                <a:gd name="T23" fmla="*/ 9228 h 9229"/>
                <a:gd name="T24" fmla="*/ 22539 w 25313"/>
                <a:gd name="T25" fmla="*/ 9228 h 9229"/>
                <a:gd name="T26" fmla="*/ 25313 w 25313"/>
                <a:gd name="T27" fmla="*/ 6252 h 9229"/>
                <a:gd name="T28" fmla="*/ 22336 w 25313"/>
                <a:gd name="T29" fmla="*/ 3275 h 9229"/>
                <a:gd name="T30" fmla="*/ 20717 w 25313"/>
                <a:gd name="T31" fmla="*/ 3751 h 9229"/>
                <a:gd name="T32" fmla="*/ 20729 w 25313"/>
                <a:gd name="T33" fmla="*/ 3477 h 9229"/>
                <a:gd name="T34" fmla="*/ 17752 w 25313"/>
                <a:gd name="T35" fmla="*/ 501 h 9229"/>
                <a:gd name="T36" fmla="*/ 15252 w 25313"/>
                <a:gd name="T37" fmla="*/ 1882 h 9229"/>
                <a:gd name="T38" fmla="*/ 12847 w 25313"/>
                <a:gd name="T39" fmla="*/ 1 h 9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0" name="Google Shape;36;p2">
              <a:extLst>
                <a:ext uri="{FF2B5EF4-FFF2-40B4-BE49-F238E27FC236}">
                  <a16:creationId xmlns:a16="http://schemas.microsoft.com/office/drawing/2014/main" id="{61F2F581-C7A6-C989-F732-11837E86CDBF}"/>
                </a:ext>
              </a:extLst>
            </p:cNvPr>
            <p:cNvSpPr>
              <a:spLocks/>
            </p:cNvSpPr>
            <p:nvPr/>
          </p:nvSpPr>
          <p:spPr bwMode="auto">
            <a:xfrm>
              <a:off x="3890050" y="2555800"/>
              <a:ext cx="275375" cy="1016825"/>
            </a:xfrm>
            <a:custGeom>
              <a:avLst/>
              <a:gdLst>
                <a:gd name="T0" fmla="*/ 1 w 11015"/>
                <a:gd name="T1" fmla="*/ 1 h 40673"/>
                <a:gd name="T2" fmla="*/ 1 w 11015"/>
                <a:gd name="T3" fmla="*/ 40672 h 40673"/>
                <a:gd name="T4" fmla="*/ 11014 w 11015"/>
                <a:gd name="T5" fmla="*/ 40672 h 40673"/>
                <a:gd name="T6" fmla="*/ 11014 w 11015"/>
                <a:gd name="T7" fmla="*/ 1 h 40673"/>
                <a:gd name="T8" fmla="*/ 1 w 11015"/>
                <a:gd name="T9" fmla="*/ 1 h 40673"/>
              </a:gdLst>
              <a:ahLst/>
              <a:cxnLst>
                <a:cxn ang="0">
                  <a:pos x="T0" y="T1"/>
                </a:cxn>
                <a:cxn ang="0">
                  <a:pos x="T2" y="T3"/>
                </a:cxn>
                <a:cxn ang="0">
                  <a:pos x="T4" y="T5"/>
                </a:cxn>
                <a:cxn ang="0">
                  <a:pos x="T6" y="T7"/>
                </a:cxn>
                <a:cxn ang="0">
                  <a:pos x="T8" y="T9"/>
                </a:cxn>
              </a:cxnLst>
              <a:rect l="0" t="0" r="r" b="b"/>
              <a:pathLst>
                <a:path w="11015" h="40673" extrusionOk="0">
                  <a:moveTo>
                    <a:pt x="1" y="1"/>
                  </a:moveTo>
                  <a:lnTo>
                    <a:pt x="1" y="40672"/>
                  </a:lnTo>
                  <a:lnTo>
                    <a:pt x="11014" y="40672"/>
                  </a:lnTo>
                  <a:lnTo>
                    <a:pt x="11014" y="1"/>
                  </a:lnTo>
                  <a:lnTo>
                    <a:pt x="1"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1" name="Google Shape;37;p2">
              <a:extLst>
                <a:ext uri="{FF2B5EF4-FFF2-40B4-BE49-F238E27FC236}">
                  <a16:creationId xmlns:a16="http://schemas.microsoft.com/office/drawing/2014/main" id="{C46E747B-9BED-7905-E5F3-3622D691B7D1}"/>
                </a:ext>
              </a:extLst>
            </p:cNvPr>
            <p:cNvSpPr>
              <a:spLocks/>
            </p:cNvSpPr>
            <p:nvPr/>
          </p:nvSpPr>
          <p:spPr bwMode="auto">
            <a:xfrm>
              <a:off x="3872500" y="2468300"/>
              <a:ext cx="310775" cy="122650"/>
            </a:xfrm>
            <a:custGeom>
              <a:avLst/>
              <a:gdLst>
                <a:gd name="T0" fmla="*/ 5465 w 12431"/>
                <a:gd name="T1" fmla="*/ 0 h 4906"/>
                <a:gd name="T2" fmla="*/ 5465 w 12431"/>
                <a:gd name="T3" fmla="*/ 2334 h 4906"/>
                <a:gd name="T4" fmla="*/ 4108 w 12431"/>
                <a:gd name="T5" fmla="*/ 2334 h 4906"/>
                <a:gd name="T6" fmla="*/ 4108 w 12431"/>
                <a:gd name="T7" fmla="*/ 12 h 4906"/>
                <a:gd name="T8" fmla="*/ 2751 w 12431"/>
                <a:gd name="T9" fmla="*/ 12 h 4906"/>
                <a:gd name="T10" fmla="*/ 2751 w 12431"/>
                <a:gd name="T11" fmla="*/ 2334 h 4906"/>
                <a:gd name="T12" fmla="*/ 1370 w 12431"/>
                <a:gd name="T13" fmla="*/ 2334 h 4906"/>
                <a:gd name="T14" fmla="*/ 1370 w 12431"/>
                <a:gd name="T15" fmla="*/ 12 h 4906"/>
                <a:gd name="T16" fmla="*/ 0 w 12431"/>
                <a:gd name="T17" fmla="*/ 12 h 4906"/>
                <a:gd name="T18" fmla="*/ 0 w 12431"/>
                <a:gd name="T19" fmla="*/ 4905 h 4906"/>
                <a:gd name="T20" fmla="*/ 12430 w 12431"/>
                <a:gd name="T21" fmla="*/ 4905 h 4906"/>
                <a:gd name="T22" fmla="*/ 12430 w 12431"/>
                <a:gd name="T23" fmla="*/ 12 h 4906"/>
                <a:gd name="T24" fmla="*/ 11073 w 12431"/>
                <a:gd name="T25" fmla="*/ 12 h 4906"/>
                <a:gd name="T26" fmla="*/ 11073 w 12431"/>
                <a:gd name="T27" fmla="*/ 2334 h 4906"/>
                <a:gd name="T28" fmla="*/ 9680 w 12431"/>
                <a:gd name="T29" fmla="*/ 2334 h 4906"/>
                <a:gd name="T30" fmla="*/ 9680 w 12431"/>
                <a:gd name="T31" fmla="*/ 12 h 4906"/>
                <a:gd name="T32" fmla="*/ 8323 w 12431"/>
                <a:gd name="T33" fmla="*/ 12 h 4906"/>
                <a:gd name="T34" fmla="*/ 8323 w 12431"/>
                <a:gd name="T35" fmla="*/ 2334 h 4906"/>
                <a:gd name="T36" fmla="*/ 6835 w 12431"/>
                <a:gd name="T37" fmla="*/ 2334 h 4906"/>
                <a:gd name="T38" fmla="*/ 6835 w 12431"/>
                <a:gd name="T39" fmla="*/ 0 h 4906"/>
                <a:gd name="T40" fmla="*/ 5465 w 12431"/>
                <a:gd name="T41" fmla="*/ 0 h 4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lnTo>
                    <a:pt x="5465"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2" name="Google Shape;38;p2">
              <a:extLst>
                <a:ext uri="{FF2B5EF4-FFF2-40B4-BE49-F238E27FC236}">
                  <a16:creationId xmlns:a16="http://schemas.microsoft.com/office/drawing/2014/main" id="{2569A830-1D41-FD36-186E-433670747360}"/>
                </a:ext>
              </a:extLst>
            </p:cNvPr>
            <p:cNvSpPr>
              <a:spLocks/>
            </p:cNvSpPr>
            <p:nvPr/>
          </p:nvSpPr>
          <p:spPr bwMode="auto">
            <a:xfrm>
              <a:off x="3994825" y="2647775"/>
              <a:ext cx="58975" cy="89925"/>
            </a:xfrm>
            <a:custGeom>
              <a:avLst/>
              <a:gdLst>
                <a:gd name="T0" fmla="*/ 1180 w 2359"/>
                <a:gd name="T1" fmla="*/ 1 h 3597"/>
                <a:gd name="T2" fmla="*/ 1 w 2359"/>
                <a:gd name="T3" fmla="*/ 1179 h 3597"/>
                <a:gd name="T4" fmla="*/ 1 w 2359"/>
                <a:gd name="T5" fmla="*/ 3596 h 3597"/>
                <a:gd name="T6" fmla="*/ 2346 w 2359"/>
                <a:gd name="T7" fmla="*/ 3596 h 3597"/>
                <a:gd name="T8" fmla="*/ 2346 w 2359"/>
                <a:gd name="T9" fmla="*/ 1179 h 3597"/>
                <a:gd name="T10" fmla="*/ 2358 w 2359"/>
                <a:gd name="T11" fmla="*/ 1179 h 3597"/>
                <a:gd name="T12" fmla="*/ 1180 w 2359"/>
                <a:gd name="T13" fmla="*/ 1 h 3597"/>
              </a:gdLst>
              <a:ahLst/>
              <a:cxnLst>
                <a:cxn ang="0">
                  <a:pos x="T0" y="T1"/>
                </a:cxn>
                <a:cxn ang="0">
                  <a:pos x="T2" y="T3"/>
                </a:cxn>
                <a:cxn ang="0">
                  <a:pos x="T4" y="T5"/>
                </a:cxn>
                <a:cxn ang="0">
                  <a:pos x="T6" y="T7"/>
                </a:cxn>
                <a:cxn ang="0">
                  <a:pos x="T8" y="T9"/>
                </a:cxn>
                <a:cxn ang="0">
                  <a:pos x="T10" y="T11"/>
                </a:cxn>
                <a:cxn ang="0">
                  <a:pos x="T12" y="T13"/>
                </a:cxn>
              </a:cxnLst>
              <a:rect l="0" t="0"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3" name="Google Shape;39;p2">
              <a:extLst>
                <a:ext uri="{FF2B5EF4-FFF2-40B4-BE49-F238E27FC236}">
                  <a16:creationId xmlns:a16="http://schemas.microsoft.com/office/drawing/2014/main" id="{03154A07-4548-309D-8274-642D82C8F232}"/>
                </a:ext>
              </a:extLst>
            </p:cNvPr>
            <p:cNvSpPr>
              <a:spLocks/>
            </p:cNvSpPr>
            <p:nvPr/>
          </p:nvSpPr>
          <p:spPr bwMode="auto">
            <a:xfrm>
              <a:off x="3979350" y="2733200"/>
              <a:ext cx="88425" cy="14025"/>
            </a:xfrm>
            <a:custGeom>
              <a:avLst/>
              <a:gdLst>
                <a:gd name="T0" fmla="*/ 275 w 3537"/>
                <a:gd name="T1" fmla="*/ 1 h 561"/>
                <a:gd name="T2" fmla="*/ 1 w 3537"/>
                <a:gd name="T3" fmla="*/ 274 h 561"/>
                <a:gd name="T4" fmla="*/ 275 w 3537"/>
                <a:gd name="T5" fmla="*/ 560 h 561"/>
                <a:gd name="T6" fmla="*/ 3251 w 3537"/>
                <a:gd name="T7" fmla="*/ 560 h 561"/>
                <a:gd name="T8" fmla="*/ 3537 w 3537"/>
                <a:gd name="T9" fmla="*/ 274 h 561"/>
                <a:gd name="T10" fmla="*/ 3251 w 3537"/>
                <a:gd name="T11" fmla="*/ 1 h 561"/>
                <a:gd name="T12" fmla="*/ 275 w 3537"/>
                <a:gd name="T13" fmla="*/ 1 h 561"/>
              </a:gdLst>
              <a:ahLst/>
              <a:cxnLst>
                <a:cxn ang="0">
                  <a:pos x="T0" y="T1"/>
                </a:cxn>
                <a:cxn ang="0">
                  <a:pos x="T2" y="T3"/>
                </a:cxn>
                <a:cxn ang="0">
                  <a:pos x="T4" y="T5"/>
                </a:cxn>
                <a:cxn ang="0">
                  <a:pos x="T6" y="T7"/>
                </a:cxn>
                <a:cxn ang="0">
                  <a:pos x="T8" y="T9"/>
                </a:cxn>
                <a:cxn ang="0">
                  <a:pos x="T10" y="T11"/>
                </a:cxn>
                <a:cxn ang="0">
                  <a:pos x="T12" y="T13"/>
                </a:cxn>
              </a:cxnLst>
              <a:rect l="0" t="0"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lnTo>
                    <a:pt x="275"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4" name="Google Shape;40;p2">
              <a:extLst>
                <a:ext uri="{FF2B5EF4-FFF2-40B4-BE49-F238E27FC236}">
                  <a16:creationId xmlns:a16="http://schemas.microsoft.com/office/drawing/2014/main" id="{14DC3ADE-C4D5-CB48-7F51-258AAE6D504B}"/>
                </a:ext>
              </a:extLst>
            </p:cNvPr>
            <p:cNvSpPr>
              <a:spLocks/>
            </p:cNvSpPr>
            <p:nvPr/>
          </p:nvSpPr>
          <p:spPr bwMode="auto">
            <a:xfrm>
              <a:off x="3994825" y="2804050"/>
              <a:ext cx="58975" cy="89925"/>
            </a:xfrm>
            <a:custGeom>
              <a:avLst/>
              <a:gdLst>
                <a:gd name="T0" fmla="*/ 1180 w 2359"/>
                <a:gd name="T1" fmla="*/ 0 h 3597"/>
                <a:gd name="T2" fmla="*/ 1 w 2359"/>
                <a:gd name="T3" fmla="*/ 1179 h 3597"/>
                <a:gd name="T4" fmla="*/ 1 w 2359"/>
                <a:gd name="T5" fmla="*/ 3596 h 3597"/>
                <a:gd name="T6" fmla="*/ 2346 w 2359"/>
                <a:gd name="T7" fmla="*/ 3596 h 3597"/>
                <a:gd name="T8" fmla="*/ 2346 w 2359"/>
                <a:gd name="T9" fmla="*/ 1179 h 3597"/>
                <a:gd name="T10" fmla="*/ 2358 w 2359"/>
                <a:gd name="T11" fmla="*/ 1179 h 3597"/>
                <a:gd name="T12" fmla="*/ 1180 w 2359"/>
                <a:gd name="T13" fmla="*/ 0 h 3597"/>
              </a:gdLst>
              <a:ahLst/>
              <a:cxnLst>
                <a:cxn ang="0">
                  <a:pos x="T0" y="T1"/>
                </a:cxn>
                <a:cxn ang="0">
                  <a:pos x="T2" y="T3"/>
                </a:cxn>
                <a:cxn ang="0">
                  <a:pos x="T4" y="T5"/>
                </a:cxn>
                <a:cxn ang="0">
                  <a:pos x="T6" y="T7"/>
                </a:cxn>
                <a:cxn ang="0">
                  <a:pos x="T8" y="T9"/>
                </a:cxn>
                <a:cxn ang="0">
                  <a:pos x="T10" y="T11"/>
                </a:cxn>
                <a:cxn ang="0">
                  <a:pos x="T12" y="T13"/>
                </a:cxn>
              </a:cxnLst>
              <a:rect l="0" t="0"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5" name="Google Shape;41;p2">
              <a:extLst>
                <a:ext uri="{FF2B5EF4-FFF2-40B4-BE49-F238E27FC236}">
                  <a16:creationId xmlns:a16="http://schemas.microsoft.com/office/drawing/2014/main" id="{C1D6F5A0-988E-61C3-5D32-86DDEA906B88}"/>
                </a:ext>
              </a:extLst>
            </p:cNvPr>
            <p:cNvSpPr>
              <a:spLocks/>
            </p:cNvSpPr>
            <p:nvPr/>
          </p:nvSpPr>
          <p:spPr bwMode="auto">
            <a:xfrm>
              <a:off x="3979350" y="2889775"/>
              <a:ext cx="88425" cy="14000"/>
            </a:xfrm>
            <a:custGeom>
              <a:avLst/>
              <a:gdLst>
                <a:gd name="T0" fmla="*/ 275 w 3537"/>
                <a:gd name="T1" fmla="*/ 0 h 560"/>
                <a:gd name="T2" fmla="*/ 1 w 3537"/>
                <a:gd name="T3" fmla="*/ 286 h 560"/>
                <a:gd name="T4" fmla="*/ 275 w 3537"/>
                <a:gd name="T5" fmla="*/ 560 h 560"/>
                <a:gd name="T6" fmla="*/ 3251 w 3537"/>
                <a:gd name="T7" fmla="*/ 560 h 560"/>
                <a:gd name="T8" fmla="*/ 3537 w 3537"/>
                <a:gd name="T9" fmla="*/ 286 h 560"/>
                <a:gd name="T10" fmla="*/ 3251 w 3537"/>
                <a:gd name="T11" fmla="*/ 0 h 560"/>
                <a:gd name="T12" fmla="*/ 275 w 3537"/>
                <a:gd name="T13" fmla="*/ 0 h 560"/>
              </a:gdLst>
              <a:ahLst/>
              <a:cxnLst>
                <a:cxn ang="0">
                  <a:pos x="T0" y="T1"/>
                </a:cxn>
                <a:cxn ang="0">
                  <a:pos x="T2" y="T3"/>
                </a:cxn>
                <a:cxn ang="0">
                  <a:pos x="T4" y="T5"/>
                </a:cxn>
                <a:cxn ang="0">
                  <a:pos x="T6" y="T7"/>
                </a:cxn>
                <a:cxn ang="0">
                  <a:pos x="T8" y="T9"/>
                </a:cxn>
                <a:cxn ang="0">
                  <a:pos x="T10" y="T11"/>
                </a:cxn>
                <a:cxn ang="0">
                  <a:pos x="T12" y="T13"/>
                </a:cxn>
              </a:cxnLst>
              <a:rect l="0" t="0"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lnTo>
                    <a:pt x="275"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6" name="Google Shape;42;p2">
              <a:extLst>
                <a:ext uri="{FF2B5EF4-FFF2-40B4-BE49-F238E27FC236}">
                  <a16:creationId xmlns:a16="http://schemas.microsoft.com/office/drawing/2014/main" id="{3E3325AA-9074-249E-C52A-1997D0CDE867}"/>
                </a:ext>
              </a:extLst>
            </p:cNvPr>
            <p:cNvSpPr>
              <a:spLocks/>
            </p:cNvSpPr>
            <p:nvPr/>
          </p:nvSpPr>
          <p:spPr bwMode="auto">
            <a:xfrm>
              <a:off x="3353975" y="2974600"/>
              <a:ext cx="1318050" cy="598025"/>
            </a:xfrm>
            <a:custGeom>
              <a:avLst/>
              <a:gdLst>
                <a:gd name="T0" fmla="*/ 1 w 52722"/>
                <a:gd name="T1" fmla="*/ 1 h 23921"/>
                <a:gd name="T2" fmla="*/ 1 w 52722"/>
                <a:gd name="T3" fmla="*/ 23920 h 23921"/>
                <a:gd name="T4" fmla="*/ 52722 w 52722"/>
                <a:gd name="T5" fmla="*/ 23920 h 23921"/>
                <a:gd name="T6" fmla="*/ 52722 w 52722"/>
                <a:gd name="T7" fmla="*/ 1 h 23921"/>
                <a:gd name="T8" fmla="*/ 1 w 52722"/>
                <a:gd name="T9" fmla="*/ 1 h 23921"/>
              </a:gdLst>
              <a:ahLst/>
              <a:cxnLst>
                <a:cxn ang="0">
                  <a:pos x="T0" y="T1"/>
                </a:cxn>
                <a:cxn ang="0">
                  <a:pos x="T2" y="T3"/>
                </a:cxn>
                <a:cxn ang="0">
                  <a:pos x="T4" y="T5"/>
                </a:cxn>
                <a:cxn ang="0">
                  <a:pos x="T6" y="T7"/>
                </a:cxn>
                <a:cxn ang="0">
                  <a:pos x="T8" y="T9"/>
                </a:cxn>
              </a:cxnLst>
              <a:rect l="0" t="0" r="r" b="b"/>
              <a:pathLst>
                <a:path w="52722" h="23921" extrusionOk="0">
                  <a:moveTo>
                    <a:pt x="1" y="1"/>
                  </a:moveTo>
                  <a:lnTo>
                    <a:pt x="1" y="23920"/>
                  </a:lnTo>
                  <a:lnTo>
                    <a:pt x="52722" y="23920"/>
                  </a:lnTo>
                  <a:lnTo>
                    <a:pt x="52722" y="1"/>
                  </a:lnTo>
                  <a:lnTo>
                    <a:pt x="1" y="1"/>
                  </a:lnTo>
                  <a:close/>
                </a:path>
              </a:pathLst>
            </a:custGeom>
            <a:solidFill>
              <a:srgbClr val="88929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7" name="Google Shape;43;p2">
              <a:extLst>
                <a:ext uri="{FF2B5EF4-FFF2-40B4-BE49-F238E27FC236}">
                  <a16:creationId xmlns:a16="http://schemas.microsoft.com/office/drawing/2014/main" id="{D0FD2811-2AD2-4B7C-D36F-95A68204ECC4}"/>
                </a:ext>
              </a:extLst>
            </p:cNvPr>
            <p:cNvSpPr>
              <a:spLocks/>
            </p:cNvSpPr>
            <p:nvPr/>
          </p:nvSpPr>
          <p:spPr bwMode="auto">
            <a:xfrm>
              <a:off x="3449225" y="2972225"/>
              <a:ext cx="1162675" cy="40500"/>
            </a:xfrm>
            <a:custGeom>
              <a:avLst/>
              <a:gdLst>
                <a:gd name="T0" fmla="*/ 1 w 46507"/>
                <a:gd name="T1" fmla="*/ 0 h 1620"/>
                <a:gd name="T2" fmla="*/ 1 w 46507"/>
                <a:gd name="T3" fmla="*/ 1620 h 1620"/>
                <a:gd name="T4" fmla="*/ 46506 w 46507"/>
                <a:gd name="T5" fmla="*/ 1620 h 1620"/>
                <a:gd name="T6" fmla="*/ 46506 w 46507"/>
                <a:gd name="T7" fmla="*/ 0 h 1620"/>
                <a:gd name="T8" fmla="*/ 1 w 46507"/>
                <a:gd name="T9" fmla="*/ 0 h 1620"/>
              </a:gdLst>
              <a:ahLst/>
              <a:cxnLst>
                <a:cxn ang="0">
                  <a:pos x="T0" y="T1"/>
                </a:cxn>
                <a:cxn ang="0">
                  <a:pos x="T2" y="T3"/>
                </a:cxn>
                <a:cxn ang="0">
                  <a:pos x="T4" y="T5"/>
                </a:cxn>
                <a:cxn ang="0">
                  <a:pos x="T6" y="T7"/>
                </a:cxn>
                <a:cxn ang="0">
                  <a:pos x="T8" y="T9"/>
                </a:cxn>
              </a:cxnLst>
              <a:rect l="0" t="0" r="r" b="b"/>
              <a:pathLst>
                <a:path w="46507" h="1620" extrusionOk="0">
                  <a:moveTo>
                    <a:pt x="1" y="0"/>
                  </a:moveTo>
                  <a:lnTo>
                    <a:pt x="1" y="1620"/>
                  </a:lnTo>
                  <a:lnTo>
                    <a:pt x="46506" y="1620"/>
                  </a:lnTo>
                  <a:lnTo>
                    <a:pt x="46506" y="0"/>
                  </a:lnTo>
                  <a:lnTo>
                    <a:pt x="1"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8" name="Google Shape;44;p2">
              <a:extLst>
                <a:ext uri="{FF2B5EF4-FFF2-40B4-BE49-F238E27FC236}">
                  <a16:creationId xmlns:a16="http://schemas.microsoft.com/office/drawing/2014/main" id="{CCF6B03A-95C7-7838-6EF1-6243C4765758}"/>
                </a:ext>
              </a:extLst>
            </p:cNvPr>
            <p:cNvSpPr>
              <a:spLocks/>
            </p:cNvSpPr>
            <p:nvPr/>
          </p:nvSpPr>
          <p:spPr bwMode="auto">
            <a:xfrm>
              <a:off x="3893025" y="3148425"/>
              <a:ext cx="270600" cy="424200"/>
            </a:xfrm>
            <a:custGeom>
              <a:avLst/>
              <a:gdLst>
                <a:gd name="T0" fmla="*/ 6652 w 10824"/>
                <a:gd name="T1" fmla="*/ 1 h 16968"/>
                <a:gd name="T2" fmla="*/ 6609 w 10824"/>
                <a:gd name="T3" fmla="*/ 1 h 16968"/>
                <a:gd name="T4" fmla="*/ 4204 w 10824"/>
                <a:gd name="T5" fmla="*/ 1 h 16968"/>
                <a:gd name="T6" fmla="*/ 1 w 10824"/>
                <a:gd name="T7" fmla="*/ 4204 h 16968"/>
                <a:gd name="T8" fmla="*/ 1 w 10824"/>
                <a:gd name="T9" fmla="*/ 16967 h 16968"/>
                <a:gd name="T10" fmla="*/ 10824 w 10824"/>
                <a:gd name="T11" fmla="*/ 16967 h 16968"/>
                <a:gd name="T12" fmla="*/ 10824 w 10824"/>
                <a:gd name="T13" fmla="*/ 4204 h 16968"/>
                <a:gd name="T14" fmla="*/ 6652 w 10824"/>
                <a:gd name="T15" fmla="*/ 1 h 169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39" name="Google Shape;45;p2">
              <a:extLst>
                <a:ext uri="{FF2B5EF4-FFF2-40B4-BE49-F238E27FC236}">
                  <a16:creationId xmlns:a16="http://schemas.microsoft.com/office/drawing/2014/main" id="{3332BF23-5C38-9EFF-4FDD-93591290F287}"/>
                </a:ext>
              </a:extLst>
            </p:cNvPr>
            <p:cNvSpPr>
              <a:spLocks/>
            </p:cNvSpPr>
            <p:nvPr/>
          </p:nvSpPr>
          <p:spPr bwMode="auto">
            <a:xfrm>
              <a:off x="3675450" y="2502825"/>
              <a:ext cx="83950" cy="47650"/>
            </a:xfrm>
            <a:custGeom>
              <a:avLst/>
              <a:gdLst>
                <a:gd name="T0" fmla="*/ 0 w 3358"/>
                <a:gd name="T1" fmla="*/ 0 h 1906"/>
                <a:gd name="T2" fmla="*/ 0 w 3358"/>
                <a:gd name="T3" fmla="*/ 1905 h 1906"/>
                <a:gd name="T4" fmla="*/ 3358 w 3358"/>
                <a:gd name="T5" fmla="*/ 1905 h 1906"/>
                <a:gd name="T6" fmla="*/ 2679 w 3358"/>
                <a:gd name="T7" fmla="*/ 977 h 1906"/>
                <a:gd name="T8" fmla="*/ 3358 w 3358"/>
                <a:gd name="T9" fmla="*/ 0 h 1906"/>
                <a:gd name="T10" fmla="*/ 0 w 3358"/>
                <a:gd name="T11" fmla="*/ 0 h 1906"/>
              </a:gdLst>
              <a:ahLst/>
              <a:cxnLst>
                <a:cxn ang="0">
                  <a:pos x="T0" y="T1"/>
                </a:cxn>
                <a:cxn ang="0">
                  <a:pos x="T2" y="T3"/>
                </a:cxn>
                <a:cxn ang="0">
                  <a:pos x="T4" y="T5"/>
                </a:cxn>
                <a:cxn ang="0">
                  <a:pos x="T6" y="T7"/>
                </a:cxn>
                <a:cxn ang="0">
                  <a:pos x="T8" y="T9"/>
                </a:cxn>
                <a:cxn ang="0">
                  <a:pos x="T10" y="T11"/>
                </a:cxn>
              </a:cxnLst>
              <a:rect l="0" t="0" r="r" b="b"/>
              <a:pathLst>
                <a:path w="3358" h="1906" extrusionOk="0">
                  <a:moveTo>
                    <a:pt x="0" y="0"/>
                  </a:moveTo>
                  <a:lnTo>
                    <a:pt x="0" y="1905"/>
                  </a:lnTo>
                  <a:lnTo>
                    <a:pt x="3358" y="1905"/>
                  </a:lnTo>
                  <a:lnTo>
                    <a:pt x="2679" y="977"/>
                  </a:lnTo>
                  <a:lnTo>
                    <a:pt x="3358" y="0"/>
                  </a:lnTo>
                  <a:lnTo>
                    <a:pt x="0" y="0"/>
                  </a:lnTo>
                  <a:close/>
                </a:path>
              </a:pathLst>
            </a:custGeom>
            <a:solidFill>
              <a:srgbClr val="87171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0" name="Google Shape;46;p2">
              <a:extLst>
                <a:ext uri="{FF2B5EF4-FFF2-40B4-BE49-F238E27FC236}">
                  <a16:creationId xmlns:a16="http://schemas.microsoft.com/office/drawing/2014/main" id="{0492B9D3-A72F-349B-25AB-B44F5D324926}"/>
                </a:ext>
              </a:extLst>
            </p:cNvPr>
            <p:cNvSpPr>
              <a:spLocks/>
            </p:cNvSpPr>
            <p:nvPr/>
          </p:nvSpPr>
          <p:spPr bwMode="auto">
            <a:xfrm>
              <a:off x="3671875" y="2493600"/>
              <a:ext cx="4500" cy="283075"/>
            </a:xfrm>
            <a:custGeom>
              <a:avLst/>
              <a:gdLst>
                <a:gd name="T0" fmla="*/ 1 w 180"/>
                <a:gd name="T1" fmla="*/ 0 h 11323"/>
                <a:gd name="T2" fmla="*/ 1 w 180"/>
                <a:gd name="T3" fmla="*/ 11323 h 11323"/>
                <a:gd name="T4" fmla="*/ 179 w 180"/>
                <a:gd name="T5" fmla="*/ 11323 h 11323"/>
                <a:gd name="T6" fmla="*/ 179 w 180"/>
                <a:gd name="T7" fmla="*/ 0 h 11323"/>
                <a:gd name="T8" fmla="*/ 1 w 180"/>
                <a:gd name="T9" fmla="*/ 0 h 11323"/>
              </a:gdLst>
              <a:ahLst/>
              <a:cxnLst>
                <a:cxn ang="0">
                  <a:pos x="T0" y="T1"/>
                </a:cxn>
                <a:cxn ang="0">
                  <a:pos x="T2" y="T3"/>
                </a:cxn>
                <a:cxn ang="0">
                  <a:pos x="T4" y="T5"/>
                </a:cxn>
                <a:cxn ang="0">
                  <a:pos x="T6" y="T7"/>
                </a:cxn>
                <a:cxn ang="0">
                  <a:pos x="T8" y="T9"/>
                </a:cxn>
              </a:cxnLst>
              <a:rect l="0" t="0" r="r" b="b"/>
              <a:pathLst>
                <a:path w="180" h="11323" extrusionOk="0">
                  <a:moveTo>
                    <a:pt x="1" y="0"/>
                  </a:moveTo>
                  <a:lnTo>
                    <a:pt x="1" y="11323"/>
                  </a:lnTo>
                  <a:lnTo>
                    <a:pt x="179" y="11323"/>
                  </a:lnTo>
                  <a:lnTo>
                    <a:pt x="179" y="0"/>
                  </a:lnTo>
                  <a:lnTo>
                    <a:pt x="1" y="0"/>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1" name="Google Shape;47;p2">
              <a:extLst>
                <a:ext uri="{FF2B5EF4-FFF2-40B4-BE49-F238E27FC236}">
                  <a16:creationId xmlns:a16="http://schemas.microsoft.com/office/drawing/2014/main" id="{EE3D778F-C16A-2C8A-4E90-9957AFEEA0AA}"/>
                </a:ext>
              </a:extLst>
            </p:cNvPr>
            <p:cNvSpPr>
              <a:spLocks/>
            </p:cNvSpPr>
            <p:nvPr/>
          </p:nvSpPr>
          <p:spPr bwMode="auto">
            <a:xfrm>
              <a:off x="3668600" y="2489125"/>
              <a:ext cx="11925" cy="11925"/>
            </a:xfrm>
            <a:custGeom>
              <a:avLst/>
              <a:gdLst>
                <a:gd name="T0" fmla="*/ 239 w 477"/>
                <a:gd name="T1" fmla="*/ 1 h 477"/>
                <a:gd name="T2" fmla="*/ 1 w 477"/>
                <a:gd name="T3" fmla="*/ 239 h 477"/>
                <a:gd name="T4" fmla="*/ 239 w 477"/>
                <a:gd name="T5" fmla="*/ 477 h 477"/>
                <a:gd name="T6" fmla="*/ 477 w 477"/>
                <a:gd name="T7" fmla="*/ 239 h 477"/>
                <a:gd name="T8" fmla="*/ 239 w 477"/>
                <a:gd name="T9" fmla="*/ 1 h 477"/>
              </a:gdLst>
              <a:ahLst/>
              <a:cxnLst>
                <a:cxn ang="0">
                  <a:pos x="T0" y="T1"/>
                </a:cxn>
                <a:cxn ang="0">
                  <a:pos x="T2" y="T3"/>
                </a:cxn>
                <a:cxn ang="0">
                  <a:pos x="T4" y="T5"/>
                </a:cxn>
                <a:cxn ang="0">
                  <a:pos x="T6" y="T7"/>
                </a:cxn>
                <a:cxn ang="0">
                  <a:pos x="T8" y="T9"/>
                </a:cxn>
              </a:cxnLst>
              <a:rect l="0" t="0"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2" name="Google Shape;48;p2">
              <a:extLst>
                <a:ext uri="{FF2B5EF4-FFF2-40B4-BE49-F238E27FC236}">
                  <a16:creationId xmlns:a16="http://schemas.microsoft.com/office/drawing/2014/main" id="{EE7CA4FF-A27C-DF0A-3EDF-AC9A9A057E6A}"/>
                </a:ext>
              </a:extLst>
            </p:cNvPr>
            <p:cNvSpPr>
              <a:spLocks/>
            </p:cNvSpPr>
            <p:nvPr/>
          </p:nvSpPr>
          <p:spPr bwMode="auto">
            <a:xfrm>
              <a:off x="3575125" y="2793625"/>
              <a:ext cx="202150" cy="778700"/>
            </a:xfrm>
            <a:custGeom>
              <a:avLst/>
              <a:gdLst>
                <a:gd name="T0" fmla="*/ 1 w 8086"/>
                <a:gd name="T1" fmla="*/ 1 h 31148"/>
                <a:gd name="T2" fmla="*/ 1 w 8086"/>
                <a:gd name="T3" fmla="*/ 31147 h 31148"/>
                <a:gd name="T4" fmla="*/ 8085 w 8086"/>
                <a:gd name="T5" fmla="*/ 31147 h 31148"/>
                <a:gd name="T6" fmla="*/ 8085 w 8086"/>
                <a:gd name="T7" fmla="*/ 1 h 31148"/>
                <a:gd name="T8" fmla="*/ 1 w 8086"/>
                <a:gd name="T9" fmla="*/ 1 h 31148"/>
              </a:gdLst>
              <a:ahLst/>
              <a:cxnLst>
                <a:cxn ang="0">
                  <a:pos x="T0" y="T1"/>
                </a:cxn>
                <a:cxn ang="0">
                  <a:pos x="T2" y="T3"/>
                </a:cxn>
                <a:cxn ang="0">
                  <a:pos x="T4" y="T5"/>
                </a:cxn>
                <a:cxn ang="0">
                  <a:pos x="T6" y="T7"/>
                </a:cxn>
                <a:cxn ang="0">
                  <a:pos x="T8" y="T9"/>
                </a:cxn>
              </a:cxnLst>
              <a:rect l="0" t="0" r="r" b="b"/>
              <a:pathLst>
                <a:path w="8086" h="31148" extrusionOk="0">
                  <a:moveTo>
                    <a:pt x="1" y="1"/>
                  </a:moveTo>
                  <a:lnTo>
                    <a:pt x="1" y="31147"/>
                  </a:lnTo>
                  <a:lnTo>
                    <a:pt x="8085" y="31147"/>
                  </a:lnTo>
                  <a:lnTo>
                    <a:pt x="8085" y="1"/>
                  </a:lnTo>
                  <a:lnTo>
                    <a:pt x="1"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3" name="Google Shape;49;p2">
              <a:extLst>
                <a:ext uri="{FF2B5EF4-FFF2-40B4-BE49-F238E27FC236}">
                  <a16:creationId xmlns:a16="http://schemas.microsoft.com/office/drawing/2014/main" id="{CF39F5E7-0FB3-A4A0-C454-4C832D22CA6B}"/>
                </a:ext>
              </a:extLst>
            </p:cNvPr>
            <p:cNvSpPr>
              <a:spLocks/>
            </p:cNvSpPr>
            <p:nvPr/>
          </p:nvSpPr>
          <p:spPr bwMode="auto">
            <a:xfrm>
              <a:off x="3562350" y="2729325"/>
              <a:ext cx="228025" cy="90225"/>
            </a:xfrm>
            <a:custGeom>
              <a:avLst/>
              <a:gdLst>
                <a:gd name="T0" fmla="*/ 4001 w 9121"/>
                <a:gd name="T1" fmla="*/ 1 h 3609"/>
                <a:gd name="T2" fmla="*/ 4001 w 9121"/>
                <a:gd name="T3" fmla="*/ 1715 h 3609"/>
                <a:gd name="T4" fmla="*/ 3012 w 9121"/>
                <a:gd name="T5" fmla="*/ 1715 h 3609"/>
                <a:gd name="T6" fmla="*/ 3012 w 9121"/>
                <a:gd name="T7" fmla="*/ 13 h 3609"/>
                <a:gd name="T8" fmla="*/ 2024 w 9121"/>
                <a:gd name="T9" fmla="*/ 13 h 3609"/>
                <a:gd name="T10" fmla="*/ 2024 w 9121"/>
                <a:gd name="T11" fmla="*/ 1715 h 3609"/>
                <a:gd name="T12" fmla="*/ 988 w 9121"/>
                <a:gd name="T13" fmla="*/ 1715 h 3609"/>
                <a:gd name="T14" fmla="*/ 988 w 9121"/>
                <a:gd name="T15" fmla="*/ 13 h 3609"/>
                <a:gd name="T16" fmla="*/ 0 w 9121"/>
                <a:gd name="T17" fmla="*/ 13 h 3609"/>
                <a:gd name="T18" fmla="*/ 0 w 9121"/>
                <a:gd name="T19" fmla="*/ 3608 h 3609"/>
                <a:gd name="T20" fmla="*/ 9120 w 9121"/>
                <a:gd name="T21" fmla="*/ 3608 h 3609"/>
                <a:gd name="T22" fmla="*/ 9120 w 9121"/>
                <a:gd name="T23" fmla="*/ 13 h 3609"/>
                <a:gd name="T24" fmla="*/ 8120 w 9121"/>
                <a:gd name="T25" fmla="*/ 13 h 3609"/>
                <a:gd name="T26" fmla="*/ 8120 w 9121"/>
                <a:gd name="T27" fmla="*/ 1715 h 3609"/>
                <a:gd name="T28" fmla="*/ 7096 w 9121"/>
                <a:gd name="T29" fmla="*/ 1715 h 3609"/>
                <a:gd name="T30" fmla="*/ 7096 w 9121"/>
                <a:gd name="T31" fmla="*/ 13 h 3609"/>
                <a:gd name="T32" fmla="*/ 6096 w 9121"/>
                <a:gd name="T33" fmla="*/ 13 h 3609"/>
                <a:gd name="T34" fmla="*/ 6096 w 9121"/>
                <a:gd name="T35" fmla="*/ 1715 h 3609"/>
                <a:gd name="T36" fmla="*/ 5001 w 9121"/>
                <a:gd name="T37" fmla="*/ 1715 h 3609"/>
                <a:gd name="T38" fmla="*/ 5001 w 9121"/>
                <a:gd name="T39" fmla="*/ 1 h 3609"/>
                <a:gd name="T40" fmla="*/ 4001 w 9121"/>
                <a:gd name="T41" fmla="*/ 1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lnTo>
                    <a:pt x="4001"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4" name="Google Shape;50;p2">
              <a:extLst>
                <a:ext uri="{FF2B5EF4-FFF2-40B4-BE49-F238E27FC236}">
                  <a16:creationId xmlns:a16="http://schemas.microsoft.com/office/drawing/2014/main" id="{2ADDD0B8-564D-6719-90E9-E2179872530E}"/>
                </a:ext>
              </a:extLst>
            </p:cNvPr>
            <p:cNvSpPr>
              <a:spLocks/>
            </p:cNvSpPr>
            <p:nvPr/>
          </p:nvSpPr>
          <p:spPr bwMode="auto">
            <a:xfrm>
              <a:off x="3656400" y="2899300"/>
              <a:ext cx="43175" cy="66100"/>
            </a:xfrm>
            <a:custGeom>
              <a:avLst/>
              <a:gdLst>
                <a:gd name="T0" fmla="*/ 858 w 1727"/>
                <a:gd name="T1" fmla="*/ 0 h 2644"/>
                <a:gd name="T2" fmla="*/ 0 w 1727"/>
                <a:gd name="T3" fmla="*/ 869 h 2644"/>
                <a:gd name="T4" fmla="*/ 0 w 1727"/>
                <a:gd name="T5" fmla="*/ 2644 h 2644"/>
                <a:gd name="T6" fmla="*/ 1715 w 1727"/>
                <a:gd name="T7" fmla="*/ 2644 h 2644"/>
                <a:gd name="T8" fmla="*/ 1715 w 1727"/>
                <a:gd name="T9" fmla="*/ 869 h 2644"/>
                <a:gd name="T10" fmla="*/ 1727 w 1727"/>
                <a:gd name="T11" fmla="*/ 869 h 2644"/>
                <a:gd name="T12" fmla="*/ 858 w 1727"/>
                <a:gd name="T13" fmla="*/ 0 h 2644"/>
              </a:gdLst>
              <a:ahLst/>
              <a:cxnLst>
                <a:cxn ang="0">
                  <a:pos x="T0" y="T1"/>
                </a:cxn>
                <a:cxn ang="0">
                  <a:pos x="T2" y="T3"/>
                </a:cxn>
                <a:cxn ang="0">
                  <a:pos x="T4" y="T5"/>
                </a:cxn>
                <a:cxn ang="0">
                  <a:pos x="T6" y="T7"/>
                </a:cxn>
                <a:cxn ang="0">
                  <a:pos x="T8" y="T9"/>
                </a:cxn>
                <a:cxn ang="0">
                  <a:pos x="T10" y="T11"/>
                </a:cxn>
                <a:cxn ang="0">
                  <a:pos x="T12" y="T13"/>
                </a:cxn>
              </a:cxnLst>
              <a:rect l="0" t="0"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5" name="Google Shape;51;p2">
              <a:extLst>
                <a:ext uri="{FF2B5EF4-FFF2-40B4-BE49-F238E27FC236}">
                  <a16:creationId xmlns:a16="http://schemas.microsoft.com/office/drawing/2014/main" id="{8CB476C5-5906-8C83-AA95-70D49EA2D02E}"/>
                </a:ext>
              </a:extLst>
            </p:cNvPr>
            <p:cNvSpPr>
              <a:spLocks/>
            </p:cNvSpPr>
            <p:nvPr/>
          </p:nvSpPr>
          <p:spPr bwMode="auto">
            <a:xfrm>
              <a:off x="3644800" y="2961800"/>
              <a:ext cx="65200" cy="10450"/>
            </a:xfrm>
            <a:custGeom>
              <a:avLst/>
              <a:gdLst>
                <a:gd name="T0" fmla="*/ 214 w 2608"/>
                <a:gd name="T1" fmla="*/ 1 h 418"/>
                <a:gd name="T2" fmla="*/ 0 w 2608"/>
                <a:gd name="T3" fmla="*/ 215 h 418"/>
                <a:gd name="T4" fmla="*/ 214 w 2608"/>
                <a:gd name="T5" fmla="*/ 417 h 418"/>
                <a:gd name="T6" fmla="*/ 2393 w 2608"/>
                <a:gd name="T7" fmla="*/ 417 h 418"/>
                <a:gd name="T8" fmla="*/ 2608 w 2608"/>
                <a:gd name="T9" fmla="*/ 215 h 418"/>
                <a:gd name="T10" fmla="*/ 2393 w 2608"/>
                <a:gd name="T11" fmla="*/ 1 h 418"/>
                <a:gd name="T12" fmla="*/ 214 w 2608"/>
                <a:gd name="T13" fmla="*/ 1 h 418"/>
              </a:gdLst>
              <a:ahLst/>
              <a:cxnLst>
                <a:cxn ang="0">
                  <a:pos x="T0" y="T1"/>
                </a:cxn>
                <a:cxn ang="0">
                  <a:pos x="T2" y="T3"/>
                </a:cxn>
                <a:cxn ang="0">
                  <a:pos x="T4" y="T5"/>
                </a:cxn>
                <a:cxn ang="0">
                  <a:pos x="T6" y="T7"/>
                </a:cxn>
                <a:cxn ang="0">
                  <a:pos x="T8" y="T9"/>
                </a:cxn>
                <a:cxn ang="0">
                  <a:pos x="T10" y="T11"/>
                </a:cxn>
                <a:cxn ang="0">
                  <a:pos x="T12" y="T13"/>
                </a:cxn>
              </a:cxnLst>
              <a:rect l="0" t="0"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lnTo>
                    <a:pt x="214"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6" name="Google Shape;52;p2">
              <a:extLst>
                <a:ext uri="{FF2B5EF4-FFF2-40B4-BE49-F238E27FC236}">
                  <a16:creationId xmlns:a16="http://schemas.microsoft.com/office/drawing/2014/main" id="{DD8CF993-4AEE-18B6-82BF-52B8EC6A586E}"/>
                </a:ext>
              </a:extLst>
            </p:cNvPr>
            <p:cNvSpPr>
              <a:spLocks/>
            </p:cNvSpPr>
            <p:nvPr/>
          </p:nvSpPr>
          <p:spPr bwMode="auto">
            <a:xfrm>
              <a:off x="3656400" y="3023725"/>
              <a:ext cx="43175" cy="65800"/>
            </a:xfrm>
            <a:custGeom>
              <a:avLst/>
              <a:gdLst>
                <a:gd name="T0" fmla="*/ 858 w 1727"/>
                <a:gd name="T1" fmla="*/ 0 h 2632"/>
                <a:gd name="T2" fmla="*/ 0 w 1727"/>
                <a:gd name="T3" fmla="*/ 857 h 2632"/>
                <a:gd name="T4" fmla="*/ 0 w 1727"/>
                <a:gd name="T5" fmla="*/ 2631 h 2632"/>
                <a:gd name="T6" fmla="*/ 1715 w 1727"/>
                <a:gd name="T7" fmla="*/ 2631 h 2632"/>
                <a:gd name="T8" fmla="*/ 1715 w 1727"/>
                <a:gd name="T9" fmla="*/ 857 h 2632"/>
                <a:gd name="T10" fmla="*/ 1727 w 1727"/>
                <a:gd name="T11" fmla="*/ 857 h 2632"/>
                <a:gd name="T12" fmla="*/ 858 w 1727"/>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7" name="Google Shape;53;p2">
              <a:extLst>
                <a:ext uri="{FF2B5EF4-FFF2-40B4-BE49-F238E27FC236}">
                  <a16:creationId xmlns:a16="http://schemas.microsoft.com/office/drawing/2014/main" id="{9F6DB1C5-9858-54E2-9091-D269FC91D713}"/>
                </a:ext>
              </a:extLst>
            </p:cNvPr>
            <p:cNvSpPr>
              <a:spLocks/>
            </p:cNvSpPr>
            <p:nvPr/>
          </p:nvSpPr>
          <p:spPr bwMode="auto">
            <a:xfrm>
              <a:off x="3644800" y="3086225"/>
              <a:ext cx="65200" cy="10450"/>
            </a:xfrm>
            <a:custGeom>
              <a:avLst/>
              <a:gdLst>
                <a:gd name="T0" fmla="*/ 214 w 2608"/>
                <a:gd name="T1" fmla="*/ 0 h 418"/>
                <a:gd name="T2" fmla="*/ 0 w 2608"/>
                <a:gd name="T3" fmla="*/ 203 h 418"/>
                <a:gd name="T4" fmla="*/ 214 w 2608"/>
                <a:gd name="T5" fmla="*/ 417 h 418"/>
                <a:gd name="T6" fmla="*/ 2393 w 2608"/>
                <a:gd name="T7" fmla="*/ 417 h 418"/>
                <a:gd name="T8" fmla="*/ 2608 w 2608"/>
                <a:gd name="T9" fmla="*/ 203 h 418"/>
                <a:gd name="T10" fmla="*/ 2393 w 2608"/>
                <a:gd name="T11" fmla="*/ 0 h 418"/>
                <a:gd name="T12" fmla="*/ 214 w 2608"/>
                <a:gd name="T13" fmla="*/ 0 h 418"/>
              </a:gdLst>
              <a:ahLst/>
              <a:cxnLst>
                <a:cxn ang="0">
                  <a:pos x="T0" y="T1"/>
                </a:cxn>
                <a:cxn ang="0">
                  <a:pos x="T2" y="T3"/>
                </a:cxn>
                <a:cxn ang="0">
                  <a:pos x="T4" y="T5"/>
                </a:cxn>
                <a:cxn ang="0">
                  <a:pos x="T6" y="T7"/>
                </a:cxn>
                <a:cxn ang="0">
                  <a:pos x="T8" y="T9"/>
                </a:cxn>
                <a:cxn ang="0">
                  <a:pos x="T10" y="T11"/>
                </a:cxn>
                <a:cxn ang="0">
                  <a:pos x="T12" y="T13"/>
                </a:cxn>
              </a:cxnLst>
              <a:rect l="0" t="0"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lnTo>
                    <a:pt x="214"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8" name="Google Shape;54;p2">
              <a:extLst>
                <a:ext uri="{FF2B5EF4-FFF2-40B4-BE49-F238E27FC236}">
                  <a16:creationId xmlns:a16="http://schemas.microsoft.com/office/drawing/2014/main" id="{B3716BB3-A898-0557-2947-69CBD2058E59}"/>
                </a:ext>
              </a:extLst>
            </p:cNvPr>
            <p:cNvSpPr>
              <a:spLocks/>
            </p:cNvSpPr>
            <p:nvPr/>
          </p:nvSpPr>
          <p:spPr bwMode="auto">
            <a:xfrm>
              <a:off x="3656400" y="3145450"/>
              <a:ext cx="43175" cy="65825"/>
            </a:xfrm>
            <a:custGeom>
              <a:avLst/>
              <a:gdLst>
                <a:gd name="T0" fmla="*/ 858 w 1727"/>
                <a:gd name="T1" fmla="*/ 1 h 2633"/>
                <a:gd name="T2" fmla="*/ 0 w 1727"/>
                <a:gd name="T3" fmla="*/ 858 h 2633"/>
                <a:gd name="T4" fmla="*/ 0 w 1727"/>
                <a:gd name="T5" fmla="*/ 2632 h 2633"/>
                <a:gd name="T6" fmla="*/ 1715 w 1727"/>
                <a:gd name="T7" fmla="*/ 2632 h 2633"/>
                <a:gd name="T8" fmla="*/ 1715 w 1727"/>
                <a:gd name="T9" fmla="*/ 858 h 2633"/>
                <a:gd name="T10" fmla="*/ 1727 w 1727"/>
                <a:gd name="T11" fmla="*/ 858 h 2633"/>
                <a:gd name="T12" fmla="*/ 858 w 1727"/>
                <a:gd name="T13" fmla="*/ 1 h 2633"/>
              </a:gdLst>
              <a:ahLst/>
              <a:cxnLst>
                <a:cxn ang="0">
                  <a:pos x="T0" y="T1"/>
                </a:cxn>
                <a:cxn ang="0">
                  <a:pos x="T2" y="T3"/>
                </a:cxn>
                <a:cxn ang="0">
                  <a:pos x="T4" y="T5"/>
                </a:cxn>
                <a:cxn ang="0">
                  <a:pos x="T6" y="T7"/>
                </a:cxn>
                <a:cxn ang="0">
                  <a:pos x="T8" y="T9"/>
                </a:cxn>
                <a:cxn ang="0">
                  <a:pos x="T10" y="T11"/>
                </a:cxn>
                <a:cxn ang="0">
                  <a:pos x="T12" y="T13"/>
                </a:cxn>
              </a:cxnLst>
              <a:rect l="0" t="0"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49" name="Google Shape;55;p2">
              <a:extLst>
                <a:ext uri="{FF2B5EF4-FFF2-40B4-BE49-F238E27FC236}">
                  <a16:creationId xmlns:a16="http://schemas.microsoft.com/office/drawing/2014/main" id="{AC500B3B-BAEA-8EC9-59D1-7E845D9B64B5}"/>
                </a:ext>
              </a:extLst>
            </p:cNvPr>
            <p:cNvSpPr>
              <a:spLocks/>
            </p:cNvSpPr>
            <p:nvPr/>
          </p:nvSpPr>
          <p:spPr bwMode="auto">
            <a:xfrm>
              <a:off x="3644800" y="3207975"/>
              <a:ext cx="65200" cy="10425"/>
            </a:xfrm>
            <a:custGeom>
              <a:avLst/>
              <a:gdLst>
                <a:gd name="T0" fmla="*/ 214 w 2608"/>
                <a:gd name="T1" fmla="*/ 0 h 417"/>
                <a:gd name="T2" fmla="*/ 0 w 2608"/>
                <a:gd name="T3" fmla="*/ 202 h 417"/>
                <a:gd name="T4" fmla="*/ 214 w 2608"/>
                <a:gd name="T5" fmla="*/ 417 h 417"/>
                <a:gd name="T6" fmla="*/ 2393 w 2608"/>
                <a:gd name="T7" fmla="*/ 417 h 417"/>
                <a:gd name="T8" fmla="*/ 2608 w 2608"/>
                <a:gd name="T9" fmla="*/ 202 h 417"/>
                <a:gd name="T10" fmla="*/ 2393 w 2608"/>
                <a:gd name="T11" fmla="*/ 0 h 417"/>
                <a:gd name="T12" fmla="*/ 214 w 2608"/>
                <a:gd name="T13" fmla="*/ 0 h 417"/>
              </a:gdLst>
              <a:ahLst/>
              <a:cxnLst>
                <a:cxn ang="0">
                  <a:pos x="T0" y="T1"/>
                </a:cxn>
                <a:cxn ang="0">
                  <a:pos x="T2" y="T3"/>
                </a:cxn>
                <a:cxn ang="0">
                  <a:pos x="T4" y="T5"/>
                </a:cxn>
                <a:cxn ang="0">
                  <a:pos x="T6" y="T7"/>
                </a:cxn>
                <a:cxn ang="0">
                  <a:pos x="T8" y="T9"/>
                </a:cxn>
                <a:cxn ang="0">
                  <a:pos x="T10" y="T11"/>
                </a:cxn>
                <a:cxn ang="0">
                  <a:pos x="T12" y="T13"/>
                </a:cxn>
              </a:cxnLst>
              <a:rect l="0" t="0"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lnTo>
                    <a:pt x="214"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0" name="Google Shape;56;p2">
              <a:extLst>
                <a:ext uri="{FF2B5EF4-FFF2-40B4-BE49-F238E27FC236}">
                  <a16:creationId xmlns:a16="http://schemas.microsoft.com/office/drawing/2014/main" id="{873A2FEA-6511-6534-AFED-933D5254DA26}"/>
                </a:ext>
              </a:extLst>
            </p:cNvPr>
            <p:cNvSpPr>
              <a:spLocks/>
            </p:cNvSpPr>
            <p:nvPr/>
          </p:nvSpPr>
          <p:spPr bwMode="auto">
            <a:xfrm>
              <a:off x="4369875" y="2503125"/>
              <a:ext cx="84275" cy="47650"/>
            </a:xfrm>
            <a:custGeom>
              <a:avLst/>
              <a:gdLst>
                <a:gd name="T0" fmla="*/ 1 w 3371"/>
                <a:gd name="T1" fmla="*/ 0 h 1906"/>
                <a:gd name="T2" fmla="*/ 1 w 3371"/>
                <a:gd name="T3" fmla="*/ 1905 h 1906"/>
                <a:gd name="T4" fmla="*/ 3370 w 3371"/>
                <a:gd name="T5" fmla="*/ 1905 h 1906"/>
                <a:gd name="T6" fmla="*/ 2680 w 3371"/>
                <a:gd name="T7" fmla="*/ 988 h 1906"/>
                <a:gd name="T8" fmla="*/ 3370 w 3371"/>
                <a:gd name="T9" fmla="*/ 0 h 1906"/>
                <a:gd name="T10" fmla="*/ 1 w 3371"/>
                <a:gd name="T11" fmla="*/ 0 h 1906"/>
              </a:gdLst>
              <a:ahLst/>
              <a:cxnLst>
                <a:cxn ang="0">
                  <a:pos x="T0" y="T1"/>
                </a:cxn>
                <a:cxn ang="0">
                  <a:pos x="T2" y="T3"/>
                </a:cxn>
                <a:cxn ang="0">
                  <a:pos x="T4" y="T5"/>
                </a:cxn>
                <a:cxn ang="0">
                  <a:pos x="T6" y="T7"/>
                </a:cxn>
                <a:cxn ang="0">
                  <a:pos x="T8" y="T9"/>
                </a:cxn>
                <a:cxn ang="0">
                  <a:pos x="T10" y="T11"/>
                </a:cxn>
              </a:cxnLst>
              <a:rect l="0" t="0" r="r" b="b"/>
              <a:pathLst>
                <a:path w="3371" h="1906" extrusionOk="0">
                  <a:moveTo>
                    <a:pt x="1" y="0"/>
                  </a:moveTo>
                  <a:lnTo>
                    <a:pt x="1" y="1905"/>
                  </a:lnTo>
                  <a:lnTo>
                    <a:pt x="3370" y="1905"/>
                  </a:lnTo>
                  <a:lnTo>
                    <a:pt x="2680" y="988"/>
                  </a:lnTo>
                  <a:lnTo>
                    <a:pt x="3370" y="0"/>
                  </a:lnTo>
                  <a:lnTo>
                    <a:pt x="1" y="0"/>
                  </a:lnTo>
                  <a:close/>
                </a:path>
              </a:pathLst>
            </a:custGeom>
            <a:solidFill>
              <a:srgbClr val="87171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1" name="Google Shape;57;p2">
              <a:extLst>
                <a:ext uri="{FF2B5EF4-FFF2-40B4-BE49-F238E27FC236}">
                  <a16:creationId xmlns:a16="http://schemas.microsoft.com/office/drawing/2014/main" id="{4CCA3BFF-1E9F-9733-119C-401AFF8C13E4}"/>
                </a:ext>
              </a:extLst>
            </p:cNvPr>
            <p:cNvSpPr>
              <a:spLocks/>
            </p:cNvSpPr>
            <p:nvPr/>
          </p:nvSpPr>
          <p:spPr bwMode="auto">
            <a:xfrm>
              <a:off x="4366900" y="2493900"/>
              <a:ext cx="4500" cy="283075"/>
            </a:xfrm>
            <a:custGeom>
              <a:avLst/>
              <a:gdLst>
                <a:gd name="T0" fmla="*/ 1 w 180"/>
                <a:gd name="T1" fmla="*/ 0 h 11323"/>
                <a:gd name="T2" fmla="*/ 1 w 180"/>
                <a:gd name="T3" fmla="*/ 11323 h 11323"/>
                <a:gd name="T4" fmla="*/ 179 w 180"/>
                <a:gd name="T5" fmla="*/ 11323 h 11323"/>
                <a:gd name="T6" fmla="*/ 179 w 180"/>
                <a:gd name="T7" fmla="*/ 0 h 11323"/>
                <a:gd name="T8" fmla="*/ 1 w 180"/>
                <a:gd name="T9" fmla="*/ 0 h 11323"/>
              </a:gdLst>
              <a:ahLst/>
              <a:cxnLst>
                <a:cxn ang="0">
                  <a:pos x="T0" y="T1"/>
                </a:cxn>
                <a:cxn ang="0">
                  <a:pos x="T2" y="T3"/>
                </a:cxn>
                <a:cxn ang="0">
                  <a:pos x="T4" y="T5"/>
                </a:cxn>
                <a:cxn ang="0">
                  <a:pos x="T6" y="T7"/>
                </a:cxn>
                <a:cxn ang="0">
                  <a:pos x="T8" y="T9"/>
                </a:cxn>
              </a:cxnLst>
              <a:rect l="0" t="0" r="r" b="b"/>
              <a:pathLst>
                <a:path w="180" h="11323" extrusionOk="0">
                  <a:moveTo>
                    <a:pt x="1" y="0"/>
                  </a:moveTo>
                  <a:lnTo>
                    <a:pt x="1" y="11323"/>
                  </a:lnTo>
                  <a:lnTo>
                    <a:pt x="179" y="11323"/>
                  </a:lnTo>
                  <a:lnTo>
                    <a:pt x="179" y="0"/>
                  </a:lnTo>
                  <a:lnTo>
                    <a:pt x="1" y="0"/>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2" name="Google Shape;58;p2">
              <a:extLst>
                <a:ext uri="{FF2B5EF4-FFF2-40B4-BE49-F238E27FC236}">
                  <a16:creationId xmlns:a16="http://schemas.microsoft.com/office/drawing/2014/main" id="{716175FC-A8CF-B17A-318C-8856E0937AE3}"/>
                </a:ext>
              </a:extLst>
            </p:cNvPr>
            <p:cNvSpPr>
              <a:spLocks/>
            </p:cNvSpPr>
            <p:nvPr/>
          </p:nvSpPr>
          <p:spPr bwMode="auto">
            <a:xfrm>
              <a:off x="4363325" y="2489425"/>
              <a:ext cx="11925" cy="11925"/>
            </a:xfrm>
            <a:custGeom>
              <a:avLst/>
              <a:gdLst>
                <a:gd name="T0" fmla="*/ 239 w 477"/>
                <a:gd name="T1" fmla="*/ 0 h 477"/>
                <a:gd name="T2" fmla="*/ 1 w 477"/>
                <a:gd name="T3" fmla="*/ 239 h 477"/>
                <a:gd name="T4" fmla="*/ 239 w 477"/>
                <a:gd name="T5" fmla="*/ 477 h 477"/>
                <a:gd name="T6" fmla="*/ 477 w 477"/>
                <a:gd name="T7" fmla="*/ 239 h 477"/>
                <a:gd name="T8" fmla="*/ 239 w 477"/>
                <a:gd name="T9" fmla="*/ 0 h 477"/>
              </a:gdLst>
              <a:ahLst/>
              <a:cxnLst>
                <a:cxn ang="0">
                  <a:pos x="T0" y="T1"/>
                </a:cxn>
                <a:cxn ang="0">
                  <a:pos x="T2" y="T3"/>
                </a:cxn>
                <a:cxn ang="0">
                  <a:pos x="T4" y="T5"/>
                </a:cxn>
                <a:cxn ang="0">
                  <a:pos x="T6" y="T7"/>
                </a:cxn>
                <a:cxn ang="0">
                  <a:pos x="T8" y="T9"/>
                </a:cxn>
              </a:cxnLst>
              <a:rect l="0" t="0"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3" name="Google Shape;59;p2">
              <a:extLst>
                <a:ext uri="{FF2B5EF4-FFF2-40B4-BE49-F238E27FC236}">
                  <a16:creationId xmlns:a16="http://schemas.microsoft.com/office/drawing/2014/main" id="{69005B88-9C20-7607-9073-A225A008D918}"/>
                </a:ext>
              </a:extLst>
            </p:cNvPr>
            <p:cNvSpPr>
              <a:spLocks/>
            </p:cNvSpPr>
            <p:nvPr/>
          </p:nvSpPr>
          <p:spPr bwMode="auto">
            <a:xfrm>
              <a:off x="4266600" y="2793625"/>
              <a:ext cx="201825" cy="778700"/>
            </a:xfrm>
            <a:custGeom>
              <a:avLst/>
              <a:gdLst>
                <a:gd name="T0" fmla="*/ 0 w 8073"/>
                <a:gd name="T1" fmla="*/ 1 h 31148"/>
                <a:gd name="T2" fmla="*/ 0 w 8073"/>
                <a:gd name="T3" fmla="*/ 31147 h 31148"/>
                <a:gd name="T4" fmla="*/ 8073 w 8073"/>
                <a:gd name="T5" fmla="*/ 31147 h 31148"/>
                <a:gd name="T6" fmla="*/ 8073 w 8073"/>
                <a:gd name="T7" fmla="*/ 1 h 31148"/>
                <a:gd name="T8" fmla="*/ 0 w 8073"/>
                <a:gd name="T9" fmla="*/ 1 h 31148"/>
              </a:gdLst>
              <a:ahLst/>
              <a:cxnLst>
                <a:cxn ang="0">
                  <a:pos x="T0" y="T1"/>
                </a:cxn>
                <a:cxn ang="0">
                  <a:pos x="T2" y="T3"/>
                </a:cxn>
                <a:cxn ang="0">
                  <a:pos x="T4" y="T5"/>
                </a:cxn>
                <a:cxn ang="0">
                  <a:pos x="T6" y="T7"/>
                </a:cxn>
                <a:cxn ang="0">
                  <a:pos x="T8" y="T9"/>
                </a:cxn>
              </a:cxnLst>
              <a:rect l="0" t="0" r="r" b="b"/>
              <a:pathLst>
                <a:path w="8073" h="31148" extrusionOk="0">
                  <a:moveTo>
                    <a:pt x="0" y="1"/>
                  </a:moveTo>
                  <a:lnTo>
                    <a:pt x="0" y="31147"/>
                  </a:lnTo>
                  <a:lnTo>
                    <a:pt x="8073" y="31147"/>
                  </a:lnTo>
                  <a:lnTo>
                    <a:pt x="8073" y="1"/>
                  </a:lnTo>
                  <a:lnTo>
                    <a:pt x="0"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4" name="Google Shape;60;p2">
              <a:extLst>
                <a:ext uri="{FF2B5EF4-FFF2-40B4-BE49-F238E27FC236}">
                  <a16:creationId xmlns:a16="http://schemas.microsoft.com/office/drawing/2014/main" id="{413D232F-903D-BFF1-B457-D1C3CCA158D3}"/>
                </a:ext>
              </a:extLst>
            </p:cNvPr>
            <p:cNvSpPr>
              <a:spLocks/>
            </p:cNvSpPr>
            <p:nvPr/>
          </p:nvSpPr>
          <p:spPr bwMode="auto">
            <a:xfrm>
              <a:off x="4253500" y="2729325"/>
              <a:ext cx="227725" cy="90225"/>
            </a:xfrm>
            <a:custGeom>
              <a:avLst/>
              <a:gdLst>
                <a:gd name="T0" fmla="*/ 4108 w 9109"/>
                <a:gd name="T1" fmla="*/ 1 h 3609"/>
                <a:gd name="T2" fmla="*/ 4108 w 9109"/>
                <a:gd name="T3" fmla="*/ 1715 h 3609"/>
                <a:gd name="T4" fmla="*/ 3013 w 9109"/>
                <a:gd name="T5" fmla="*/ 1715 h 3609"/>
                <a:gd name="T6" fmla="*/ 3013 w 9109"/>
                <a:gd name="T7" fmla="*/ 13 h 3609"/>
                <a:gd name="T8" fmla="*/ 2012 w 9109"/>
                <a:gd name="T9" fmla="*/ 13 h 3609"/>
                <a:gd name="T10" fmla="*/ 2012 w 9109"/>
                <a:gd name="T11" fmla="*/ 1715 h 3609"/>
                <a:gd name="T12" fmla="*/ 1000 w 9109"/>
                <a:gd name="T13" fmla="*/ 1715 h 3609"/>
                <a:gd name="T14" fmla="*/ 1000 w 9109"/>
                <a:gd name="T15" fmla="*/ 13 h 3609"/>
                <a:gd name="T16" fmla="*/ 0 w 9109"/>
                <a:gd name="T17" fmla="*/ 13 h 3609"/>
                <a:gd name="T18" fmla="*/ 0 w 9109"/>
                <a:gd name="T19" fmla="*/ 3608 h 3609"/>
                <a:gd name="T20" fmla="*/ 9109 w 9109"/>
                <a:gd name="T21" fmla="*/ 3608 h 3609"/>
                <a:gd name="T22" fmla="*/ 9109 w 9109"/>
                <a:gd name="T23" fmla="*/ 13 h 3609"/>
                <a:gd name="T24" fmla="*/ 8108 w 9109"/>
                <a:gd name="T25" fmla="*/ 13 h 3609"/>
                <a:gd name="T26" fmla="*/ 8108 w 9109"/>
                <a:gd name="T27" fmla="*/ 1715 h 3609"/>
                <a:gd name="T28" fmla="*/ 7096 w 9109"/>
                <a:gd name="T29" fmla="*/ 1715 h 3609"/>
                <a:gd name="T30" fmla="*/ 7096 w 9109"/>
                <a:gd name="T31" fmla="*/ 13 h 3609"/>
                <a:gd name="T32" fmla="*/ 6108 w 9109"/>
                <a:gd name="T33" fmla="*/ 13 h 3609"/>
                <a:gd name="T34" fmla="*/ 6108 w 9109"/>
                <a:gd name="T35" fmla="*/ 1715 h 3609"/>
                <a:gd name="T36" fmla="*/ 5108 w 9109"/>
                <a:gd name="T37" fmla="*/ 1715 h 3609"/>
                <a:gd name="T38" fmla="*/ 5108 w 9109"/>
                <a:gd name="T39" fmla="*/ 1 h 3609"/>
                <a:gd name="T40" fmla="*/ 4108 w 9109"/>
                <a:gd name="T41" fmla="*/ 1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lnTo>
                    <a:pt x="4108"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5" name="Google Shape;61;p2">
              <a:extLst>
                <a:ext uri="{FF2B5EF4-FFF2-40B4-BE49-F238E27FC236}">
                  <a16:creationId xmlns:a16="http://schemas.microsoft.com/office/drawing/2014/main" id="{FDBEE4EF-0CE2-749D-BC75-9A41E5C71B14}"/>
                </a:ext>
              </a:extLst>
            </p:cNvPr>
            <p:cNvSpPr>
              <a:spLocks/>
            </p:cNvSpPr>
            <p:nvPr/>
          </p:nvSpPr>
          <p:spPr bwMode="auto">
            <a:xfrm>
              <a:off x="4344275" y="2899300"/>
              <a:ext cx="43200" cy="66100"/>
            </a:xfrm>
            <a:custGeom>
              <a:avLst/>
              <a:gdLst>
                <a:gd name="T0" fmla="*/ 858 w 1728"/>
                <a:gd name="T1" fmla="*/ 0 h 2644"/>
                <a:gd name="T2" fmla="*/ 1 w 1728"/>
                <a:gd name="T3" fmla="*/ 869 h 2644"/>
                <a:gd name="T4" fmla="*/ 13 w 1728"/>
                <a:gd name="T5" fmla="*/ 869 h 2644"/>
                <a:gd name="T6" fmla="*/ 13 w 1728"/>
                <a:gd name="T7" fmla="*/ 2644 h 2644"/>
                <a:gd name="T8" fmla="*/ 1727 w 1728"/>
                <a:gd name="T9" fmla="*/ 2644 h 2644"/>
                <a:gd name="T10" fmla="*/ 1727 w 1728"/>
                <a:gd name="T11" fmla="*/ 869 h 2644"/>
                <a:gd name="T12" fmla="*/ 858 w 1728"/>
                <a:gd name="T13" fmla="*/ 0 h 2644"/>
              </a:gdLst>
              <a:ahLst/>
              <a:cxnLst>
                <a:cxn ang="0">
                  <a:pos x="T0" y="T1"/>
                </a:cxn>
                <a:cxn ang="0">
                  <a:pos x="T2" y="T3"/>
                </a:cxn>
                <a:cxn ang="0">
                  <a:pos x="T4" y="T5"/>
                </a:cxn>
                <a:cxn ang="0">
                  <a:pos x="T6" y="T7"/>
                </a:cxn>
                <a:cxn ang="0">
                  <a:pos x="T8" y="T9"/>
                </a:cxn>
                <a:cxn ang="0">
                  <a:pos x="T10" y="T11"/>
                </a:cxn>
                <a:cxn ang="0">
                  <a:pos x="T12" y="T13"/>
                </a:cxn>
              </a:cxnLst>
              <a:rect l="0" t="0"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6" name="Google Shape;62;p2">
              <a:extLst>
                <a:ext uri="{FF2B5EF4-FFF2-40B4-BE49-F238E27FC236}">
                  <a16:creationId xmlns:a16="http://schemas.microsoft.com/office/drawing/2014/main" id="{174C181B-34FC-3260-6047-B682D2609B64}"/>
                </a:ext>
              </a:extLst>
            </p:cNvPr>
            <p:cNvSpPr>
              <a:spLocks/>
            </p:cNvSpPr>
            <p:nvPr/>
          </p:nvSpPr>
          <p:spPr bwMode="auto">
            <a:xfrm>
              <a:off x="4333875" y="2961800"/>
              <a:ext cx="65200" cy="10450"/>
            </a:xfrm>
            <a:custGeom>
              <a:avLst/>
              <a:gdLst>
                <a:gd name="T0" fmla="*/ 214 w 2608"/>
                <a:gd name="T1" fmla="*/ 1 h 418"/>
                <a:gd name="T2" fmla="*/ 0 w 2608"/>
                <a:gd name="T3" fmla="*/ 215 h 418"/>
                <a:gd name="T4" fmla="*/ 214 w 2608"/>
                <a:gd name="T5" fmla="*/ 417 h 418"/>
                <a:gd name="T6" fmla="*/ 2393 w 2608"/>
                <a:gd name="T7" fmla="*/ 417 h 418"/>
                <a:gd name="T8" fmla="*/ 2607 w 2608"/>
                <a:gd name="T9" fmla="*/ 215 h 418"/>
                <a:gd name="T10" fmla="*/ 2393 w 2608"/>
                <a:gd name="T11" fmla="*/ 1 h 418"/>
                <a:gd name="T12" fmla="*/ 214 w 2608"/>
                <a:gd name="T13" fmla="*/ 1 h 418"/>
              </a:gdLst>
              <a:ahLst/>
              <a:cxnLst>
                <a:cxn ang="0">
                  <a:pos x="T0" y="T1"/>
                </a:cxn>
                <a:cxn ang="0">
                  <a:pos x="T2" y="T3"/>
                </a:cxn>
                <a:cxn ang="0">
                  <a:pos x="T4" y="T5"/>
                </a:cxn>
                <a:cxn ang="0">
                  <a:pos x="T6" y="T7"/>
                </a:cxn>
                <a:cxn ang="0">
                  <a:pos x="T8" y="T9"/>
                </a:cxn>
                <a:cxn ang="0">
                  <a:pos x="T10" y="T11"/>
                </a:cxn>
                <a:cxn ang="0">
                  <a:pos x="T12" y="T13"/>
                </a:cxn>
              </a:cxnLst>
              <a:rect l="0" t="0"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lnTo>
                    <a:pt x="214"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7" name="Google Shape;63;p2">
              <a:extLst>
                <a:ext uri="{FF2B5EF4-FFF2-40B4-BE49-F238E27FC236}">
                  <a16:creationId xmlns:a16="http://schemas.microsoft.com/office/drawing/2014/main" id="{90949F49-F097-B5E2-5FE1-845EC1931D01}"/>
                </a:ext>
              </a:extLst>
            </p:cNvPr>
            <p:cNvSpPr>
              <a:spLocks/>
            </p:cNvSpPr>
            <p:nvPr/>
          </p:nvSpPr>
          <p:spPr bwMode="auto">
            <a:xfrm>
              <a:off x="4344275" y="3023725"/>
              <a:ext cx="43200" cy="65800"/>
            </a:xfrm>
            <a:custGeom>
              <a:avLst/>
              <a:gdLst>
                <a:gd name="T0" fmla="*/ 858 w 1728"/>
                <a:gd name="T1" fmla="*/ 0 h 2632"/>
                <a:gd name="T2" fmla="*/ 1 w 1728"/>
                <a:gd name="T3" fmla="*/ 857 h 2632"/>
                <a:gd name="T4" fmla="*/ 13 w 1728"/>
                <a:gd name="T5" fmla="*/ 857 h 2632"/>
                <a:gd name="T6" fmla="*/ 13 w 1728"/>
                <a:gd name="T7" fmla="*/ 2631 h 2632"/>
                <a:gd name="T8" fmla="*/ 1727 w 1728"/>
                <a:gd name="T9" fmla="*/ 2631 h 2632"/>
                <a:gd name="T10" fmla="*/ 1727 w 1728"/>
                <a:gd name="T11" fmla="*/ 857 h 2632"/>
                <a:gd name="T12" fmla="*/ 858 w 1728"/>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8" name="Google Shape;64;p2">
              <a:extLst>
                <a:ext uri="{FF2B5EF4-FFF2-40B4-BE49-F238E27FC236}">
                  <a16:creationId xmlns:a16="http://schemas.microsoft.com/office/drawing/2014/main" id="{41199375-FEAF-D0D6-364C-24A90323CE99}"/>
                </a:ext>
              </a:extLst>
            </p:cNvPr>
            <p:cNvSpPr>
              <a:spLocks/>
            </p:cNvSpPr>
            <p:nvPr/>
          </p:nvSpPr>
          <p:spPr bwMode="auto">
            <a:xfrm>
              <a:off x="4333875" y="3086225"/>
              <a:ext cx="65200" cy="10450"/>
            </a:xfrm>
            <a:custGeom>
              <a:avLst/>
              <a:gdLst>
                <a:gd name="T0" fmla="*/ 214 w 2608"/>
                <a:gd name="T1" fmla="*/ 0 h 418"/>
                <a:gd name="T2" fmla="*/ 0 w 2608"/>
                <a:gd name="T3" fmla="*/ 203 h 418"/>
                <a:gd name="T4" fmla="*/ 214 w 2608"/>
                <a:gd name="T5" fmla="*/ 417 h 418"/>
                <a:gd name="T6" fmla="*/ 2393 w 2608"/>
                <a:gd name="T7" fmla="*/ 417 h 418"/>
                <a:gd name="T8" fmla="*/ 2607 w 2608"/>
                <a:gd name="T9" fmla="*/ 203 h 418"/>
                <a:gd name="T10" fmla="*/ 2393 w 2608"/>
                <a:gd name="T11" fmla="*/ 0 h 418"/>
                <a:gd name="T12" fmla="*/ 214 w 2608"/>
                <a:gd name="T13" fmla="*/ 0 h 418"/>
              </a:gdLst>
              <a:ahLst/>
              <a:cxnLst>
                <a:cxn ang="0">
                  <a:pos x="T0" y="T1"/>
                </a:cxn>
                <a:cxn ang="0">
                  <a:pos x="T2" y="T3"/>
                </a:cxn>
                <a:cxn ang="0">
                  <a:pos x="T4" y="T5"/>
                </a:cxn>
                <a:cxn ang="0">
                  <a:pos x="T6" y="T7"/>
                </a:cxn>
                <a:cxn ang="0">
                  <a:pos x="T8" y="T9"/>
                </a:cxn>
                <a:cxn ang="0">
                  <a:pos x="T10" y="T11"/>
                </a:cxn>
                <a:cxn ang="0">
                  <a:pos x="T12" y="T13"/>
                </a:cxn>
              </a:cxnLst>
              <a:rect l="0" t="0"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lnTo>
                    <a:pt x="214"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59" name="Google Shape;65;p2">
              <a:extLst>
                <a:ext uri="{FF2B5EF4-FFF2-40B4-BE49-F238E27FC236}">
                  <a16:creationId xmlns:a16="http://schemas.microsoft.com/office/drawing/2014/main" id="{9FEA1719-1A3A-6709-922E-F41012A3320E}"/>
                </a:ext>
              </a:extLst>
            </p:cNvPr>
            <p:cNvSpPr>
              <a:spLocks/>
            </p:cNvSpPr>
            <p:nvPr/>
          </p:nvSpPr>
          <p:spPr bwMode="auto">
            <a:xfrm>
              <a:off x="4580325" y="2689450"/>
              <a:ext cx="182175" cy="882575"/>
            </a:xfrm>
            <a:custGeom>
              <a:avLst/>
              <a:gdLst>
                <a:gd name="T0" fmla="*/ 0 w 7287"/>
                <a:gd name="T1" fmla="*/ 0 h 35303"/>
                <a:gd name="T2" fmla="*/ 0 w 7287"/>
                <a:gd name="T3" fmla="*/ 35302 h 35303"/>
                <a:gd name="T4" fmla="*/ 7287 w 7287"/>
                <a:gd name="T5" fmla="*/ 35302 h 35303"/>
                <a:gd name="T6" fmla="*/ 7287 w 7287"/>
                <a:gd name="T7" fmla="*/ 0 h 35303"/>
                <a:gd name="T8" fmla="*/ 0 w 7287"/>
                <a:gd name="T9" fmla="*/ 0 h 35303"/>
              </a:gdLst>
              <a:ahLst/>
              <a:cxnLst>
                <a:cxn ang="0">
                  <a:pos x="T0" y="T1"/>
                </a:cxn>
                <a:cxn ang="0">
                  <a:pos x="T2" y="T3"/>
                </a:cxn>
                <a:cxn ang="0">
                  <a:pos x="T4" y="T5"/>
                </a:cxn>
                <a:cxn ang="0">
                  <a:pos x="T6" y="T7"/>
                </a:cxn>
                <a:cxn ang="0">
                  <a:pos x="T8" y="T9"/>
                </a:cxn>
              </a:cxnLst>
              <a:rect l="0" t="0" r="r" b="b"/>
              <a:pathLst>
                <a:path w="7287" h="35303" extrusionOk="0">
                  <a:moveTo>
                    <a:pt x="0" y="0"/>
                  </a:moveTo>
                  <a:lnTo>
                    <a:pt x="0" y="35302"/>
                  </a:lnTo>
                  <a:lnTo>
                    <a:pt x="7287" y="35302"/>
                  </a:lnTo>
                  <a:lnTo>
                    <a:pt x="7287" y="0"/>
                  </a:lnTo>
                  <a:lnTo>
                    <a:pt x="0" y="0"/>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0" name="Google Shape;66;p2">
              <a:extLst>
                <a:ext uri="{FF2B5EF4-FFF2-40B4-BE49-F238E27FC236}">
                  <a16:creationId xmlns:a16="http://schemas.microsoft.com/office/drawing/2014/main" id="{64DA19F3-680B-20F9-ECE6-3154E6CEF071}"/>
                </a:ext>
              </a:extLst>
            </p:cNvPr>
            <p:cNvSpPr>
              <a:spLocks/>
            </p:cNvSpPr>
            <p:nvPr/>
          </p:nvSpPr>
          <p:spPr bwMode="auto">
            <a:xfrm>
              <a:off x="4648775" y="2785600"/>
              <a:ext cx="43200" cy="65800"/>
            </a:xfrm>
            <a:custGeom>
              <a:avLst/>
              <a:gdLst>
                <a:gd name="T0" fmla="*/ 858 w 1728"/>
                <a:gd name="T1" fmla="*/ 0 h 2632"/>
                <a:gd name="T2" fmla="*/ 1 w 1728"/>
                <a:gd name="T3" fmla="*/ 857 h 2632"/>
                <a:gd name="T4" fmla="*/ 1 w 1728"/>
                <a:gd name="T5" fmla="*/ 2631 h 2632"/>
                <a:gd name="T6" fmla="*/ 1703 w 1728"/>
                <a:gd name="T7" fmla="*/ 2631 h 2632"/>
                <a:gd name="T8" fmla="*/ 1703 w 1728"/>
                <a:gd name="T9" fmla="*/ 857 h 2632"/>
                <a:gd name="T10" fmla="*/ 1727 w 1728"/>
                <a:gd name="T11" fmla="*/ 857 h 2632"/>
                <a:gd name="T12" fmla="*/ 858 w 1728"/>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1" name="Google Shape;67;p2">
              <a:extLst>
                <a:ext uri="{FF2B5EF4-FFF2-40B4-BE49-F238E27FC236}">
                  <a16:creationId xmlns:a16="http://schemas.microsoft.com/office/drawing/2014/main" id="{DBC174D3-479A-877B-B962-A043CED34105}"/>
                </a:ext>
              </a:extLst>
            </p:cNvPr>
            <p:cNvSpPr>
              <a:spLocks/>
            </p:cNvSpPr>
            <p:nvPr/>
          </p:nvSpPr>
          <p:spPr bwMode="auto">
            <a:xfrm>
              <a:off x="4637175" y="2848100"/>
              <a:ext cx="65200" cy="10450"/>
            </a:xfrm>
            <a:custGeom>
              <a:avLst/>
              <a:gdLst>
                <a:gd name="T0" fmla="*/ 203 w 2608"/>
                <a:gd name="T1" fmla="*/ 0 h 418"/>
                <a:gd name="T2" fmla="*/ 0 w 2608"/>
                <a:gd name="T3" fmla="*/ 203 h 418"/>
                <a:gd name="T4" fmla="*/ 203 w 2608"/>
                <a:gd name="T5" fmla="*/ 417 h 418"/>
                <a:gd name="T6" fmla="*/ 2394 w 2608"/>
                <a:gd name="T7" fmla="*/ 417 h 418"/>
                <a:gd name="T8" fmla="*/ 2608 w 2608"/>
                <a:gd name="T9" fmla="*/ 203 h 418"/>
                <a:gd name="T10" fmla="*/ 2394 w 2608"/>
                <a:gd name="T11" fmla="*/ 0 h 418"/>
                <a:gd name="T12" fmla="*/ 203 w 2608"/>
                <a:gd name="T13" fmla="*/ 0 h 418"/>
              </a:gdLst>
              <a:ahLst/>
              <a:cxnLst>
                <a:cxn ang="0">
                  <a:pos x="T0" y="T1"/>
                </a:cxn>
                <a:cxn ang="0">
                  <a:pos x="T2" y="T3"/>
                </a:cxn>
                <a:cxn ang="0">
                  <a:pos x="T4" y="T5"/>
                </a:cxn>
                <a:cxn ang="0">
                  <a:pos x="T6" y="T7"/>
                </a:cxn>
                <a:cxn ang="0">
                  <a:pos x="T8" y="T9"/>
                </a:cxn>
                <a:cxn ang="0">
                  <a:pos x="T10" y="T11"/>
                </a:cxn>
                <a:cxn ang="0">
                  <a:pos x="T12" y="T13"/>
                </a:cxn>
              </a:cxnLst>
              <a:rect l="0" t="0"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lnTo>
                    <a:pt x="203"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2" name="Google Shape;68;p2">
              <a:extLst>
                <a:ext uri="{FF2B5EF4-FFF2-40B4-BE49-F238E27FC236}">
                  <a16:creationId xmlns:a16="http://schemas.microsoft.com/office/drawing/2014/main" id="{20F95106-AABD-4FB8-39CC-3F349225BE99}"/>
                </a:ext>
              </a:extLst>
            </p:cNvPr>
            <p:cNvSpPr>
              <a:spLocks/>
            </p:cNvSpPr>
            <p:nvPr/>
          </p:nvSpPr>
          <p:spPr bwMode="auto">
            <a:xfrm>
              <a:off x="4648775" y="2988300"/>
              <a:ext cx="43200" cy="65800"/>
            </a:xfrm>
            <a:custGeom>
              <a:avLst/>
              <a:gdLst>
                <a:gd name="T0" fmla="*/ 858 w 1728"/>
                <a:gd name="T1" fmla="*/ 0 h 2632"/>
                <a:gd name="T2" fmla="*/ 1 w 1728"/>
                <a:gd name="T3" fmla="*/ 869 h 2632"/>
                <a:gd name="T4" fmla="*/ 1 w 1728"/>
                <a:gd name="T5" fmla="*/ 2632 h 2632"/>
                <a:gd name="T6" fmla="*/ 1703 w 1728"/>
                <a:gd name="T7" fmla="*/ 2632 h 2632"/>
                <a:gd name="T8" fmla="*/ 1703 w 1728"/>
                <a:gd name="T9" fmla="*/ 869 h 2632"/>
                <a:gd name="T10" fmla="*/ 1727 w 1728"/>
                <a:gd name="T11" fmla="*/ 869 h 2632"/>
                <a:gd name="T12" fmla="*/ 858 w 1728"/>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3" name="Google Shape;69;p2">
              <a:extLst>
                <a:ext uri="{FF2B5EF4-FFF2-40B4-BE49-F238E27FC236}">
                  <a16:creationId xmlns:a16="http://schemas.microsoft.com/office/drawing/2014/main" id="{042C6A3D-7EB3-5164-1FE4-533E339F9815}"/>
                </a:ext>
              </a:extLst>
            </p:cNvPr>
            <p:cNvSpPr>
              <a:spLocks/>
            </p:cNvSpPr>
            <p:nvPr/>
          </p:nvSpPr>
          <p:spPr bwMode="auto">
            <a:xfrm>
              <a:off x="4637175" y="3050800"/>
              <a:ext cx="65200" cy="10450"/>
            </a:xfrm>
            <a:custGeom>
              <a:avLst/>
              <a:gdLst>
                <a:gd name="T0" fmla="*/ 203 w 2608"/>
                <a:gd name="T1" fmla="*/ 1 h 418"/>
                <a:gd name="T2" fmla="*/ 0 w 2608"/>
                <a:gd name="T3" fmla="*/ 203 h 418"/>
                <a:gd name="T4" fmla="*/ 203 w 2608"/>
                <a:gd name="T5" fmla="*/ 417 h 418"/>
                <a:gd name="T6" fmla="*/ 2394 w 2608"/>
                <a:gd name="T7" fmla="*/ 417 h 418"/>
                <a:gd name="T8" fmla="*/ 2608 w 2608"/>
                <a:gd name="T9" fmla="*/ 203 h 418"/>
                <a:gd name="T10" fmla="*/ 2394 w 2608"/>
                <a:gd name="T11" fmla="*/ 1 h 418"/>
                <a:gd name="T12" fmla="*/ 203 w 2608"/>
                <a:gd name="T13" fmla="*/ 1 h 418"/>
              </a:gdLst>
              <a:ahLst/>
              <a:cxnLst>
                <a:cxn ang="0">
                  <a:pos x="T0" y="T1"/>
                </a:cxn>
                <a:cxn ang="0">
                  <a:pos x="T2" y="T3"/>
                </a:cxn>
                <a:cxn ang="0">
                  <a:pos x="T4" y="T5"/>
                </a:cxn>
                <a:cxn ang="0">
                  <a:pos x="T6" y="T7"/>
                </a:cxn>
                <a:cxn ang="0">
                  <a:pos x="T8" y="T9"/>
                </a:cxn>
                <a:cxn ang="0">
                  <a:pos x="T10" y="T11"/>
                </a:cxn>
                <a:cxn ang="0">
                  <a:pos x="T12" y="T13"/>
                </a:cxn>
              </a:cxnLst>
              <a:rect l="0" t="0"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lnTo>
                    <a:pt x="203"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4" name="Google Shape;70;p2">
              <a:extLst>
                <a:ext uri="{FF2B5EF4-FFF2-40B4-BE49-F238E27FC236}">
                  <a16:creationId xmlns:a16="http://schemas.microsoft.com/office/drawing/2014/main" id="{CFD61C2D-38B6-EEC6-BBA5-7F89D99FB1B1}"/>
                </a:ext>
              </a:extLst>
            </p:cNvPr>
            <p:cNvSpPr>
              <a:spLocks/>
            </p:cNvSpPr>
            <p:nvPr/>
          </p:nvSpPr>
          <p:spPr bwMode="auto">
            <a:xfrm>
              <a:off x="4568725" y="2423050"/>
              <a:ext cx="205400" cy="296200"/>
            </a:xfrm>
            <a:custGeom>
              <a:avLst/>
              <a:gdLst>
                <a:gd name="T0" fmla="*/ 4108 w 8216"/>
                <a:gd name="T1" fmla="*/ 0 h 11848"/>
                <a:gd name="T2" fmla="*/ 0 w 8216"/>
                <a:gd name="T3" fmla="*/ 11847 h 11848"/>
                <a:gd name="T4" fmla="*/ 8215 w 8216"/>
                <a:gd name="T5" fmla="*/ 11847 h 11848"/>
                <a:gd name="T6" fmla="*/ 4108 w 8216"/>
                <a:gd name="T7" fmla="*/ 0 h 11848"/>
              </a:gdLst>
              <a:ahLst/>
              <a:cxnLst>
                <a:cxn ang="0">
                  <a:pos x="T0" y="T1"/>
                </a:cxn>
                <a:cxn ang="0">
                  <a:pos x="T2" y="T3"/>
                </a:cxn>
                <a:cxn ang="0">
                  <a:pos x="T4" y="T5"/>
                </a:cxn>
                <a:cxn ang="0">
                  <a:pos x="T6" y="T7"/>
                </a:cxn>
              </a:cxnLst>
              <a:rect l="0" t="0" r="r" b="b"/>
              <a:pathLst>
                <a:path w="8216" h="11848" extrusionOk="0">
                  <a:moveTo>
                    <a:pt x="4108" y="0"/>
                  </a:moveTo>
                  <a:lnTo>
                    <a:pt x="0" y="11847"/>
                  </a:lnTo>
                  <a:lnTo>
                    <a:pt x="8215" y="11847"/>
                  </a:lnTo>
                  <a:lnTo>
                    <a:pt x="4108" y="0"/>
                  </a:lnTo>
                  <a:close/>
                </a:path>
              </a:pathLst>
            </a:custGeom>
            <a:solidFill>
              <a:srgbClr val="87171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5" name="Google Shape;71;p2">
              <a:extLst>
                <a:ext uri="{FF2B5EF4-FFF2-40B4-BE49-F238E27FC236}">
                  <a16:creationId xmlns:a16="http://schemas.microsoft.com/office/drawing/2014/main" id="{996101D4-5F83-EAFC-4A78-837B41C58E06}"/>
                </a:ext>
              </a:extLst>
            </p:cNvPr>
            <p:cNvSpPr>
              <a:spLocks/>
            </p:cNvSpPr>
            <p:nvPr/>
          </p:nvSpPr>
          <p:spPr bwMode="auto">
            <a:xfrm>
              <a:off x="4555625" y="2711750"/>
              <a:ext cx="230700" cy="14325"/>
            </a:xfrm>
            <a:custGeom>
              <a:avLst/>
              <a:gdLst>
                <a:gd name="T0" fmla="*/ 8963 w 9228"/>
                <a:gd name="T1" fmla="*/ 1 h 573"/>
                <a:gd name="T2" fmla="*/ 8942 w 9228"/>
                <a:gd name="T3" fmla="*/ 1 h 573"/>
                <a:gd name="T4" fmla="*/ 286 w 9228"/>
                <a:gd name="T5" fmla="*/ 1 h 573"/>
                <a:gd name="T6" fmla="*/ 0 w 9228"/>
                <a:gd name="T7" fmla="*/ 287 h 573"/>
                <a:gd name="T8" fmla="*/ 286 w 9228"/>
                <a:gd name="T9" fmla="*/ 573 h 573"/>
                <a:gd name="T10" fmla="*/ 8942 w 9228"/>
                <a:gd name="T11" fmla="*/ 573 h 573"/>
                <a:gd name="T12" fmla="*/ 9228 w 9228"/>
                <a:gd name="T13" fmla="*/ 287 h 573"/>
                <a:gd name="T14" fmla="*/ 8963 w 9228"/>
                <a:gd name="T15" fmla="*/ 1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6" name="Google Shape;72;p2">
              <a:extLst>
                <a:ext uri="{FF2B5EF4-FFF2-40B4-BE49-F238E27FC236}">
                  <a16:creationId xmlns:a16="http://schemas.microsoft.com/office/drawing/2014/main" id="{9FCD5992-955C-30F2-25F1-F6EE84EBDBA3}"/>
                </a:ext>
              </a:extLst>
            </p:cNvPr>
            <p:cNvSpPr>
              <a:spLocks/>
            </p:cNvSpPr>
            <p:nvPr/>
          </p:nvSpPr>
          <p:spPr bwMode="auto">
            <a:xfrm>
              <a:off x="4661575" y="2418275"/>
              <a:ext cx="18775" cy="17300"/>
            </a:xfrm>
            <a:custGeom>
              <a:avLst/>
              <a:gdLst>
                <a:gd name="T0" fmla="*/ 382 w 751"/>
                <a:gd name="T1" fmla="*/ 1 h 692"/>
                <a:gd name="T2" fmla="*/ 1 w 751"/>
                <a:gd name="T3" fmla="*/ 346 h 692"/>
                <a:gd name="T4" fmla="*/ 382 w 751"/>
                <a:gd name="T5" fmla="*/ 691 h 692"/>
                <a:gd name="T6" fmla="*/ 751 w 751"/>
                <a:gd name="T7" fmla="*/ 346 h 692"/>
                <a:gd name="T8" fmla="*/ 382 w 751"/>
                <a:gd name="T9" fmla="*/ 1 h 692"/>
              </a:gdLst>
              <a:ahLst/>
              <a:cxnLst>
                <a:cxn ang="0">
                  <a:pos x="T0" y="T1"/>
                </a:cxn>
                <a:cxn ang="0">
                  <a:pos x="T2" y="T3"/>
                </a:cxn>
                <a:cxn ang="0">
                  <a:pos x="T4" y="T5"/>
                </a:cxn>
                <a:cxn ang="0">
                  <a:pos x="T6" y="T7"/>
                </a:cxn>
                <a:cxn ang="0">
                  <a:pos x="T8" y="T9"/>
                </a:cxn>
              </a:cxnLst>
              <a:rect l="0" t="0"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7" name="Google Shape;73;p2">
              <a:extLst>
                <a:ext uri="{FF2B5EF4-FFF2-40B4-BE49-F238E27FC236}">
                  <a16:creationId xmlns:a16="http://schemas.microsoft.com/office/drawing/2014/main" id="{A2982EDC-4CB2-8C0B-E1CF-870C222D3F99}"/>
                </a:ext>
              </a:extLst>
            </p:cNvPr>
            <p:cNvSpPr>
              <a:spLocks/>
            </p:cNvSpPr>
            <p:nvPr/>
          </p:nvSpPr>
          <p:spPr bwMode="auto">
            <a:xfrm>
              <a:off x="3276875" y="2689450"/>
              <a:ext cx="182200" cy="884350"/>
            </a:xfrm>
            <a:custGeom>
              <a:avLst/>
              <a:gdLst>
                <a:gd name="T0" fmla="*/ 1 w 7288"/>
                <a:gd name="T1" fmla="*/ 0 h 35374"/>
                <a:gd name="T2" fmla="*/ 1 w 7288"/>
                <a:gd name="T3" fmla="*/ 35374 h 35374"/>
                <a:gd name="T4" fmla="*/ 7288 w 7288"/>
                <a:gd name="T5" fmla="*/ 35374 h 35374"/>
                <a:gd name="T6" fmla="*/ 7288 w 7288"/>
                <a:gd name="T7" fmla="*/ 0 h 35374"/>
                <a:gd name="T8" fmla="*/ 1 w 7288"/>
                <a:gd name="T9" fmla="*/ 0 h 35374"/>
              </a:gdLst>
              <a:ahLst/>
              <a:cxnLst>
                <a:cxn ang="0">
                  <a:pos x="T0" y="T1"/>
                </a:cxn>
                <a:cxn ang="0">
                  <a:pos x="T2" y="T3"/>
                </a:cxn>
                <a:cxn ang="0">
                  <a:pos x="T4" y="T5"/>
                </a:cxn>
                <a:cxn ang="0">
                  <a:pos x="T6" y="T7"/>
                </a:cxn>
                <a:cxn ang="0">
                  <a:pos x="T8" y="T9"/>
                </a:cxn>
              </a:cxnLst>
              <a:rect l="0" t="0" r="r" b="b"/>
              <a:pathLst>
                <a:path w="7288" h="35374" extrusionOk="0">
                  <a:moveTo>
                    <a:pt x="1" y="0"/>
                  </a:moveTo>
                  <a:lnTo>
                    <a:pt x="1" y="35374"/>
                  </a:lnTo>
                  <a:lnTo>
                    <a:pt x="7288" y="35374"/>
                  </a:lnTo>
                  <a:lnTo>
                    <a:pt x="7288" y="0"/>
                  </a:lnTo>
                  <a:lnTo>
                    <a:pt x="1" y="0"/>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8" name="Google Shape;74;p2">
              <a:extLst>
                <a:ext uri="{FF2B5EF4-FFF2-40B4-BE49-F238E27FC236}">
                  <a16:creationId xmlns:a16="http://schemas.microsoft.com/office/drawing/2014/main" id="{B8E5ECB8-089C-D3E1-D8B9-A65EC8F5E113}"/>
                </a:ext>
              </a:extLst>
            </p:cNvPr>
            <p:cNvSpPr>
              <a:spLocks/>
            </p:cNvSpPr>
            <p:nvPr/>
          </p:nvSpPr>
          <p:spPr bwMode="auto">
            <a:xfrm>
              <a:off x="3345650" y="2785600"/>
              <a:ext cx="43175" cy="65800"/>
            </a:xfrm>
            <a:custGeom>
              <a:avLst/>
              <a:gdLst>
                <a:gd name="T0" fmla="*/ 869 w 1727"/>
                <a:gd name="T1" fmla="*/ 0 h 2632"/>
                <a:gd name="T2" fmla="*/ 0 w 1727"/>
                <a:gd name="T3" fmla="*/ 857 h 2632"/>
                <a:gd name="T4" fmla="*/ 0 w 1727"/>
                <a:gd name="T5" fmla="*/ 2631 h 2632"/>
                <a:gd name="T6" fmla="*/ 1715 w 1727"/>
                <a:gd name="T7" fmla="*/ 2631 h 2632"/>
                <a:gd name="T8" fmla="*/ 1715 w 1727"/>
                <a:gd name="T9" fmla="*/ 857 h 2632"/>
                <a:gd name="T10" fmla="*/ 1727 w 1727"/>
                <a:gd name="T11" fmla="*/ 857 h 2632"/>
                <a:gd name="T12" fmla="*/ 869 w 1727"/>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69" name="Google Shape;75;p2">
              <a:extLst>
                <a:ext uri="{FF2B5EF4-FFF2-40B4-BE49-F238E27FC236}">
                  <a16:creationId xmlns:a16="http://schemas.microsoft.com/office/drawing/2014/main" id="{5254EF06-FE84-67F5-329C-C32FAFB9EC28}"/>
                </a:ext>
              </a:extLst>
            </p:cNvPr>
            <p:cNvSpPr>
              <a:spLocks/>
            </p:cNvSpPr>
            <p:nvPr/>
          </p:nvSpPr>
          <p:spPr bwMode="auto">
            <a:xfrm>
              <a:off x="3333750" y="2848100"/>
              <a:ext cx="65200" cy="10450"/>
            </a:xfrm>
            <a:custGeom>
              <a:avLst/>
              <a:gdLst>
                <a:gd name="T0" fmla="*/ 214 w 2608"/>
                <a:gd name="T1" fmla="*/ 0 h 418"/>
                <a:gd name="T2" fmla="*/ 0 w 2608"/>
                <a:gd name="T3" fmla="*/ 203 h 418"/>
                <a:gd name="T4" fmla="*/ 214 w 2608"/>
                <a:gd name="T5" fmla="*/ 417 h 418"/>
                <a:gd name="T6" fmla="*/ 2393 w 2608"/>
                <a:gd name="T7" fmla="*/ 417 h 418"/>
                <a:gd name="T8" fmla="*/ 2607 w 2608"/>
                <a:gd name="T9" fmla="*/ 203 h 418"/>
                <a:gd name="T10" fmla="*/ 2393 w 2608"/>
                <a:gd name="T11" fmla="*/ 0 h 418"/>
                <a:gd name="T12" fmla="*/ 214 w 2608"/>
                <a:gd name="T13" fmla="*/ 0 h 418"/>
              </a:gdLst>
              <a:ahLst/>
              <a:cxnLst>
                <a:cxn ang="0">
                  <a:pos x="T0" y="T1"/>
                </a:cxn>
                <a:cxn ang="0">
                  <a:pos x="T2" y="T3"/>
                </a:cxn>
                <a:cxn ang="0">
                  <a:pos x="T4" y="T5"/>
                </a:cxn>
                <a:cxn ang="0">
                  <a:pos x="T6" y="T7"/>
                </a:cxn>
                <a:cxn ang="0">
                  <a:pos x="T8" y="T9"/>
                </a:cxn>
                <a:cxn ang="0">
                  <a:pos x="T10" y="T11"/>
                </a:cxn>
                <a:cxn ang="0">
                  <a:pos x="T12" y="T13"/>
                </a:cxn>
              </a:cxnLst>
              <a:rect l="0" t="0"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lnTo>
                    <a:pt x="214"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0" name="Google Shape;76;p2">
              <a:extLst>
                <a:ext uri="{FF2B5EF4-FFF2-40B4-BE49-F238E27FC236}">
                  <a16:creationId xmlns:a16="http://schemas.microsoft.com/office/drawing/2014/main" id="{9FE73AFD-D64A-A7F8-572D-A440FE0F4136}"/>
                </a:ext>
              </a:extLst>
            </p:cNvPr>
            <p:cNvSpPr>
              <a:spLocks/>
            </p:cNvSpPr>
            <p:nvPr/>
          </p:nvSpPr>
          <p:spPr bwMode="auto">
            <a:xfrm>
              <a:off x="3345650" y="2988300"/>
              <a:ext cx="43175" cy="65800"/>
            </a:xfrm>
            <a:custGeom>
              <a:avLst/>
              <a:gdLst>
                <a:gd name="T0" fmla="*/ 869 w 1727"/>
                <a:gd name="T1" fmla="*/ 0 h 2632"/>
                <a:gd name="T2" fmla="*/ 0 w 1727"/>
                <a:gd name="T3" fmla="*/ 869 h 2632"/>
                <a:gd name="T4" fmla="*/ 0 w 1727"/>
                <a:gd name="T5" fmla="*/ 2632 h 2632"/>
                <a:gd name="T6" fmla="*/ 1715 w 1727"/>
                <a:gd name="T7" fmla="*/ 2632 h 2632"/>
                <a:gd name="T8" fmla="*/ 1715 w 1727"/>
                <a:gd name="T9" fmla="*/ 869 h 2632"/>
                <a:gd name="T10" fmla="*/ 1727 w 1727"/>
                <a:gd name="T11" fmla="*/ 869 h 2632"/>
                <a:gd name="T12" fmla="*/ 869 w 1727"/>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1" name="Google Shape;77;p2">
              <a:extLst>
                <a:ext uri="{FF2B5EF4-FFF2-40B4-BE49-F238E27FC236}">
                  <a16:creationId xmlns:a16="http://schemas.microsoft.com/office/drawing/2014/main" id="{5FDA3E69-F875-C2F3-E537-0FCAFB05AD6D}"/>
                </a:ext>
              </a:extLst>
            </p:cNvPr>
            <p:cNvSpPr>
              <a:spLocks/>
            </p:cNvSpPr>
            <p:nvPr/>
          </p:nvSpPr>
          <p:spPr bwMode="auto">
            <a:xfrm>
              <a:off x="3333750" y="3050800"/>
              <a:ext cx="65200" cy="10450"/>
            </a:xfrm>
            <a:custGeom>
              <a:avLst/>
              <a:gdLst>
                <a:gd name="T0" fmla="*/ 214 w 2608"/>
                <a:gd name="T1" fmla="*/ 1 h 418"/>
                <a:gd name="T2" fmla="*/ 0 w 2608"/>
                <a:gd name="T3" fmla="*/ 203 h 418"/>
                <a:gd name="T4" fmla="*/ 214 w 2608"/>
                <a:gd name="T5" fmla="*/ 417 h 418"/>
                <a:gd name="T6" fmla="*/ 2393 w 2608"/>
                <a:gd name="T7" fmla="*/ 417 h 418"/>
                <a:gd name="T8" fmla="*/ 2607 w 2608"/>
                <a:gd name="T9" fmla="*/ 203 h 418"/>
                <a:gd name="T10" fmla="*/ 2393 w 2608"/>
                <a:gd name="T11" fmla="*/ 1 h 418"/>
                <a:gd name="T12" fmla="*/ 214 w 2608"/>
                <a:gd name="T13" fmla="*/ 1 h 418"/>
              </a:gdLst>
              <a:ahLst/>
              <a:cxnLst>
                <a:cxn ang="0">
                  <a:pos x="T0" y="T1"/>
                </a:cxn>
                <a:cxn ang="0">
                  <a:pos x="T2" y="T3"/>
                </a:cxn>
                <a:cxn ang="0">
                  <a:pos x="T4" y="T5"/>
                </a:cxn>
                <a:cxn ang="0">
                  <a:pos x="T6" y="T7"/>
                </a:cxn>
                <a:cxn ang="0">
                  <a:pos x="T8" y="T9"/>
                </a:cxn>
                <a:cxn ang="0">
                  <a:pos x="T10" y="T11"/>
                </a:cxn>
                <a:cxn ang="0">
                  <a:pos x="T12" y="T13"/>
                </a:cxn>
              </a:cxnLst>
              <a:rect l="0" t="0"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lnTo>
                    <a:pt x="214"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2" name="Google Shape;78;p2">
              <a:extLst>
                <a:ext uri="{FF2B5EF4-FFF2-40B4-BE49-F238E27FC236}">
                  <a16:creationId xmlns:a16="http://schemas.microsoft.com/office/drawing/2014/main" id="{2D110C6F-CCAD-B0BD-0F03-21708113EEB4}"/>
                </a:ext>
              </a:extLst>
            </p:cNvPr>
            <p:cNvSpPr>
              <a:spLocks/>
            </p:cNvSpPr>
            <p:nvPr/>
          </p:nvSpPr>
          <p:spPr bwMode="auto">
            <a:xfrm>
              <a:off x="3265275" y="2423050"/>
              <a:ext cx="205400" cy="296200"/>
            </a:xfrm>
            <a:custGeom>
              <a:avLst/>
              <a:gdLst>
                <a:gd name="T0" fmla="*/ 4108 w 8216"/>
                <a:gd name="T1" fmla="*/ 0 h 11848"/>
                <a:gd name="T2" fmla="*/ 1 w 8216"/>
                <a:gd name="T3" fmla="*/ 11847 h 11848"/>
                <a:gd name="T4" fmla="*/ 8216 w 8216"/>
                <a:gd name="T5" fmla="*/ 11847 h 11848"/>
                <a:gd name="T6" fmla="*/ 4108 w 8216"/>
                <a:gd name="T7" fmla="*/ 0 h 11848"/>
              </a:gdLst>
              <a:ahLst/>
              <a:cxnLst>
                <a:cxn ang="0">
                  <a:pos x="T0" y="T1"/>
                </a:cxn>
                <a:cxn ang="0">
                  <a:pos x="T2" y="T3"/>
                </a:cxn>
                <a:cxn ang="0">
                  <a:pos x="T4" y="T5"/>
                </a:cxn>
                <a:cxn ang="0">
                  <a:pos x="T6" y="T7"/>
                </a:cxn>
              </a:cxnLst>
              <a:rect l="0" t="0" r="r" b="b"/>
              <a:pathLst>
                <a:path w="8216" h="11848" extrusionOk="0">
                  <a:moveTo>
                    <a:pt x="4108" y="0"/>
                  </a:moveTo>
                  <a:lnTo>
                    <a:pt x="1" y="11847"/>
                  </a:lnTo>
                  <a:lnTo>
                    <a:pt x="8216" y="11847"/>
                  </a:lnTo>
                  <a:lnTo>
                    <a:pt x="4108" y="0"/>
                  </a:lnTo>
                  <a:close/>
                </a:path>
              </a:pathLst>
            </a:custGeom>
            <a:solidFill>
              <a:srgbClr val="87171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3" name="Google Shape;79;p2">
              <a:extLst>
                <a:ext uri="{FF2B5EF4-FFF2-40B4-BE49-F238E27FC236}">
                  <a16:creationId xmlns:a16="http://schemas.microsoft.com/office/drawing/2014/main" id="{86A4ECE4-9D9C-EAA4-7545-2F1600E060C0}"/>
                </a:ext>
              </a:extLst>
            </p:cNvPr>
            <p:cNvSpPr>
              <a:spLocks/>
            </p:cNvSpPr>
            <p:nvPr/>
          </p:nvSpPr>
          <p:spPr bwMode="auto">
            <a:xfrm>
              <a:off x="3252775" y="2711750"/>
              <a:ext cx="230700" cy="14325"/>
            </a:xfrm>
            <a:custGeom>
              <a:avLst/>
              <a:gdLst>
                <a:gd name="T0" fmla="*/ 8960 w 9228"/>
                <a:gd name="T1" fmla="*/ 1 h 573"/>
                <a:gd name="T2" fmla="*/ 8942 w 9228"/>
                <a:gd name="T3" fmla="*/ 1 h 573"/>
                <a:gd name="T4" fmla="*/ 274 w 9228"/>
                <a:gd name="T5" fmla="*/ 1 h 573"/>
                <a:gd name="T6" fmla="*/ 1 w 9228"/>
                <a:gd name="T7" fmla="*/ 287 h 573"/>
                <a:gd name="T8" fmla="*/ 274 w 9228"/>
                <a:gd name="T9" fmla="*/ 573 h 573"/>
                <a:gd name="T10" fmla="*/ 8942 w 9228"/>
                <a:gd name="T11" fmla="*/ 573 h 573"/>
                <a:gd name="T12" fmla="*/ 9228 w 9228"/>
                <a:gd name="T13" fmla="*/ 287 h 573"/>
                <a:gd name="T14" fmla="*/ 8960 w 9228"/>
                <a:gd name="T15" fmla="*/ 1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4" name="Google Shape;80;p2">
              <a:extLst>
                <a:ext uri="{FF2B5EF4-FFF2-40B4-BE49-F238E27FC236}">
                  <a16:creationId xmlns:a16="http://schemas.microsoft.com/office/drawing/2014/main" id="{DB0A6B63-5B5C-312D-5BC8-4C5F2005D1FE}"/>
                </a:ext>
              </a:extLst>
            </p:cNvPr>
            <p:cNvSpPr>
              <a:spLocks/>
            </p:cNvSpPr>
            <p:nvPr/>
          </p:nvSpPr>
          <p:spPr bwMode="auto">
            <a:xfrm>
              <a:off x="3358450" y="2418275"/>
              <a:ext cx="18475" cy="17300"/>
            </a:xfrm>
            <a:custGeom>
              <a:avLst/>
              <a:gdLst>
                <a:gd name="T0" fmla="*/ 369 w 739"/>
                <a:gd name="T1" fmla="*/ 1 h 692"/>
                <a:gd name="T2" fmla="*/ 0 w 739"/>
                <a:gd name="T3" fmla="*/ 346 h 692"/>
                <a:gd name="T4" fmla="*/ 369 w 739"/>
                <a:gd name="T5" fmla="*/ 691 h 692"/>
                <a:gd name="T6" fmla="*/ 738 w 739"/>
                <a:gd name="T7" fmla="*/ 346 h 692"/>
                <a:gd name="T8" fmla="*/ 369 w 739"/>
                <a:gd name="T9" fmla="*/ 1 h 692"/>
              </a:gdLst>
              <a:ahLst/>
              <a:cxnLst>
                <a:cxn ang="0">
                  <a:pos x="T0" y="T1"/>
                </a:cxn>
                <a:cxn ang="0">
                  <a:pos x="T2" y="T3"/>
                </a:cxn>
                <a:cxn ang="0">
                  <a:pos x="T4" y="T5"/>
                </a:cxn>
                <a:cxn ang="0">
                  <a:pos x="T6" y="T7"/>
                </a:cxn>
                <a:cxn ang="0">
                  <a:pos x="T8" y="T9"/>
                </a:cxn>
              </a:cxnLst>
              <a:rect l="0" t="0"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5" name="Google Shape;81;p2">
              <a:extLst>
                <a:ext uri="{FF2B5EF4-FFF2-40B4-BE49-F238E27FC236}">
                  <a16:creationId xmlns:a16="http://schemas.microsoft.com/office/drawing/2014/main" id="{DBB2FEF7-5435-DD62-6048-4CFD05D500E0}"/>
                </a:ext>
              </a:extLst>
            </p:cNvPr>
            <p:cNvSpPr>
              <a:spLocks/>
            </p:cNvSpPr>
            <p:nvPr/>
          </p:nvSpPr>
          <p:spPr bwMode="auto">
            <a:xfrm>
              <a:off x="3276000" y="3244575"/>
              <a:ext cx="46750" cy="33650"/>
            </a:xfrm>
            <a:custGeom>
              <a:avLst/>
              <a:gdLst>
                <a:gd name="T0" fmla="*/ 0 w 1870"/>
                <a:gd name="T1" fmla="*/ 1 h 1346"/>
                <a:gd name="T2" fmla="*/ 0 w 1870"/>
                <a:gd name="T3" fmla="*/ 1346 h 1346"/>
                <a:gd name="T4" fmla="*/ 1869 w 1870"/>
                <a:gd name="T5" fmla="*/ 1346 h 1346"/>
                <a:gd name="T6" fmla="*/ 1869 w 1870"/>
                <a:gd name="T7" fmla="*/ 1 h 1346"/>
                <a:gd name="T8" fmla="*/ 0 w 1870"/>
                <a:gd name="T9" fmla="*/ 1 h 1346"/>
              </a:gdLst>
              <a:ahLst/>
              <a:cxnLst>
                <a:cxn ang="0">
                  <a:pos x="T0" y="T1"/>
                </a:cxn>
                <a:cxn ang="0">
                  <a:pos x="T2" y="T3"/>
                </a:cxn>
                <a:cxn ang="0">
                  <a:pos x="T4" y="T5"/>
                </a:cxn>
                <a:cxn ang="0">
                  <a:pos x="T6" y="T7"/>
                </a:cxn>
                <a:cxn ang="0">
                  <a:pos x="T8" y="T9"/>
                </a:cxn>
              </a:cxnLst>
              <a:rect l="0" t="0" r="r" b="b"/>
              <a:pathLst>
                <a:path w="1870" h="1346" extrusionOk="0">
                  <a:moveTo>
                    <a:pt x="0" y="1"/>
                  </a:moveTo>
                  <a:lnTo>
                    <a:pt x="0" y="1346"/>
                  </a:lnTo>
                  <a:lnTo>
                    <a:pt x="1869" y="1346"/>
                  </a:lnTo>
                  <a:lnTo>
                    <a:pt x="1869"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6" name="Google Shape;82;p2">
              <a:extLst>
                <a:ext uri="{FF2B5EF4-FFF2-40B4-BE49-F238E27FC236}">
                  <a16:creationId xmlns:a16="http://schemas.microsoft.com/office/drawing/2014/main" id="{54D069DD-8297-D6C0-7591-99C7CE267D0E}"/>
                </a:ext>
              </a:extLst>
            </p:cNvPr>
            <p:cNvSpPr>
              <a:spLocks/>
            </p:cNvSpPr>
            <p:nvPr/>
          </p:nvSpPr>
          <p:spPr bwMode="auto">
            <a:xfrm>
              <a:off x="3294450" y="3291300"/>
              <a:ext cx="46450" cy="33375"/>
            </a:xfrm>
            <a:custGeom>
              <a:avLst/>
              <a:gdLst>
                <a:gd name="T0" fmla="*/ 0 w 1858"/>
                <a:gd name="T1" fmla="*/ 1 h 1335"/>
                <a:gd name="T2" fmla="*/ 0 w 1858"/>
                <a:gd name="T3" fmla="*/ 1334 h 1335"/>
                <a:gd name="T4" fmla="*/ 1858 w 1858"/>
                <a:gd name="T5" fmla="*/ 1334 h 1335"/>
                <a:gd name="T6" fmla="*/ 1858 w 1858"/>
                <a:gd name="T7" fmla="*/ 1 h 1335"/>
                <a:gd name="T8" fmla="*/ 0 w 1858"/>
                <a:gd name="T9" fmla="*/ 1 h 1335"/>
              </a:gdLst>
              <a:ahLst/>
              <a:cxnLst>
                <a:cxn ang="0">
                  <a:pos x="T0" y="T1"/>
                </a:cxn>
                <a:cxn ang="0">
                  <a:pos x="T2" y="T3"/>
                </a:cxn>
                <a:cxn ang="0">
                  <a:pos x="T4" y="T5"/>
                </a:cxn>
                <a:cxn ang="0">
                  <a:pos x="T6" y="T7"/>
                </a:cxn>
                <a:cxn ang="0">
                  <a:pos x="T8" y="T9"/>
                </a:cxn>
              </a:cxnLst>
              <a:rect l="0" t="0" r="r" b="b"/>
              <a:pathLst>
                <a:path w="1858" h="1335" extrusionOk="0">
                  <a:moveTo>
                    <a:pt x="0" y="1"/>
                  </a:moveTo>
                  <a:lnTo>
                    <a:pt x="0" y="1334"/>
                  </a:lnTo>
                  <a:lnTo>
                    <a:pt x="1858" y="1334"/>
                  </a:lnTo>
                  <a:lnTo>
                    <a:pt x="1858"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7" name="Google Shape;83;p2">
              <a:extLst>
                <a:ext uri="{FF2B5EF4-FFF2-40B4-BE49-F238E27FC236}">
                  <a16:creationId xmlns:a16="http://schemas.microsoft.com/office/drawing/2014/main" id="{DBC06297-C169-8A50-ACBA-B23BDD5539CD}"/>
                </a:ext>
              </a:extLst>
            </p:cNvPr>
            <p:cNvSpPr>
              <a:spLocks/>
            </p:cNvSpPr>
            <p:nvPr/>
          </p:nvSpPr>
          <p:spPr bwMode="auto">
            <a:xfrm>
              <a:off x="3412925" y="3398175"/>
              <a:ext cx="46450" cy="33650"/>
            </a:xfrm>
            <a:custGeom>
              <a:avLst/>
              <a:gdLst>
                <a:gd name="T0" fmla="*/ 0 w 1858"/>
                <a:gd name="T1" fmla="*/ 0 h 1346"/>
                <a:gd name="T2" fmla="*/ 0 w 1858"/>
                <a:gd name="T3" fmla="*/ 1346 h 1346"/>
                <a:gd name="T4" fmla="*/ 1857 w 1858"/>
                <a:gd name="T5" fmla="*/ 1346 h 1346"/>
                <a:gd name="T6" fmla="*/ 1857 w 1858"/>
                <a:gd name="T7" fmla="*/ 0 h 1346"/>
                <a:gd name="T8" fmla="*/ 0 w 1858"/>
                <a:gd name="T9" fmla="*/ 0 h 1346"/>
              </a:gdLst>
              <a:ahLst/>
              <a:cxnLst>
                <a:cxn ang="0">
                  <a:pos x="T0" y="T1"/>
                </a:cxn>
                <a:cxn ang="0">
                  <a:pos x="T2" y="T3"/>
                </a:cxn>
                <a:cxn ang="0">
                  <a:pos x="T4" y="T5"/>
                </a:cxn>
                <a:cxn ang="0">
                  <a:pos x="T6" y="T7"/>
                </a:cxn>
                <a:cxn ang="0">
                  <a:pos x="T8" y="T9"/>
                </a:cxn>
              </a:cxnLst>
              <a:rect l="0" t="0" r="r" b="b"/>
              <a:pathLst>
                <a:path w="1858" h="1346" extrusionOk="0">
                  <a:moveTo>
                    <a:pt x="0" y="0"/>
                  </a:moveTo>
                  <a:lnTo>
                    <a:pt x="0" y="1346"/>
                  </a:lnTo>
                  <a:lnTo>
                    <a:pt x="1857" y="1346"/>
                  </a:lnTo>
                  <a:lnTo>
                    <a:pt x="1857"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8" name="Google Shape;84;p2">
              <a:extLst>
                <a:ext uri="{FF2B5EF4-FFF2-40B4-BE49-F238E27FC236}">
                  <a16:creationId xmlns:a16="http://schemas.microsoft.com/office/drawing/2014/main" id="{5F774062-A75E-69C9-3DFC-29929ACCCC18}"/>
                </a:ext>
              </a:extLst>
            </p:cNvPr>
            <p:cNvSpPr>
              <a:spLocks/>
            </p:cNvSpPr>
            <p:nvPr/>
          </p:nvSpPr>
          <p:spPr bwMode="auto">
            <a:xfrm>
              <a:off x="4345775" y="3145450"/>
              <a:ext cx="43175" cy="65825"/>
            </a:xfrm>
            <a:custGeom>
              <a:avLst/>
              <a:gdLst>
                <a:gd name="T0" fmla="*/ 869 w 1727"/>
                <a:gd name="T1" fmla="*/ 1 h 2633"/>
                <a:gd name="T2" fmla="*/ 0 w 1727"/>
                <a:gd name="T3" fmla="*/ 858 h 2633"/>
                <a:gd name="T4" fmla="*/ 0 w 1727"/>
                <a:gd name="T5" fmla="*/ 2632 h 2633"/>
                <a:gd name="T6" fmla="*/ 1715 w 1727"/>
                <a:gd name="T7" fmla="*/ 2632 h 2633"/>
                <a:gd name="T8" fmla="*/ 1715 w 1727"/>
                <a:gd name="T9" fmla="*/ 858 h 2633"/>
                <a:gd name="T10" fmla="*/ 1727 w 1727"/>
                <a:gd name="T11" fmla="*/ 858 h 2633"/>
                <a:gd name="T12" fmla="*/ 869 w 1727"/>
                <a:gd name="T13" fmla="*/ 1 h 2633"/>
              </a:gdLst>
              <a:ahLst/>
              <a:cxnLst>
                <a:cxn ang="0">
                  <a:pos x="T0" y="T1"/>
                </a:cxn>
                <a:cxn ang="0">
                  <a:pos x="T2" y="T3"/>
                </a:cxn>
                <a:cxn ang="0">
                  <a:pos x="T4" y="T5"/>
                </a:cxn>
                <a:cxn ang="0">
                  <a:pos x="T6" y="T7"/>
                </a:cxn>
                <a:cxn ang="0">
                  <a:pos x="T8" y="T9"/>
                </a:cxn>
                <a:cxn ang="0">
                  <a:pos x="T10" y="T11"/>
                </a:cxn>
                <a:cxn ang="0">
                  <a:pos x="T12" y="T13"/>
                </a:cxn>
              </a:cxnLst>
              <a:rect l="0" t="0"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79" name="Google Shape;85;p2">
              <a:extLst>
                <a:ext uri="{FF2B5EF4-FFF2-40B4-BE49-F238E27FC236}">
                  <a16:creationId xmlns:a16="http://schemas.microsoft.com/office/drawing/2014/main" id="{0A8C6535-EA53-F022-A9E0-1A0BB0A327A6}"/>
                </a:ext>
              </a:extLst>
            </p:cNvPr>
            <p:cNvSpPr>
              <a:spLocks/>
            </p:cNvSpPr>
            <p:nvPr/>
          </p:nvSpPr>
          <p:spPr bwMode="auto">
            <a:xfrm>
              <a:off x="4333875" y="3207975"/>
              <a:ext cx="65200" cy="10425"/>
            </a:xfrm>
            <a:custGeom>
              <a:avLst/>
              <a:gdLst>
                <a:gd name="T0" fmla="*/ 202 w 2608"/>
                <a:gd name="T1" fmla="*/ 0 h 417"/>
                <a:gd name="T2" fmla="*/ 0 w 2608"/>
                <a:gd name="T3" fmla="*/ 202 h 417"/>
                <a:gd name="T4" fmla="*/ 202 w 2608"/>
                <a:gd name="T5" fmla="*/ 417 h 417"/>
                <a:gd name="T6" fmla="*/ 2393 w 2608"/>
                <a:gd name="T7" fmla="*/ 417 h 417"/>
                <a:gd name="T8" fmla="*/ 2607 w 2608"/>
                <a:gd name="T9" fmla="*/ 202 h 417"/>
                <a:gd name="T10" fmla="*/ 2393 w 2608"/>
                <a:gd name="T11" fmla="*/ 0 h 417"/>
                <a:gd name="T12" fmla="*/ 202 w 2608"/>
                <a:gd name="T13" fmla="*/ 0 h 417"/>
              </a:gdLst>
              <a:ahLst/>
              <a:cxnLst>
                <a:cxn ang="0">
                  <a:pos x="T0" y="T1"/>
                </a:cxn>
                <a:cxn ang="0">
                  <a:pos x="T2" y="T3"/>
                </a:cxn>
                <a:cxn ang="0">
                  <a:pos x="T4" y="T5"/>
                </a:cxn>
                <a:cxn ang="0">
                  <a:pos x="T6" y="T7"/>
                </a:cxn>
                <a:cxn ang="0">
                  <a:pos x="T8" y="T9"/>
                </a:cxn>
                <a:cxn ang="0">
                  <a:pos x="T10" y="T11"/>
                </a:cxn>
                <a:cxn ang="0">
                  <a:pos x="T12" y="T13"/>
                </a:cxn>
              </a:cxnLst>
              <a:rect l="0" t="0"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lnTo>
                    <a:pt x="202"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0" name="Google Shape;86;p2">
              <a:extLst>
                <a:ext uri="{FF2B5EF4-FFF2-40B4-BE49-F238E27FC236}">
                  <a16:creationId xmlns:a16="http://schemas.microsoft.com/office/drawing/2014/main" id="{9C683F10-DC5E-454A-A3B0-DB8403229496}"/>
                </a:ext>
              </a:extLst>
            </p:cNvPr>
            <p:cNvSpPr>
              <a:spLocks/>
            </p:cNvSpPr>
            <p:nvPr/>
          </p:nvSpPr>
          <p:spPr bwMode="auto">
            <a:xfrm>
              <a:off x="3777250" y="3067175"/>
              <a:ext cx="46450" cy="33350"/>
            </a:xfrm>
            <a:custGeom>
              <a:avLst/>
              <a:gdLst>
                <a:gd name="T0" fmla="*/ 0 w 1858"/>
                <a:gd name="T1" fmla="*/ 0 h 1334"/>
                <a:gd name="T2" fmla="*/ 0 w 1858"/>
                <a:gd name="T3" fmla="*/ 1334 h 1334"/>
                <a:gd name="T4" fmla="*/ 1858 w 1858"/>
                <a:gd name="T5" fmla="*/ 1334 h 1334"/>
                <a:gd name="T6" fmla="*/ 1858 w 1858"/>
                <a:gd name="T7" fmla="*/ 0 h 1334"/>
                <a:gd name="T8" fmla="*/ 0 w 1858"/>
                <a:gd name="T9" fmla="*/ 0 h 1334"/>
              </a:gdLst>
              <a:ahLst/>
              <a:cxnLst>
                <a:cxn ang="0">
                  <a:pos x="T0" y="T1"/>
                </a:cxn>
                <a:cxn ang="0">
                  <a:pos x="T2" y="T3"/>
                </a:cxn>
                <a:cxn ang="0">
                  <a:pos x="T4" y="T5"/>
                </a:cxn>
                <a:cxn ang="0">
                  <a:pos x="T6" y="T7"/>
                </a:cxn>
                <a:cxn ang="0">
                  <a:pos x="T8" y="T9"/>
                </a:cxn>
              </a:cxnLst>
              <a:rect l="0" t="0" r="r" b="b"/>
              <a:pathLst>
                <a:path w="1858" h="1334" extrusionOk="0">
                  <a:moveTo>
                    <a:pt x="0" y="0"/>
                  </a:moveTo>
                  <a:lnTo>
                    <a:pt x="0" y="1334"/>
                  </a:lnTo>
                  <a:lnTo>
                    <a:pt x="1858" y="1334"/>
                  </a:lnTo>
                  <a:lnTo>
                    <a:pt x="1858"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1" name="Google Shape;87;p2">
              <a:extLst>
                <a:ext uri="{FF2B5EF4-FFF2-40B4-BE49-F238E27FC236}">
                  <a16:creationId xmlns:a16="http://schemas.microsoft.com/office/drawing/2014/main" id="{784C1146-7244-E3E3-1A55-6D1C77B98059}"/>
                </a:ext>
              </a:extLst>
            </p:cNvPr>
            <p:cNvSpPr>
              <a:spLocks/>
            </p:cNvSpPr>
            <p:nvPr/>
          </p:nvSpPr>
          <p:spPr bwMode="auto">
            <a:xfrm>
              <a:off x="3804625" y="3114500"/>
              <a:ext cx="46750" cy="33375"/>
            </a:xfrm>
            <a:custGeom>
              <a:avLst/>
              <a:gdLst>
                <a:gd name="T0" fmla="*/ 1 w 1870"/>
                <a:gd name="T1" fmla="*/ 1 h 1335"/>
                <a:gd name="T2" fmla="*/ 1 w 1870"/>
                <a:gd name="T3" fmla="*/ 1334 h 1335"/>
                <a:gd name="T4" fmla="*/ 1870 w 1870"/>
                <a:gd name="T5" fmla="*/ 1334 h 1335"/>
                <a:gd name="T6" fmla="*/ 1870 w 1870"/>
                <a:gd name="T7" fmla="*/ 1 h 1335"/>
                <a:gd name="T8" fmla="*/ 1 w 1870"/>
                <a:gd name="T9" fmla="*/ 1 h 1335"/>
              </a:gdLst>
              <a:ahLst/>
              <a:cxnLst>
                <a:cxn ang="0">
                  <a:pos x="T0" y="T1"/>
                </a:cxn>
                <a:cxn ang="0">
                  <a:pos x="T2" y="T3"/>
                </a:cxn>
                <a:cxn ang="0">
                  <a:pos x="T4" y="T5"/>
                </a:cxn>
                <a:cxn ang="0">
                  <a:pos x="T6" y="T7"/>
                </a:cxn>
                <a:cxn ang="0">
                  <a:pos x="T8" y="T9"/>
                </a:cxn>
              </a:cxnLst>
              <a:rect l="0" t="0" r="r" b="b"/>
              <a:pathLst>
                <a:path w="1870" h="1335" extrusionOk="0">
                  <a:moveTo>
                    <a:pt x="1" y="1"/>
                  </a:moveTo>
                  <a:lnTo>
                    <a:pt x="1" y="1334"/>
                  </a:lnTo>
                  <a:lnTo>
                    <a:pt x="1870" y="1334"/>
                  </a:lnTo>
                  <a:lnTo>
                    <a:pt x="1870" y="1"/>
                  </a:lnTo>
                  <a:lnTo>
                    <a:pt x="1"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2" name="Google Shape;88;p2">
              <a:extLst>
                <a:ext uri="{FF2B5EF4-FFF2-40B4-BE49-F238E27FC236}">
                  <a16:creationId xmlns:a16="http://schemas.microsoft.com/office/drawing/2014/main" id="{88416D95-9B1D-7F3E-8A91-2A3F1AAE7838}"/>
                </a:ext>
              </a:extLst>
            </p:cNvPr>
            <p:cNvSpPr>
              <a:spLocks/>
            </p:cNvSpPr>
            <p:nvPr/>
          </p:nvSpPr>
          <p:spPr bwMode="auto">
            <a:xfrm>
              <a:off x="4219275" y="3263925"/>
              <a:ext cx="46450" cy="33650"/>
            </a:xfrm>
            <a:custGeom>
              <a:avLst/>
              <a:gdLst>
                <a:gd name="T0" fmla="*/ 0 w 1858"/>
                <a:gd name="T1" fmla="*/ 0 h 1346"/>
                <a:gd name="T2" fmla="*/ 0 w 1858"/>
                <a:gd name="T3" fmla="*/ 1346 h 1346"/>
                <a:gd name="T4" fmla="*/ 1857 w 1858"/>
                <a:gd name="T5" fmla="*/ 1346 h 1346"/>
                <a:gd name="T6" fmla="*/ 1857 w 1858"/>
                <a:gd name="T7" fmla="*/ 0 h 1346"/>
                <a:gd name="T8" fmla="*/ 0 w 1858"/>
                <a:gd name="T9" fmla="*/ 0 h 1346"/>
              </a:gdLst>
              <a:ahLst/>
              <a:cxnLst>
                <a:cxn ang="0">
                  <a:pos x="T0" y="T1"/>
                </a:cxn>
                <a:cxn ang="0">
                  <a:pos x="T2" y="T3"/>
                </a:cxn>
                <a:cxn ang="0">
                  <a:pos x="T4" y="T5"/>
                </a:cxn>
                <a:cxn ang="0">
                  <a:pos x="T6" y="T7"/>
                </a:cxn>
                <a:cxn ang="0">
                  <a:pos x="T8" y="T9"/>
                </a:cxn>
              </a:cxnLst>
              <a:rect l="0" t="0" r="r" b="b"/>
              <a:pathLst>
                <a:path w="1858" h="1346" extrusionOk="0">
                  <a:moveTo>
                    <a:pt x="0" y="0"/>
                  </a:moveTo>
                  <a:lnTo>
                    <a:pt x="0" y="1346"/>
                  </a:lnTo>
                  <a:lnTo>
                    <a:pt x="1857" y="1346"/>
                  </a:lnTo>
                  <a:lnTo>
                    <a:pt x="1857"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3" name="Google Shape;89;p2">
              <a:extLst>
                <a:ext uri="{FF2B5EF4-FFF2-40B4-BE49-F238E27FC236}">
                  <a16:creationId xmlns:a16="http://schemas.microsoft.com/office/drawing/2014/main" id="{97A6024F-FE96-662A-8F15-6732CC67B712}"/>
                </a:ext>
              </a:extLst>
            </p:cNvPr>
            <p:cNvSpPr>
              <a:spLocks/>
            </p:cNvSpPr>
            <p:nvPr/>
          </p:nvSpPr>
          <p:spPr bwMode="auto">
            <a:xfrm>
              <a:off x="4218675" y="3076100"/>
              <a:ext cx="46450" cy="33675"/>
            </a:xfrm>
            <a:custGeom>
              <a:avLst/>
              <a:gdLst>
                <a:gd name="T0" fmla="*/ 0 w 1858"/>
                <a:gd name="T1" fmla="*/ 1 h 1347"/>
                <a:gd name="T2" fmla="*/ 0 w 1858"/>
                <a:gd name="T3" fmla="*/ 1346 h 1347"/>
                <a:gd name="T4" fmla="*/ 1858 w 1858"/>
                <a:gd name="T5" fmla="*/ 1346 h 1347"/>
                <a:gd name="T6" fmla="*/ 1858 w 1858"/>
                <a:gd name="T7" fmla="*/ 1 h 1347"/>
                <a:gd name="T8" fmla="*/ 0 w 1858"/>
                <a:gd name="T9" fmla="*/ 1 h 1347"/>
              </a:gdLst>
              <a:ahLst/>
              <a:cxnLst>
                <a:cxn ang="0">
                  <a:pos x="T0" y="T1"/>
                </a:cxn>
                <a:cxn ang="0">
                  <a:pos x="T2" y="T3"/>
                </a:cxn>
                <a:cxn ang="0">
                  <a:pos x="T4" y="T5"/>
                </a:cxn>
                <a:cxn ang="0">
                  <a:pos x="T6" y="T7"/>
                </a:cxn>
                <a:cxn ang="0">
                  <a:pos x="T8" y="T9"/>
                </a:cxn>
              </a:cxnLst>
              <a:rect l="0" t="0" r="r" b="b"/>
              <a:pathLst>
                <a:path w="1858" h="1347" extrusionOk="0">
                  <a:moveTo>
                    <a:pt x="0" y="1"/>
                  </a:moveTo>
                  <a:lnTo>
                    <a:pt x="0" y="1346"/>
                  </a:lnTo>
                  <a:lnTo>
                    <a:pt x="1858" y="1346"/>
                  </a:lnTo>
                  <a:lnTo>
                    <a:pt x="1858"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4" name="Google Shape;90;p2">
              <a:extLst>
                <a:ext uri="{FF2B5EF4-FFF2-40B4-BE49-F238E27FC236}">
                  <a16:creationId xmlns:a16="http://schemas.microsoft.com/office/drawing/2014/main" id="{951B0AD2-2ECE-0F0B-AD5C-9928D59298F0}"/>
                </a:ext>
              </a:extLst>
            </p:cNvPr>
            <p:cNvSpPr>
              <a:spLocks/>
            </p:cNvSpPr>
            <p:nvPr/>
          </p:nvSpPr>
          <p:spPr bwMode="auto">
            <a:xfrm>
              <a:off x="4187725" y="3123425"/>
              <a:ext cx="46450" cy="33375"/>
            </a:xfrm>
            <a:custGeom>
              <a:avLst/>
              <a:gdLst>
                <a:gd name="T0" fmla="*/ 0 w 1858"/>
                <a:gd name="T1" fmla="*/ 1 h 1335"/>
                <a:gd name="T2" fmla="*/ 0 w 1858"/>
                <a:gd name="T3" fmla="*/ 1334 h 1335"/>
                <a:gd name="T4" fmla="*/ 1857 w 1858"/>
                <a:gd name="T5" fmla="*/ 1334 h 1335"/>
                <a:gd name="T6" fmla="*/ 1857 w 1858"/>
                <a:gd name="T7" fmla="*/ 1 h 1335"/>
                <a:gd name="T8" fmla="*/ 0 w 1858"/>
                <a:gd name="T9" fmla="*/ 1 h 1335"/>
              </a:gdLst>
              <a:ahLst/>
              <a:cxnLst>
                <a:cxn ang="0">
                  <a:pos x="T0" y="T1"/>
                </a:cxn>
                <a:cxn ang="0">
                  <a:pos x="T2" y="T3"/>
                </a:cxn>
                <a:cxn ang="0">
                  <a:pos x="T4" y="T5"/>
                </a:cxn>
                <a:cxn ang="0">
                  <a:pos x="T6" y="T7"/>
                </a:cxn>
                <a:cxn ang="0">
                  <a:pos x="T8" y="T9"/>
                </a:cxn>
              </a:cxnLst>
              <a:rect l="0" t="0" r="r" b="b"/>
              <a:pathLst>
                <a:path w="1858" h="1335" extrusionOk="0">
                  <a:moveTo>
                    <a:pt x="0" y="1"/>
                  </a:moveTo>
                  <a:lnTo>
                    <a:pt x="0" y="1334"/>
                  </a:lnTo>
                  <a:lnTo>
                    <a:pt x="1857" y="1334"/>
                  </a:lnTo>
                  <a:lnTo>
                    <a:pt x="1857"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5" name="Google Shape;91;p2">
              <a:extLst>
                <a:ext uri="{FF2B5EF4-FFF2-40B4-BE49-F238E27FC236}">
                  <a16:creationId xmlns:a16="http://schemas.microsoft.com/office/drawing/2014/main" id="{0E200BEE-7CDB-9A94-81D7-2EA4F200F5ED}"/>
                </a:ext>
              </a:extLst>
            </p:cNvPr>
            <p:cNvSpPr>
              <a:spLocks/>
            </p:cNvSpPr>
            <p:nvPr/>
          </p:nvSpPr>
          <p:spPr bwMode="auto">
            <a:xfrm>
              <a:off x="3574550" y="2856725"/>
              <a:ext cx="46450" cy="33375"/>
            </a:xfrm>
            <a:custGeom>
              <a:avLst/>
              <a:gdLst>
                <a:gd name="T0" fmla="*/ 0 w 1858"/>
                <a:gd name="T1" fmla="*/ 1 h 1335"/>
                <a:gd name="T2" fmla="*/ 0 w 1858"/>
                <a:gd name="T3" fmla="*/ 1334 h 1335"/>
                <a:gd name="T4" fmla="*/ 1858 w 1858"/>
                <a:gd name="T5" fmla="*/ 1334 h 1335"/>
                <a:gd name="T6" fmla="*/ 1858 w 1858"/>
                <a:gd name="T7" fmla="*/ 1 h 1335"/>
                <a:gd name="T8" fmla="*/ 0 w 1858"/>
                <a:gd name="T9" fmla="*/ 1 h 1335"/>
              </a:gdLst>
              <a:ahLst/>
              <a:cxnLst>
                <a:cxn ang="0">
                  <a:pos x="T0" y="T1"/>
                </a:cxn>
                <a:cxn ang="0">
                  <a:pos x="T2" y="T3"/>
                </a:cxn>
                <a:cxn ang="0">
                  <a:pos x="T4" y="T5"/>
                </a:cxn>
                <a:cxn ang="0">
                  <a:pos x="T6" y="T7"/>
                </a:cxn>
                <a:cxn ang="0">
                  <a:pos x="T8" y="T9"/>
                </a:cxn>
              </a:cxnLst>
              <a:rect l="0" t="0" r="r" b="b"/>
              <a:pathLst>
                <a:path w="1858" h="1335" extrusionOk="0">
                  <a:moveTo>
                    <a:pt x="0" y="1"/>
                  </a:moveTo>
                  <a:lnTo>
                    <a:pt x="0" y="1334"/>
                  </a:lnTo>
                  <a:lnTo>
                    <a:pt x="1858" y="1334"/>
                  </a:lnTo>
                  <a:lnTo>
                    <a:pt x="1858"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6" name="Google Shape;92;p2">
              <a:extLst>
                <a:ext uri="{FF2B5EF4-FFF2-40B4-BE49-F238E27FC236}">
                  <a16:creationId xmlns:a16="http://schemas.microsoft.com/office/drawing/2014/main" id="{5D5FBAA3-A438-A4D4-F739-238901D65BC1}"/>
                </a:ext>
              </a:extLst>
            </p:cNvPr>
            <p:cNvSpPr>
              <a:spLocks/>
            </p:cNvSpPr>
            <p:nvPr/>
          </p:nvSpPr>
          <p:spPr bwMode="auto">
            <a:xfrm>
              <a:off x="4421675" y="2864475"/>
              <a:ext cx="46450" cy="33350"/>
            </a:xfrm>
            <a:custGeom>
              <a:avLst/>
              <a:gdLst>
                <a:gd name="T0" fmla="*/ 0 w 1858"/>
                <a:gd name="T1" fmla="*/ 0 h 1334"/>
                <a:gd name="T2" fmla="*/ 0 w 1858"/>
                <a:gd name="T3" fmla="*/ 1334 h 1334"/>
                <a:gd name="T4" fmla="*/ 1858 w 1858"/>
                <a:gd name="T5" fmla="*/ 1334 h 1334"/>
                <a:gd name="T6" fmla="*/ 1858 w 1858"/>
                <a:gd name="T7" fmla="*/ 0 h 1334"/>
                <a:gd name="T8" fmla="*/ 0 w 1858"/>
                <a:gd name="T9" fmla="*/ 0 h 1334"/>
              </a:gdLst>
              <a:ahLst/>
              <a:cxnLst>
                <a:cxn ang="0">
                  <a:pos x="T0" y="T1"/>
                </a:cxn>
                <a:cxn ang="0">
                  <a:pos x="T2" y="T3"/>
                </a:cxn>
                <a:cxn ang="0">
                  <a:pos x="T4" y="T5"/>
                </a:cxn>
                <a:cxn ang="0">
                  <a:pos x="T6" y="T7"/>
                </a:cxn>
                <a:cxn ang="0">
                  <a:pos x="T8" y="T9"/>
                </a:cxn>
              </a:cxnLst>
              <a:rect l="0" t="0" r="r" b="b"/>
              <a:pathLst>
                <a:path w="1858" h="1334" extrusionOk="0">
                  <a:moveTo>
                    <a:pt x="0" y="0"/>
                  </a:moveTo>
                  <a:lnTo>
                    <a:pt x="0" y="1334"/>
                  </a:lnTo>
                  <a:lnTo>
                    <a:pt x="1858" y="1334"/>
                  </a:lnTo>
                  <a:lnTo>
                    <a:pt x="1858"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7" name="Google Shape;93;p2">
              <a:extLst>
                <a:ext uri="{FF2B5EF4-FFF2-40B4-BE49-F238E27FC236}">
                  <a16:creationId xmlns:a16="http://schemas.microsoft.com/office/drawing/2014/main" id="{D1F3ECE8-0894-48A2-A5FD-FE510DDFCC95}"/>
                </a:ext>
              </a:extLst>
            </p:cNvPr>
            <p:cNvSpPr>
              <a:spLocks/>
            </p:cNvSpPr>
            <p:nvPr/>
          </p:nvSpPr>
          <p:spPr bwMode="auto">
            <a:xfrm>
              <a:off x="3890050" y="2821300"/>
              <a:ext cx="46475" cy="33375"/>
            </a:xfrm>
            <a:custGeom>
              <a:avLst/>
              <a:gdLst>
                <a:gd name="T0" fmla="*/ 1 w 1859"/>
                <a:gd name="T1" fmla="*/ 1 h 1335"/>
                <a:gd name="T2" fmla="*/ 1 w 1859"/>
                <a:gd name="T3" fmla="*/ 1334 h 1335"/>
                <a:gd name="T4" fmla="*/ 1858 w 1859"/>
                <a:gd name="T5" fmla="*/ 1334 h 1335"/>
                <a:gd name="T6" fmla="*/ 1858 w 1859"/>
                <a:gd name="T7" fmla="*/ 1 h 1335"/>
                <a:gd name="T8" fmla="*/ 1 w 1859"/>
                <a:gd name="T9" fmla="*/ 1 h 1335"/>
              </a:gdLst>
              <a:ahLst/>
              <a:cxnLst>
                <a:cxn ang="0">
                  <a:pos x="T0" y="T1"/>
                </a:cxn>
                <a:cxn ang="0">
                  <a:pos x="T2" y="T3"/>
                </a:cxn>
                <a:cxn ang="0">
                  <a:pos x="T4" y="T5"/>
                </a:cxn>
                <a:cxn ang="0">
                  <a:pos x="T6" y="T7"/>
                </a:cxn>
                <a:cxn ang="0">
                  <a:pos x="T8" y="T9"/>
                </a:cxn>
              </a:cxnLst>
              <a:rect l="0" t="0" r="r" b="b"/>
              <a:pathLst>
                <a:path w="1859" h="1335" extrusionOk="0">
                  <a:moveTo>
                    <a:pt x="1" y="1"/>
                  </a:moveTo>
                  <a:lnTo>
                    <a:pt x="1" y="1334"/>
                  </a:lnTo>
                  <a:lnTo>
                    <a:pt x="1858" y="1334"/>
                  </a:lnTo>
                  <a:lnTo>
                    <a:pt x="1858" y="1"/>
                  </a:lnTo>
                  <a:lnTo>
                    <a:pt x="1"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8" name="Google Shape;94;p2">
              <a:extLst>
                <a:ext uri="{FF2B5EF4-FFF2-40B4-BE49-F238E27FC236}">
                  <a16:creationId xmlns:a16="http://schemas.microsoft.com/office/drawing/2014/main" id="{7852D598-392F-3FB1-755E-3AB3A4FBC749}"/>
                </a:ext>
              </a:extLst>
            </p:cNvPr>
            <p:cNvSpPr>
              <a:spLocks/>
            </p:cNvSpPr>
            <p:nvPr/>
          </p:nvSpPr>
          <p:spPr bwMode="auto">
            <a:xfrm>
              <a:off x="4119250" y="2771900"/>
              <a:ext cx="46450" cy="33350"/>
            </a:xfrm>
            <a:custGeom>
              <a:avLst/>
              <a:gdLst>
                <a:gd name="T0" fmla="*/ 1 w 1858"/>
                <a:gd name="T1" fmla="*/ 0 h 1334"/>
                <a:gd name="T2" fmla="*/ 1 w 1858"/>
                <a:gd name="T3" fmla="*/ 1334 h 1334"/>
                <a:gd name="T4" fmla="*/ 1858 w 1858"/>
                <a:gd name="T5" fmla="*/ 1334 h 1334"/>
                <a:gd name="T6" fmla="*/ 1858 w 1858"/>
                <a:gd name="T7" fmla="*/ 0 h 1334"/>
                <a:gd name="T8" fmla="*/ 1 w 1858"/>
                <a:gd name="T9" fmla="*/ 0 h 1334"/>
              </a:gdLst>
              <a:ahLst/>
              <a:cxnLst>
                <a:cxn ang="0">
                  <a:pos x="T0" y="T1"/>
                </a:cxn>
                <a:cxn ang="0">
                  <a:pos x="T2" y="T3"/>
                </a:cxn>
                <a:cxn ang="0">
                  <a:pos x="T4" y="T5"/>
                </a:cxn>
                <a:cxn ang="0">
                  <a:pos x="T6" y="T7"/>
                </a:cxn>
                <a:cxn ang="0">
                  <a:pos x="T8" y="T9"/>
                </a:cxn>
              </a:cxnLst>
              <a:rect l="0" t="0" r="r" b="b"/>
              <a:pathLst>
                <a:path w="1858" h="1334" extrusionOk="0">
                  <a:moveTo>
                    <a:pt x="1" y="0"/>
                  </a:moveTo>
                  <a:lnTo>
                    <a:pt x="1" y="1334"/>
                  </a:lnTo>
                  <a:lnTo>
                    <a:pt x="1858" y="1334"/>
                  </a:lnTo>
                  <a:lnTo>
                    <a:pt x="1858" y="0"/>
                  </a:lnTo>
                  <a:lnTo>
                    <a:pt x="1"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89" name="Google Shape;95;p2">
              <a:extLst>
                <a:ext uri="{FF2B5EF4-FFF2-40B4-BE49-F238E27FC236}">
                  <a16:creationId xmlns:a16="http://schemas.microsoft.com/office/drawing/2014/main" id="{98E39ECF-4D5B-AD2F-6D7B-8B64C5F75111}"/>
                </a:ext>
              </a:extLst>
            </p:cNvPr>
            <p:cNvSpPr>
              <a:spLocks/>
            </p:cNvSpPr>
            <p:nvPr/>
          </p:nvSpPr>
          <p:spPr bwMode="auto">
            <a:xfrm>
              <a:off x="3890050" y="2617425"/>
              <a:ext cx="46475" cy="33350"/>
            </a:xfrm>
            <a:custGeom>
              <a:avLst/>
              <a:gdLst>
                <a:gd name="T0" fmla="*/ 1 w 1859"/>
                <a:gd name="T1" fmla="*/ 0 h 1334"/>
                <a:gd name="T2" fmla="*/ 1 w 1859"/>
                <a:gd name="T3" fmla="*/ 1334 h 1334"/>
                <a:gd name="T4" fmla="*/ 1858 w 1859"/>
                <a:gd name="T5" fmla="*/ 1334 h 1334"/>
                <a:gd name="T6" fmla="*/ 1858 w 1859"/>
                <a:gd name="T7" fmla="*/ 0 h 1334"/>
                <a:gd name="T8" fmla="*/ 1 w 1859"/>
                <a:gd name="T9" fmla="*/ 0 h 1334"/>
              </a:gdLst>
              <a:ahLst/>
              <a:cxnLst>
                <a:cxn ang="0">
                  <a:pos x="T0" y="T1"/>
                </a:cxn>
                <a:cxn ang="0">
                  <a:pos x="T2" y="T3"/>
                </a:cxn>
                <a:cxn ang="0">
                  <a:pos x="T4" y="T5"/>
                </a:cxn>
                <a:cxn ang="0">
                  <a:pos x="T6" y="T7"/>
                </a:cxn>
                <a:cxn ang="0">
                  <a:pos x="T8" y="T9"/>
                </a:cxn>
              </a:cxnLst>
              <a:rect l="0" t="0" r="r" b="b"/>
              <a:pathLst>
                <a:path w="1859" h="1334" extrusionOk="0">
                  <a:moveTo>
                    <a:pt x="1" y="0"/>
                  </a:moveTo>
                  <a:lnTo>
                    <a:pt x="1" y="1334"/>
                  </a:lnTo>
                  <a:lnTo>
                    <a:pt x="1858" y="1334"/>
                  </a:lnTo>
                  <a:lnTo>
                    <a:pt x="1858" y="0"/>
                  </a:lnTo>
                  <a:lnTo>
                    <a:pt x="1"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0" name="Google Shape;96;p2">
              <a:extLst>
                <a:ext uri="{FF2B5EF4-FFF2-40B4-BE49-F238E27FC236}">
                  <a16:creationId xmlns:a16="http://schemas.microsoft.com/office/drawing/2014/main" id="{B3D94FD4-C2E1-7DA0-AFFD-543614DC0A23}"/>
                </a:ext>
              </a:extLst>
            </p:cNvPr>
            <p:cNvSpPr>
              <a:spLocks/>
            </p:cNvSpPr>
            <p:nvPr/>
          </p:nvSpPr>
          <p:spPr bwMode="auto">
            <a:xfrm>
              <a:off x="3917450" y="2664150"/>
              <a:ext cx="42575" cy="30675"/>
            </a:xfrm>
            <a:custGeom>
              <a:avLst/>
              <a:gdLst>
                <a:gd name="T0" fmla="*/ 0 w 1703"/>
                <a:gd name="T1" fmla="*/ 0 h 1227"/>
                <a:gd name="T2" fmla="*/ 0 w 1703"/>
                <a:gd name="T3" fmla="*/ 1227 h 1227"/>
                <a:gd name="T4" fmla="*/ 1703 w 1703"/>
                <a:gd name="T5" fmla="*/ 1227 h 1227"/>
                <a:gd name="T6" fmla="*/ 1703 w 1703"/>
                <a:gd name="T7" fmla="*/ 0 h 1227"/>
                <a:gd name="T8" fmla="*/ 0 w 1703"/>
                <a:gd name="T9" fmla="*/ 0 h 1227"/>
              </a:gdLst>
              <a:ahLst/>
              <a:cxnLst>
                <a:cxn ang="0">
                  <a:pos x="T0" y="T1"/>
                </a:cxn>
                <a:cxn ang="0">
                  <a:pos x="T2" y="T3"/>
                </a:cxn>
                <a:cxn ang="0">
                  <a:pos x="T4" y="T5"/>
                </a:cxn>
                <a:cxn ang="0">
                  <a:pos x="T6" y="T7"/>
                </a:cxn>
                <a:cxn ang="0">
                  <a:pos x="T8" y="T9"/>
                </a:cxn>
              </a:cxnLst>
              <a:rect l="0" t="0" r="r" b="b"/>
              <a:pathLst>
                <a:path w="1703" h="1227" extrusionOk="0">
                  <a:moveTo>
                    <a:pt x="0" y="0"/>
                  </a:moveTo>
                  <a:lnTo>
                    <a:pt x="0" y="1227"/>
                  </a:lnTo>
                  <a:lnTo>
                    <a:pt x="1703" y="1227"/>
                  </a:lnTo>
                  <a:lnTo>
                    <a:pt x="1703"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1" name="Google Shape;97;p2">
              <a:extLst>
                <a:ext uri="{FF2B5EF4-FFF2-40B4-BE49-F238E27FC236}">
                  <a16:creationId xmlns:a16="http://schemas.microsoft.com/office/drawing/2014/main" id="{4A004DAF-E4F7-440F-0ABE-2CFEE557EFE1}"/>
                </a:ext>
              </a:extLst>
            </p:cNvPr>
            <p:cNvSpPr>
              <a:spLocks/>
            </p:cNvSpPr>
            <p:nvPr/>
          </p:nvSpPr>
          <p:spPr bwMode="auto">
            <a:xfrm>
              <a:off x="4904775" y="2467400"/>
              <a:ext cx="326250" cy="134850"/>
            </a:xfrm>
            <a:custGeom>
              <a:avLst/>
              <a:gdLst>
                <a:gd name="T0" fmla="*/ 7227 w 13050"/>
                <a:gd name="T1" fmla="*/ 0 h 5394"/>
                <a:gd name="T2" fmla="*/ 5834 w 13050"/>
                <a:gd name="T3" fmla="*/ 1084 h 5394"/>
                <a:gd name="T4" fmla="*/ 4370 w 13050"/>
                <a:gd name="T5" fmla="*/ 298 h 5394"/>
                <a:gd name="T6" fmla="*/ 2643 w 13050"/>
                <a:gd name="T7" fmla="*/ 2036 h 5394"/>
                <a:gd name="T8" fmla="*/ 2655 w 13050"/>
                <a:gd name="T9" fmla="*/ 2203 h 5394"/>
                <a:gd name="T10" fmla="*/ 1727 w 13050"/>
                <a:gd name="T11" fmla="*/ 1917 h 5394"/>
                <a:gd name="T12" fmla="*/ 0 w 13050"/>
                <a:gd name="T13" fmla="*/ 3668 h 5394"/>
                <a:gd name="T14" fmla="*/ 1619 w 13050"/>
                <a:gd name="T15" fmla="*/ 5394 h 5394"/>
                <a:gd name="T16" fmla="*/ 11442 w 13050"/>
                <a:gd name="T17" fmla="*/ 5394 h 5394"/>
                <a:gd name="T18" fmla="*/ 13049 w 13050"/>
                <a:gd name="T19" fmla="*/ 3644 h 5394"/>
                <a:gd name="T20" fmla="*/ 11323 w 13050"/>
                <a:gd name="T21" fmla="*/ 1905 h 5394"/>
                <a:gd name="T22" fmla="*/ 10394 w 13050"/>
                <a:gd name="T23" fmla="*/ 2179 h 5394"/>
                <a:gd name="T24" fmla="*/ 9370 w 13050"/>
                <a:gd name="T25" fmla="*/ 1298 h 5394"/>
                <a:gd name="T26" fmla="*/ 8692 w 13050"/>
                <a:gd name="T27" fmla="*/ 1548 h 5394"/>
                <a:gd name="T28" fmla="*/ 8692 w 13050"/>
                <a:gd name="T29" fmla="*/ 1465 h 5394"/>
                <a:gd name="T30" fmla="*/ 7227 w 13050"/>
                <a:gd name="T31" fmla="*/ 0 h 5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2" name="Google Shape;98;p2">
              <a:extLst>
                <a:ext uri="{FF2B5EF4-FFF2-40B4-BE49-F238E27FC236}">
                  <a16:creationId xmlns:a16="http://schemas.microsoft.com/office/drawing/2014/main" id="{4823C535-3D50-A4EA-1A9E-4E568C85F993}"/>
                </a:ext>
              </a:extLst>
            </p:cNvPr>
            <p:cNvSpPr>
              <a:spLocks/>
            </p:cNvSpPr>
            <p:nvPr/>
          </p:nvSpPr>
          <p:spPr bwMode="auto">
            <a:xfrm>
              <a:off x="4580925" y="2909725"/>
              <a:ext cx="184575" cy="16375"/>
            </a:xfrm>
            <a:custGeom>
              <a:avLst/>
              <a:gdLst>
                <a:gd name="T0" fmla="*/ 0 w 7383"/>
                <a:gd name="T1" fmla="*/ 0 h 655"/>
                <a:gd name="T2" fmla="*/ 0 w 7383"/>
                <a:gd name="T3" fmla="*/ 655 h 655"/>
                <a:gd name="T4" fmla="*/ 7382 w 7383"/>
                <a:gd name="T5" fmla="*/ 655 h 655"/>
                <a:gd name="T6" fmla="*/ 7382 w 7383"/>
                <a:gd name="T7" fmla="*/ 0 h 655"/>
                <a:gd name="T8" fmla="*/ 0 w 7383"/>
                <a:gd name="T9" fmla="*/ 0 h 655"/>
              </a:gdLst>
              <a:ahLst/>
              <a:cxnLst>
                <a:cxn ang="0">
                  <a:pos x="T0" y="T1"/>
                </a:cxn>
                <a:cxn ang="0">
                  <a:pos x="T2" y="T3"/>
                </a:cxn>
                <a:cxn ang="0">
                  <a:pos x="T4" y="T5"/>
                </a:cxn>
                <a:cxn ang="0">
                  <a:pos x="T6" y="T7"/>
                </a:cxn>
                <a:cxn ang="0">
                  <a:pos x="T8" y="T9"/>
                </a:cxn>
              </a:cxnLst>
              <a:rect l="0" t="0" r="r" b="b"/>
              <a:pathLst>
                <a:path w="7383" h="655" extrusionOk="0">
                  <a:moveTo>
                    <a:pt x="0" y="0"/>
                  </a:moveTo>
                  <a:lnTo>
                    <a:pt x="0" y="655"/>
                  </a:lnTo>
                  <a:lnTo>
                    <a:pt x="7382" y="655"/>
                  </a:lnTo>
                  <a:lnTo>
                    <a:pt x="7382" y="0"/>
                  </a:lnTo>
                  <a:lnTo>
                    <a:pt x="0" y="0"/>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3" name="Google Shape;99;p2">
              <a:extLst>
                <a:ext uri="{FF2B5EF4-FFF2-40B4-BE49-F238E27FC236}">
                  <a16:creationId xmlns:a16="http://schemas.microsoft.com/office/drawing/2014/main" id="{AD3A5B4A-19AE-E4C4-D557-10C084871850}"/>
                </a:ext>
              </a:extLst>
            </p:cNvPr>
            <p:cNvSpPr>
              <a:spLocks/>
            </p:cNvSpPr>
            <p:nvPr/>
          </p:nvSpPr>
          <p:spPr bwMode="auto">
            <a:xfrm>
              <a:off x="4580925" y="3124025"/>
              <a:ext cx="184575" cy="16400"/>
            </a:xfrm>
            <a:custGeom>
              <a:avLst/>
              <a:gdLst>
                <a:gd name="T0" fmla="*/ 0 w 7383"/>
                <a:gd name="T1" fmla="*/ 1 h 656"/>
                <a:gd name="T2" fmla="*/ 0 w 7383"/>
                <a:gd name="T3" fmla="*/ 655 h 656"/>
                <a:gd name="T4" fmla="*/ 7382 w 7383"/>
                <a:gd name="T5" fmla="*/ 655 h 656"/>
                <a:gd name="T6" fmla="*/ 7382 w 7383"/>
                <a:gd name="T7" fmla="*/ 1 h 656"/>
                <a:gd name="T8" fmla="*/ 0 w 7383"/>
                <a:gd name="T9" fmla="*/ 1 h 656"/>
              </a:gdLst>
              <a:ahLst/>
              <a:cxnLst>
                <a:cxn ang="0">
                  <a:pos x="T0" y="T1"/>
                </a:cxn>
                <a:cxn ang="0">
                  <a:pos x="T2" y="T3"/>
                </a:cxn>
                <a:cxn ang="0">
                  <a:pos x="T4" y="T5"/>
                </a:cxn>
                <a:cxn ang="0">
                  <a:pos x="T6" y="T7"/>
                </a:cxn>
                <a:cxn ang="0">
                  <a:pos x="T8" y="T9"/>
                </a:cxn>
              </a:cxnLst>
              <a:rect l="0" t="0" r="r" b="b"/>
              <a:pathLst>
                <a:path w="7383" h="656" extrusionOk="0">
                  <a:moveTo>
                    <a:pt x="0" y="1"/>
                  </a:moveTo>
                  <a:lnTo>
                    <a:pt x="0" y="655"/>
                  </a:lnTo>
                  <a:lnTo>
                    <a:pt x="7382" y="655"/>
                  </a:lnTo>
                  <a:lnTo>
                    <a:pt x="7382" y="1"/>
                  </a:lnTo>
                  <a:lnTo>
                    <a:pt x="0"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4" name="Google Shape;100;p2">
              <a:extLst>
                <a:ext uri="{FF2B5EF4-FFF2-40B4-BE49-F238E27FC236}">
                  <a16:creationId xmlns:a16="http://schemas.microsoft.com/office/drawing/2014/main" id="{CBA06D8D-A9AD-E249-0E52-720F08B3126F}"/>
                </a:ext>
              </a:extLst>
            </p:cNvPr>
            <p:cNvSpPr>
              <a:spLocks/>
            </p:cNvSpPr>
            <p:nvPr/>
          </p:nvSpPr>
          <p:spPr bwMode="auto">
            <a:xfrm>
              <a:off x="3276300" y="2904950"/>
              <a:ext cx="182175" cy="17300"/>
            </a:xfrm>
            <a:custGeom>
              <a:avLst/>
              <a:gdLst>
                <a:gd name="T0" fmla="*/ 0 w 7287"/>
                <a:gd name="T1" fmla="*/ 1 h 692"/>
                <a:gd name="T2" fmla="*/ 0 w 7287"/>
                <a:gd name="T3" fmla="*/ 691 h 692"/>
                <a:gd name="T4" fmla="*/ 7287 w 7287"/>
                <a:gd name="T5" fmla="*/ 691 h 692"/>
                <a:gd name="T6" fmla="*/ 7287 w 7287"/>
                <a:gd name="T7" fmla="*/ 1 h 692"/>
                <a:gd name="T8" fmla="*/ 0 w 7287"/>
                <a:gd name="T9" fmla="*/ 1 h 692"/>
              </a:gdLst>
              <a:ahLst/>
              <a:cxnLst>
                <a:cxn ang="0">
                  <a:pos x="T0" y="T1"/>
                </a:cxn>
                <a:cxn ang="0">
                  <a:pos x="T2" y="T3"/>
                </a:cxn>
                <a:cxn ang="0">
                  <a:pos x="T4" y="T5"/>
                </a:cxn>
                <a:cxn ang="0">
                  <a:pos x="T6" y="T7"/>
                </a:cxn>
                <a:cxn ang="0">
                  <a:pos x="T8" y="T9"/>
                </a:cxn>
              </a:cxnLst>
              <a:rect l="0" t="0" r="r" b="b"/>
              <a:pathLst>
                <a:path w="7287" h="692" extrusionOk="0">
                  <a:moveTo>
                    <a:pt x="0" y="1"/>
                  </a:moveTo>
                  <a:lnTo>
                    <a:pt x="0" y="691"/>
                  </a:lnTo>
                  <a:lnTo>
                    <a:pt x="7287" y="691"/>
                  </a:lnTo>
                  <a:lnTo>
                    <a:pt x="7287" y="1"/>
                  </a:lnTo>
                  <a:lnTo>
                    <a:pt x="0"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5" name="Google Shape;101;p2">
              <a:extLst>
                <a:ext uri="{FF2B5EF4-FFF2-40B4-BE49-F238E27FC236}">
                  <a16:creationId xmlns:a16="http://schemas.microsoft.com/office/drawing/2014/main" id="{B9458151-681F-5448-2309-9AD22B6FD206}"/>
                </a:ext>
              </a:extLst>
            </p:cNvPr>
            <p:cNvSpPr>
              <a:spLocks/>
            </p:cNvSpPr>
            <p:nvPr/>
          </p:nvSpPr>
          <p:spPr bwMode="auto">
            <a:xfrm>
              <a:off x="3276300" y="3127900"/>
              <a:ext cx="182175" cy="16975"/>
            </a:xfrm>
            <a:custGeom>
              <a:avLst/>
              <a:gdLst>
                <a:gd name="T0" fmla="*/ 0 w 7287"/>
                <a:gd name="T1" fmla="*/ 0 h 679"/>
                <a:gd name="T2" fmla="*/ 0 w 7287"/>
                <a:gd name="T3" fmla="*/ 679 h 679"/>
                <a:gd name="T4" fmla="*/ 7287 w 7287"/>
                <a:gd name="T5" fmla="*/ 679 h 679"/>
                <a:gd name="T6" fmla="*/ 7287 w 7287"/>
                <a:gd name="T7" fmla="*/ 0 h 679"/>
                <a:gd name="T8" fmla="*/ 0 w 7287"/>
                <a:gd name="T9" fmla="*/ 0 h 679"/>
              </a:gdLst>
              <a:ahLst/>
              <a:cxnLst>
                <a:cxn ang="0">
                  <a:pos x="T0" y="T1"/>
                </a:cxn>
                <a:cxn ang="0">
                  <a:pos x="T2" y="T3"/>
                </a:cxn>
                <a:cxn ang="0">
                  <a:pos x="T4" y="T5"/>
                </a:cxn>
                <a:cxn ang="0">
                  <a:pos x="T6" y="T7"/>
                </a:cxn>
                <a:cxn ang="0">
                  <a:pos x="T8" y="T9"/>
                </a:cxn>
              </a:cxnLst>
              <a:rect l="0" t="0" r="r" b="b"/>
              <a:pathLst>
                <a:path w="7287" h="679" extrusionOk="0">
                  <a:moveTo>
                    <a:pt x="0" y="0"/>
                  </a:moveTo>
                  <a:lnTo>
                    <a:pt x="0" y="679"/>
                  </a:lnTo>
                  <a:lnTo>
                    <a:pt x="7287" y="679"/>
                  </a:lnTo>
                  <a:lnTo>
                    <a:pt x="7287" y="0"/>
                  </a:lnTo>
                  <a:lnTo>
                    <a:pt x="0" y="0"/>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4" name="Google Shape;14;p2"/>
          <p:cNvSpPr txBox="1">
            <a:spLocks noGrp="1"/>
          </p:cNvSpPr>
          <p:nvPr>
            <p:ph type="ctrTitle"/>
          </p:nvPr>
        </p:nvSpPr>
        <p:spPr>
          <a:xfrm>
            <a:off x="914400" y="1334567"/>
            <a:ext cx="7681200" cy="2395200"/>
          </a:xfrm>
          <a:prstGeom prst="rect">
            <a:avLst/>
          </a:prstGeom>
        </p:spPr>
        <p:txBody>
          <a:bodyPr spcFirstLastPara="1" anchor="b">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753090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4" name="Google Shape;173;p11">
            <a:extLst>
              <a:ext uri="{FF2B5EF4-FFF2-40B4-BE49-F238E27FC236}">
                <a16:creationId xmlns:a16="http://schemas.microsoft.com/office/drawing/2014/main" id="{9E624058-907D-C5DB-7C12-03FB5BF4C73F}"/>
              </a:ext>
            </a:extLst>
          </p:cNvPr>
          <p:cNvSpPr>
            <a:spLocks/>
          </p:cNvSpPr>
          <p:nvPr/>
        </p:nvSpPr>
        <p:spPr bwMode="auto">
          <a:xfrm>
            <a:off x="0" y="0"/>
            <a:ext cx="12192000" cy="6848475"/>
          </a:xfrm>
          <a:custGeom>
            <a:avLst/>
            <a:gdLst>
              <a:gd name="T0" fmla="*/ 1 w 84821"/>
              <a:gd name="T1" fmla="*/ 0 h 47649"/>
              <a:gd name="T2" fmla="*/ 1 w 84821"/>
              <a:gd name="T3" fmla="*/ 47649 h 47649"/>
              <a:gd name="T4" fmla="*/ 84821 w 84821"/>
              <a:gd name="T5" fmla="*/ 47649 h 47649"/>
              <a:gd name="T6" fmla="*/ 84821 w 84821"/>
              <a:gd name="T7" fmla="*/ 0 h 47649"/>
              <a:gd name="T8" fmla="*/ 1 w 84821"/>
              <a:gd name="T9" fmla="*/ 0 h 47649"/>
            </a:gdLst>
            <a:ahLst/>
            <a:cxnLst>
              <a:cxn ang="0">
                <a:pos x="T0" y="T1"/>
              </a:cxn>
              <a:cxn ang="0">
                <a:pos x="T2" y="T3"/>
              </a:cxn>
              <a:cxn ang="0">
                <a:pos x="T4" y="T5"/>
              </a:cxn>
              <a:cxn ang="0">
                <a:pos x="T6" y="T7"/>
              </a:cxn>
              <a:cxn ang="0">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sp>
        <p:nvSpPr>
          <p:cNvPr id="5" name="Google Shape;174;p11">
            <a:extLst>
              <a:ext uri="{FF2B5EF4-FFF2-40B4-BE49-F238E27FC236}">
                <a16:creationId xmlns:a16="http://schemas.microsoft.com/office/drawing/2014/main" id="{FAF52CE1-7FE9-3FF6-1FF0-6DE6855800B0}"/>
              </a:ext>
            </a:extLst>
          </p:cNvPr>
          <p:cNvSpPr>
            <a:spLocks/>
          </p:cNvSpPr>
          <p:nvPr/>
        </p:nvSpPr>
        <p:spPr bwMode="auto">
          <a:xfrm>
            <a:off x="442913" y="227013"/>
            <a:ext cx="11376025" cy="6386512"/>
          </a:xfrm>
          <a:custGeom>
            <a:avLst/>
            <a:gdLst>
              <a:gd name="T0" fmla="*/ 56614 w 79142"/>
              <a:gd name="T1" fmla="*/ 29 h 44428"/>
              <a:gd name="T2" fmla="*/ 54495 w 79142"/>
              <a:gd name="T3" fmla="*/ 256 h 44428"/>
              <a:gd name="T4" fmla="*/ 49792 w 79142"/>
              <a:gd name="T5" fmla="*/ 1113 h 44428"/>
              <a:gd name="T6" fmla="*/ 43756 w 79142"/>
              <a:gd name="T7" fmla="*/ 922 h 44428"/>
              <a:gd name="T8" fmla="*/ 41303 w 79142"/>
              <a:gd name="T9" fmla="*/ 970 h 44428"/>
              <a:gd name="T10" fmla="*/ 35683 w 79142"/>
              <a:gd name="T11" fmla="*/ 1565 h 44428"/>
              <a:gd name="T12" fmla="*/ 33754 w 79142"/>
              <a:gd name="T13" fmla="*/ 1577 h 44428"/>
              <a:gd name="T14" fmla="*/ 29159 w 79142"/>
              <a:gd name="T15" fmla="*/ 565 h 44428"/>
              <a:gd name="T16" fmla="*/ 27789 w 79142"/>
              <a:gd name="T17" fmla="*/ 494 h 44428"/>
              <a:gd name="T18" fmla="*/ 25623 w 79142"/>
              <a:gd name="T19" fmla="*/ 982 h 44428"/>
              <a:gd name="T20" fmla="*/ 23003 w 79142"/>
              <a:gd name="T21" fmla="*/ 1542 h 44428"/>
              <a:gd name="T22" fmla="*/ 19931 w 79142"/>
              <a:gd name="T23" fmla="*/ 851 h 44428"/>
              <a:gd name="T24" fmla="*/ 17860 w 79142"/>
              <a:gd name="T25" fmla="*/ 3506 h 44428"/>
              <a:gd name="T26" fmla="*/ 16062 w 79142"/>
              <a:gd name="T27" fmla="*/ 1470 h 44428"/>
              <a:gd name="T28" fmla="*/ 6811 w 79142"/>
              <a:gd name="T29" fmla="*/ 208 h 44428"/>
              <a:gd name="T30" fmla="*/ 226 w 79142"/>
              <a:gd name="T31" fmla="*/ 2053 h 44428"/>
              <a:gd name="T32" fmla="*/ 1417 w 79142"/>
              <a:gd name="T33" fmla="*/ 9673 h 44428"/>
              <a:gd name="T34" fmla="*/ 131 w 79142"/>
              <a:gd name="T35" fmla="*/ 11233 h 44428"/>
              <a:gd name="T36" fmla="*/ 1084 w 79142"/>
              <a:gd name="T37" fmla="*/ 30676 h 44428"/>
              <a:gd name="T38" fmla="*/ 369 w 79142"/>
              <a:gd name="T39" fmla="*/ 32664 h 44428"/>
              <a:gd name="T40" fmla="*/ 16598 w 79142"/>
              <a:gd name="T41" fmla="*/ 44059 h 44428"/>
              <a:gd name="T42" fmla="*/ 19336 w 79142"/>
              <a:gd name="T43" fmla="*/ 44011 h 44428"/>
              <a:gd name="T44" fmla="*/ 38243 w 79142"/>
              <a:gd name="T45" fmla="*/ 42225 h 44428"/>
              <a:gd name="T46" fmla="*/ 54281 w 79142"/>
              <a:gd name="T47" fmla="*/ 43511 h 44428"/>
              <a:gd name="T48" fmla="*/ 56043 w 79142"/>
              <a:gd name="T49" fmla="*/ 43320 h 44428"/>
              <a:gd name="T50" fmla="*/ 62115 w 79142"/>
              <a:gd name="T51" fmla="*/ 43511 h 44428"/>
              <a:gd name="T52" fmla="*/ 64663 w 79142"/>
              <a:gd name="T53" fmla="*/ 43451 h 44428"/>
              <a:gd name="T54" fmla="*/ 77272 w 79142"/>
              <a:gd name="T55" fmla="*/ 29974 h 44428"/>
              <a:gd name="T56" fmla="*/ 77272 w 79142"/>
              <a:gd name="T57" fmla="*/ 27700 h 44428"/>
              <a:gd name="T58" fmla="*/ 75807 w 79142"/>
              <a:gd name="T59" fmla="*/ 17162 h 44428"/>
              <a:gd name="T60" fmla="*/ 77653 w 79142"/>
              <a:gd name="T61" fmla="*/ 15555 h 44428"/>
              <a:gd name="T62" fmla="*/ 67890 w 79142"/>
              <a:gd name="T63" fmla="*/ 113 h 44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sp>
        <p:nvSpPr>
          <p:cNvPr id="6" name="Google Shape;175;p11">
            <a:extLst>
              <a:ext uri="{FF2B5EF4-FFF2-40B4-BE49-F238E27FC236}">
                <a16:creationId xmlns:a16="http://schemas.microsoft.com/office/drawing/2014/main" id="{148C7001-3B6D-517B-FBE1-0FED8087DD93}"/>
              </a:ext>
            </a:extLst>
          </p:cNvPr>
          <p:cNvSpPr>
            <a:spLocks/>
          </p:cNvSpPr>
          <p:nvPr/>
        </p:nvSpPr>
        <p:spPr bwMode="auto">
          <a:xfrm>
            <a:off x="415925" y="201613"/>
            <a:ext cx="11423650" cy="6423025"/>
          </a:xfrm>
          <a:custGeom>
            <a:avLst/>
            <a:gdLst>
              <a:gd name="T0" fmla="*/ 57806 w 79475"/>
              <a:gd name="T1" fmla="*/ 193 h 44691"/>
              <a:gd name="T2" fmla="*/ 79082 w 79475"/>
              <a:gd name="T3" fmla="*/ 1514 h 44691"/>
              <a:gd name="T4" fmla="*/ 77463 w 79475"/>
              <a:gd name="T5" fmla="*/ 15671 h 44691"/>
              <a:gd name="T6" fmla="*/ 77046 w 79475"/>
              <a:gd name="T7" fmla="*/ 17421 h 44691"/>
              <a:gd name="T8" fmla="*/ 77463 w 79475"/>
              <a:gd name="T9" fmla="*/ 18064 h 44691"/>
              <a:gd name="T10" fmla="*/ 75760 w 79475"/>
              <a:gd name="T11" fmla="*/ 29720 h 44691"/>
              <a:gd name="T12" fmla="*/ 77648 w 79475"/>
              <a:gd name="T13" fmla="*/ 43940 h 44691"/>
              <a:gd name="T14" fmla="*/ 64854 w 79475"/>
              <a:gd name="T15" fmla="*/ 43317 h 44691"/>
              <a:gd name="T16" fmla="*/ 56958 w 79475"/>
              <a:gd name="T17" fmla="*/ 43555 h 44691"/>
              <a:gd name="T18" fmla="*/ 54321 w 79475"/>
              <a:gd name="T19" fmla="*/ 43532 h 44691"/>
              <a:gd name="T20" fmla="*/ 39791 w 79475"/>
              <a:gd name="T21" fmla="*/ 43305 h 44691"/>
              <a:gd name="T22" fmla="*/ 28230 w 79475"/>
              <a:gd name="T23" fmla="*/ 43853 h 44691"/>
              <a:gd name="T24" fmla="*/ 18127 w 79475"/>
              <a:gd name="T25" fmla="*/ 42968 h 44691"/>
              <a:gd name="T26" fmla="*/ 16223 w 79475"/>
              <a:gd name="T27" fmla="*/ 44101 h 44691"/>
              <a:gd name="T28" fmla="*/ 691 w 79475"/>
              <a:gd name="T29" fmla="*/ 35590 h 44691"/>
              <a:gd name="T30" fmla="*/ 3406 w 79475"/>
              <a:gd name="T31" fmla="*/ 30684 h 44691"/>
              <a:gd name="T32" fmla="*/ 501 w 79475"/>
              <a:gd name="T33" fmla="*/ 23541 h 44691"/>
              <a:gd name="T34" fmla="*/ 846 w 79475"/>
              <a:gd name="T35" fmla="*/ 11325 h 44691"/>
              <a:gd name="T36" fmla="*/ 489 w 79475"/>
              <a:gd name="T37" fmla="*/ 9015 h 44691"/>
              <a:gd name="T38" fmla="*/ 1668 w 79475"/>
              <a:gd name="T39" fmla="*/ 681 h 44691"/>
              <a:gd name="T40" fmla="*/ 16098 w 79475"/>
              <a:gd name="T41" fmla="*/ 1800 h 44691"/>
              <a:gd name="T42" fmla="*/ 20175 w 79475"/>
              <a:gd name="T43" fmla="*/ 1094 h 44691"/>
              <a:gd name="T44" fmla="*/ 26623 w 79475"/>
              <a:gd name="T45" fmla="*/ 871 h 44691"/>
              <a:gd name="T46" fmla="*/ 32107 w 79475"/>
              <a:gd name="T47" fmla="*/ 924 h 44691"/>
              <a:gd name="T48" fmla="*/ 36374 w 79475"/>
              <a:gd name="T49" fmla="*/ 1121 h 44691"/>
              <a:gd name="T50" fmla="*/ 41339 w 79475"/>
              <a:gd name="T51" fmla="*/ 1276 h 44691"/>
              <a:gd name="T52" fmla="*/ 43732 w 79475"/>
              <a:gd name="T53" fmla="*/ 1574 h 44691"/>
              <a:gd name="T54" fmla="*/ 49614 w 79475"/>
              <a:gd name="T55" fmla="*/ 1276 h 44691"/>
              <a:gd name="T56" fmla="*/ 54280 w 79475"/>
              <a:gd name="T57" fmla="*/ 465 h 44691"/>
              <a:gd name="T58" fmla="*/ 56865 w 79475"/>
              <a:gd name="T59" fmla="*/ 204 h 44691"/>
              <a:gd name="T60" fmla="*/ 58221 w 79475"/>
              <a:gd name="T61" fmla="*/ 0 h 44691"/>
              <a:gd name="T62" fmla="*/ 55624 w 79475"/>
              <a:gd name="T63" fmla="*/ 663 h 44691"/>
              <a:gd name="T64" fmla="*/ 50245 w 79475"/>
              <a:gd name="T65" fmla="*/ 1086 h 44691"/>
              <a:gd name="T66" fmla="*/ 44006 w 79475"/>
              <a:gd name="T67" fmla="*/ 966 h 44691"/>
              <a:gd name="T68" fmla="*/ 41554 w 79475"/>
              <a:gd name="T69" fmla="*/ 1002 h 44691"/>
              <a:gd name="T70" fmla="*/ 35936 w 79475"/>
              <a:gd name="T71" fmla="*/ 1349 h 44691"/>
              <a:gd name="T72" fmla="*/ 33791 w 79475"/>
              <a:gd name="T73" fmla="*/ 1086 h 44691"/>
              <a:gd name="T74" fmla="*/ 28214 w 79475"/>
              <a:gd name="T75" fmla="*/ 539 h 44691"/>
              <a:gd name="T76" fmla="*/ 20267 w 79475"/>
              <a:gd name="T77" fmla="*/ 897 h 44691"/>
              <a:gd name="T78" fmla="*/ 16586 w 79475"/>
              <a:gd name="T79" fmla="*/ 2336 h 44691"/>
              <a:gd name="T80" fmla="*/ 1584 w 79475"/>
              <a:gd name="T81" fmla="*/ 562 h 44691"/>
              <a:gd name="T82" fmla="*/ 36 w 79475"/>
              <a:gd name="T83" fmla="*/ 9479 h 44691"/>
              <a:gd name="T84" fmla="*/ 834 w 79475"/>
              <a:gd name="T85" fmla="*/ 11194 h 44691"/>
              <a:gd name="T86" fmla="*/ 239 w 79475"/>
              <a:gd name="T87" fmla="*/ 30887 h 44691"/>
              <a:gd name="T88" fmla="*/ 3017 w 79475"/>
              <a:gd name="T89" fmla="*/ 30905 h 44691"/>
              <a:gd name="T90" fmla="*/ 382 w 79475"/>
              <a:gd name="T91" fmla="*/ 35399 h 44691"/>
              <a:gd name="T92" fmla="*/ 1372 w 79475"/>
              <a:gd name="T93" fmla="*/ 44686 h 44691"/>
              <a:gd name="T94" fmla="*/ 16396 w 79475"/>
              <a:gd name="T95" fmla="*/ 44281 h 44691"/>
              <a:gd name="T96" fmla="*/ 19760 w 79475"/>
              <a:gd name="T97" fmla="*/ 44228 h 44691"/>
              <a:gd name="T98" fmla="*/ 37351 w 79475"/>
              <a:gd name="T99" fmla="*/ 43793 h 44691"/>
              <a:gd name="T100" fmla="*/ 41280 w 79475"/>
              <a:gd name="T101" fmla="*/ 43853 h 44691"/>
              <a:gd name="T102" fmla="*/ 55120 w 79475"/>
              <a:gd name="T103" fmla="*/ 42873 h 44691"/>
              <a:gd name="T104" fmla="*/ 62425 w 79475"/>
              <a:gd name="T105" fmla="*/ 43615 h 44691"/>
              <a:gd name="T106" fmla="*/ 65818 w 79475"/>
              <a:gd name="T107" fmla="*/ 43755 h 44691"/>
              <a:gd name="T108" fmla="*/ 77766 w 79475"/>
              <a:gd name="T109" fmla="*/ 44181 h 44691"/>
              <a:gd name="T110" fmla="*/ 76046 w 79475"/>
              <a:gd name="T111" fmla="*/ 29625 h 44691"/>
              <a:gd name="T112" fmla="*/ 77689 w 79475"/>
              <a:gd name="T113" fmla="*/ 17266 h 44691"/>
              <a:gd name="T114" fmla="*/ 76124 w 79475"/>
              <a:gd name="T115" fmla="*/ 17164 h 44691"/>
              <a:gd name="T116" fmla="*/ 77987 w 79475"/>
              <a:gd name="T117" fmla="*/ 15635 h 44691"/>
              <a:gd name="T118" fmla="*/ 58221 w 79475"/>
              <a:gd name="T119" fmla="*/ 0 h 44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grpSp>
        <p:nvGrpSpPr>
          <p:cNvPr id="7" name="Google Shape;176;p11">
            <a:extLst>
              <a:ext uri="{FF2B5EF4-FFF2-40B4-BE49-F238E27FC236}">
                <a16:creationId xmlns:a16="http://schemas.microsoft.com/office/drawing/2014/main" id="{5212B314-A882-9DC9-3E78-677D4862B19A}"/>
              </a:ext>
            </a:extLst>
          </p:cNvPr>
          <p:cNvGrpSpPr>
            <a:grpSpLocks/>
          </p:cNvGrpSpPr>
          <p:nvPr/>
        </p:nvGrpSpPr>
        <p:grpSpPr bwMode="auto">
          <a:xfrm>
            <a:off x="885825" y="714375"/>
            <a:ext cx="9937750" cy="5530850"/>
            <a:chOff x="677150" y="1466675"/>
            <a:chExt cx="4997025" cy="2780725"/>
          </a:xfrm>
        </p:grpSpPr>
        <p:sp>
          <p:nvSpPr>
            <p:cNvPr id="8" name="Google Shape;177;p11">
              <a:extLst>
                <a:ext uri="{FF2B5EF4-FFF2-40B4-BE49-F238E27FC236}">
                  <a16:creationId xmlns:a16="http://schemas.microsoft.com/office/drawing/2014/main" id="{DB6650B2-D3D1-46B4-28AF-019B7926C1C5}"/>
                </a:ext>
              </a:extLst>
            </p:cNvPr>
            <p:cNvSpPr>
              <a:spLocks/>
            </p:cNvSpPr>
            <p:nvPr/>
          </p:nvSpPr>
          <p:spPr bwMode="auto">
            <a:xfrm>
              <a:off x="932550" y="4033075"/>
              <a:ext cx="186350" cy="152125"/>
            </a:xfrm>
            <a:custGeom>
              <a:avLst/>
              <a:gdLst>
                <a:gd name="T0" fmla="*/ 6692 w 7454"/>
                <a:gd name="T1" fmla="*/ 191 h 6085"/>
                <a:gd name="T2" fmla="*/ 6453 w 7454"/>
                <a:gd name="T3" fmla="*/ 226 h 6085"/>
                <a:gd name="T4" fmla="*/ 5418 w 7454"/>
                <a:gd name="T5" fmla="*/ 274 h 6085"/>
                <a:gd name="T6" fmla="*/ 5096 w 7454"/>
                <a:gd name="T7" fmla="*/ 429 h 6085"/>
                <a:gd name="T8" fmla="*/ 5072 w 7454"/>
                <a:gd name="T9" fmla="*/ 453 h 6085"/>
                <a:gd name="T10" fmla="*/ 4656 w 7454"/>
                <a:gd name="T11" fmla="*/ 715 h 6085"/>
                <a:gd name="T12" fmla="*/ 4346 w 7454"/>
                <a:gd name="T13" fmla="*/ 1143 h 6085"/>
                <a:gd name="T14" fmla="*/ 4191 w 7454"/>
                <a:gd name="T15" fmla="*/ 1322 h 6085"/>
                <a:gd name="T16" fmla="*/ 3703 w 7454"/>
                <a:gd name="T17" fmla="*/ 1667 h 6085"/>
                <a:gd name="T18" fmla="*/ 3179 w 7454"/>
                <a:gd name="T19" fmla="*/ 1905 h 6085"/>
                <a:gd name="T20" fmla="*/ 3036 w 7454"/>
                <a:gd name="T21" fmla="*/ 1953 h 6085"/>
                <a:gd name="T22" fmla="*/ 2084 w 7454"/>
                <a:gd name="T23" fmla="*/ 2072 h 6085"/>
                <a:gd name="T24" fmla="*/ 1393 w 7454"/>
                <a:gd name="T25" fmla="*/ 2191 h 6085"/>
                <a:gd name="T26" fmla="*/ 1203 w 7454"/>
                <a:gd name="T27" fmla="*/ 2191 h 6085"/>
                <a:gd name="T28" fmla="*/ 631 w 7454"/>
                <a:gd name="T29" fmla="*/ 2096 h 6085"/>
                <a:gd name="T30" fmla="*/ 191 w 7454"/>
                <a:gd name="T31" fmla="*/ 2310 h 6085"/>
                <a:gd name="T32" fmla="*/ 0 w 7454"/>
                <a:gd name="T33" fmla="*/ 2393 h 6085"/>
                <a:gd name="T34" fmla="*/ 0 w 7454"/>
                <a:gd name="T35" fmla="*/ 2548 h 6085"/>
                <a:gd name="T36" fmla="*/ 191 w 7454"/>
                <a:gd name="T37" fmla="*/ 2727 h 6085"/>
                <a:gd name="T38" fmla="*/ 322 w 7454"/>
                <a:gd name="T39" fmla="*/ 2858 h 6085"/>
                <a:gd name="T40" fmla="*/ 429 w 7454"/>
                <a:gd name="T41" fmla="*/ 3024 h 6085"/>
                <a:gd name="T42" fmla="*/ 631 w 7454"/>
                <a:gd name="T43" fmla="*/ 3429 h 6085"/>
                <a:gd name="T44" fmla="*/ 679 w 7454"/>
                <a:gd name="T45" fmla="*/ 3822 h 6085"/>
                <a:gd name="T46" fmla="*/ 917 w 7454"/>
                <a:gd name="T47" fmla="*/ 4120 h 6085"/>
                <a:gd name="T48" fmla="*/ 1108 w 7454"/>
                <a:gd name="T49" fmla="*/ 4465 h 6085"/>
                <a:gd name="T50" fmla="*/ 1548 w 7454"/>
                <a:gd name="T51" fmla="*/ 5013 h 6085"/>
                <a:gd name="T52" fmla="*/ 1739 w 7454"/>
                <a:gd name="T53" fmla="*/ 5346 h 6085"/>
                <a:gd name="T54" fmla="*/ 2024 w 7454"/>
                <a:gd name="T55" fmla="*/ 5989 h 6085"/>
                <a:gd name="T56" fmla="*/ 2155 w 7454"/>
                <a:gd name="T57" fmla="*/ 6084 h 6085"/>
                <a:gd name="T58" fmla="*/ 2894 w 7454"/>
                <a:gd name="T59" fmla="*/ 5846 h 6085"/>
                <a:gd name="T60" fmla="*/ 3656 w 7454"/>
                <a:gd name="T61" fmla="*/ 5596 h 6085"/>
                <a:gd name="T62" fmla="*/ 4144 w 7454"/>
                <a:gd name="T63" fmla="*/ 4989 h 6085"/>
                <a:gd name="T64" fmla="*/ 4358 w 7454"/>
                <a:gd name="T65" fmla="*/ 4703 h 6085"/>
                <a:gd name="T66" fmla="*/ 4620 w 7454"/>
                <a:gd name="T67" fmla="*/ 4346 h 6085"/>
                <a:gd name="T68" fmla="*/ 4739 w 7454"/>
                <a:gd name="T69" fmla="*/ 3905 h 6085"/>
                <a:gd name="T70" fmla="*/ 4906 w 7454"/>
                <a:gd name="T71" fmla="*/ 3465 h 6085"/>
                <a:gd name="T72" fmla="*/ 5084 w 7454"/>
                <a:gd name="T73" fmla="*/ 3108 h 6085"/>
                <a:gd name="T74" fmla="*/ 5215 w 7454"/>
                <a:gd name="T75" fmla="*/ 2608 h 6085"/>
                <a:gd name="T76" fmla="*/ 5453 w 7454"/>
                <a:gd name="T77" fmla="*/ 2072 h 6085"/>
                <a:gd name="T78" fmla="*/ 6049 w 7454"/>
                <a:gd name="T79" fmla="*/ 1500 h 6085"/>
                <a:gd name="T80" fmla="*/ 7227 w 7454"/>
                <a:gd name="T81" fmla="*/ 786 h 6085"/>
                <a:gd name="T82" fmla="*/ 7454 w 7454"/>
                <a:gd name="T83" fmla="*/ 357 h 6085"/>
                <a:gd name="T84" fmla="*/ 7323 w 7454"/>
                <a:gd name="T85" fmla="*/ 12 h 6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9" name="Google Shape;178;p11">
              <a:extLst>
                <a:ext uri="{FF2B5EF4-FFF2-40B4-BE49-F238E27FC236}">
                  <a16:creationId xmlns:a16="http://schemas.microsoft.com/office/drawing/2014/main" id="{4142B4F3-F416-3FE5-5E93-F765184FA9CE}"/>
                </a:ext>
              </a:extLst>
            </p:cNvPr>
            <p:cNvSpPr>
              <a:spLocks/>
            </p:cNvSpPr>
            <p:nvPr/>
          </p:nvSpPr>
          <p:spPr bwMode="auto">
            <a:xfrm>
              <a:off x="1552275" y="3990200"/>
              <a:ext cx="99725" cy="145275"/>
            </a:xfrm>
            <a:custGeom>
              <a:avLst/>
              <a:gdLst>
                <a:gd name="T0" fmla="*/ 3560 w 3989"/>
                <a:gd name="T1" fmla="*/ 1 h 5811"/>
                <a:gd name="T2" fmla="*/ 2893 w 3989"/>
                <a:gd name="T3" fmla="*/ 36 h 5811"/>
                <a:gd name="T4" fmla="*/ 2417 w 3989"/>
                <a:gd name="T5" fmla="*/ 274 h 5811"/>
                <a:gd name="T6" fmla="*/ 2215 w 3989"/>
                <a:gd name="T7" fmla="*/ 596 h 5811"/>
                <a:gd name="T8" fmla="*/ 2119 w 3989"/>
                <a:gd name="T9" fmla="*/ 1072 h 5811"/>
                <a:gd name="T10" fmla="*/ 2072 w 3989"/>
                <a:gd name="T11" fmla="*/ 1191 h 5811"/>
                <a:gd name="T12" fmla="*/ 2000 w 3989"/>
                <a:gd name="T13" fmla="*/ 1632 h 5811"/>
                <a:gd name="T14" fmla="*/ 1917 w 3989"/>
                <a:gd name="T15" fmla="*/ 1715 h 5811"/>
                <a:gd name="T16" fmla="*/ 1441 w 3989"/>
                <a:gd name="T17" fmla="*/ 2549 h 5811"/>
                <a:gd name="T18" fmla="*/ 1357 w 3989"/>
                <a:gd name="T19" fmla="*/ 2715 h 5811"/>
                <a:gd name="T20" fmla="*/ 1238 w 3989"/>
                <a:gd name="T21" fmla="*/ 2918 h 5811"/>
                <a:gd name="T22" fmla="*/ 881 w 3989"/>
                <a:gd name="T23" fmla="*/ 3680 h 5811"/>
                <a:gd name="T24" fmla="*/ 810 w 3989"/>
                <a:gd name="T25" fmla="*/ 3846 h 5811"/>
                <a:gd name="T26" fmla="*/ 762 w 3989"/>
                <a:gd name="T27" fmla="*/ 3870 h 5811"/>
                <a:gd name="T28" fmla="*/ 750 w 3989"/>
                <a:gd name="T29" fmla="*/ 3989 h 5811"/>
                <a:gd name="T30" fmla="*/ 595 w 3989"/>
                <a:gd name="T31" fmla="*/ 4215 h 5811"/>
                <a:gd name="T32" fmla="*/ 405 w 3989"/>
                <a:gd name="T33" fmla="*/ 4632 h 5811"/>
                <a:gd name="T34" fmla="*/ 405 w 3989"/>
                <a:gd name="T35" fmla="*/ 4668 h 5811"/>
                <a:gd name="T36" fmla="*/ 369 w 3989"/>
                <a:gd name="T37" fmla="*/ 5204 h 5811"/>
                <a:gd name="T38" fmla="*/ 357 w 3989"/>
                <a:gd name="T39" fmla="*/ 5263 h 5811"/>
                <a:gd name="T40" fmla="*/ 238 w 3989"/>
                <a:gd name="T41" fmla="*/ 5418 h 5811"/>
                <a:gd name="T42" fmla="*/ 0 w 3989"/>
                <a:gd name="T43" fmla="*/ 5704 h 5811"/>
                <a:gd name="T44" fmla="*/ 536 w 3989"/>
                <a:gd name="T45" fmla="*/ 5811 h 5811"/>
                <a:gd name="T46" fmla="*/ 822 w 3989"/>
                <a:gd name="T47" fmla="*/ 5775 h 5811"/>
                <a:gd name="T48" fmla="*/ 965 w 3989"/>
                <a:gd name="T49" fmla="*/ 5799 h 5811"/>
                <a:gd name="T50" fmla="*/ 965 w 3989"/>
                <a:gd name="T51" fmla="*/ 5573 h 5811"/>
                <a:gd name="T52" fmla="*/ 1262 w 3989"/>
                <a:gd name="T53" fmla="*/ 5418 h 5811"/>
                <a:gd name="T54" fmla="*/ 2131 w 3989"/>
                <a:gd name="T55" fmla="*/ 5085 h 5811"/>
                <a:gd name="T56" fmla="*/ 3620 w 3989"/>
                <a:gd name="T57" fmla="*/ 3573 h 5811"/>
                <a:gd name="T58" fmla="*/ 3679 w 3989"/>
                <a:gd name="T59" fmla="*/ 3501 h 5811"/>
                <a:gd name="T60" fmla="*/ 3679 w 3989"/>
                <a:gd name="T61" fmla="*/ 3239 h 5811"/>
                <a:gd name="T62" fmla="*/ 3679 w 3989"/>
                <a:gd name="T63" fmla="*/ 2953 h 5811"/>
                <a:gd name="T64" fmla="*/ 3846 w 3989"/>
                <a:gd name="T65" fmla="*/ 2430 h 5811"/>
                <a:gd name="T66" fmla="*/ 3965 w 3989"/>
                <a:gd name="T67" fmla="*/ 2001 h 5811"/>
                <a:gd name="T68" fmla="*/ 3989 w 3989"/>
                <a:gd name="T69" fmla="*/ 1810 h 5811"/>
                <a:gd name="T70" fmla="*/ 3989 w 3989"/>
                <a:gd name="T71" fmla="*/ 1715 h 5811"/>
                <a:gd name="T72" fmla="*/ 3989 w 3989"/>
                <a:gd name="T73" fmla="*/ 1525 h 5811"/>
                <a:gd name="T74" fmla="*/ 3870 w 3989"/>
                <a:gd name="T75" fmla="*/ 441 h 5811"/>
                <a:gd name="T76" fmla="*/ 3798 w 3989"/>
                <a:gd name="T77" fmla="*/ 274 h 5811"/>
                <a:gd name="T78" fmla="*/ 3786 w 3989"/>
                <a:gd name="T79" fmla="*/ 274 h 5811"/>
                <a:gd name="T80" fmla="*/ 3632 w 3989"/>
                <a:gd name="T81" fmla="*/ 120 h 5811"/>
                <a:gd name="T82" fmla="*/ 3560 w 3989"/>
                <a:gd name="T83" fmla="*/ 1 h 5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0" name="Google Shape;179;p11">
              <a:extLst>
                <a:ext uri="{FF2B5EF4-FFF2-40B4-BE49-F238E27FC236}">
                  <a16:creationId xmlns:a16="http://schemas.microsoft.com/office/drawing/2014/main" id="{68F4CD95-5601-0AEA-11B3-A43E17047B23}"/>
                </a:ext>
              </a:extLst>
            </p:cNvPr>
            <p:cNvSpPr>
              <a:spLocks/>
            </p:cNvSpPr>
            <p:nvPr/>
          </p:nvSpPr>
          <p:spPr bwMode="auto">
            <a:xfrm>
              <a:off x="1185850" y="4136950"/>
              <a:ext cx="105700" cy="110450"/>
            </a:xfrm>
            <a:custGeom>
              <a:avLst/>
              <a:gdLst>
                <a:gd name="T0" fmla="*/ 3751 w 4228"/>
                <a:gd name="T1" fmla="*/ 0 h 4418"/>
                <a:gd name="T2" fmla="*/ 3584 w 4228"/>
                <a:gd name="T3" fmla="*/ 72 h 4418"/>
                <a:gd name="T4" fmla="*/ 3584 w 4228"/>
                <a:gd name="T5" fmla="*/ 143 h 4418"/>
                <a:gd name="T6" fmla="*/ 3620 w 4228"/>
                <a:gd name="T7" fmla="*/ 262 h 4418"/>
                <a:gd name="T8" fmla="*/ 3620 w 4228"/>
                <a:gd name="T9" fmla="*/ 346 h 4418"/>
                <a:gd name="T10" fmla="*/ 3060 w 4228"/>
                <a:gd name="T11" fmla="*/ 358 h 4418"/>
                <a:gd name="T12" fmla="*/ 2798 w 4228"/>
                <a:gd name="T13" fmla="*/ 262 h 4418"/>
                <a:gd name="T14" fmla="*/ 2263 w 4228"/>
                <a:gd name="T15" fmla="*/ 310 h 4418"/>
                <a:gd name="T16" fmla="*/ 1620 w 4228"/>
                <a:gd name="T17" fmla="*/ 131 h 4418"/>
                <a:gd name="T18" fmla="*/ 1429 w 4228"/>
                <a:gd name="T19" fmla="*/ 108 h 4418"/>
                <a:gd name="T20" fmla="*/ 1310 w 4228"/>
                <a:gd name="T21" fmla="*/ 108 h 4418"/>
                <a:gd name="T22" fmla="*/ 1096 w 4228"/>
                <a:gd name="T23" fmla="*/ 143 h 4418"/>
                <a:gd name="T24" fmla="*/ 1084 w 4228"/>
                <a:gd name="T25" fmla="*/ 143 h 4418"/>
                <a:gd name="T26" fmla="*/ 1013 w 4228"/>
                <a:gd name="T27" fmla="*/ 786 h 4418"/>
                <a:gd name="T28" fmla="*/ 667 w 4228"/>
                <a:gd name="T29" fmla="*/ 1322 h 4418"/>
                <a:gd name="T30" fmla="*/ 489 w 4228"/>
                <a:gd name="T31" fmla="*/ 1489 h 4418"/>
                <a:gd name="T32" fmla="*/ 262 w 4228"/>
                <a:gd name="T33" fmla="*/ 1620 h 4418"/>
                <a:gd name="T34" fmla="*/ 60 w 4228"/>
                <a:gd name="T35" fmla="*/ 1739 h 4418"/>
                <a:gd name="T36" fmla="*/ 24 w 4228"/>
                <a:gd name="T37" fmla="*/ 2084 h 4418"/>
                <a:gd name="T38" fmla="*/ 1 w 4228"/>
                <a:gd name="T39" fmla="*/ 2584 h 4418"/>
                <a:gd name="T40" fmla="*/ 24 w 4228"/>
                <a:gd name="T41" fmla="*/ 2786 h 4418"/>
                <a:gd name="T42" fmla="*/ 143 w 4228"/>
                <a:gd name="T43" fmla="*/ 3048 h 4418"/>
                <a:gd name="T44" fmla="*/ 227 w 4228"/>
                <a:gd name="T45" fmla="*/ 3215 h 4418"/>
                <a:gd name="T46" fmla="*/ 239 w 4228"/>
                <a:gd name="T47" fmla="*/ 3239 h 4418"/>
                <a:gd name="T48" fmla="*/ 346 w 4228"/>
                <a:gd name="T49" fmla="*/ 3465 h 4418"/>
                <a:gd name="T50" fmla="*/ 501 w 4228"/>
                <a:gd name="T51" fmla="*/ 3584 h 4418"/>
                <a:gd name="T52" fmla="*/ 655 w 4228"/>
                <a:gd name="T53" fmla="*/ 3703 h 4418"/>
                <a:gd name="T54" fmla="*/ 739 w 4228"/>
                <a:gd name="T55" fmla="*/ 3858 h 4418"/>
                <a:gd name="T56" fmla="*/ 989 w 4228"/>
                <a:gd name="T57" fmla="*/ 4013 h 4418"/>
                <a:gd name="T58" fmla="*/ 1382 w 4228"/>
                <a:gd name="T59" fmla="*/ 4334 h 4418"/>
                <a:gd name="T60" fmla="*/ 1429 w 4228"/>
                <a:gd name="T61" fmla="*/ 4346 h 4418"/>
                <a:gd name="T62" fmla="*/ 1786 w 4228"/>
                <a:gd name="T63" fmla="*/ 4370 h 4418"/>
                <a:gd name="T64" fmla="*/ 1953 w 4228"/>
                <a:gd name="T65" fmla="*/ 4418 h 4418"/>
                <a:gd name="T66" fmla="*/ 2560 w 4228"/>
                <a:gd name="T67" fmla="*/ 4287 h 4418"/>
                <a:gd name="T68" fmla="*/ 3179 w 4228"/>
                <a:gd name="T69" fmla="*/ 4049 h 4418"/>
                <a:gd name="T70" fmla="*/ 3465 w 4228"/>
                <a:gd name="T71" fmla="*/ 3977 h 4418"/>
                <a:gd name="T72" fmla="*/ 3620 w 4228"/>
                <a:gd name="T73" fmla="*/ 3894 h 4418"/>
                <a:gd name="T74" fmla="*/ 4180 w 4228"/>
                <a:gd name="T75" fmla="*/ 3227 h 4418"/>
                <a:gd name="T76" fmla="*/ 4227 w 4228"/>
                <a:gd name="T77" fmla="*/ 3096 h 4418"/>
                <a:gd name="T78" fmla="*/ 4120 w 4228"/>
                <a:gd name="T79" fmla="*/ 2941 h 4418"/>
                <a:gd name="T80" fmla="*/ 4180 w 4228"/>
                <a:gd name="T81" fmla="*/ 2548 h 4418"/>
                <a:gd name="T82" fmla="*/ 4227 w 4228"/>
                <a:gd name="T83" fmla="*/ 2346 h 4418"/>
                <a:gd name="T84" fmla="*/ 4227 w 4228"/>
                <a:gd name="T85" fmla="*/ 1846 h 4418"/>
                <a:gd name="T86" fmla="*/ 4168 w 4228"/>
                <a:gd name="T87" fmla="*/ 1596 h 4418"/>
                <a:gd name="T88" fmla="*/ 3894 w 4228"/>
                <a:gd name="T89" fmla="*/ 905 h 4418"/>
                <a:gd name="T90" fmla="*/ 3811 w 4228"/>
                <a:gd name="T91" fmla="*/ 596 h 4418"/>
                <a:gd name="T92" fmla="*/ 3930 w 4228"/>
                <a:gd name="T93" fmla="*/ 191 h 4418"/>
                <a:gd name="T94" fmla="*/ 3751 w 4228"/>
                <a:gd name="T95" fmla="*/ 0 h 4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1" name="Google Shape;180;p11">
              <a:extLst>
                <a:ext uri="{FF2B5EF4-FFF2-40B4-BE49-F238E27FC236}">
                  <a16:creationId xmlns:a16="http://schemas.microsoft.com/office/drawing/2014/main" id="{4B94667D-7876-B0BA-C812-D016E57C2930}"/>
                </a:ext>
              </a:extLst>
            </p:cNvPr>
            <p:cNvSpPr>
              <a:spLocks/>
            </p:cNvSpPr>
            <p:nvPr/>
          </p:nvSpPr>
          <p:spPr bwMode="auto">
            <a:xfrm>
              <a:off x="1638875" y="3864900"/>
              <a:ext cx="105100" cy="100625"/>
            </a:xfrm>
            <a:custGeom>
              <a:avLst/>
              <a:gdLst>
                <a:gd name="T0" fmla="*/ 3918 w 4204"/>
                <a:gd name="T1" fmla="*/ 0 h 4025"/>
                <a:gd name="T2" fmla="*/ 3549 w 4204"/>
                <a:gd name="T3" fmla="*/ 167 h 4025"/>
                <a:gd name="T4" fmla="*/ 3442 w 4204"/>
                <a:gd name="T5" fmla="*/ 393 h 4025"/>
                <a:gd name="T6" fmla="*/ 3442 w 4204"/>
                <a:gd name="T7" fmla="*/ 417 h 4025"/>
                <a:gd name="T8" fmla="*/ 3370 w 4204"/>
                <a:gd name="T9" fmla="*/ 631 h 4025"/>
                <a:gd name="T10" fmla="*/ 3239 w 4204"/>
                <a:gd name="T11" fmla="*/ 988 h 4025"/>
                <a:gd name="T12" fmla="*/ 2858 w 4204"/>
                <a:gd name="T13" fmla="*/ 1107 h 4025"/>
                <a:gd name="T14" fmla="*/ 2561 w 4204"/>
                <a:gd name="T15" fmla="*/ 1024 h 4025"/>
                <a:gd name="T16" fmla="*/ 2477 w 4204"/>
                <a:gd name="T17" fmla="*/ 1060 h 4025"/>
                <a:gd name="T18" fmla="*/ 2323 w 4204"/>
                <a:gd name="T19" fmla="*/ 1143 h 4025"/>
                <a:gd name="T20" fmla="*/ 2287 w 4204"/>
                <a:gd name="T21" fmla="*/ 1143 h 4025"/>
                <a:gd name="T22" fmla="*/ 1846 w 4204"/>
                <a:gd name="T23" fmla="*/ 1346 h 4025"/>
                <a:gd name="T24" fmla="*/ 1787 w 4204"/>
                <a:gd name="T25" fmla="*/ 1417 h 4025"/>
                <a:gd name="T26" fmla="*/ 1370 w 4204"/>
                <a:gd name="T27" fmla="*/ 1584 h 4025"/>
                <a:gd name="T28" fmla="*/ 1180 w 4204"/>
                <a:gd name="T29" fmla="*/ 1596 h 4025"/>
                <a:gd name="T30" fmla="*/ 989 w 4204"/>
                <a:gd name="T31" fmla="*/ 1667 h 4025"/>
                <a:gd name="T32" fmla="*/ 953 w 4204"/>
                <a:gd name="T33" fmla="*/ 1679 h 4025"/>
                <a:gd name="T34" fmla="*/ 1001 w 4204"/>
                <a:gd name="T35" fmla="*/ 1703 h 4025"/>
                <a:gd name="T36" fmla="*/ 656 w 4204"/>
                <a:gd name="T37" fmla="*/ 2024 h 4025"/>
                <a:gd name="T38" fmla="*/ 632 w 4204"/>
                <a:gd name="T39" fmla="*/ 2072 h 4025"/>
                <a:gd name="T40" fmla="*/ 465 w 4204"/>
                <a:gd name="T41" fmla="*/ 2310 h 4025"/>
                <a:gd name="T42" fmla="*/ 382 w 4204"/>
                <a:gd name="T43" fmla="*/ 2536 h 4025"/>
                <a:gd name="T44" fmla="*/ 382 w 4204"/>
                <a:gd name="T45" fmla="*/ 2953 h 4025"/>
                <a:gd name="T46" fmla="*/ 382 w 4204"/>
                <a:gd name="T47" fmla="*/ 2965 h 4025"/>
                <a:gd name="T48" fmla="*/ 382 w 4204"/>
                <a:gd name="T49" fmla="*/ 2977 h 4025"/>
                <a:gd name="T50" fmla="*/ 358 w 4204"/>
                <a:gd name="T51" fmla="*/ 3143 h 4025"/>
                <a:gd name="T52" fmla="*/ 96 w 4204"/>
                <a:gd name="T53" fmla="*/ 3489 h 4025"/>
                <a:gd name="T54" fmla="*/ 1 w 4204"/>
                <a:gd name="T55" fmla="*/ 3572 h 4025"/>
                <a:gd name="T56" fmla="*/ 215 w 4204"/>
                <a:gd name="T57" fmla="*/ 3929 h 4025"/>
                <a:gd name="T58" fmla="*/ 572 w 4204"/>
                <a:gd name="T59" fmla="*/ 3941 h 4025"/>
                <a:gd name="T60" fmla="*/ 775 w 4204"/>
                <a:gd name="T61" fmla="*/ 3977 h 4025"/>
                <a:gd name="T62" fmla="*/ 882 w 4204"/>
                <a:gd name="T63" fmla="*/ 4024 h 4025"/>
                <a:gd name="T64" fmla="*/ 1001 w 4204"/>
                <a:gd name="T65" fmla="*/ 4001 h 4025"/>
                <a:gd name="T66" fmla="*/ 1287 w 4204"/>
                <a:gd name="T67" fmla="*/ 3560 h 4025"/>
                <a:gd name="T68" fmla="*/ 1406 w 4204"/>
                <a:gd name="T69" fmla="*/ 3405 h 4025"/>
                <a:gd name="T70" fmla="*/ 1846 w 4204"/>
                <a:gd name="T71" fmla="*/ 3286 h 4025"/>
                <a:gd name="T72" fmla="*/ 1882 w 4204"/>
                <a:gd name="T73" fmla="*/ 3310 h 4025"/>
                <a:gd name="T74" fmla="*/ 2120 w 4204"/>
                <a:gd name="T75" fmla="*/ 3310 h 4025"/>
                <a:gd name="T76" fmla="*/ 2239 w 4204"/>
                <a:gd name="T77" fmla="*/ 3262 h 4025"/>
                <a:gd name="T78" fmla="*/ 2596 w 4204"/>
                <a:gd name="T79" fmla="*/ 3012 h 4025"/>
                <a:gd name="T80" fmla="*/ 2715 w 4204"/>
                <a:gd name="T81" fmla="*/ 2929 h 4025"/>
                <a:gd name="T82" fmla="*/ 3085 w 4204"/>
                <a:gd name="T83" fmla="*/ 2893 h 4025"/>
                <a:gd name="T84" fmla="*/ 3358 w 4204"/>
                <a:gd name="T85" fmla="*/ 2679 h 4025"/>
                <a:gd name="T86" fmla="*/ 3477 w 4204"/>
                <a:gd name="T87" fmla="*/ 2608 h 4025"/>
                <a:gd name="T88" fmla="*/ 3597 w 4204"/>
                <a:gd name="T89" fmla="*/ 2536 h 4025"/>
                <a:gd name="T90" fmla="*/ 3620 w 4204"/>
                <a:gd name="T91" fmla="*/ 2489 h 4025"/>
                <a:gd name="T92" fmla="*/ 3787 w 4204"/>
                <a:gd name="T93" fmla="*/ 2215 h 4025"/>
                <a:gd name="T94" fmla="*/ 3799 w 4204"/>
                <a:gd name="T95" fmla="*/ 2179 h 4025"/>
                <a:gd name="T96" fmla="*/ 3870 w 4204"/>
                <a:gd name="T97" fmla="*/ 1703 h 4025"/>
                <a:gd name="T98" fmla="*/ 3906 w 4204"/>
                <a:gd name="T99" fmla="*/ 1655 h 4025"/>
                <a:gd name="T100" fmla="*/ 3918 w 4204"/>
                <a:gd name="T101" fmla="*/ 1429 h 4025"/>
                <a:gd name="T102" fmla="*/ 3870 w 4204"/>
                <a:gd name="T103" fmla="*/ 1262 h 4025"/>
                <a:gd name="T104" fmla="*/ 3870 w 4204"/>
                <a:gd name="T105" fmla="*/ 1107 h 4025"/>
                <a:gd name="T106" fmla="*/ 3906 w 4204"/>
                <a:gd name="T107" fmla="*/ 1012 h 4025"/>
                <a:gd name="T108" fmla="*/ 4085 w 4204"/>
                <a:gd name="T109" fmla="*/ 881 h 4025"/>
                <a:gd name="T110" fmla="*/ 4108 w 4204"/>
                <a:gd name="T111" fmla="*/ 869 h 4025"/>
                <a:gd name="T112" fmla="*/ 4192 w 4204"/>
                <a:gd name="T113" fmla="*/ 631 h 4025"/>
                <a:gd name="T114" fmla="*/ 4204 w 4204"/>
                <a:gd name="T115" fmla="*/ 512 h 4025"/>
                <a:gd name="T116" fmla="*/ 4156 w 4204"/>
                <a:gd name="T117" fmla="*/ 191 h 4025"/>
                <a:gd name="T118" fmla="*/ 3918 w 4204"/>
                <a:gd name="T119" fmla="*/ 0 h 4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2" name="Google Shape;181;p11">
              <a:extLst>
                <a:ext uri="{FF2B5EF4-FFF2-40B4-BE49-F238E27FC236}">
                  <a16:creationId xmlns:a16="http://schemas.microsoft.com/office/drawing/2014/main" id="{A521431A-AD32-541A-1CB1-15966E592305}"/>
                </a:ext>
              </a:extLst>
            </p:cNvPr>
            <p:cNvSpPr>
              <a:spLocks/>
            </p:cNvSpPr>
            <p:nvPr/>
          </p:nvSpPr>
          <p:spPr bwMode="auto">
            <a:xfrm>
              <a:off x="677150" y="3964900"/>
              <a:ext cx="67600" cy="96175"/>
            </a:xfrm>
            <a:custGeom>
              <a:avLst/>
              <a:gdLst>
                <a:gd name="T0" fmla="*/ 1001 w 2704"/>
                <a:gd name="T1" fmla="*/ 1 h 3847"/>
                <a:gd name="T2" fmla="*/ 894 w 2704"/>
                <a:gd name="T3" fmla="*/ 24 h 3847"/>
                <a:gd name="T4" fmla="*/ 846 w 2704"/>
                <a:gd name="T5" fmla="*/ 60 h 3847"/>
                <a:gd name="T6" fmla="*/ 763 w 2704"/>
                <a:gd name="T7" fmla="*/ 96 h 3847"/>
                <a:gd name="T8" fmla="*/ 751 w 2704"/>
                <a:gd name="T9" fmla="*/ 96 h 3847"/>
                <a:gd name="T10" fmla="*/ 656 w 2704"/>
                <a:gd name="T11" fmla="*/ 120 h 3847"/>
                <a:gd name="T12" fmla="*/ 596 w 2704"/>
                <a:gd name="T13" fmla="*/ 215 h 3847"/>
                <a:gd name="T14" fmla="*/ 715 w 2704"/>
                <a:gd name="T15" fmla="*/ 382 h 3847"/>
                <a:gd name="T16" fmla="*/ 251 w 2704"/>
                <a:gd name="T17" fmla="*/ 739 h 3847"/>
                <a:gd name="T18" fmla="*/ 120 w 2704"/>
                <a:gd name="T19" fmla="*/ 739 h 3847"/>
                <a:gd name="T20" fmla="*/ 120 w 2704"/>
                <a:gd name="T21" fmla="*/ 703 h 3847"/>
                <a:gd name="T22" fmla="*/ 108 w 2704"/>
                <a:gd name="T23" fmla="*/ 703 h 3847"/>
                <a:gd name="T24" fmla="*/ 1 w 2704"/>
                <a:gd name="T25" fmla="*/ 822 h 3847"/>
                <a:gd name="T26" fmla="*/ 48 w 2704"/>
                <a:gd name="T27" fmla="*/ 1001 h 3847"/>
                <a:gd name="T28" fmla="*/ 48 w 2704"/>
                <a:gd name="T29" fmla="*/ 1013 h 3847"/>
                <a:gd name="T30" fmla="*/ 286 w 2704"/>
                <a:gd name="T31" fmla="*/ 1215 h 3847"/>
                <a:gd name="T32" fmla="*/ 596 w 2704"/>
                <a:gd name="T33" fmla="*/ 1894 h 3847"/>
                <a:gd name="T34" fmla="*/ 644 w 2704"/>
                <a:gd name="T35" fmla="*/ 1989 h 3847"/>
                <a:gd name="T36" fmla="*/ 894 w 2704"/>
                <a:gd name="T37" fmla="*/ 2489 h 3847"/>
                <a:gd name="T38" fmla="*/ 1048 w 2704"/>
                <a:gd name="T39" fmla="*/ 2787 h 3847"/>
                <a:gd name="T40" fmla="*/ 1263 w 2704"/>
                <a:gd name="T41" fmla="*/ 3275 h 3847"/>
                <a:gd name="T42" fmla="*/ 1346 w 2704"/>
                <a:gd name="T43" fmla="*/ 3608 h 3847"/>
                <a:gd name="T44" fmla="*/ 1596 w 2704"/>
                <a:gd name="T45" fmla="*/ 3834 h 3847"/>
                <a:gd name="T46" fmla="*/ 1715 w 2704"/>
                <a:gd name="T47" fmla="*/ 3846 h 3847"/>
                <a:gd name="T48" fmla="*/ 1739 w 2704"/>
                <a:gd name="T49" fmla="*/ 3846 h 3847"/>
                <a:gd name="T50" fmla="*/ 1953 w 2704"/>
                <a:gd name="T51" fmla="*/ 3608 h 3847"/>
                <a:gd name="T52" fmla="*/ 2108 w 2704"/>
                <a:gd name="T53" fmla="*/ 3275 h 3847"/>
                <a:gd name="T54" fmla="*/ 2180 w 2704"/>
                <a:gd name="T55" fmla="*/ 3132 h 3847"/>
                <a:gd name="T56" fmla="*/ 2477 w 2704"/>
                <a:gd name="T57" fmla="*/ 2560 h 3847"/>
                <a:gd name="T58" fmla="*/ 2477 w 2704"/>
                <a:gd name="T59" fmla="*/ 2525 h 3847"/>
                <a:gd name="T60" fmla="*/ 2489 w 2704"/>
                <a:gd name="T61" fmla="*/ 2287 h 3847"/>
                <a:gd name="T62" fmla="*/ 2430 w 2704"/>
                <a:gd name="T63" fmla="*/ 2084 h 3847"/>
                <a:gd name="T64" fmla="*/ 2382 w 2704"/>
                <a:gd name="T65" fmla="*/ 1965 h 3847"/>
                <a:gd name="T66" fmla="*/ 2442 w 2704"/>
                <a:gd name="T67" fmla="*/ 1537 h 3847"/>
                <a:gd name="T68" fmla="*/ 2549 w 2704"/>
                <a:gd name="T69" fmla="*/ 1358 h 3847"/>
                <a:gd name="T70" fmla="*/ 2656 w 2704"/>
                <a:gd name="T71" fmla="*/ 1239 h 3847"/>
                <a:gd name="T72" fmla="*/ 2703 w 2704"/>
                <a:gd name="T73" fmla="*/ 1048 h 3847"/>
                <a:gd name="T74" fmla="*/ 2501 w 2704"/>
                <a:gd name="T75" fmla="*/ 810 h 3847"/>
                <a:gd name="T76" fmla="*/ 2430 w 2704"/>
                <a:gd name="T77" fmla="*/ 620 h 3847"/>
                <a:gd name="T78" fmla="*/ 2239 w 2704"/>
                <a:gd name="T79" fmla="*/ 167 h 3847"/>
                <a:gd name="T80" fmla="*/ 2156 w 2704"/>
                <a:gd name="T81" fmla="*/ 96 h 3847"/>
                <a:gd name="T82" fmla="*/ 1894 w 2704"/>
                <a:gd name="T83" fmla="*/ 24 h 3847"/>
                <a:gd name="T84" fmla="*/ 1763 w 2704"/>
                <a:gd name="T85" fmla="*/ 48 h 3847"/>
                <a:gd name="T86" fmla="*/ 1072 w 2704"/>
                <a:gd name="T87" fmla="*/ 24 h 3847"/>
                <a:gd name="T88" fmla="*/ 1001 w 2704"/>
                <a:gd name="T89" fmla="*/ 1 h 3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3" name="Google Shape;182;p11">
              <a:extLst>
                <a:ext uri="{FF2B5EF4-FFF2-40B4-BE49-F238E27FC236}">
                  <a16:creationId xmlns:a16="http://schemas.microsoft.com/office/drawing/2014/main" id="{6BCA7980-7F30-85FA-D2E0-FCB52A6DF2F9}"/>
                </a:ext>
              </a:extLst>
            </p:cNvPr>
            <p:cNvSpPr>
              <a:spLocks/>
            </p:cNvSpPr>
            <p:nvPr/>
          </p:nvSpPr>
          <p:spPr bwMode="auto">
            <a:xfrm>
              <a:off x="840275" y="4134575"/>
              <a:ext cx="50625" cy="44075"/>
            </a:xfrm>
            <a:custGeom>
              <a:avLst/>
              <a:gdLst>
                <a:gd name="T0" fmla="*/ 1096 w 2025"/>
                <a:gd name="T1" fmla="*/ 0 h 1763"/>
                <a:gd name="T2" fmla="*/ 512 w 2025"/>
                <a:gd name="T3" fmla="*/ 322 h 1763"/>
                <a:gd name="T4" fmla="*/ 12 w 2025"/>
                <a:gd name="T5" fmla="*/ 834 h 1763"/>
                <a:gd name="T6" fmla="*/ 0 w 2025"/>
                <a:gd name="T7" fmla="*/ 1119 h 1763"/>
                <a:gd name="T8" fmla="*/ 12 w 2025"/>
                <a:gd name="T9" fmla="*/ 1286 h 1763"/>
                <a:gd name="T10" fmla="*/ 536 w 2025"/>
                <a:gd name="T11" fmla="*/ 1762 h 1763"/>
                <a:gd name="T12" fmla="*/ 858 w 2025"/>
                <a:gd name="T13" fmla="*/ 1727 h 1763"/>
                <a:gd name="T14" fmla="*/ 929 w 2025"/>
                <a:gd name="T15" fmla="*/ 1715 h 1763"/>
                <a:gd name="T16" fmla="*/ 1334 w 2025"/>
                <a:gd name="T17" fmla="*/ 1667 h 1763"/>
                <a:gd name="T18" fmla="*/ 1393 w 2025"/>
                <a:gd name="T19" fmla="*/ 1643 h 1763"/>
                <a:gd name="T20" fmla="*/ 1691 w 2025"/>
                <a:gd name="T21" fmla="*/ 1405 h 1763"/>
                <a:gd name="T22" fmla="*/ 1846 w 2025"/>
                <a:gd name="T23" fmla="*/ 1227 h 1763"/>
                <a:gd name="T24" fmla="*/ 1858 w 2025"/>
                <a:gd name="T25" fmla="*/ 1215 h 1763"/>
                <a:gd name="T26" fmla="*/ 2001 w 2025"/>
                <a:gd name="T27" fmla="*/ 1000 h 1763"/>
                <a:gd name="T28" fmla="*/ 2024 w 2025"/>
                <a:gd name="T29" fmla="*/ 953 h 1763"/>
                <a:gd name="T30" fmla="*/ 2024 w 2025"/>
                <a:gd name="T31" fmla="*/ 691 h 1763"/>
                <a:gd name="T32" fmla="*/ 2001 w 2025"/>
                <a:gd name="T33" fmla="*/ 643 h 1763"/>
                <a:gd name="T34" fmla="*/ 1751 w 2025"/>
                <a:gd name="T35" fmla="*/ 381 h 1763"/>
                <a:gd name="T36" fmla="*/ 1643 w 2025"/>
                <a:gd name="T37" fmla="*/ 322 h 1763"/>
                <a:gd name="T38" fmla="*/ 1608 w 2025"/>
                <a:gd name="T39" fmla="*/ 298 h 1763"/>
                <a:gd name="T40" fmla="*/ 1489 w 2025"/>
                <a:gd name="T41" fmla="*/ 226 h 1763"/>
                <a:gd name="T42" fmla="*/ 1286 w 2025"/>
                <a:gd name="T43" fmla="*/ 95 h 1763"/>
                <a:gd name="T44" fmla="*/ 1096 w 2025"/>
                <a:gd name="T45" fmla="*/ 0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4" name="Google Shape;183;p11">
              <a:extLst>
                <a:ext uri="{FF2B5EF4-FFF2-40B4-BE49-F238E27FC236}">
                  <a16:creationId xmlns:a16="http://schemas.microsoft.com/office/drawing/2014/main" id="{685451D8-1C4B-9242-CEF3-943EC2AD708C}"/>
                </a:ext>
              </a:extLst>
            </p:cNvPr>
            <p:cNvSpPr>
              <a:spLocks/>
            </p:cNvSpPr>
            <p:nvPr/>
          </p:nvSpPr>
          <p:spPr bwMode="auto">
            <a:xfrm>
              <a:off x="4813975" y="3285125"/>
              <a:ext cx="59575" cy="40050"/>
            </a:xfrm>
            <a:custGeom>
              <a:avLst/>
              <a:gdLst>
                <a:gd name="T0" fmla="*/ 695 w 2383"/>
                <a:gd name="T1" fmla="*/ 168 h 1602"/>
                <a:gd name="T2" fmla="*/ 695 w 2383"/>
                <a:gd name="T3" fmla="*/ 168 h 1602"/>
                <a:gd name="T4" fmla="*/ 739 w 2383"/>
                <a:gd name="T5" fmla="*/ 212 h 1602"/>
                <a:gd name="T6" fmla="*/ 695 w 2383"/>
                <a:gd name="T7" fmla="*/ 168 h 1602"/>
                <a:gd name="T8" fmla="*/ 1037 w 2383"/>
                <a:gd name="T9" fmla="*/ 807 h 1602"/>
                <a:gd name="T10" fmla="*/ 1072 w 2383"/>
                <a:gd name="T11" fmla="*/ 843 h 1602"/>
                <a:gd name="T12" fmla="*/ 1037 w 2383"/>
                <a:gd name="T13" fmla="*/ 807 h 1602"/>
                <a:gd name="T14" fmla="*/ 636 w 2383"/>
                <a:gd name="T15" fmla="*/ 1 h 1602"/>
                <a:gd name="T16" fmla="*/ 572 w 2383"/>
                <a:gd name="T17" fmla="*/ 34 h 1602"/>
                <a:gd name="T18" fmla="*/ 596 w 2383"/>
                <a:gd name="T19" fmla="*/ 105 h 1602"/>
                <a:gd name="T20" fmla="*/ 572 w 2383"/>
                <a:gd name="T21" fmla="*/ 69 h 1602"/>
                <a:gd name="T22" fmla="*/ 548 w 2383"/>
                <a:gd name="T23" fmla="*/ 45 h 1602"/>
                <a:gd name="T24" fmla="*/ 441 w 2383"/>
                <a:gd name="T25" fmla="*/ 164 h 1602"/>
                <a:gd name="T26" fmla="*/ 394 w 2383"/>
                <a:gd name="T27" fmla="*/ 224 h 1602"/>
                <a:gd name="T28" fmla="*/ 322 w 2383"/>
                <a:gd name="T29" fmla="*/ 307 h 1602"/>
                <a:gd name="T30" fmla="*/ 37 w 2383"/>
                <a:gd name="T31" fmla="*/ 391 h 1602"/>
                <a:gd name="T32" fmla="*/ 13 w 2383"/>
                <a:gd name="T33" fmla="*/ 557 h 1602"/>
                <a:gd name="T34" fmla="*/ 84 w 2383"/>
                <a:gd name="T35" fmla="*/ 855 h 1602"/>
                <a:gd name="T36" fmla="*/ 25 w 2383"/>
                <a:gd name="T37" fmla="*/ 1165 h 1602"/>
                <a:gd name="T38" fmla="*/ 334 w 2383"/>
                <a:gd name="T39" fmla="*/ 1355 h 1602"/>
                <a:gd name="T40" fmla="*/ 608 w 2383"/>
                <a:gd name="T41" fmla="*/ 1212 h 1602"/>
                <a:gd name="T42" fmla="*/ 608 w 2383"/>
                <a:gd name="T43" fmla="*/ 1117 h 1602"/>
                <a:gd name="T44" fmla="*/ 608 w 2383"/>
                <a:gd name="T45" fmla="*/ 1117 h 1602"/>
                <a:gd name="T46" fmla="*/ 715 w 2383"/>
                <a:gd name="T47" fmla="*/ 1165 h 1602"/>
                <a:gd name="T48" fmla="*/ 824 w 2383"/>
                <a:gd name="T49" fmla="*/ 1147 h 1602"/>
                <a:gd name="T50" fmla="*/ 1132 w 2383"/>
                <a:gd name="T51" fmla="*/ 1224 h 1602"/>
                <a:gd name="T52" fmla="*/ 1416 w 2383"/>
                <a:gd name="T53" fmla="*/ 1252 h 1602"/>
                <a:gd name="T54" fmla="*/ 1549 w 2383"/>
                <a:gd name="T55" fmla="*/ 1236 h 1602"/>
                <a:gd name="T56" fmla="*/ 1549 w 2383"/>
                <a:gd name="T57" fmla="*/ 1236 h 1602"/>
                <a:gd name="T58" fmla="*/ 1465 w 2383"/>
                <a:gd name="T59" fmla="*/ 1355 h 1602"/>
                <a:gd name="T60" fmla="*/ 1489 w 2383"/>
                <a:gd name="T61" fmla="*/ 1391 h 1602"/>
                <a:gd name="T62" fmla="*/ 1538 w 2383"/>
                <a:gd name="T63" fmla="*/ 1387 h 1602"/>
                <a:gd name="T64" fmla="*/ 1703 w 2383"/>
                <a:gd name="T65" fmla="*/ 1498 h 1602"/>
                <a:gd name="T66" fmla="*/ 1739 w 2383"/>
                <a:gd name="T67" fmla="*/ 1510 h 1602"/>
                <a:gd name="T68" fmla="*/ 1870 w 2383"/>
                <a:gd name="T69" fmla="*/ 1558 h 1602"/>
                <a:gd name="T70" fmla="*/ 2037 w 2383"/>
                <a:gd name="T71" fmla="*/ 1601 h 1602"/>
                <a:gd name="T72" fmla="*/ 2144 w 2383"/>
                <a:gd name="T73" fmla="*/ 1569 h 1602"/>
                <a:gd name="T74" fmla="*/ 2334 w 2383"/>
                <a:gd name="T75" fmla="*/ 1438 h 1602"/>
                <a:gd name="T76" fmla="*/ 2346 w 2383"/>
                <a:gd name="T77" fmla="*/ 1379 h 1602"/>
                <a:gd name="T78" fmla="*/ 2358 w 2383"/>
                <a:gd name="T79" fmla="*/ 1236 h 1602"/>
                <a:gd name="T80" fmla="*/ 2180 w 2383"/>
                <a:gd name="T81" fmla="*/ 1022 h 1602"/>
                <a:gd name="T82" fmla="*/ 2096 w 2383"/>
                <a:gd name="T83" fmla="*/ 986 h 1602"/>
                <a:gd name="T84" fmla="*/ 2049 w 2383"/>
                <a:gd name="T85" fmla="*/ 962 h 1602"/>
                <a:gd name="T86" fmla="*/ 1821 w 2383"/>
                <a:gd name="T87" fmla="*/ 936 h 1602"/>
                <a:gd name="T88" fmla="*/ 1668 w 2383"/>
                <a:gd name="T89" fmla="*/ 938 h 1602"/>
                <a:gd name="T90" fmla="*/ 1334 w 2383"/>
                <a:gd name="T91" fmla="*/ 855 h 1602"/>
                <a:gd name="T92" fmla="*/ 1276 w 2383"/>
                <a:gd name="T93" fmla="*/ 851 h 1602"/>
                <a:gd name="T94" fmla="*/ 1168 w 2383"/>
                <a:gd name="T95" fmla="*/ 854 h 1602"/>
                <a:gd name="T96" fmla="*/ 1102 w 2383"/>
                <a:gd name="T97" fmla="*/ 850 h 1602"/>
                <a:gd name="T98" fmla="*/ 1102 w 2383"/>
                <a:gd name="T99" fmla="*/ 850 h 1602"/>
                <a:gd name="T100" fmla="*/ 1144 w 2383"/>
                <a:gd name="T101" fmla="*/ 676 h 1602"/>
                <a:gd name="T102" fmla="*/ 1096 w 2383"/>
                <a:gd name="T103" fmla="*/ 581 h 1602"/>
                <a:gd name="T104" fmla="*/ 1096 w 2383"/>
                <a:gd name="T105" fmla="*/ 557 h 1602"/>
                <a:gd name="T106" fmla="*/ 775 w 2383"/>
                <a:gd name="T107" fmla="*/ 81 h 1602"/>
                <a:gd name="T108" fmla="*/ 719 w 2383"/>
                <a:gd name="T109" fmla="*/ 57 h 1602"/>
                <a:gd name="T110" fmla="*/ 691 w 2383"/>
                <a:gd name="T111" fmla="*/ 81 h 1602"/>
                <a:gd name="T112" fmla="*/ 682 w 2383"/>
                <a:gd name="T113" fmla="*/ 123 h 1602"/>
                <a:gd name="T114" fmla="*/ 682 w 2383"/>
                <a:gd name="T115" fmla="*/ 123 h 1602"/>
                <a:gd name="T116" fmla="*/ 679 w 2383"/>
                <a:gd name="T117" fmla="*/ 81 h 1602"/>
                <a:gd name="T118" fmla="*/ 636 w 2383"/>
                <a:gd name="T119" fmla="*/ 1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cubicBezTo>
                    <a:pt x="680" y="110"/>
                    <a:pt x="679" y="96"/>
                    <a:pt x="679" y="81"/>
                  </a:cubicBezTo>
                  <a:cubicBezTo>
                    <a:pt x="679" y="41"/>
                    <a:pt x="669" y="1"/>
                    <a:pt x="636" y="1"/>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5" name="Google Shape;184;p11">
              <a:extLst>
                <a:ext uri="{FF2B5EF4-FFF2-40B4-BE49-F238E27FC236}">
                  <a16:creationId xmlns:a16="http://schemas.microsoft.com/office/drawing/2014/main" id="{8E7334CD-747E-88A7-1EF3-557F26D443C8}"/>
                </a:ext>
              </a:extLst>
            </p:cNvPr>
            <p:cNvSpPr>
              <a:spLocks/>
            </p:cNvSpPr>
            <p:nvPr/>
          </p:nvSpPr>
          <p:spPr bwMode="auto">
            <a:xfrm>
              <a:off x="5526875" y="2776075"/>
              <a:ext cx="147300" cy="98700"/>
            </a:xfrm>
            <a:custGeom>
              <a:avLst/>
              <a:gdLst>
                <a:gd name="T0" fmla="*/ 2883 w 5892"/>
                <a:gd name="T1" fmla="*/ 85 h 3948"/>
                <a:gd name="T2" fmla="*/ 2544 w 5892"/>
                <a:gd name="T3" fmla="*/ 69 h 3948"/>
                <a:gd name="T4" fmla="*/ 1453 w 5892"/>
                <a:gd name="T5" fmla="*/ 155 h 3948"/>
                <a:gd name="T6" fmla="*/ 1096 w 5892"/>
                <a:gd name="T7" fmla="*/ 107 h 3948"/>
                <a:gd name="T8" fmla="*/ 917 w 5892"/>
                <a:gd name="T9" fmla="*/ 83 h 3948"/>
                <a:gd name="T10" fmla="*/ 215 w 5892"/>
                <a:gd name="T11" fmla="*/ 286 h 3948"/>
                <a:gd name="T12" fmla="*/ 298 w 5892"/>
                <a:gd name="T13" fmla="*/ 512 h 3948"/>
                <a:gd name="T14" fmla="*/ 179 w 5892"/>
                <a:gd name="T15" fmla="*/ 464 h 3948"/>
                <a:gd name="T16" fmla="*/ 60 w 5892"/>
                <a:gd name="T17" fmla="*/ 441 h 3948"/>
                <a:gd name="T18" fmla="*/ 0 w 5892"/>
                <a:gd name="T19" fmla="*/ 584 h 3948"/>
                <a:gd name="T20" fmla="*/ 66 w 5892"/>
                <a:gd name="T21" fmla="*/ 652 h 3948"/>
                <a:gd name="T22" fmla="*/ 96 w 5892"/>
                <a:gd name="T23" fmla="*/ 774 h 3948"/>
                <a:gd name="T24" fmla="*/ 84 w 5892"/>
                <a:gd name="T25" fmla="*/ 1048 h 3948"/>
                <a:gd name="T26" fmla="*/ 334 w 5892"/>
                <a:gd name="T27" fmla="*/ 1417 h 3948"/>
                <a:gd name="T28" fmla="*/ 262 w 5892"/>
                <a:gd name="T29" fmla="*/ 2024 h 3948"/>
                <a:gd name="T30" fmla="*/ 750 w 5892"/>
                <a:gd name="T31" fmla="*/ 2239 h 3948"/>
                <a:gd name="T32" fmla="*/ 1048 w 5892"/>
                <a:gd name="T33" fmla="*/ 2191 h 3948"/>
                <a:gd name="T34" fmla="*/ 1489 w 5892"/>
                <a:gd name="T35" fmla="*/ 2108 h 3948"/>
                <a:gd name="T36" fmla="*/ 1712 w 5892"/>
                <a:gd name="T37" fmla="*/ 2093 h 3948"/>
                <a:gd name="T38" fmla="*/ 2215 w 5892"/>
                <a:gd name="T39" fmla="*/ 2167 h 3948"/>
                <a:gd name="T40" fmla="*/ 3465 w 5892"/>
                <a:gd name="T41" fmla="*/ 2953 h 3948"/>
                <a:gd name="T42" fmla="*/ 4025 w 5892"/>
                <a:gd name="T43" fmla="*/ 3322 h 3948"/>
                <a:gd name="T44" fmla="*/ 4387 w 5892"/>
                <a:gd name="T45" fmla="*/ 3498 h 3948"/>
                <a:gd name="T46" fmla="*/ 4683 w 5892"/>
                <a:gd name="T47" fmla="*/ 3547 h 3948"/>
                <a:gd name="T48" fmla="*/ 4608 w 5892"/>
                <a:gd name="T49" fmla="*/ 3608 h 3948"/>
                <a:gd name="T50" fmla="*/ 4727 w 5892"/>
                <a:gd name="T51" fmla="*/ 3667 h 3948"/>
                <a:gd name="T52" fmla="*/ 5037 w 5892"/>
                <a:gd name="T53" fmla="*/ 3882 h 3948"/>
                <a:gd name="T54" fmla="*/ 5310 w 5892"/>
                <a:gd name="T55" fmla="*/ 3941 h 3948"/>
                <a:gd name="T56" fmla="*/ 5834 w 5892"/>
                <a:gd name="T57" fmla="*/ 3643 h 3948"/>
                <a:gd name="T58" fmla="*/ 5834 w 5892"/>
                <a:gd name="T59" fmla="*/ 2905 h 3948"/>
                <a:gd name="T60" fmla="*/ 5790 w 5892"/>
                <a:gd name="T61" fmla="*/ 2327 h 3948"/>
                <a:gd name="T62" fmla="*/ 5800 w 5892"/>
                <a:gd name="T63" fmla="*/ 2330 h 3948"/>
                <a:gd name="T64" fmla="*/ 5846 w 5892"/>
                <a:gd name="T65" fmla="*/ 2286 h 3948"/>
                <a:gd name="T66" fmla="*/ 5596 w 5892"/>
                <a:gd name="T67" fmla="*/ 1881 h 3948"/>
                <a:gd name="T68" fmla="*/ 5322 w 5892"/>
                <a:gd name="T69" fmla="*/ 1822 h 3948"/>
                <a:gd name="T70" fmla="*/ 4013 w 5892"/>
                <a:gd name="T71" fmla="*/ 595 h 3948"/>
                <a:gd name="T72" fmla="*/ 3536 w 5892"/>
                <a:gd name="T73" fmla="*/ 214 h 3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6" name="Google Shape;185;p11">
              <a:extLst>
                <a:ext uri="{FF2B5EF4-FFF2-40B4-BE49-F238E27FC236}">
                  <a16:creationId xmlns:a16="http://schemas.microsoft.com/office/drawing/2014/main" id="{C39B9BCD-6BBB-6188-A04F-F216B1057B0E}"/>
                </a:ext>
              </a:extLst>
            </p:cNvPr>
            <p:cNvSpPr>
              <a:spLocks/>
            </p:cNvSpPr>
            <p:nvPr/>
          </p:nvSpPr>
          <p:spPr bwMode="auto">
            <a:xfrm>
              <a:off x="4764500" y="3140575"/>
              <a:ext cx="117375" cy="110700"/>
            </a:xfrm>
            <a:custGeom>
              <a:avLst/>
              <a:gdLst>
                <a:gd name="T0" fmla="*/ 3551 w 4695"/>
                <a:gd name="T1" fmla="*/ 29 h 4428"/>
                <a:gd name="T2" fmla="*/ 3087 w 4695"/>
                <a:gd name="T3" fmla="*/ 172 h 4428"/>
                <a:gd name="T4" fmla="*/ 2492 w 4695"/>
                <a:gd name="T5" fmla="*/ 446 h 4428"/>
                <a:gd name="T6" fmla="*/ 2432 w 4695"/>
                <a:gd name="T7" fmla="*/ 648 h 4428"/>
                <a:gd name="T8" fmla="*/ 2248 w 4695"/>
                <a:gd name="T9" fmla="*/ 630 h 4428"/>
                <a:gd name="T10" fmla="*/ 2108 w 4695"/>
                <a:gd name="T11" fmla="*/ 592 h 4428"/>
                <a:gd name="T12" fmla="*/ 1868 w 4695"/>
                <a:gd name="T13" fmla="*/ 723 h 4428"/>
                <a:gd name="T14" fmla="*/ 1716 w 4695"/>
                <a:gd name="T15" fmla="*/ 674 h 4428"/>
                <a:gd name="T16" fmla="*/ 1623 w 4695"/>
                <a:gd name="T17" fmla="*/ 755 h 4428"/>
                <a:gd name="T18" fmla="*/ 1563 w 4695"/>
                <a:gd name="T19" fmla="*/ 815 h 4428"/>
                <a:gd name="T20" fmla="*/ 1051 w 4695"/>
                <a:gd name="T21" fmla="*/ 1220 h 4428"/>
                <a:gd name="T22" fmla="*/ 884 w 4695"/>
                <a:gd name="T23" fmla="*/ 1529 h 4428"/>
                <a:gd name="T24" fmla="*/ 932 w 4695"/>
                <a:gd name="T25" fmla="*/ 2029 h 4428"/>
                <a:gd name="T26" fmla="*/ 905 w 4695"/>
                <a:gd name="T27" fmla="*/ 2353 h 4428"/>
                <a:gd name="T28" fmla="*/ 742 w 4695"/>
                <a:gd name="T29" fmla="*/ 2351 h 4428"/>
                <a:gd name="T30" fmla="*/ 587 w 4695"/>
                <a:gd name="T31" fmla="*/ 2434 h 4428"/>
                <a:gd name="T32" fmla="*/ 444 w 4695"/>
                <a:gd name="T33" fmla="*/ 2494 h 4428"/>
                <a:gd name="T34" fmla="*/ 134 w 4695"/>
                <a:gd name="T35" fmla="*/ 2506 h 4428"/>
                <a:gd name="T36" fmla="*/ 134 w 4695"/>
                <a:gd name="T37" fmla="*/ 2744 h 4428"/>
                <a:gd name="T38" fmla="*/ 170 w 4695"/>
                <a:gd name="T39" fmla="*/ 3208 h 4428"/>
                <a:gd name="T40" fmla="*/ 39 w 4695"/>
                <a:gd name="T41" fmla="*/ 3220 h 4428"/>
                <a:gd name="T42" fmla="*/ 45 w 4695"/>
                <a:gd name="T43" fmla="*/ 3302 h 4428"/>
                <a:gd name="T44" fmla="*/ 3 w 4695"/>
                <a:gd name="T45" fmla="*/ 3303 h 4428"/>
                <a:gd name="T46" fmla="*/ 83 w 4695"/>
                <a:gd name="T47" fmla="*/ 3619 h 4428"/>
                <a:gd name="T48" fmla="*/ 51 w 4695"/>
                <a:gd name="T49" fmla="*/ 3684 h 4428"/>
                <a:gd name="T50" fmla="*/ 218 w 4695"/>
                <a:gd name="T51" fmla="*/ 3839 h 4428"/>
                <a:gd name="T52" fmla="*/ 325 w 4695"/>
                <a:gd name="T53" fmla="*/ 3851 h 4428"/>
                <a:gd name="T54" fmla="*/ 444 w 4695"/>
                <a:gd name="T55" fmla="*/ 3946 h 4428"/>
                <a:gd name="T56" fmla="*/ 646 w 4695"/>
                <a:gd name="T57" fmla="*/ 3982 h 4428"/>
                <a:gd name="T58" fmla="*/ 896 w 4695"/>
                <a:gd name="T59" fmla="*/ 3803 h 4428"/>
                <a:gd name="T60" fmla="*/ 1008 w 4695"/>
                <a:gd name="T61" fmla="*/ 3751 h 4428"/>
                <a:gd name="T62" fmla="*/ 1063 w 4695"/>
                <a:gd name="T63" fmla="*/ 3863 h 4428"/>
                <a:gd name="T64" fmla="*/ 1158 w 4695"/>
                <a:gd name="T65" fmla="*/ 4041 h 4428"/>
                <a:gd name="T66" fmla="*/ 1245 w 4695"/>
                <a:gd name="T67" fmla="*/ 4036 h 4428"/>
                <a:gd name="T68" fmla="*/ 1373 w 4695"/>
                <a:gd name="T69" fmla="*/ 4050 h 4428"/>
                <a:gd name="T70" fmla="*/ 1523 w 4695"/>
                <a:gd name="T71" fmla="*/ 4022 h 4428"/>
                <a:gd name="T72" fmla="*/ 1896 w 4695"/>
                <a:gd name="T73" fmla="*/ 4268 h 4428"/>
                <a:gd name="T74" fmla="*/ 1953 w 4695"/>
                <a:gd name="T75" fmla="*/ 4266 h 4428"/>
                <a:gd name="T76" fmla="*/ 1992 w 4695"/>
                <a:gd name="T77" fmla="*/ 4351 h 4428"/>
                <a:gd name="T78" fmla="*/ 2254 w 4695"/>
                <a:gd name="T79" fmla="*/ 4256 h 4428"/>
                <a:gd name="T80" fmla="*/ 2337 w 4695"/>
                <a:gd name="T81" fmla="*/ 3970 h 4428"/>
                <a:gd name="T82" fmla="*/ 2408 w 4695"/>
                <a:gd name="T83" fmla="*/ 3684 h 4428"/>
                <a:gd name="T84" fmla="*/ 2611 w 4695"/>
                <a:gd name="T85" fmla="*/ 3363 h 4428"/>
                <a:gd name="T86" fmla="*/ 2873 w 4695"/>
                <a:gd name="T87" fmla="*/ 3339 h 4428"/>
                <a:gd name="T88" fmla="*/ 2992 w 4695"/>
                <a:gd name="T89" fmla="*/ 3327 h 4428"/>
                <a:gd name="T90" fmla="*/ 3217 w 4695"/>
                <a:gd name="T91" fmla="*/ 3053 h 4428"/>
                <a:gd name="T92" fmla="*/ 3266 w 4695"/>
                <a:gd name="T93" fmla="*/ 2898 h 4428"/>
                <a:gd name="T94" fmla="*/ 3305 w 4695"/>
                <a:gd name="T95" fmla="*/ 2928 h 4428"/>
                <a:gd name="T96" fmla="*/ 3540 w 4695"/>
                <a:gd name="T97" fmla="*/ 2768 h 4428"/>
                <a:gd name="T98" fmla="*/ 3659 w 4695"/>
                <a:gd name="T99" fmla="*/ 2672 h 4428"/>
                <a:gd name="T100" fmla="*/ 3956 w 4695"/>
                <a:gd name="T101" fmla="*/ 2291 h 4428"/>
                <a:gd name="T102" fmla="*/ 4135 w 4695"/>
                <a:gd name="T103" fmla="*/ 2184 h 4428"/>
                <a:gd name="T104" fmla="*/ 4397 w 4695"/>
                <a:gd name="T105" fmla="*/ 1815 h 4428"/>
                <a:gd name="T106" fmla="*/ 4563 w 4695"/>
                <a:gd name="T107" fmla="*/ 1494 h 4428"/>
                <a:gd name="T108" fmla="*/ 4694 w 4695"/>
                <a:gd name="T109" fmla="*/ 1422 h 4428"/>
                <a:gd name="T110" fmla="*/ 4659 w 4695"/>
                <a:gd name="T111" fmla="*/ 863 h 4428"/>
                <a:gd name="T112" fmla="*/ 4611 w 4695"/>
                <a:gd name="T113" fmla="*/ 422 h 4428"/>
                <a:gd name="T114" fmla="*/ 3861 w 4695"/>
                <a:gd name="T115" fmla="*/ 65 h 4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cubicBezTo>
                    <a:pt x="3268" y="3033"/>
                    <a:pt x="3291" y="2984"/>
                    <a:pt x="3266" y="2898"/>
                  </a:cubicBez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7" name="Google Shape;186;p11">
              <a:extLst>
                <a:ext uri="{FF2B5EF4-FFF2-40B4-BE49-F238E27FC236}">
                  <a16:creationId xmlns:a16="http://schemas.microsoft.com/office/drawing/2014/main" id="{C74FA113-1E4A-C493-CB94-940A451A89E0}"/>
                </a:ext>
              </a:extLst>
            </p:cNvPr>
            <p:cNvSpPr>
              <a:spLocks/>
            </p:cNvSpPr>
            <p:nvPr/>
          </p:nvSpPr>
          <p:spPr bwMode="auto">
            <a:xfrm>
              <a:off x="1906475" y="1466675"/>
              <a:ext cx="3163525" cy="2660175"/>
            </a:xfrm>
            <a:custGeom>
              <a:avLst/>
              <a:gdLst>
                <a:gd name="T0" fmla="*/ 13038 w 126541"/>
                <a:gd name="T1" fmla="*/ 1394 h 106407"/>
                <a:gd name="T2" fmla="*/ 10990 w 126541"/>
                <a:gd name="T3" fmla="*/ 3525 h 106407"/>
                <a:gd name="T4" fmla="*/ 11073 w 126541"/>
                <a:gd name="T5" fmla="*/ 5001 h 106407"/>
                <a:gd name="T6" fmla="*/ 4954 w 126541"/>
                <a:gd name="T7" fmla="*/ 5085 h 106407"/>
                <a:gd name="T8" fmla="*/ 1596 w 126541"/>
                <a:gd name="T9" fmla="*/ 7383 h 106407"/>
                <a:gd name="T10" fmla="*/ 1 w 126541"/>
                <a:gd name="T11" fmla="*/ 10454 h 106407"/>
                <a:gd name="T12" fmla="*/ 1703 w 126541"/>
                <a:gd name="T13" fmla="*/ 11740 h 106407"/>
                <a:gd name="T14" fmla="*/ 3441 w 126541"/>
                <a:gd name="T15" fmla="*/ 14741 h 106407"/>
                <a:gd name="T16" fmla="*/ 3918 w 126541"/>
                <a:gd name="T17" fmla="*/ 16431 h 106407"/>
                <a:gd name="T18" fmla="*/ 4025 w 126541"/>
                <a:gd name="T19" fmla="*/ 19467 h 106407"/>
                <a:gd name="T20" fmla="*/ 2906 w 126541"/>
                <a:gd name="T21" fmla="*/ 22230 h 106407"/>
                <a:gd name="T22" fmla="*/ 9978 w 126541"/>
                <a:gd name="T23" fmla="*/ 21753 h 106407"/>
                <a:gd name="T24" fmla="*/ 10145 w 126541"/>
                <a:gd name="T25" fmla="*/ 25159 h 106407"/>
                <a:gd name="T26" fmla="*/ 14479 w 126541"/>
                <a:gd name="T27" fmla="*/ 25301 h 106407"/>
                <a:gd name="T28" fmla="*/ 20098 w 126541"/>
                <a:gd name="T29" fmla="*/ 25266 h 106407"/>
                <a:gd name="T30" fmla="*/ 25778 w 126541"/>
                <a:gd name="T31" fmla="*/ 25480 h 106407"/>
                <a:gd name="T32" fmla="*/ 29457 w 126541"/>
                <a:gd name="T33" fmla="*/ 31290 h 106407"/>
                <a:gd name="T34" fmla="*/ 23801 w 126541"/>
                <a:gd name="T35" fmla="*/ 36267 h 106407"/>
                <a:gd name="T36" fmla="*/ 22563 w 126541"/>
                <a:gd name="T37" fmla="*/ 41625 h 106407"/>
                <a:gd name="T38" fmla="*/ 21563 w 126541"/>
                <a:gd name="T39" fmla="*/ 47923 h 106407"/>
                <a:gd name="T40" fmla="*/ 20301 w 126541"/>
                <a:gd name="T41" fmla="*/ 53948 h 106407"/>
                <a:gd name="T42" fmla="*/ 14109 w 126541"/>
                <a:gd name="T43" fmla="*/ 55972 h 106407"/>
                <a:gd name="T44" fmla="*/ 16003 w 126541"/>
                <a:gd name="T45" fmla="*/ 60341 h 106407"/>
                <a:gd name="T46" fmla="*/ 19467 w 126541"/>
                <a:gd name="T47" fmla="*/ 64794 h 106407"/>
                <a:gd name="T48" fmla="*/ 15514 w 126541"/>
                <a:gd name="T49" fmla="*/ 71105 h 106407"/>
                <a:gd name="T50" fmla="*/ 18586 w 126541"/>
                <a:gd name="T51" fmla="*/ 77415 h 106407"/>
                <a:gd name="T52" fmla="*/ 14026 w 126541"/>
                <a:gd name="T53" fmla="*/ 81177 h 106407"/>
                <a:gd name="T54" fmla="*/ 13228 w 126541"/>
                <a:gd name="T55" fmla="*/ 89274 h 106407"/>
                <a:gd name="T56" fmla="*/ 24277 w 126541"/>
                <a:gd name="T57" fmla="*/ 95358 h 106407"/>
                <a:gd name="T58" fmla="*/ 24682 w 126541"/>
                <a:gd name="T59" fmla="*/ 98858 h 106407"/>
                <a:gd name="T60" fmla="*/ 29778 w 126541"/>
                <a:gd name="T61" fmla="*/ 105228 h 106407"/>
                <a:gd name="T62" fmla="*/ 35898 w 126541"/>
                <a:gd name="T63" fmla="*/ 102716 h 106407"/>
                <a:gd name="T64" fmla="*/ 45482 w 126541"/>
                <a:gd name="T65" fmla="*/ 97870 h 106407"/>
                <a:gd name="T66" fmla="*/ 55972 w 126541"/>
                <a:gd name="T67" fmla="*/ 97965 h 106407"/>
                <a:gd name="T68" fmla="*/ 65735 w 126541"/>
                <a:gd name="T69" fmla="*/ 97227 h 106407"/>
                <a:gd name="T70" fmla="*/ 72391 w 126541"/>
                <a:gd name="T71" fmla="*/ 96489 h 106407"/>
                <a:gd name="T72" fmla="*/ 76308 w 126541"/>
                <a:gd name="T73" fmla="*/ 89547 h 106407"/>
                <a:gd name="T74" fmla="*/ 85499 w 126541"/>
                <a:gd name="T75" fmla="*/ 86333 h 106407"/>
                <a:gd name="T76" fmla="*/ 86571 w 126541"/>
                <a:gd name="T77" fmla="*/ 82046 h 106407"/>
                <a:gd name="T78" fmla="*/ 90059 w 126541"/>
                <a:gd name="T79" fmla="*/ 75498 h 106407"/>
                <a:gd name="T80" fmla="*/ 95370 w 126541"/>
                <a:gd name="T81" fmla="*/ 71879 h 106407"/>
                <a:gd name="T82" fmla="*/ 91024 w 126541"/>
                <a:gd name="T83" fmla="*/ 62711 h 106407"/>
                <a:gd name="T84" fmla="*/ 94608 w 126541"/>
                <a:gd name="T85" fmla="*/ 53138 h 106407"/>
                <a:gd name="T86" fmla="*/ 101478 w 126541"/>
                <a:gd name="T87" fmla="*/ 44328 h 106407"/>
                <a:gd name="T88" fmla="*/ 101358 w 126541"/>
                <a:gd name="T89" fmla="*/ 41827 h 106407"/>
                <a:gd name="T90" fmla="*/ 114991 w 126541"/>
                <a:gd name="T91" fmla="*/ 35076 h 106407"/>
                <a:gd name="T92" fmla="*/ 123647 w 126541"/>
                <a:gd name="T93" fmla="*/ 28290 h 106407"/>
                <a:gd name="T94" fmla="*/ 126159 w 126541"/>
                <a:gd name="T95" fmla="*/ 21384 h 106407"/>
                <a:gd name="T96" fmla="*/ 120063 w 126541"/>
                <a:gd name="T97" fmla="*/ 20182 h 106407"/>
                <a:gd name="T98" fmla="*/ 112860 w 126541"/>
                <a:gd name="T99" fmla="*/ 19789 h 106407"/>
                <a:gd name="T100" fmla="*/ 108121 w 126541"/>
                <a:gd name="T101" fmla="*/ 19491 h 106407"/>
                <a:gd name="T102" fmla="*/ 102216 w 126541"/>
                <a:gd name="T103" fmla="*/ 14979 h 106407"/>
                <a:gd name="T104" fmla="*/ 96798 w 126541"/>
                <a:gd name="T105" fmla="*/ 16217 h 106407"/>
                <a:gd name="T106" fmla="*/ 91321 w 126541"/>
                <a:gd name="T107" fmla="*/ 15693 h 106407"/>
                <a:gd name="T108" fmla="*/ 83344 w 126541"/>
                <a:gd name="T109" fmla="*/ 13240 h 106407"/>
                <a:gd name="T110" fmla="*/ 79177 w 126541"/>
                <a:gd name="T111" fmla="*/ 11931 h 106407"/>
                <a:gd name="T112" fmla="*/ 76915 w 126541"/>
                <a:gd name="T113" fmla="*/ 9133 h 106407"/>
                <a:gd name="T114" fmla="*/ 64921 w 126541"/>
                <a:gd name="T115" fmla="*/ 6892 h 106407"/>
                <a:gd name="T116" fmla="*/ 48963 w 126541"/>
                <a:gd name="T117" fmla="*/ 6835 h 106407"/>
                <a:gd name="T118" fmla="*/ 23932 w 126541"/>
                <a:gd name="T119" fmla="*/ 3394 h 106407"/>
                <a:gd name="T120" fmla="*/ 17788 w 126541"/>
                <a:gd name="T121" fmla="*/ 1429 h 106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8" name="Google Shape;187;p11">
              <a:extLst>
                <a:ext uri="{FF2B5EF4-FFF2-40B4-BE49-F238E27FC236}">
                  <a16:creationId xmlns:a16="http://schemas.microsoft.com/office/drawing/2014/main" id="{89E05025-CC8F-89C3-4A5C-27282AA4997B}"/>
                </a:ext>
              </a:extLst>
            </p:cNvPr>
            <p:cNvSpPr>
              <a:spLocks/>
            </p:cNvSpPr>
            <p:nvPr/>
          </p:nvSpPr>
          <p:spPr bwMode="auto">
            <a:xfrm>
              <a:off x="2972075" y="2727850"/>
              <a:ext cx="25" cy="325"/>
            </a:xfrm>
            <a:custGeom>
              <a:avLst/>
              <a:gdLst>
                <a:gd name="T0" fmla="*/ 1 w 1"/>
                <a:gd name="T1" fmla="*/ 0 h 13"/>
                <a:gd name="T2" fmla="*/ 1 w 1"/>
                <a:gd name="T3" fmla="*/ 0 h 13"/>
                <a:gd name="T4" fmla="*/ 1 w 1"/>
                <a:gd name="T5" fmla="*/ 0 h 13"/>
                <a:gd name="T6" fmla="*/ 1 w 1"/>
                <a:gd name="T7" fmla="*/ 0 h 13"/>
              </a:gdLst>
              <a:ahLst/>
              <a:cxnLst>
                <a:cxn ang="0">
                  <a:pos x="T0" y="T1"/>
                </a:cxn>
                <a:cxn ang="0">
                  <a:pos x="T2" y="T3"/>
                </a:cxn>
                <a:cxn ang="0">
                  <a:pos x="T4" y="T5"/>
                </a:cxn>
                <a:cxn ang="0">
                  <a:pos x="T6" y="T7"/>
                </a:cxn>
              </a:cxnLst>
              <a:rect l="0" t="0"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19" name="Google Shape;188;p11">
              <a:extLst>
                <a:ext uri="{FF2B5EF4-FFF2-40B4-BE49-F238E27FC236}">
                  <a16:creationId xmlns:a16="http://schemas.microsoft.com/office/drawing/2014/main" id="{65F9727C-073A-401C-EC2E-0832B41DC196}"/>
                </a:ext>
              </a:extLst>
            </p:cNvPr>
            <p:cNvSpPr>
              <a:spLocks/>
            </p:cNvSpPr>
            <p:nvPr/>
          </p:nvSpPr>
          <p:spPr bwMode="auto">
            <a:xfrm>
              <a:off x="2972075" y="2889775"/>
              <a:ext cx="325" cy="625"/>
            </a:xfrm>
            <a:custGeom>
              <a:avLst/>
              <a:gdLst>
                <a:gd name="T0" fmla="*/ 1 w 13"/>
                <a:gd name="T1" fmla="*/ 0 h 25"/>
                <a:gd name="T2" fmla="*/ 1 w 13"/>
                <a:gd name="T3" fmla="*/ 24 h 25"/>
                <a:gd name="T4" fmla="*/ 13 w 13"/>
                <a:gd name="T5" fmla="*/ 12 h 25"/>
                <a:gd name="T6" fmla="*/ 1 w 13"/>
                <a:gd name="T7" fmla="*/ 0 h 25"/>
              </a:gdLst>
              <a:ahLst/>
              <a:cxnLst>
                <a:cxn ang="0">
                  <a:pos x="T0" y="T1"/>
                </a:cxn>
                <a:cxn ang="0">
                  <a:pos x="T2" y="T3"/>
                </a:cxn>
                <a:cxn ang="0">
                  <a:pos x="T4" y="T5"/>
                </a:cxn>
                <a:cxn ang="0">
                  <a:pos x="T6" y="T7"/>
                </a:cxn>
              </a:cxnLst>
              <a:rect l="0" t="0" r="r" b="b"/>
              <a:pathLst>
                <a:path w="13" h="25" extrusionOk="0">
                  <a:moveTo>
                    <a:pt x="1" y="0"/>
                  </a:moveTo>
                  <a:lnTo>
                    <a:pt x="1" y="24"/>
                  </a:lnTo>
                  <a:lnTo>
                    <a:pt x="13" y="12"/>
                  </a:lnTo>
                  <a:cubicBezTo>
                    <a:pt x="13" y="0"/>
                    <a:pt x="13" y="0"/>
                    <a:pt x="1" y="0"/>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0" name="Google Shape;189;p11">
              <a:extLst>
                <a:ext uri="{FF2B5EF4-FFF2-40B4-BE49-F238E27FC236}">
                  <a16:creationId xmlns:a16="http://schemas.microsoft.com/office/drawing/2014/main" id="{86DAF976-C14D-D506-FF22-D0564962F849}"/>
                </a:ext>
              </a:extLst>
            </p:cNvPr>
            <p:cNvSpPr>
              <a:spLocks/>
            </p:cNvSpPr>
            <p:nvPr/>
          </p:nvSpPr>
          <p:spPr bwMode="auto">
            <a:xfrm>
              <a:off x="3736475" y="2092650"/>
              <a:ext cx="25" cy="25"/>
            </a:xfrm>
            <a:custGeom>
              <a:avLst/>
              <a:gdLst>
                <a:gd name="T0" fmla="*/ 0 w 1"/>
                <a:gd name="T1" fmla="*/ 0 h 1"/>
              </a:gdLst>
              <a:ahLst/>
              <a:cxnLst>
                <a:cxn ang="0">
                  <a:pos x="T0" y="T1"/>
                </a:cxn>
              </a:cxnLst>
              <a:rect l="0" t="0" r="r" b="b"/>
              <a:pathLst>
                <a:path w="1" h="1" extrusionOk="0">
                  <a:moveTo>
                    <a:pt x="0" y="0"/>
                  </a:move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sp>
          <p:nvSpPr>
            <p:cNvPr id="21" name="Google Shape;190;p11">
              <a:extLst>
                <a:ext uri="{FF2B5EF4-FFF2-40B4-BE49-F238E27FC236}">
                  <a16:creationId xmlns:a16="http://schemas.microsoft.com/office/drawing/2014/main" id="{334584BB-878F-C4F2-1A39-FE082CBB2388}"/>
                </a:ext>
              </a:extLst>
            </p:cNvPr>
            <p:cNvSpPr>
              <a:spLocks/>
            </p:cNvSpPr>
            <p:nvPr/>
          </p:nvSpPr>
          <p:spPr bwMode="auto">
            <a:xfrm>
              <a:off x="5097050" y="2815725"/>
              <a:ext cx="330425" cy="270825"/>
            </a:xfrm>
            <a:custGeom>
              <a:avLst/>
              <a:gdLst>
                <a:gd name="T0" fmla="*/ 9646 w 13217"/>
                <a:gd name="T1" fmla="*/ 1 h 10833"/>
                <a:gd name="T2" fmla="*/ 9584 w 13217"/>
                <a:gd name="T3" fmla="*/ 80 h 10833"/>
                <a:gd name="T4" fmla="*/ 9133 w 13217"/>
                <a:gd name="T5" fmla="*/ 200 h 10833"/>
                <a:gd name="T6" fmla="*/ 9097 w 13217"/>
                <a:gd name="T7" fmla="*/ 236 h 10833"/>
                <a:gd name="T8" fmla="*/ 8359 w 13217"/>
                <a:gd name="T9" fmla="*/ 498 h 10833"/>
                <a:gd name="T10" fmla="*/ 6966 w 13217"/>
                <a:gd name="T11" fmla="*/ 783 h 10833"/>
                <a:gd name="T12" fmla="*/ 6418 w 13217"/>
                <a:gd name="T13" fmla="*/ 1117 h 10833"/>
                <a:gd name="T14" fmla="*/ 5400 w 13217"/>
                <a:gd name="T15" fmla="*/ 1499 h 10833"/>
                <a:gd name="T16" fmla="*/ 4870 w 13217"/>
                <a:gd name="T17" fmla="*/ 1903 h 10833"/>
                <a:gd name="T18" fmla="*/ 4418 w 13217"/>
                <a:gd name="T19" fmla="*/ 2248 h 10833"/>
                <a:gd name="T20" fmla="*/ 3477 w 13217"/>
                <a:gd name="T21" fmla="*/ 3105 h 10833"/>
                <a:gd name="T22" fmla="*/ 3192 w 13217"/>
                <a:gd name="T23" fmla="*/ 3391 h 10833"/>
                <a:gd name="T24" fmla="*/ 2918 w 13217"/>
                <a:gd name="T25" fmla="*/ 3724 h 10833"/>
                <a:gd name="T26" fmla="*/ 2822 w 13217"/>
                <a:gd name="T27" fmla="*/ 3796 h 10833"/>
                <a:gd name="T28" fmla="*/ 1870 w 13217"/>
                <a:gd name="T29" fmla="*/ 4427 h 10833"/>
                <a:gd name="T30" fmla="*/ 1608 w 13217"/>
                <a:gd name="T31" fmla="*/ 4605 h 10833"/>
                <a:gd name="T32" fmla="*/ 1203 w 13217"/>
                <a:gd name="T33" fmla="*/ 4903 h 10833"/>
                <a:gd name="T34" fmla="*/ 637 w 13217"/>
                <a:gd name="T35" fmla="*/ 5217 h 10833"/>
                <a:gd name="T36" fmla="*/ 179 w 13217"/>
                <a:gd name="T37" fmla="*/ 5463 h 10833"/>
                <a:gd name="T38" fmla="*/ 334 w 13217"/>
                <a:gd name="T39" fmla="*/ 6653 h 10833"/>
                <a:gd name="T40" fmla="*/ 709 w 13217"/>
                <a:gd name="T41" fmla="*/ 6758 h 10833"/>
                <a:gd name="T42" fmla="*/ 977 w 13217"/>
                <a:gd name="T43" fmla="*/ 6760 h 10833"/>
                <a:gd name="T44" fmla="*/ 1340 w 13217"/>
                <a:gd name="T45" fmla="*/ 6734 h 10833"/>
                <a:gd name="T46" fmla="*/ 1548 w 13217"/>
                <a:gd name="T47" fmla="*/ 6903 h 10833"/>
                <a:gd name="T48" fmla="*/ 1596 w 13217"/>
                <a:gd name="T49" fmla="*/ 7094 h 10833"/>
                <a:gd name="T50" fmla="*/ 1766 w 13217"/>
                <a:gd name="T51" fmla="*/ 7725 h 10833"/>
                <a:gd name="T52" fmla="*/ 2144 w 13217"/>
                <a:gd name="T53" fmla="*/ 7391 h 10833"/>
                <a:gd name="T54" fmla="*/ 2168 w 13217"/>
                <a:gd name="T55" fmla="*/ 7415 h 10833"/>
                <a:gd name="T56" fmla="*/ 2453 w 13217"/>
                <a:gd name="T57" fmla="*/ 7022 h 10833"/>
                <a:gd name="T58" fmla="*/ 3013 w 13217"/>
                <a:gd name="T59" fmla="*/ 6546 h 10833"/>
                <a:gd name="T60" fmla="*/ 3751 w 13217"/>
                <a:gd name="T61" fmla="*/ 6320 h 10833"/>
                <a:gd name="T62" fmla="*/ 4668 w 13217"/>
                <a:gd name="T63" fmla="*/ 7320 h 10833"/>
                <a:gd name="T64" fmla="*/ 4596 w 13217"/>
                <a:gd name="T65" fmla="*/ 7880 h 10833"/>
                <a:gd name="T66" fmla="*/ 5132 w 13217"/>
                <a:gd name="T67" fmla="*/ 8618 h 10833"/>
                <a:gd name="T68" fmla="*/ 5299 w 13217"/>
                <a:gd name="T69" fmla="*/ 9237 h 10833"/>
                <a:gd name="T70" fmla="*/ 6382 w 13217"/>
                <a:gd name="T71" fmla="*/ 9451 h 10833"/>
                <a:gd name="T72" fmla="*/ 7018 w 13217"/>
                <a:gd name="T73" fmla="*/ 9353 h 10833"/>
                <a:gd name="T74" fmla="*/ 7585 w 13217"/>
                <a:gd name="T75" fmla="*/ 9939 h 10833"/>
                <a:gd name="T76" fmla="*/ 8347 w 13217"/>
                <a:gd name="T77" fmla="*/ 10797 h 10833"/>
                <a:gd name="T78" fmla="*/ 9002 w 13217"/>
                <a:gd name="T79" fmla="*/ 10308 h 10833"/>
                <a:gd name="T80" fmla="*/ 10121 w 13217"/>
                <a:gd name="T81" fmla="*/ 9523 h 10833"/>
                <a:gd name="T82" fmla="*/ 10192 w 13217"/>
                <a:gd name="T83" fmla="*/ 9344 h 10833"/>
                <a:gd name="T84" fmla="*/ 10633 w 13217"/>
                <a:gd name="T85" fmla="*/ 9058 h 10833"/>
                <a:gd name="T86" fmla="*/ 10990 w 13217"/>
                <a:gd name="T87" fmla="*/ 8475 h 10833"/>
                <a:gd name="T88" fmla="*/ 11609 w 13217"/>
                <a:gd name="T89" fmla="*/ 6713 h 10833"/>
                <a:gd name="T90" fmla="*/ 11824 w 13217"/>
                <a:gd name="T91" fmla="*/ 6439 h 10833"/>
                <a:gd name="T92" fmla="*/ 12407 w 13217"/>
                <a:gd name="T93" fmla="*/ 5701 h 10833"/>
                <a:gd name="T94" fmla="*/ 13109 w 13217"/>
                <a:gd name="T95" fmla="*/ 4534 h 10833"/>
                <a:gd name="T96" fmla="*/ 13193 w 13217"/>
                <a:gd name="T97" fmla="*/ 3415 h 10833"/>
                <a:gd name="T98" fmla="*/ 12859 w 13217"/>
                <a:gd name="T99" fmla="*/ 3296 h 10833"/>
                <a:gd name="T100" fmla="*/ 11804 w 13217"/>
                <a:gd name="T101" fmla="*/ 2820 h 10833"/>
                <a:gd name="T102" fmla="*/ 11157 w 13217"/>
                <a:gd name="T103" fmla="*/ 3320 h 10833"/>
                <a:gd name="T104" fmla="*/ 10264 w 13217"/>
                <a:gd name="T105" fmla="*/ 3343 h 10833"/>
                <a:gd name="T106" fmla="*/ 9538 w 13217"/>
                <a:gd name="T107" fmla="*/ 3058 h 10833"/>
                <a:gd name="T108" fmla="*/ 9288 w 13217"/>
                <a:gd name="T109" fmla="*/ 2010 h 10833"/>
                <a:gd name="T110" fmla="*/ 9538 w 13217"/>
                <a:gd name="T111" fmla="*/ 1915 h 10833"/>
                <a:gd name="T112" fmla="*/ 9930 w 13217"/>
                <a:gd name="T113" fmla="*/ 1593 h 10833"/>
                <a:gd name="T114" fmla="*/ 9811 w 13217"/>
                <a:gd name="T115" fmla="*/ 1367 h 10833"/>
                <a:gd name="T116" fmla="*/ 9014 w 13217"/>
                <a:gd name="T117" fmla="*/ 1355 h 10833"/>
                <a:gd name="T118" fmla="*/ 8859 w 13217"/>
                <a:gd name="T119" fmla="*/ 903 h 10833"/>
                <a:gd name="T120" fmla="*/ 9157 w 13217"/>
                <a:gd name="T121" fmla="*/ 760 h 10833"/>
                <a:gd name="T122" fmla="*/ 9752 w 13217"/>
                <a:gd name="T123" fmla="*/ 81 h 10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VN"/>
            </a:p>
          </p:txBody>
        </p:sp>
      </p:grpSp>
      <p:sp>
        <p:nvSpPr>
          <p:cNvPr id="191" name="Google Shape;191;p11"/>
          <p:cNvSpPr txBox="1">
            <a:spLocks noGrp="1"/>
          </p:cNvSpPr>
          <p:nvPr>
            <p:ph type="title"/>
          </p:nvPr>
        </p:nvSpPr>
        <p:spPr>
          <a:xfrm>
            <a:off x="1907067" y="2430200"/>
            <a:ext cx="8378000" cy="1557600"/>
          </a:xfrm>
          <a:prstGeom prst="rect">
            <a:avLst/>
          </a:prstGeom>
        </p:spPr>
        <p:txBody>
          <a:bodyPr spcFirstLastPara="1" anchor="b">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rPr lang="en-US"/>
              <a:t>Click to edit Master title style</a:t>
            </a:r>
            <a:endParaRP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967907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4" name="Google Shape;209;p14">
            <a:extLst>
              <a:ext uri="{FF2B5EF4-FFF2-40B4-BE49-F238E27FC236}">
                <a16:creationId xmlns:a16="http://schemas.microsoft.com/office/drawing/2014/main" id="{F1AB8EFA-8E42-B964-4DED-B1569DA31787}"/>
              </a:ext>
            </a:extLst>
          </p:cNvPr>
          <p:cNvSpPr>
            <a:spLocks/>
          </p:cNvSpPr>
          <p:nvPr/>
        </p:nvSpPr>
        <p:spPr bwMode="auto">
          <a:xfrm>
            <a:off x="0" y="0"/>
            <a:ext cx="12192000" cy="6848475"/>
          </a:xfrm>
          <a:custGeom>
            <a:avLst/>
            <a:gdLst>
              <a:gd name="T0" fmla="*/ 1 w 84821"/>
              <a:gd name="T1" fmla="*/ 0 h 47649"/>
              <a:gd name="T2" fmla="*/ 1 w 84821"/>
              <a:gd name="T3" fmla="*/ 47649 h 47649"/>
              <a:gd name="T4" fmla="*/ 84821 w 84821"/>
              <a:gd name="T5" fmla="*/ 47649 h 47649"/>
              <a:gd name="T6" fmla="*/ 84821 w 84821"/>
              <a:gd name="T7" fmla="*/ 0 h 47649"/>
              <a:gd name="T8" fmla="*/ 1 w 84821"/>
              <a:gd name="T9" fmla="*/ 0 h 47649"/>
            </a:gdLst>
            <a:ahLst/>
            <a:cxnLst>
              <a:cxn ang="0">
                <a:pos x="T0" y="T1"/>
              </a:cxn>
              <a:cxn ang="0">
                <a:pos x="T2" y="T3"/>
              </a:cxn>
              <a:cxn ang="0">
                <a:pos x="T4" y="T5"/>
              </a:cxn>
              <a:cxn ang="0">
                <a:pos x="T6" y="T7"/>
              </a:cxn>
              <a:cxn ang="0">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sp>
        <p:nvSpPr>
          <p:cNvPr id="5" name="Google Shape;210;p14">
            <a:extLst>
              <a:ext uri="{FF2B5EF4-FFF2-40B4-BE49-F238E27FC236}">
                <a16:creationId xmlns:a16="http://schemas.microsoft.com/office/drawing/2014/main" id="{481C0518-7FA2-2080-69EF-31D68805B109}"/>
              </a:ext>
            </a:extLst>
          </p:cNvPr>
          <p:cNvSpPr>
            <a:spLocks/>
          </p:cNvSpPr>
          <p:nvPr/>
        </p:nvSpPr>
        <p:spPr bwMode="auto">
          <a:xfrm>
            <a:off x="442913" y="227013"/>
            <a:ext cx="11376025" cy="6386512"/>
          </a:xfrm>
          <a:custGeom>
            <a:avLst/>
            <a:gdLst>
              <a:gd name="T0" fmla="*/ 56614 w 79142"/>
              <a:gd name="T1" fmla="*/ 29 h 44428"/>
              <a:gd name="T2" fmla="*/ 54495 w 79142"/>
              <a:gd name="T3" fmla="*/ 256 h 44428"/>
              <a:gd name="T4" fmla="*/ 49792 w 79142"/>
              <a:gd name="T5" fmla="*/ 1113 h 44428"/>
              <a:gd name="T6" fmla="*/ 43756 w 79142"/>
              <a:gd name="T7" fmla="*/ 922 h 44428"/>
              <a:gd name="T8" fmla="*/ 41303 w 79142"/>
              <a:gd name="T9" fmla="*/ 970 h 44428"/>
              <a:gd name="T10" fmla="*/ 35683 w 79142"/>
              <a:gd name="T11" fmla="*/ 1565 h 44428"/>
              <a:gd name="T12" fmla="*/ 33754 w 79142"/>
              <a:gd name="T13" fmla="*/ 1577 h 44428"/>
              <a:gd name="T14" fmla="*/ 29159 w 79142"/>
              <a:gd name="T15" fmla="*/ 565 h 44428"/>
              <a:gd name="T16" fmla="*/ 27789 w 79142"/>
              <a:gd name="T17" fmla="*/ 494 h 44428"/>
              <a:gd name="T18" fmla="*/ 25623 w 79142"/>
              <a:gd name="T19" fmla="*/ 982 h 44428"/>
              <a:gd name="T20" fmla="*/ 23003 w 79142"/>
              <a:gd name="T21" fmla="*/ 1542 h 44428"/>
              <a:gd name="T22" fmla="*/ 19931 w 79142"/>
              <a:gd name="T23" fmla="*/ 851 h 44428"/>
              <a:gd name="T24" fmla="*/ 17860 w 79142"/>
              <a:gd name="T25" fmla="*/ 3506 h 44428"/>
              <a:gd name="T26" fmla="*/ 16062 w 79142"/>
              <a:gd name="T27" fmla="*/ 1470 h 44428"/>
              <a:gd name="T28" fmla="*/ 6811 w 79142"/>
              <a:gd name="T29" fmla="*/ 208 h 44428"/>
              <a:gd name="T30" fmla="*/ 226 w 79142"/>
              <a:gd name="T31" fmla="*/ 2053 h 44428"/>
              <a:gd name="T32" fmla="*/ 1417 w 79142"/>
              <a:gd name="T33" fmla="*/ 9673 h 44428"/>
              <a:gd name="T34" fmla="*/ 131 w 79142"/>
              <a:gd name="T35" fmla="*/ 11233 h 44428"/>
              <a:gd name="T36" fmla="*/ 1084 w 79142"/>
              <a:gd name="T37" fmla="*/ 30676 h 44428"/>
              <a:gd name="T38" fmla="*/ 369 w 79142"/>
              <a:gd name="T39" fmla="*/ 32664 h 44428"/>
              <a:gd name="T40" fmla="*/ 16598 w 79142"/>
              <a:gd name="T41" fmla="*/ 44059 h 44428"/>
              <a:gd name="T42" fmla="*/ 19336 w 79142"/>
              <a:gd name="T43" fmla="*/ 44011 h 44428"/>
              <a:gd name="T44" fmla="*/ 38243 w 79142"/>
              <a:gd name="T45" fmla="*/ 42225 h 44428"/>
              <a:gd name="T46" fmla="*/ 54281 w 79142"/>
              <a:gd name="T47" fmla="*/ 43511 h 44428"/>
              <a:gd name="T48" fmla="*/ 56043 w 79142"/>
              <a:gd name="T49" fmla="*/ 43320 h 44428"/>
              <a:gd name="T50" fmla="*/ 62115 w 79142"/>
              <a:gd name="T51" fmla="*/ 43511 h 44428"/>
              <a:gd name="T52" fmla="*/ 64663 w 79142"/>
              <a:gd name="T53" fmla="*/ 43451 h 44428"/>
              <a:gd name="T54" fmla="*/ 77272 w 79142"/>
              <a:gd name="T55" fmla="*/ 29974 h 44428"/>
              <a:gd name="T56" fmla="*/ 77272 w 79142"/>
              <a:gd name="T57" fmla="*/ 27700 h 44428"/>
              <a:gd name="T58" fmla="*/ 75807 w 79142"/>
              <a:gd name="T59" fmla="*/ 17162 h 44428"/>
              <a:gd name="T60" fmla="*/ 77653 w 79142"/>
              <a:gd name="T61" fmla="*/ 15555 h 44428"/>
              <a:gd name="T62" fmla="*/ 67890 w 79142"/>
              <a:gd name="T63" fmla="*/ 113 h 44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sp>
        <p:nvSpPr>
          <p:cNvPr id="6" name="Google Shape;211;p14">
            <a:extLst>
              <a:ext uri="{FF2B5EF4-FFF2-40B4-BE49-F238E27FC236}">
                <a16:creationId xmlns:a16="http://schemas.microsoft.com/office/drawing/2014/main" id="{D800C3FD-9428-1D9A-B2AB-2823B6F5F73A}"/>
              </a:ext>
            </a:extLst>
          </p:cNvPr>
          <p:cNvSpPr>
            <a:spLocks/>
          </p:cNvSpPr>
          <p:nvPr/>
        </p:nvSpPr>
        <p:spPr bwMode="auto">
          <a:xfrm>
            <a:off x="415925" y="201613"/>
            <a:ext cx="11423650" cy="6423025"/>
          </a:xfrm>
          <a:custGeom>
            <a:avLst/>
            <a:gdLst>
              <a:gd name="T0" fmla="*/ 57806 w 79475"/>
              <a:gd name="T1" fmla="*/ 193 h 44691"/>
              <a:gd name="T2" fmla="*/ 79082 w 79475"/>
              <a:gd name="T3" fmla="*/ 1514 h 44691"/>
              <a:gd name="T4" fmla="*/ 77463 w 79475"/>
              <a:gd name="T5" fmla="*/ 15671 h 44691"/>
              <a:gd name="T6" fmla="*/ 77046 w 79475"/>
              <a:gd name="T7" fmla="*/ 17421 h 44691"/>
              <a:gd name="T8" fmla="*/ 77463 w 79475"/>
              <a:gd name="T9" fmla="*/ 18064 h 44691"/>
              <a:gd name="T10" fmla="*/ 75760 w 79475"/>
              <a:gd name="T11" fmla="*/ 29720 h 44691"/>
              <a:gd name="T12" fmla="*/ 77648 w 79475"/>
              <a:gd name="T13" fmla="*/ 43940 h 44691"/>
              <a:gd name="T14" fmla="*/ 64854 w 79475"/>
              <a:gd name="T15" fmla="*/ 43317 h 44691"/>
              <a:gd name="T16" fmla="*/ 56958 w 79475"/>
              <a:gd name="T17" fmla="*/ 43555 h 44691"/>
              <a:gd name="T18" fmla="*/ 54321 w 79475"/>
              <a:gd name="T19" fmla="*/ 43532 h 44691"/>
              <a:gd name="T20" fmla="*/ 39791 w 79475"/>
              <a:gd name="T21" fmla="*/ 43305 h 44691"/>
              <a:gd name="T22" fmla="*/ 28230 w 79475"/>
              <a:gd name="T23" fmla="*/ 43853 h 44691"/>
              <a:gd name="T24" fmla="*/ 18127 w 79475"/>
              <a:gd name="T25" fmla="*/ 42968 h 44691"/>
              <a:gd name="T26" fmla="*/ 16223 w 79475"/>
              <a:gd name="T27" fmla="*/ 44101 h 44691"/>
              <a:gd name="T28" fmla="*/ 691 w 79475"/>
              <a:gd name="T29" fmla="*/ 35590 h 44691"/>
              <a:gd name="T30" fmla="*/ 3406 w 79475"/>
              <a:gd name="T31" fmla="*/ 30684 h 44691"/>
              <a:gd name="T32" fmla="*/ 501 w 79475"/>
              <a:gd name="T33" fmla="*/ 23541 h 44691"/>
              <a:gd name="T34" fmla="*/ 846 w 79475"/>
              <a:gd name="T35" fmla="*/ 11325 h 44691"/>
              <a:gd name="T36" fmla="*/ 489 w 79475"/>
              <a:gd name="T37" fmla="*/ 9015 h 44691"/>
              <a:gd name="T38" fmla="*/ 1668 w 79475"/>
              <a:gd name="T39" fmla="*/ 681 h 44691"/>
              <a:gd name="T40" fmla="*/ 16098 w 79475"/>
              <a:gd name="T41" fmla="*/ 1800 h 44691"/>
              <a:gd name="T42" fmla="*/ 20175 w 79475"/>
              <a:gd name="T43" fmla="*/ 1094 h 44691"/>
              <a:gd name="T44" fmla="*/ 26623 w 79475"/>
              <a:gd name="T45" fmla="*/ 871 h 44691"/>
              <a:gd name="T46" fmla="*/ 32107 w 79475"/>
              <a:gd name="T47" fmla="*/ 924 h 44691"/>
              <a:gd name="T48" fmla="*/ 36374 w 79475"/>
              <a:gd name="T49" fmla="*/ 1121 h 44691"/>
              <a:gd name="T50" fmla="*/ 41339 w 79475"/>
              <a:gd name="T51" fmla="*/ 1276 h 44691"/>
              <a:gd name="T52" fmla="*/ 43732 w 79475"/>
              <a:gd name="T53" fmla="*/ 1574 h 44691"/>
              <a:gd name="T54" fmla="*/ 49614 w 79475"/>
              <a:gd name="T55" fmla="*/ 1276 h 44691"/>
              <a:gd name="T56" fmla="*/ 54280 w 79475"/>
              <a:gd name="T57" fmla="*/ 465 h 44691"/>
              <a:gd name="T58" fmla="*/ 56865 w 79475"/>
              <a:gd name="T59" fmla="*/ 204 h 44691"/>
              <a:gd name="T60" fmla="*/ 58221 w 79475"/>
              <a:gd name="T61" fmla="*/ 0 h 44691"/>
              <a:gd name="T62" fmla="*/ 55624 w 79475"/>
              <a:gd name="T63" fmla="*/ 663 h 44691"/>
              <a:gd name="T64" fmla="*/ 50245 w 79475"/>
              <a:gd name="T65" fmla="*/ 1086 h 44691"/>
              <a:gd name="T66" fmla="*/ 44006 w 79475"/>
              <a:gd name="T67" fmla="*/ 966 h 44691"/>
              <a:gd name="T68" fmla="*/ 41554 w 79475"/>
              <a:gd name="T69" fmla="*/ 1002 h 44691"/>
              <a:gd name="T70" fmla="*/ 35936 w 79475"/>
              <a:gd name="T71" fmla="*/ 1349 h 44691"/>
              <a:gd name="T72" fmla="*/ 33791 w 79475"/>
              <a:gd name="T73" fmla="*/ 1086 h 44691"/>
              <a:gd name="T74" fmla="*/ 28214 w 79475"/>
              <a:gd name="T75" fmla="*/ 539 h 44691"/>
              <a:gd name="T76" fmla="*/ 20267 w 79475"/>
              <a:gd name="T77" fmla="*/ 897 h 44691"/>
              <a:gd name="T78" fmla="*/ 16586 w 79475"/>
              <a:gd name="T79" fmla="*/ 2336 h 44691"/>
              <a:gd name="T80" fmla="*/ 1584 w 79475"/>
              <a:gd name="T81" fmla="*/ 562 h 44691"/>
              <a:gd name="T82" fmla="*/ 36 w 79475"/>
              <a:gd name="T83" fmla="*/ 9479 h 44691"/>
              <a:gd name="T84" fmla="*/ 834 w 79475"/>
              <a:gd name="T85" fmla="*/ 11194 h 44691"/>
              <a:gd name="T86" fmla="*/ 239 w 79475"/>
              <a:gd name="T87" fmla="*/ 30887 h 44691"/>
              <a:gd name="T88" fmla="*/ 3017 w 79475"/>
              <a:gd name="T89" fmla="*/ 30905 h 44691"/>
              <a:gd name="T90" fmla="*/ 382 w 79475"/>
              <a:gd name="T91" fmla="*/ 35399 h 44691"/>
              <a:gd name="T92" fmla="*/ 1372 w 79475"/>
              <a:gd name="T93" fmla="*/ 44686 h 44691"/>
              <a:gd name="T94" fmla="*/ 16396 w 79475"/>
              <a:gd name="T95" fmla="*/ 44281 h 44691"/>
              <a:gd name="T96" fmla="*/ 19760 w 79475"/>
              <a:gd name="T97" fmla="*/ 44228 h 44691"/>
              <a:gd name="T98" fmla="*/ 37351 w 79475"/>
              <a:gd name="T99" fmla="*/ 43793 h 44691"/>
              <a:gd name="T100" fmla="*/ 41280 w 79475"/>
              <a:gd name="T101" fmla="*/ 43853 h 44691"/>
              <a:gd name="T102" fmla="*/ 55120 w 79475"/>
              <a:gd name="T103" fmla="*/ 42873 h 44691"/>
              <a:gd name="T104" fmla="*/ 62425 w 79475"/>
              <a:gd name="T105" fmla="*/ 43615 h 44691"/>
              <a:gd name="T106" fmla="*/ 65818 w 79475"/>
              <a:gd name="T107" fmla="*/ 43755 h 44691"/>
              <a:gd name="T108" fmla="*/ 77766 w 79475"/>
              <a:gd name="T109" fmla="*/ 44181 h 44691"/>
              <a:gd name="T110" fmla="*/ 76046 w 79475"/>
              <a:gd name="T111" fmla="*/ 29625 h 44691"/>
              <a:gd name="T112" fmla="*/ 77689 w 79475"/>
              <a:gd name="T113" fmla="*/ 17266 h 44691"/>
              <a:gd name="T114" fmla="*/ 76124 w 79475"/>
              <a:gd name="T115" fmla="*/ 17164 h 44691"/>
              <a:gd name="T116" fmla="*/ 77987 w 79475"/>
              <a:gd name="T117" fmla="*/ 15635 h 44691"/>
              <a:gd name="T118" fmla="*/ 58221 w 79475"/>
              <a:gd name="T119" fmla="*/ 0 h 44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VN"/>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29574436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3" name="Google Shape;128;p6">
            <a:extLst>
              <a:ext uri="{FF2B5EF4-FFF2-40B4-BE49-F238E27FC236}">
                <a16:creationId xmlns:a16="http://schemas.microsoft.com/office/drawing/2014/main" id="{0C8B1D31-0FE0-A1CC-6815-F0B403475D58}"/>
              </a:ext>
            </a:extLst>
          </p:cNvPr>
          <p:cNvSpPr/>
          <p:nvPr/>
        </p:nvSpPr>
        <p:spPr>
          <a:xfrm>
            <a:off x="0" y="0"/>
            <a:ext cx="12192000" cy="6848475"/>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4" name="Google Shape;129;p6">
            <a:extLst>
              <a:ext uri="{FF2B5EF4-FFF2-40B4-BE49-F238E27FC236}">
                <a16:creationId xmlns:a16="http://schemas.microsoft.com/office/drawing/2014/main" id="{A6F8C046-DA96-8E38-D499-9ECA998DD43E}"/>
              </a:ext>
            </a:extLst>
          </p:cNvPr>
          <p:cNvSpPr/>
          <p:nvPr/>
        </p:nvSpPr>
        <p:spPr>
          <a:xfrm>
            <a:off x="442913" y="227013"/>
            <a:ext cx="11376025" cy="638651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5" name="Google Shape;130;p6">
            <a:extLst>
              <a:ext uri="{FF2B5EF4-FFF2-40B4-BE49-F238E27FC236}">
                <a16:creationId xmlns:a16="http://schemas.microsoft.com/office/drawing/2014/main" id="{5E1E32DB-BF03-9944-F055-01817CB67238}"/>
              </a:ext>
            </a:extLst>
          </p:cNvPr>
          <p:cNvSpPr/>
          <p:nvPr/>
        </p:nvSpPr>
        <p:spPr>
          <a:xfrm>
            <a:off x="415925" y="201613"/>
            <a:ext cx="11423650" cy="6423025"/>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 name="Google Shape;132;p6">
            <a:extLst>
              <a:ext uri="{FF2B5EF4-FFF2-40B4-BE49-F238E27FC236}">
                <a16:creationId xmlns:a16="http://schemas.microsoft.com/office/drawing/2014/main" id="{4BA00CC5-4A9D-7C35-703A-9AE3FBEE61E0}"/>
              </a:ext>
            </a:extLst>
          </p:cNvPr>
          <p:cNvSpPr txBox="1">
            <a:spLocks noGrp="1"/>
          </p:cNvSpPr>
          <p:nvPr>
            <p:ph type="sldNum" idx="10"/>
          </p:nvPr>
        </p:nvSpPr>
        <p:spPr/>
        <p:txBody>
          <a:bodyPr/>
          <a:lstStyle>
            <a:lvl1pPr lvl="0" defTabSz="1219170">
              <a:buClr>
                <a:srgbClr val="000000"/>
              </a:buClr>
              <a:buNone/>
              <a:defRPr kern="0" smtClean="0">
                <a:solidFill>
                  <a:srgbClr val="A01127"/>
                </a:solidFill>
                <a:cs typeface="Arial"/>
                <a:sym typeface="Aria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CF6AC345-0A99-F642-BD8B-3E64AA310E14}" type="slidenum">
              <a:rPr lang="en"/>
              <a:pPr>
                <a:defRPr/>
              </a:pPr>
              <a:t>‹#›</a:t>
            </a:fld>
            <a:endParaRPr lang="en"/>
          </a:p>
        </p:txBody>
      </p:sp>
    </p:spTree>
    <p:extLst>
      <p:ext uri="{BB962C8B-B14F-4D97-AF65-F5344CB8AC3E}">
        <p14:creationId xmlns:p14="http://schemas.microsoft.com/office/powerpoint/2010/main" val="17113437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9638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自定义内页">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E0194DD5-17E7-2E6C-20F1-A1BDE89A9083}"/>
              </a:ext>
            </a:extLst>
          </p:cNvPr>
          <p:cNvSpPr>
            <a:spLocks/>
          </p:cNvSpPr>
          <p:nvPr userDrawn="1"/>
        </p:nvSpPr>
        <p:spPr bwMode="auto">
          <a:xfrm>
            <a:off x="3916363" y="174625"/>
            <a:ext cx="8277225" cy="511175"/>
          </a:xfrm>
          <a:custGeom>
            <a:avLst/>
            <a:gdLst>
              <a:gd name="T0" fmla="*/ 63747 w 9116251"/>
              <a:gd name="T1" fmla="*/ 0 h 510988"/>
              <a:gd name="T2" fmla="*/ 6823591 w 9116251"/>
              <a:gd name="T3" fmla="*/ 0 h 510988"/>
              <a:gd name="T4" fmla="*/ 6823591 w 9116251"/>
              <a:gd name="T5" fmla="*/ 511362 h 510988"/>
              <a:gd name="T6" fmla="*/ 63747 w 9116251"/>
              <a:gd name="T7" fmla="*/ 511362 h 510988"/>
              <a:gd name="T8" fmla="*/ 0 w 9116251"/>
              <a:gd name="T9" fmla="*/ 426134 h 510988"/>
              <a:gd name="T10" fmla="*/ 0 w 9116251"/>
              <a:gd name="T11" fmla="*/ 85228 h 510988"/>
              <a:gd name="T12" fmla="*/ 63747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sp>
        <p:nvSpPr>
          <p:cNvPr id="3" name="圆角矩形 2">
            <a:extLst>
              <a:ext uri="{FF2B5EF4-FFF2-40B4-BE49-F238E27FC236}">
                <a16:creationId xmlns:a16="http://schemas.microsoft.com/office/drawing/2014/main" id="{33C40E53-21F6-76A9-D1E3-FE34729A585C}"/>
              </a:ext>
            </a:extLst>
          </p:cNvPr>
          <p:cNvSpPr>
            <a:spLocks noChangeArrowheads="1"/>
          </p:cNvSpPr>
          <p:nvPr userDrawn="1"/>
        </p:nvSpPr>
        <p:spPr bwMode="auto">
          <a:xfrm>
            <a:off x="636588" y="174625"/>
            <a:ext cx="3203575"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a:solidFill>
                <a:srgbClr val="FFFFFF"/>
              </a:solidFill>
              <a:latin typeface="Microsoft YaHei" panose="020B0503020204020204" pitchFamily="34" charset="-122"/>
            </a:endParaRPr>
          </a:p>
        </p:txBody>
      </p:sp>
      <p:sp>
        <p:nvSpPr>
          <p:cNvPr id="4" name="圆角矩形 3">
            <a:extLst>
              <a:ext uri="{FF2B5EF4-FFF2-40B4-BE49-F238E27FC236}">
                <a16:creationId xmlns:a16="http://schemas.microsoft.com/office/drawing/2014/main" id="{48912161-187C-CBEC-E969-6FCA4E728C9D}"/>
              </a:ext>
            </a:extLst>
          </p:cNvPr>
          <p:cNvSpPr>
            <a:spLocks noChangeArrowheads="1"/>
          </p:cNvSpPr>
          <p:nvPr userDrawn="1"/>
        </p:nvSpPr>
        <p:spPr bwMode="auto">
          <a:xfrm>
            <a:off x="709613" y="217488"/>
            <a:ext cx="3057525"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a:solidFill>
                <a:srgbClr val="FFFFFF"/>
              </a:solidFill>
              <a:latin typeface="Microsoft YaHei" panose="020B0503020204020204" pitchFamily="34" charset="-122"/>
            </a:endParaRPr>
          </a:p>
        </p:txBody>
      </p:sp>
      <p:cxnSp>
        <p:nvCxnSpPr>
          <p:cNvPr id="5" name="直接连接符 4">
            <a:extLst>
              <a:ext uri="{FF2B5EF4-FFF2-40B4-BE49-F238E27FC236}">
                <a16:creationId xmlns:a16="http://schemas.microsoft.com/office/drawing/2014/main" id="{783B2615-234E-92C9-E56F-01143EB95206}"/>
              </a:ext>
            </a:extLst>
          </p:cNvPr>
          <p:cNvCxnSpPr>
            <a:cxnSpLocks noChangeShapeType="1"/>
          </p:cNvCxnSpPr>
          <p:nvPr userDrawn="1"/>
        </p:nvCxnSpPr>
        <p:spPr bwMode="auto">
          <a:xfrm>
            <a:off x="3984625" y="174625"/>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F2804EB6-5840-E954-8B41-EB51AB4AB9C0}"/>
              </a:ext>
            </a:extLst>
          </p:cNvPr>
          <p:cNvSpPr>
            <a:spLocks/>
          </p:cNvSpPr>
          <p:nvPr userDrawn="1"/>
        </p:nvSpPr>
        <p:spPr bwMode="auto">
          <a:xfrm>
            <a:off x="-1588" y="174625"/>
            <a:ext cx="558801" cy="511175"/>
          </a:xfrm>
          <a:custGeom>
            <a:avLst/>
            <a:gdLst>
              <a:gd name="T0" fmla="*/ 0 w 558706"/>
              <a:gd name="T1" fmla="*/ 0 h 510988"/>
              <a:gd name="T2" fmla="*/ 473764 w 558706"/>
              <a:gd name="T3" fmla="*/ 0 h 510988"/>
              <a:gd name="T4" fmla="*/ 558969 w 558706"/>
              <a:gd name="T5" fmla="*/ 85228 h 510988"/>
              <a:gd name="T6" fmla="*/ 558969 w 558706"/>
              <a:gd name="T7" fmla="*/ 426134 h 510988"/>
              <a:gd name="T8" fmla="*/ 473764 w 558706"/>
              <a:gd name="T9" fmla="*/ 511362 h 510988"/>
              <a:gd name="T10" fmla="*/ 0 w 558706"/>
              <a:gd name="T11" fmla="*/ 511362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cxnSp>
        <p:nvCxnSpPr>
          <p:cNvPr id="7" name="直接连接符 6">
            <a:extLst>
              <a:ext uri="{FF2B5EF4-FFF2-40B4-BE49-F238E27FC236}">
                <a16:creationId xmlns:a16="http://schemas.microsoft.com/office/drawing/2014/main" id="{D0287165-AECF-9EF6-1922-186C3FD1F06C}"/>
              </a:ext>
            </a:extLst>
          </p:cNvPr>
          <p:cNvCxnSpPr>
            <a:cxnSpLocks noChangeShapeType="1"/>
          </p:cNvCxnSpPr>
          <p:nvPr userDrawn="1"/>
        </p:nvCxnSpPr>
        <p:spPr bwMode="auto">
          <a:xfrm>
            <a:off x="471488"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E28EC34E-ED35-E364-1C71-9BBF94A5A3A7}"/>
              </a:ext>
            </a:extLst>
          </p:cNvPr>
          <p:cNvCxnSpPr>
            <a:cxnSpLocks noChangeShapeType="1"/>
          </p:cNvCxnSpPr>
          <p:nvPr userDrawn="1"/>
        </p:nvCxnSpPr>
        <p:spPr bwMode="auto">
          <a:xfrm flipH="1">
            <a:off x="0" y="6843713"/>
            <a:ext cx="12193588"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83187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2C0673E5-70D3-E684-66D1-89BDCD88D77A}"/>
              </a:ext>
            </a:extLst>
          </p:cNvPr>
          <p:cNvSpPr>
            <a:spLocks/>
          </p:cNvSpPr>
          <p:nvPr userDrawn="1"/>
        </p:nvSpPr>
        <p:spPr bwMode="auto">
          <a:xfrm>
            <a:off x="3916363" y="174625"/>
            <a:ext cx="8277225" cy="511175"/>
          </a:xfrm>
          <a:custGeom>
            <a:avLst/>
            <a:gdLst>
              <a:gd name="T0" fmla="*/ 63747 w 9116251"/>
              <a:gd name="T1" fmla="*/ 0 h 510988"/>
              <a:gd name="T2" fmla="*/ 6823591 w 9116251"/>
              <a:gd name="T3" fmla="*/ 0 h 510988"/>
              <a:gd name="T4" fmla="*/ 6823591 w 9116251"/>
              <a:gd name="T5" fmla="*/ 511362 h 510988"/>
              <a:gd name="T6" fmla="*/ 63747 w 9116251"/>
              <a:gd name="T7" fmla="*/ 511362 h 510988"/>
              <a:gd name="T8" fmla="*/ 0 w 9116251"/>
              <a:gd name="T9" fmla="*/ 426134 h 510988"/>
              <a:gd name="T10" fmla="*/ 0 w 9116251"/>
              <a:gd name="T11" fmla="*/ 85228 h 510988"/>
              <a:gd name="T12" fmla="*/ 63747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sp>
        <p:nvSpPr>
          <p:cNvPr id="3" name="圆角矩形 2">
            <a:extLst>
              <a:ext uri="{FF2B5EF4-FFF2-40B4-BE49-F238E27FC236}">
                <a16:creationId xmlns:a16="http://schemas.microsoft.com/office/drawing/2014/main" id="{A972986C-39AC-67A9-58F9-C0E6B3D07EFC}"/>
              </a:ext>
            </a:extLst>
          </p:cNvPr>
          <p:cNvSpPr>
            <a:spLocks noChangeArrowheads="1"/>
          </p:cNvSpPr>
          <p:nvPr userDrawn="1"/>
        </p:nvSpPr>
        <p:spPr bwMode="auto">
          <a:xfrm>
            <a:off x="636588" y="174625"/>
            <a:ext cx="3203575"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a:solidFill>
                <a:srgbClr val="FFFFFF"/>
              </a:solidFill>
              <a:latin typeface="Microsoft YaHei" panose="020B0503020204020204" pitchFamily="34" charset="-122"/>
            </a:endParaRPr>
          </a:p>
        </p:txBody>
      </p:sp>
      <p:sp>
        <p:nvSpPr>
          <p:cNvPr id="4" name="圆角矩形 3">
            <a:extLst>
              <a:ext uri="{FF2B5EF4-FFF2-40B4-BE49-F238E27FC236}">
                <a16:creationId xmlns:a16="http://schemas.microsoft.com/office/drawing/2014/main" id="{8C692FC4-713B-53DB-5C45-F9ED74E469A9}"/>
              </a:ext>
            </a:extLst>
          </p:cNvPr>
          <p:cNvSpPr>
            <a:spLocks noChangeArrowheads="1"/>
          </p:cNvSpPr>
          <p:nvPr userDrawn="1"/>
        </p:nvSpPr>
        <p:spPr bwMode="auto">
          <a:xfrm>
            <a:off x="709613" y="217488"/>
            <a:ext cx="3057525"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a:solidFill>
                <a:srgbClr val="FFFFFF"/>
              </a:solidFill>
              <a:latin typeface="Microsoft YaHei" panose="020B0503020204020204" pitchFamily="34" charset="-122"/>
            </a:endParaRPr>
          </a:p>
        </p:txBody>
      </p:sp>
      <p:cxnSp>
        <p:nvCxnSpPr>
          <p:cNvPr id="5" name="直接连接符 4">
            <a:extLst>
              <a:ext uri="{FF2B5EF4-FFF2-40B4-BE49-F238E27FC236}">
                <a16:creationId xmlns:a16="http://schemas.microsoft.com/office/drawing/2014/main" id="{105C487C-F74D-CB7E-8116-47E687A1544A}"/>
              </a:ext>
            </a:extLst>
          </p:cNvPr>
          <p:cNvCxnSpPr>
            <a:cxnSpLocks noChangeShapeType="1"/>
          </p:cNvCxnSpPr>
          <p:nvPr userDrawn="1"/>
        </p:nvCxnSpPr>
        <p:spPr bwMode="auto">
          <a:xfrm>
            <a:off x="3984625" y="174625"/>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F9BDBC17-B1CF-FA5F-BAD7-B35BFD5FE1E2}"/>
              </a:ext>
            </a:extLst>
          </p:cNvPr>
          <p:cNvSpPr>
            <a:spLocks/>
          </p:cNvSpPr>
          <p:nvPr userDrawn="1"/>
        </p:nvSpPr>
        <p:spPr bwMode="auto">
          <a:xfrm>
            <a:off x="-1588" y="174625"/>
            <a:ext cx="558801" cy="511175"/>
          </a:xfrm>
          <a:custGeom>
            <a:avLst/>
            <a:gdLst>
              <a:gd name="T0" fmla="*/ 0 w 558706"/>
              <a:gd name="T1" fmla="*/ 0 h 510988"/>
              <a:gd name="T2" fmla="*/ 473764 w 558706"/>
              <a:gd name="T3" fmla="*/ 0 h 510988"/>
              <a:gd name="T4" fmla="*/ 558969 w 558706"/>
              <a:gd name="T5" fmla="*/ 85228 h 510988"/>
              <a:gd name="T6" fmla="*/ 558969 w 558706"/>
              <a:gd name="T7" fmla="*/ 426134 h 510988"/>
              <a:gd name="T8" fmla="*/ 473764 w 558706"/>
              <a:gd name="T9" fmla="*/ 511362 h 510988"/>
              <a:gd name="T10" fmla="*/ 0 w 558706"/>
              <a:gd name="T11" fmla="*/ 511362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cxnSp>
        <p:nvCxnSpPr>
          <p:cNvPr id="7" name="直接连接符 6">
            <a:extLst>
              <a:ext uri="{FF2B5EF4-FFF2-40B4-BE49-F238E27FC236}">
                <a16:creationId xmlns:a16="http://schemas.microsoft.com/office/drawing/2014/main" id="{363651A7-E996-5A44-99EC-ECC8EAC2E424}"/>
              </a:ext>
            </a:extLst>
          </p:cNvPr>
          <p:cNvCxnSpPr>
            <a:cxnSpLocks noChangeShapeType="1"/>
          </p:cNvCxnSpPr>
          <p:nvPr userDrawn="1"/>
        </p:nvCxnSpPr>
        <p:spPr bwMode="auto">
          <a:xfrm>
            <a:off x="471488"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8AA9CB20-149E-34EC-D502-2AEF5856B842}"/>
              </a:ext>
            </a:extLst>
          </p:cNvPr>
          <p:cNvCxnSpPr>
            <a:cxnSpLocks noChangeShapeType="1"/>
          </p:cNvCxnSpPr>
          <p:nvPr userDrawn="1"/>
        </p:nvCxnSpPr>
        <p:spPr bwMode="auto">
          <a:xfrm flipH="1">
            <a:off x="0" y="6843713"/>
            <a:ext cx="12193588"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624506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任意多边形 8">
            <a:extLst>
              <a:ext uri="{FF2B5EF4-FFF2-40B4-BE49-F238E27FC236}">
                <a16:creationId xmlns:a16="http://schemas.microsoft.com/office/drawing/2014/main" id="{B06AB313-215B-2795-4066-026CF019EA6E}"/>
              </a:ext>
            </a:extLst>
          </p:cNvPr>
          <p:cNvSpPr/>
          <p:nvPr userDrawn="1"/>
        </p:nvSpPr>
        <p:spPr>
          <a:xfrm>
            <a:off x="0" y="6235700"/>
            <a:ext cx="12193588" cy="674688"/>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 name="任意多边形 9">
            <a:extLst>
              <a:ext uri="{FF2B5EF4-FFF2-40B4-BE49-F238E27FC236}">
                <a16:creationId xmlns:a16="http://schemas.microsoft.com/office/drawing/2014/main" id="{B836C119-6352-EE06-3C43-CD3FC63C9BC5}"/>
              </a:ext>
            </a:extLst>
          </p:cNvPr>
          <p:cNvSpPr/>
          <p:nvPr userDrawn="1"/>
        </p:nvSpPr>
        <p:spPr>
          <a:xfrm flipH="1">
            <a:off x="0" y="6165850"/>
            <a:ext cx="12193588" cy="62547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Tree>
    <p:extLst>
      <p:ext uri="{BB962C8B-B14F-4D97-AF65-F5344CB8AC3E}">
        <p14:creationId xmlns:p14="http://schemas.microsoft.com/office/powerpoint/2010/main" val="19892370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47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07740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488488"/>
      </p:ext>
    </p:extLst>
  </p:cSld>
  <p:clrMapOvr>
    <a:masterClrMapping/>
  </p:clrMapOvr>
  <p:transition spd="slow"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3518634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36318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866280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904498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32213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039836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2786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2077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46230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8214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15679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27531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82958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519415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8491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5/19/2025</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4015604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6407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4D2871-6C75-F649-84FE-9C41A8203423}"/>
              </a:ext>
            </a:extLst>
          </p:cNvPr>
          <p:cNvSpPr>
            <a:spLocks noGrp="1"/>
          </p:cNvSpPr>
          <p:nvPr>
            <p:ph type="dt" sz="half" idx="10"/>
          </p:nvPr>
        </p:nvSpPr>
        <p:spPr/>
        <p:txBody>
          <a:bodyPr/>
          <a:lstStyle>
            <a:lvl1pPr>
              <a:defRPr/>
            </a:lvl1pPr>
          </a:lstStyle>
          <a:p>
            <a:pPr>
              <a:defRPr/>
            </a:pPr>
            <a:fld id="{8A148ADF-40CB-C642-A805-1B3638C636E2}" type="datetimeFigureOut">
              <a:rPr lang="en-US"/>
              <a:pPr>
                <a:defRPr/>
              </a:pPr>
              <a:t>5/19/2025</a:t>
            </a:fld>
            <a:endParaRPr lang="en-US"/>
          </a:p>
        </p:txBody>
      </p:sp>
      <p:sp>
        <p:nvSpPr>
          <p:cNvPr id="5" name="Footer Placeholder 4">
            <a:extLst>
              <a:ext uri="{FF2B5EF4-FFF2-40B4-BE49-F238E27FC236}">
                <a16:creationId xmlns:a16="http://schemas.microsoft.com/office/drawing/2014/main" id="{54E1F180-6F5E-C943-A27E-6677FE68A0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BF98B9-101A-194E-A57D-51D2E77DA6D4}"/>
              </a:ext>
            </a:extLst>
          </p:cNvPr>
          <p:cNvSpPr>
            <a:spLocks noGrp="1"/>
          </p:cNvSpPr>
          <p:nvPr>
            <p:ph type="sldNum" sz="quarter" idx="12"/>
          </p:nvPr>
        </p:nvSpPr>
        <p:spPr/>
        <p:txBody>
          <a:bodyPr/>
          <a:lstStyle>
            <a:lvl1pPr>
              <a:defRPr/>
            </a:lvl1pPr>
          </a:lstStyle>
          <a:p>
            <a:pPr>
              <a:defRPr/>
            </a:pPr>
            <a:fld id="{C1E203AF-A0EC-F74D-9FBB-5BC98CFC981E}" type="slidenum">
              <a:rPr lang="en-US"/>
              <a:pPr>
                <a:defRPr/>
              </a:pPr>
              <a:t>‹#›</a:t>
            </a:fld>
            <a:endParaRPr lang="en-US"/>
          </a:p>
        </p:txBody>
      </p:sp>
    </p:spTree>
    <p:extLst>
      <p:ext uri="{BB962C8B-B14F-4D97-AF65-F5344CB8AC3E}">
        <p14:creationId xmlns:p14="http://schemas.microsoft.com/office/powerpoint/2010/main" val="896095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33F7B-1AF2-9A45-AD47-A4694AE31930}"/>
              </a:ext>
            </a:extLst>
          </p:cNvPr>
          <p:cNvSpPr>
            <a:spLocks noGrp="1"/>
          </p:cNvSpPr>
          <p:nvPr>
            <p:ph type="dt" sz="half" idx="10"/>
          </p:nvPr>
        </p:nvSpPr>
        <p:spPr/>
        <p:txBody>
          <a:bodyPr/>
          <a:lstStyle>
            <a:lvl1pPr>
              <a:defRPr/>
            </a:lvl1pPr>
          </a:lstStyle>
          <a:p>
            <a:pPr>
              <a:defRPr/>
            </a:pPr>
            <a:fld id="{ACEF0412-E9CD-2A4B-9283-9BE87F32E7AF}" type="datetimeFigureOut">
              <a:rPr lang="en-US"/>
              <a:pPr>
                <a:defRPr/>
              </a:pPr>
              <a:t>5/19/2025</a:t>
            </a:fld>
            <a:endParaRPr lang="en-US"/>
          </a:p>
        </p:txBody>
      </p:sp>
      <p:sp>
        <p:nvSpPr>
          <p:cNvPr id="5" name="Footer Placeholder 4">
            <a:extLst>
              <a:ext uri="{FF2B5EF4-FFF2-40B4-BE49-F238E27FC236}">
                <a16:creationId xmlns:a16="http://schemas.microsoft.com/office/drawing/2014/main" id="{D0A13BFC-045E-0743-8A15-46652BDB1E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7F1D7C-5211-E14B-B322-4552333C8B6F}"/>
              </a:ext>
            </a:extLst>
          </p:cNvPr>
          <p:cNvSpPr>
            <a:spLocks noGrp="1"/>
          </p:cNvSpPr>
          <p:nvPr>
            <p:ph type="sldNum" sz="quarter" idx="12"/>
          </p:nvPr>
        </p:nvSpPr>
        <p:spPr/>
        <p:txBody>
          <a:bodyPr/>
          <a:lstStyle>
            <a:lvl1pPr>
              <a:defRPr/>
            </a:lvl1pPr>
          </a:lstStyle>
          <a:p>
            <a:pPr>
              <a:defRPr/>
            </a:pPr>
            <a:fld id="{62572AC8-6897-E94F-8EAE-DCFF256BDB6E}" type="slidenum">
              <a:rPr lang="en-US"/>
              <a:pPr>
                <a:defRPr/>
              </a:pPr>
              <a:t>‹#›</a:t>
            </a:fld>
            <a:endParaRPr lang="en-US"/>
          </a:p>
        </p:txBody>
      </p:sp>
    </p:spTree>
    <p:extLst>
      <p:ext uri="{BB962C8B-B14F-4D97-AF65-F5344CB8AC3E}">
        <p14:creationId xmlns:p14="http://schemas.microsoft.com/office/powerpoint/2010/main" val="239901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50289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099A9-110C-CD47-8A67-EA155A812AF8}"/>
              </a:ext>
            </a:extLst>
          </p:cNvPr>
          <p:cNvSpPr>
            <a:spLocks noGrp="1"/>
          </p:cNvSpPr>
          <p:nvPr>
            <p:ph type="dt" sz="half" idx="10"/>
          </p:nvPr>
        </p:nvSpPr>
        <p:spPr/>
        <p:txBody>
          <a:bodyPr/>
          <a:lstStyle>
            <a:lvl1pPr>
              <a:defRPr/>
            </a:lvl1pPr>
          </a:lstStyle>
          <a:p>
            <a:pPr>
              <a:defRPr/>
            </a:pPr>
            <a:fld id="{D52677A8-DBE6-6440-B86D-FADD1BB31694}" type="datetimeFigureOut">
              <a:rPr lang="en-US"/>
              <a:pPr>
                <a:defRPr/>
              </a:pPr>
              <a:t>5/19/2025</a:t>
            </a:fld>
            <a:endParaRPr lang="en-US"/>
          </a:p>
        </p:txBody>
      </p:sp>
      <p:sp>
        <p:nvSpPr>
          <p:cNvPr id="5" name="Footer Placeholder 4">
            <a:extLst>
              <a:ext uri="{FF2B5EF4-FFF2-40B4-BE49-F238E27FC236}">
                <a16:creationId xmlns:a16="http://schemas.microsoft.com/office/drawing/2014/main" id="{FC0474B9-1240-D24F-9342-023F55FB09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744992-B99B-D943-92DD-CCD9916591B9}"/>
              </a:ext>
            </a:extLst>
          </p:cNvPr>
          <p:cNvSpPr>
            <a:spLocks noGrp="1"/>
          </p:cNvSpPr>
          <p:nvPr>
            <p:ph type="sldNum" sz="quarter" idx="12"/>
          </p:nvPr>
        </p:nvSpPr>
        <p:spPr/>
        <p:txBody>
          <a:bodyPr/>
          <a:lstStyle>
            <a:lvl1pPr>
              <a:defRPr/>
            </a:lvl1pPr>
          </a:lstStyle>
          <a:p>
            <a:pPr>
              <a:defRPr/>
            </a:pPr>
            <a:fld id="{835CFDF2-054C-8246-A47E-31663267D346}" type="slidenum">
              <a:rPr lang="en-US"/>
              <a:pPr>
                <a:defRPr/>
              </a:pPr>
              <a:t>‹#›</a:t>
            </a:fld>
            <a:endParaRPr lang="en-US"/>
          </a:p>
        </p:txBody>
      </p:sp>
    </p:spTree>
    <p:extLst>
      <p:ext uri="{BB962C8B-B14F-4D97-AF65-F5344CB8AC3E}">
        <p14:creationId xmlns:p14="http://schemas.microsoft.com/office/powerpoint/2010/main" val="3251595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2B4705A-8D31-E14E-9334-4547FD6A0964}"/>
              </a:ext>
            </a:extLst>
          </p:cNvPr>
          <p:cNvSpPr>
            <a:spLocks noGrp="1"/>
          </p:cNvSpPr>
          <p:nvPr>
            <p:ph type="dt" sz="half" idx="10"/>
          </p:nvPr>
        </p:nvSpPr>
        <p:spPr/>
        <p:txBody>
          <a:bodyPr/>
          <a:lstStyle>
            <a:lvl1pPr>
              <a:defRPr/>
            </a:lvl1pPr>
          </a:lstStyle>
          <a:p>
            <a:pPr>
              <a:defRPr/>
            </a:pPr>
            <a:fld id="{B0A0D28A-A8A8-B24A-93B5-193F50ED407C}" type="datetimeFigureOut">
              <a:rPr lang="en-US"/>
              <a:pPr>
                <a:defRPr/>
              </a:pPr>
              <a:t>5/19/2025</a:t>
            </a:fld>
            <a:endParaRPr lang="en-US"/>
          </a:p>
        </p:txBody>
      </p:sp>
      <p:sp>
        <p:nvSpPr>
          <p:cNvPr id="6" name="Footer Placeholder 4">
            <a:extLst>
              <a:ext uri="{FF2B5EF4-FFF2-40B4-BE49-F238E27FC236}">
                <a16:creationId xmlns:a16="http://schemas.microsoft.com/office/drawing/2014/main" id="{AAF21CC3-DB29-3B4B-8F24-BEC2EC74E2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FC11C6-0FFE-B247-848D-5D6FCBEFBBCD}"/>
              </a:ext>
            </a:extLst>
          </p:cNvPr>
          <p:cNvSpPr>
            <a:spLocks noGrp="1"/>
          </p:cNvSpPr>
          <p:nvPr>
            <p:ph type="sldNum" sz="quarter" idx="12"/>
          </p:nvPr>
        </p:nvSpPr>
        <p:spPr/>
        <p:txBody>
          <a:bodyPr/>
          <a:lstStyle>
            <a:lvl1pPr>
              <a:defRPr/>
            </a:lvl1pPr>
          </a:lstStyle>
          <a:p>
            <a:pPr>
              <a:defRPr/>
            </a:pPr>
            <a:fld id="{466BC484-0107-0F46-A093-738B23819DAF}" type="slidenum">
              <a:rPr lang="en-US"/>
              <a:pPr>
                <a:defRPr/>
              </a:pPr>
              <a:t>‹#›</a:t>
            </a:fld>
            <a:endParaRPr lang="en-US"/>
          </a:p>
        </p:txBody>
      </p:sp>
    </p:spTree>
    <p:extLst>
      <p:ext uri="{BB962C8B-B14F-4D97-AF65-F5344CB8AC3E}">
        <p14:creationId xmlns:p14="http://schemas.microsoft.com/office/powerpoint/2010/main" val="3307121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EB13508-F2C9-A542-9A2C-AE797464C1F8}"/>
              </a:ext>
            </a:extLst>
          </p:cNvPr>
          <p:cNvSpPr>
            <a:spLocks noGrp="1"/>
          </p:cNvSpPr>
          <p:nvPr>
            <p:ph type="dt" sz="half" idx="10"/>
          </p:nvPr>
        </p:nvSpPr>
        <p:spPr/>
        <p:txBody>
          <a:bodyPr/>
          <a:lstStyle>
            <a:lvl1pPr>
              <a:defRPr/>
            </a:lvl1pPr>
          </a:lstStyle>
          <a:p>
            <a:pPr>
              <a:defRPr/>
            </a:pPr>
            <a:fld id="{59F0528A-6F98-ED44-B24F-A56EAFA21486}" type="datetimeFigureOut">
              <a:rPr lang="en-US"/>
              <a:pPr>
                <a:defRPr/>
              </a:pPr>
              <a:t>5/19/2025</a:t>
            </a:fld>
            <a:endParaRPr lang="en-US"/>
          </a:p>
        </p:txBody>
      </p:sp>
      <p:sp>
        <p:nvSpPr>
          <p:cNvPr id="8" name="Footer Placeholder 4">
            <a:extLst>
              <a:ext uri="{FF2B5EF4-FFF2-40B4-BE49-F238E27FC236}">
                <a16:creationId xmlns:a16="http://schemas.microsoft.com/office/drawing/2014/main" id="{DF5FD215-CC04-974F-93C9-130CEBDD22D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216771A-A6C1-2441-AEB9-2BE18341D13B}"/>
              </a:ext>
            </a:extLst>
          </p:cNvPr>
          <p:cNvSpPr>
            <a:spLocks noGrp="1"/>
          </p:cNvSpPr>
          <p:nvPr>
            <p:ph type="sldNum" sz="quarter" idx="12"/>
          </p:nvPr>
        </p:nvSpPr>
        <p:spPr/>
        <p:txBody>
          <a:bodyPr/>
          <a:lstStyle>
            <a:lvl1pPr>
              <a:defRPr/>
            </a:lvl1pPr>
          </a:lstStyle>
          <a:p>
            <a:pPr>
              <a:defRPr/>
            </a:pPr>
            <a:fld id="{AA1F947D-E98E-E044-A6D4-6E85F87F24C6}" type="slidenum">
              <a:rPr lang="en-US"/>
              <a:pPr>
                <a:defRPr/>
              </a:pPr>
              <a:t>‹#›</a:t>
            </a:fld>
            <a:endParaRPr lang="en-US"/>
          </a:p>
        </p:txBody>
      </p:sp>
    </p:spTree>
    <p:extLst>
      <p:ext uri="{BB962C8B-B14F-4D97-AF65-F5344CB8AC3E}">
        <p14:creationId xmlns:p14="http://schemas.microsoft.com/office/powerpoint/2010/main" val="3176137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8F735AA-0E41-7349-9464-D110401ADDF5}"/>
              </a:ext>
            </a:extLst>
          </p:cNvPr>
          <p:cNvSpPr>
            <a:spLocks noGrp="1"/>
          </p:cNvSpPr>
          <p:nvPr>
            <p:ph type="dt" sz="half" idx="10"/>
          </p:nvPr>
        </p:nvSpPr>
        <p:spPr/>
        <p:txBody>
          <a:bodyPr/>
          <a:lstStyle>
            <a:lvl1pPr>
              <a:defRPr/>
            </a:lvl1pPr>
          </a:lstStyle>
          <a:p>
            <a:pPr>
              <a:defRPr/>
            </a:pPr>
            <a:fld id="{82559211-37A4-5C46-ACD6-6BDF869286E8}" type="datetimeFigureOut">
              <a:rPr lang="en-US"/>
              <a:pPr>
                <a:defRPr/>
              </a:pPr>
              <a:t>5/19/2025</a:t>
            </a:fld>
            <a:endParaRPr lang="en-US"/>
          </a:p>
        </p:txBody>
      </p:sp>
      <p:sp>
        <p:nvSpPr>
          <p:cNvPr id="4" name="Footer Placeholder 4">
            <a:extLst>
              <a:ext uri="{FF2B5EF4-FFF2-40B4-BE49-F238E27FC236}">
                <a16:creationId xmlns:a16="http://schemas.microsoft.com/office/drawing/2014/main" id="{F68915C5-CBDE-4644-9189-C7D2236CC8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BF2EBA6-E4F6-5A4D-9BD8-4A657BC225D8}"/>
              </a:ext>
            </a:extLst>
          </p:cNvPr>
          <p:cNvSpPr>
            <a:spLocks noGrp="1"/>
          </p:cNvSpPr>
          <p:nvPr>
            <p:ph type="sldNum" sz="quarter" idx="12"/>
          </p:nvPr>
        </p:nvSpPr>
        <p:spPr/>
        <p:txBody>
          <a:bodyPr/>
          <a:lstStyle>
            <a:lvl1pPr>
              <a:defRPr/>
            </a:lvl1pPr>
          </a:lstStyle>
          <a:p>
            <a:pPr>
              <a:defRPr/>
            </a:pPr>
            <a:fld id="{683A77A8-115E-9249-9DDC-C00559D2DF0E}" type="slidenum">
              <a:rPr lang="en-US"/>
              <a:pPr>
                <a:defRPr/>
              </a:pPr>
              <a:t>‹#›</a:t>
            </a:fld>
            <a:endParaRPr lang="en-US"/>
          </a:p>
        </p:txBody>
      </p:sp>
    </p:spTree>
    <p:extLst>
      <p:ext uri="{BB962C8B-B14F-4D97-AF65-F5344CB8AC3E}">
        <p14:creationId xmlns:p14="http://schemas.microsoft.com/office/powerpoint/2010/main" val="3676479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A3B633-6E10-1849-9926-753CDCE74829}"/>
              </a:ext>
            </a:extLst>
          </p:cNvPr>
          <p:cNvSpPr>
            <a:spLocks noGrp="1"/>
          </p:cNvSpPr>
          <p:nvPr>
            <p:ph type="dt" sz="half" idx="10"/>
          </p:nvPr>
        </p:nvSpPr>
        <p:spPr/>
        <p:txBody>
          <a:bodyPr/>
          <a:lstStyle>
            <a:lvl1pPr>
              <a:defRPr/>
            </a:lvl1pPr>
          </a:lstStyle>
          <a:p>
            <a:pPr>
              <a:defRPr/>
            </a:pPr>
            <a:fld id="{BAFB63D7-7D50-8E48-B5B5-5ABE272979EE}" type="datetimeFigureOut">
              <a:rPr lang="en-US"/>
              <a:pPr>
                <a:defRPr/>
              </a:pPr>
              <a:t>5/19/2025</a:t>
            </a:fld>
            <a:endParaRPr lang="en-US"/>
          </a:p>
        </p:txBody>
      </p:sp>
      <p:sp>
        <p:nvSpPr>
          <p:cNvPr id="3" name="Footer Placeholder 4">
            <a:extLst>
              <a:ext uri="{FF2B5EF4-FFF2-40B4-BE49-F238E27FC236}">
                <a16:creationId xmlns:a16="http://schemas.microsoft.com/office/drawing/2014/main" id="{903A88AA-CAAA-DC42-9F8B-162B1F9311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0A8F392-8221-EF4E-B080-67F429835D93}"/>
              </a:ext>
            </a:extLst>
          </p:cNvPr>
          <p:cNvSpPr>
            <a:spLocks noGrp="1"/>
          </p:cNvSpPr>
          <p:nvPr>
            <p:ph type="sldNum" sz="quarter" idx="12"/>
          </p:nvPr>
        </p:nvSpPr>
        <p:spPr/>
        <p:txBody>
          <a:bodyPr/>
          <a:lstStyle>
            <a:lvl1pPr>
              <a:defRPr/>
            </a:lvl1pPr>
          </a:lstStyle>
          <a:p>
            <a:pPr>
              <a:defRPr/>
            </a:pPr>
            <a:fld id="{8BA28599-245F-2442-A1A6-591445710BF3}" type="slidenum">
              <a:rPr lang="en-US"/>
              <a:pPr>
                <a:defRPr/>
              </a:pPr>
              <a:t>‹#›</a:t>
            </a:fld>
            <a:endParaRPr lang="en-US"/>
          </a:p>
        </p:txBody>
      </p:sp>
    </p:spTree>
    <p:extLst>
      <p:ext uri="{BB962C8B-B14F-4D97-AF65-F5344CB8AC3E}">
        <p14:creationId xmlns:p14="http://schemas.microsoft.com/office/powerpoint/2010/main" val="3111671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0DFF6E4-9CB4-BA49-98CA-6CD28CFC92E2}"/>
              </a:ext>
            </a:extLst>
          </p:cNvPr>
          <p:cNvSpPr>
            <a:spLocks noGrp="1"/>
          </p:cNvSpPr>
          <p:nvPr>
            <p:ph type="dt" sz="half" idx="10"/>
          </p:nvPr>
        </p:nvSpPr>
        <p:spPr/>
        <p:txBody>
          <a:bodyPr/>
          <a:lstStyle>
            <a:lvl1pPr>
              <a:defRPr/>
            </a:lvl1pPr>
          </a:lstStyle>
          <a:p>
            <a:pPr>
              <a:defRPr/>
            </a:pPr>
            <a:fld id="{6225E884-3768-2E4D-911E-C57B22202DAF}" type="datetimeFigureOut">
              <a:rPr lang="en-US"/>
              <a:pPr>
                <a:defRPr/>
              </a:pPr>
              <a:t>5/19/2025</a:t>
            </a:fld>
            <a:endParaRPr lang="en-US"/>
          </a:p>
        </p:txBody>
      </p:sp>
      <p:sp>
        <p:nvSpPr>
          <p:cNvPr id="6" name="Footer Placeholder 4">
            <a:extLst>
              <a:ext uri="{FF2B5EF4-FFF2-40B4-BE49-F238E27FC236}">
                <a16:creationId xmlns:a16="http://schemas.microsoft.com/office/drawing/2014/main" id="{9E41637B-74F8-3C40-8273-549EE39E68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409A16-ABE8-C642-869E-1A83A516C12F}"/>
              </a:ext>
            </a:extLst>
          </p:cNvPr>
          <p:cNvSpPr>
            <a:spLocks noGrp="1"/>
          </p:cNvSpPr>
          <p:nvPr>
            <p:ph type="sldNum" sz="quarter" idx="12"/>
          </p:nvPr>
        </p:nvSpPr>
        <p:spPr/>
        <p:txBody>
          <a:bodyPr/>
          <a:lstStyle>
            <a:lvl1pPr>
              <a:defRPr/>
            </a:lvl1pPr>
          </a:lstStyle>
          <a:p>
            <a:pPr>
              <a:defRPr/>
            </a:pPr>
            <a:fld id="{B95F5022-68A9-1A4B-8770-4330A6E694DE}" type="slidenum">
              <a:rPr lang="en-US"/>
              <a:pPr>
                <a:defRPr/>
              </a:pPr>
              <a:t>‹#›</a:t>
            </a:fld>
            <a:endParaRPr lang="en-US"/>
          </a:p>
        </p:txBody>
      </p:sp>
    </p:spTree>
    <p:extLst>
      <p:ext uri="{BB962C8B-B14F-4D97-AF65-F5344CB8AC3E}">
        <p14:creationId xmlns:p14="http://schemas.microsoft.com/office/powerpoint/2010/main" val="3946038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9700B20-7D08-FB46-A854-2A953F2A9019}"/>
              </a:ext>
            </a:extLst>
          </p:cNvPr>
          <p:cNvSpPr>
            <a:spLocks noGrp="1"/>
          </p:cNvSpPr>
          <p:nvPr>
            <p:ph type="dt" sz="half" idx="10"/>
          </p:nvPr>
        </p:nvSpPr>
        <p:spPr/>
        <p:txBody>
          <a:bodyPr/>
          <a:lstStyle>
            <a:lvl1pPr>
              <a:defRPr/>
            </a:lvl1pPr>
          </a:lstStyle>
          <a:p>
            <a:pPr>
              <a:defRPr/>
            </a:pPr>
            <a:fld id="{2B63EDF3-C609-F14E-BA8A-55CB6AE8E74F}" type="datetimeFigureOut">
              <a:rPr lang="en-US"/>
              <a:pPr>
                <a:defRPr/>
              </a:pPr>
              <a:t>5/19/2025</a:t>
            </a:fld>
            <a:endParaRPr lang="en-US"/>
          </a:p>
        </p:txBody>
      </p:sp>
      <p:sp>
        <p:nvSpPr>
          <p:cNvPr id="6" name="Footer Placeholder 4">
            <a:extLst>
              <a:ext uri="{FF2B5EF4-FFF2-40B4-BE49-F238E27FC236}">
                <a16:creationId xmlns:a16="http://schemas.microsoft.com/office/drawing/2014/main" id="{0F59A7BA-3D5E-4348-8DDE-528C50B3DD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E8502B-2C57-CE4C-B600-097F0A7527A2}"/>
              </a:ext>
            </a:extLst>
          </p:cNvPr>
          <p:cNvSpPr>
            <a:spLocks noGrp="1"/>
          </p:cNvSpPr>
          <p:nvPr>
            <p:ph type="sldNum" sz="quarter" idx="12"/>
          </p:nvPr>
        </p:nvSpPr>
        <p:spPr/>
        <p:txBody>
          <a:bodyPr/>
          <a:lstStyle>
            <a:lvl1pPr>
              <a:defRPr/>
            </a:lvl1pPr>
          </a:lstStyle>
          <a:p>
            <a:pPr>
              <a:defRPr/>
            </a:pPr>
            <a:fld id="{FC75187F-0CC5-984F-A2D7-57CAC3E1C508}" type="slidenum">
              <a:rPr lang="en-US"/>
              <a:pPr>
                <a:defRPr/>
              </a:pPr>
              <a:t>‹#›</a:t>
            </a:fld>
            <a:endParaRPr lang="en-US"/>
          </a:p>
        </p:txBody>
      </p:sp>
    </p:spTree>
    <p:extLst>
      <p:ext uri="{BB962C8B-B14F-4D97-AF65-F5344CB8AC3E}">
        <p14:creationId xmlns:p14="http://schemas.microsoft.com/office/powerpoint/2010/main" val="329316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DE3A9-A499-5F42-BAD7-ED1693F77A41}"/>
              </a:ext>
            </a:extLst>
          </p:cNvPr>
          <p:cNvSpPr>
            <a:spLocks noGrp="1"/>
          </p:cNvSpPr>
          <p:nvPr>
            <p:ph type="dt" sz="half" idx="10"/>
          </p:nvPr>
        </p:nvSpPr>
        <p:spPr/>
        <p:txBody>
          <a:bodyPr/>
          <a:lstStyle>
            <a:lvl1pPr>
              <a:defRPr/>
            </a:lvl1pPr>
          </a:lstStyle>
          <a:p>
            <a:pPr>
              <a:defRPr/>
            </a:pPr>
            <a:fld id="{6298CE3E-A2F5-1943-B5A6-BD7C33C5B9E3}" type="datetimeFigureOut">
              <a:rPr lang="en-US"/>
              <a:pPr>
                <a:defRPr/>
              </a:pPr>
              <a:t>5/19/2025</a:t>
            </a:fld>
            <a:endParaRPr lang="en-US"/>
          </a:p>
        </p:txBody>
      </p:sp>
      <p:sp>
        <p:nvSpPr>
          <p:cNvPr id="5" name="Footer Placeholder 4">
            <a:extLst>
              <a:ext uri="{FF2B5EF4-FFF2-40B4-BE49-F238E27FC236}">
                <a16:creationId xmlns:a16="http://schemas.microsoft.com/office/drawing/2014/main" id="{80E49443-0B21-E648-97C1-BB8E8EAD01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94A15D-4289-604D-AEE9-558830CCA919}"/>
              </a:ext>
            </a:extLst>
          </p:cNvPr>
          <p:cNvSpPr>
            <a:spLocks noGrp="1"/>
          </p:cNvSpPr>
          <p:nvPr>
            <p:ph type="sldNum" sz="quarter" idx="12"/>
          </p:nvPr>
        </p:nvSpPr>
        <p:spPr/>
        <p:txBody>
          <a:bodyPr/>
          <a:lstStyle>
            <a:lvl1pPr>
              <a:defRPr/>
            </a:lvl1pPr>
          </a:lstStyle>
          <a:p>
            <a:pPr>
              <a:defRPr/>
            </a:pPr>
            <a:fld id="{487432E4-1723-9948-AA95-6C1FF8C89A30}" type="slidenum">
              <a:rPr lang="en-US"/>
              <a:pPr>
                <a:defRPr/>
              </a:pPr>
              <a:t>‹#›</a:t>
            </a:fld>
            <a:endParaRPr lang="en-US"/>
          </a:p>
        </p:txBody>
      </p:sp>
    </p:spTree>
    <p:extLst>
      <p:ext uri="{BB962C8B-B14F-4D97-AF65-F5344CB8AC3E}">
        <p14:creationId xmlns:p14="http://schemas.microsoft.com/office/powerpoint/2010/main" val="2420919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C49F0-A452-034E-9978-ED76AF95AFAC}"/>
              </a:ext>
            </a:extLst>
          </p:cNvPr>
          <p:cNvSpPr>
            <a:spLocks noGrp="1"/>
          </p:cNvSpPr>
          <p:nvPr>
            <p:ph type="dt" sz="half" idx="10"/>
          </p:nvPr>
        </p:nvSpPr>
        <p:spPr/>
        <p:txBody>
          <a:bodyPr/>
          <a:lstStyle>
            <a:lvl1pPr>
              <a:defRPr/>
            </a:lvl1pPr>
          </a:lstStyle>
          <a:p>
            <a:pPr>
              <a:defRPr/>
            </a:pPr>
            <a:fld id="{A8BA7B94-8942-A544-89BD-942B2A09BB05}" type="datetimeFigureOut">
              <a:rPr lang="en-US"/>
              <a:pPr>
                <a:defRPr/>
              </a:pPr>
              <a:t>5/19/2025</a:t>
            </a:fld>
            <a:endParaRPr lang="en-US"/>
          </a:p>
        </p:txBody>
      </p:sp>
      <p:sp>
        <p:nvSpPr>
          <p:cNvPr id="5" name="Footer Placeholder 4">
            <a:extLst>
              <a:ext uri="{FF2B5EF4-FFF2-40B4-BE49-F238E27FC236}">
                <a16:creationId xmlns:a16="http://schemas.microsoft.com/office/drawing/2014/main" id="{631B6FDF-1754-E343-9EDD-5EF5AAD2BB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10001C-A6C2-704A-8EA5-B17A0A9D0E22}"/>
              </a:ext>
            </a:extLst>
          </p:cNvPr>
          <p:cNvSpPr>
            <a:spLocks noGrp="1"/>
          </p:cNvSpPr>
          <p:nvPr>
            <p:ph type="sldNum" sz="quarter" idx="12"/>
          </p:nvPr>
        </p:nvSpPr>
        <p:spPr/>
        <p:txBody>
          <a:bodyPr/>
          <a:lstStyle>
            <a:lvl1pPr>
              <a:defRPr/>
            </a:lvl1pPr>
          </a:lstStyle>
          <a:p>
            <a:pPr>
              <a:defRPr/>
            </a:pPr>
            <a:fld id="{6BD7F8D3-0B17-914C-AAE3-9B521ABB1379}" type="slidenum">
              <a:rPr lang="en-US"/>
              <a:pPr>
                <a:defRPr/>
              </a:pPr>
              <a:t>‹#›</a:t>
            </a:fld>
            <a:endParaRPr lang="en-US"/>
          </a:p>
        </p:txBody>
      </p:sp>
    </p:spTree>
    <p:extLst>
      <p:ext uri="{BB962C8B-B14F-4D97-AF65-F5344CB8AC3E}">
        <p14:creationId xmlns:p14="http://schemas.microsoft.com/office/powerpoint/2010/main" val="4267250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B17DF7-CC6C-2B4C-9C5A-E27F00C59F51}"/>
              </a:ext>
            </a:extLst>
          </p:cNvPr>
          <p:cNvSpPr>
            <a:spLocks noGrp="1"/>
          </p:cNvSpPr>
          <p:nvPr>
            <p:ph type="dt" sz="half" idx="10"/>
          </p:nvPr>
        </p:nvSpPr>
        <p:spPr/>
        <p:txBody>
          <a:bodyPr/>
          <a:lstStyle>
            <a:lvl1pPr>
              <a:defRPr/>
            </a:lvl1pPr>
          </a:lstStyle>
          <a:p>
            <a:pPr>
              <a:defRPr/>
            </a:pPr>
            <a:fld id="{409A4754-F976-6349-A287-59D732E2B73D}" type="datetimeFigureOut">
              <a:rPr lang="en-US"/>
              <a:pPr>
                <a:defRPr/>
              </a:pPr>
              <a:t>5/19/2025</a:t>
            </a:fld>
            <a:endParaRPr lang="en-US"/>
          </a:p>
        </p:txBody>
      </p:sp>
      <p:sp>
        <p:nvSpPr>
          <p:cNvPr id="5" name="Footer Placeholder 4">
            <a:extLst>
              <a:ext uri="{FF2B5EF4-FFF2-40B4-BE49-F238E27FC236}">
                <a16:creationId xmlns:a16="http://schemas.microsoft.com/office/drawing/2014/main" id="{561A0F92-B3F5-A945-8D47-F55B6C7A2D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71DA22-2FC9-E641-8EBF-07EF2D74EB90}"/>
              </a:ext>
            </a:extLst>
          </p:cNvPr>
          <p:cNvSpPr>
            <a:spLocks noGrp="1"/>
          </p:cNvSpPr>
          <p:nvPr>
            <p:ph type="sldNum" sz="quarter" idx="12"/>
          </p:nvPr>
        </p:nvSpPr>
        <p:spPr/>
        <p:txBody>
          <a:bodyPr/>
          <a:lstStyle>
            <a:lvl1pPr>
              <a:defRPr/>
            </a:lvl1pPr>
          </a:lstStyle>
          <a:p>
            <a:pPr>
              <a:defRPr/>
            </a:pPr>
            <a:fld id="{3812641E-5073-6241-A944-64F6673ABC75}" type="slidenum">
              <a:rPr lang="en-US"/>
              <a:pPr>
                <a:defRPr/>
              </a:pPr>
              <a:t>‹#›</a:t>
            </a:fld>
            <a:endParaRPr lang="en-US"/>
          </a:p>
        </p:txBody>
      </p:sp>
    </p:spTree>
    <p:extLst>
      <p:ext uri="{BB962C8B-B14F-4D97-AF65-F5344CB8AC3E}">
        <p14:creationId xmlns:p14="http://schemas.microsoft.com/office/powerpoint/2010/main" val="129791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2071632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C3D0D-C175-1D46-A5FE-83CE7A3B6B84}"/>
              </a:ext>
            </a:extLst>
          </p:cNvPr>
          <p:cNvSpPr>
            <a:spLocks noGrp="1"/>
          </p:cNvSpPr>
          <p:nvPr>
            <p:ph type="dt" sz="half" idx="10"/>
          </p:nvPr>
        </p:nvSpPr>
        <p:spPr/>
        <p:txBody>
          <a:bodyPr/>
          <a:lstStyle>
            <a:lvl1pPr>
              <a:defRPr/>
            </a:lvl1pPr>
          </a:lstStyle>
          <a:p>
            <a:pPr>
              <a:defRPr/>
            </a:pPr>
            <a:fld id="{2CF3273A-3BE7-E54A-8566-C8EF620414AA}" type="datetimeFigureOut">
              <a:rPr lang="en-US"/>
              <a:pPr>
                <a:defRPr/>
              </a:pPr>
              <a:t>5/19/2025</a:t>
            </a:fld>
            <a:endParaRPr lang="en-US"/>
          </a:p>
        </p:txBody>
      </p:sp>
      <p:sp>
        <p:nvSpPr>
          <p:cNvPr id="5" name="Footer Placeholder 4">
            <a:extLst>
              <a:ext uri="{FF2B5EF4-FFF2-40B4-BE49-F238E27FC236}">
                <a16:creationId xmlns:a16="http://schemas.microsoft.com/office/drawing/2014/main" id="{127D940D-A82E-5E46-BC90-1C9E5ABCD2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24C352-EB5A-4544-9A13-D8CEBF44938D}"/>
              </a:ext>
            </a:extLst>
          </p:cNvPr>
          <p:cNvSpPr>
            <a:spLocks noGrp="1"/>
          </p:cNvSpPr>
          <p:nvPr>
            <p:ph type="sldNum" sz="quarter" idx="12"/>
          </p:nvPr>
        </p:nvSpPr>
        <p:spPr/>
        <p:txBody>
          <a:bodyPr/>
          <a:lstStyle>
            <a:lvl1pPr>
              <a:defRPr/>
            </a:lvl1pPr>
          </a:lstStyle>
          <a:p>
            <a:pPr>
              <a:defRPr/>
            </a:pPr>
            <a:fld id="{7C345015-AF43-F045-B6E4-86234E86415D}" type="slidenum">
              <a:rPr lang="en-US"/>
              <a:pPr>
                <a:defRPr/>
              </a:pPr>
              <a:t>‹#›</a:t>
            </a:fld>
            <a:endParaRPr lang="en-US"/>
          </a:p>
        </p:txBody>
      </p:sp>
    </p:spTree>
    <p:extLst>
      <p:ext uri="{BB962C8B-B14F-4D97-AF65-F5344CB8AC3E}">
        <p14:creationId xmlns:p14="http://schemas.microsoft.com/office/powerpoint/2010/main" val="3082884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E40838-5623-AA42-B53B-EB71F6FFCB6B}"/>
              </a:ext>
            </a:extLst>
          </p:cNvPr>
          <p:cNvSpPr>
            <a:spLocks noGrp="1"/>
          </p:cNvSpPr>
          <p:nvPr>
            <p:ph type="dt" sz="half" idx="10"/>
          </p:nvPr>
        </p:nvSpPr>
        <p:spPr/>
        <p:txBody>
          <a:bodyPr/>
          <a:lstStyle>
            <a:lvl1pPr>
              <a:defRPr/>
            </a:lvl1pPr>
          </a:lstStyle>
          <a:p>
            <a:pPr>
              <a:defRPr/>
            </a:pPr>
            <a:fld id="{4ABD2097-C5FA-224B-8624-DA5C9134D125}" type="datetimeFigureOut">
              <a:rPr lang="en-US"/>
              <a:pPr>
                <a:defRPr/>
              </a:pPr>
              <a:t>5/19/2025</a:t>
            </a:fld>
            <a:endParaRPr lang="en-US"/>
          </a:p>
        </p:txBody>
      </p:sp>
      <p:sp>
        <p:nvSpPr>
          <p:cNvPr id="5" name="Footer Placeholder 4">
            <a:extLst>
              <a:ext uri="{FF2B5EF4-FFF2-40B4-BE49-F238E27FC236}">
                <a16:creationId xmlns:a16="http://schemas.microsoft.com/office/drawing/2014/main" id="{2FA115CC-5036-864B-A303-7A296EE964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AA9619-4C13-F845-BBD2-56D34894DF1E}"/>
              </a:ext>
            </a:extLst>
          </p:cNvPr>
          <p:cNvSpPr>
            <a:spLocks noGrp="1"/>
          </p:cNvSpPr>
          <p:nvPr>
            <p:ph type="sldNum" sz="quarter" idx="12"/>
          </p:nvPr>
        </p:nvSpPr>
        <p:spPr/>
        <p:txBody>
          <a:bodyPr/>
          <a:lstStyle>
            <a:lvl1pPr>
              <a:defRPr/>
            </a:lvl1pPr>
          </a:lstStyle>
          <a:p>
            <a:pPr>
              <a:defRPr/>
            </a:pPr>
            <a:fld id="{8B523BC2-AF76-DE4F-A249-3AAFEC311106}" type="slidenum">
              <a:rPr lang="en-US"/>
              <a:pPr>
                <a:defRPr/>
              </a:pPr>
              <a:t>‹#›</a:t>
            </a:fld>
            <a:endParaRPr lang="en-US"/>
          </a:p>
        </p:txBody>
      </p:sp>
    </p:spTree>
    <p:extLst>
      <p:ext uri="{BB962C8B-B14F-4D97-AF65-F5344CB8AC3E}">
        <p14:creationId xmlns:p14="http://schemas.microsoft.com/office/powerpoint/2010/main" val="2129533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B84FD2-C45B-EB41-9B33-68BAEEE441CD}"/>
              </a:ext>
            </a:extLst>
          </p:cNvPr>
          <p:cNvSpPr>
            <a:spLocks noGrp="1"/>
          </p:cNvSpPr>
          <p:nvPr>
            <p:ph type="dt" sz="half" idx="10"/>
          </p:nvPr>
        </p:nvSpPr>
        <p:spPr/>
        <p:txBody>
          <a:bodyPr/>
          <a:lstStyle>
            <a:lvl1pPr>
              <a:defRPr/>
            </a:lvl1pPr>
          </a:lstStyle>
          <a:p>
            <a:pPr>
              <a:defRPr/>
            </a:pPr>
            <a:fld id="{AB4E5DE7-518F-7246-A92A-5739848C3A1D}" type="datetimeFigureOut">
              <a:rPr lang="en-US"/>
              <a:pPr>
                <a:defRPr/>
              </a:pPr>
              <a:t>5/19/2025</a:t>
            </a:fld>
            <a:endParaRPr lang="en-US"/>
          </a:p>
        </p:txBody>
      </p:sp>
      <p:sp>
        <p:nvSpPr>
          <p:cNvPr id="6" name="Footer Placeholder 4">
            <a:extLst>
              <a:ext uri="{FF2B5EF4-FFF2-40B4-BE49-F238E27FC236}">
                <a16:creationId xmlns:a16="http://schemas.microsoft.com/office/drawing/2014/main" id="{EB868F61-DEB5-7E43-A6A9-41CCAFB2C9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354C6B-0610-2C4D-B4A8-F3A2ED414C79}"/>
              </a:ext>
            </a:extLst>
          </p:cNvPr>
          <p:cNvSpPr>
            <a:spLocks noGrp="1"/>
          </p:cNvSpPr>
          <p:nvPr>
            <p:ph type="sldNum" sz="quarter" idx="12"/>
          </p:nvPr>
        </p:nvSpPr>
        <p:spPr/>
        <p:txBody>
          <a:bodyPr/>
          <a:lstStyle>
            <a:lvl1pPr>
              <a:defRPr/>
            </a:lvl1pPr>
          </a:lstStyle>
          <a:p>
            <a:pPr>
              <a:defRPr/>
            </a:pPr>
            <a:fld id="{CDB646A0-4997-934A-B03C-DAAC620DF628}" type="slidenum">
              <a:rPr lang="en-US"/>
              <a:pPr>
                <a:defRPr/>
              </a:pPr>
              <a:t>‹#›</a:t>
            </a:fld>
            <a:endParaRPr lang="en-US"/>
          </a:p>
        </p:txBody>
      </p:sp>
    </p:spTree>
    <p:extLst>
      <p:ext uri="{BB962C8B-B14F-4D97-AF65-F5344CB8AC3E}">
        <p14:creationId xmlns:p14="http://schemas.microsoft.com/office/powerpoint/2010/main" val="1493867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DAE9EC8-3478-EB43-9C18-45254A93754F}"/>
              </a:ext>
            </a:extLst>
          </p:cNvPr>
          <p:cNvSpPr>
            <a:spLocks noGrp="1"/>
          </p:cNvSpPr>
          <p:nvPr>
            <p:ph type="dt" sz="half" idx="10"/>
          </p:nvPr>
        </p:nvSpPr>
        <p:spPr/>
        <p:txBody>
          <a:bodyPr/>
          <a:lstStyle>
            <a:lvl1pPr>
              <a:defRPr/>
            </a:lvl1pPr>
          </a:lstStyle>
          <a:p>
            <a:pPr>
              <a:defRPr/>
            </a:pPr>
            <a:fld id="{72B9D799-8352-2043-9991-6B56C9E4C115}" type="datetimeFigureOut">
              <a:rPr lang="en-US"/>
              <a:pPr>
                <a:defRPr/>
              </a:pPr>
              <a:t>5/19/2025</a:t>
            </a:fld>
            <a:endParaRPr lang="en-US"/>
          </a:p>
        </p:txBody>
      </p:sp>
      <p:sp>
        <p:nvSpPr>
          <p:cNvPr id="8" name="Footer Placeholder 4">
            <a:extLst>
              <a:ext uri="{FF2B5EF4-FFF2-40B4-BE49-F238E27FC236}">
                <a16:creationId xmlns:a16="http://schemas.microsoft.com/office/drawing/2014/main" id="{83CD17FA-CC24-0C4A-BBBC-0C662F1CCAF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60D30B8-F6B9-BE49-8439-D5C691DD9676}"/>
              </a:ext>
            </a:extLst>
          </p:cNvPr>
          <p:cNvSpPr>
            <a:spLocks noGrp="1"/>
          </p:cNvSpPr>
          <p:nvPr>
            <p:ph type="sldNum" sz="quarter" idx="12"/>
          </p:nvPr>
        </p:nvSpPr>
        <p:spPr/>
        <p:txBody>
          <a:bodyPr/>
          <a:lstStyle>
            <a:lvl1pPr>
              <a:defRPr/>
            </a:lvl1pPr>
          </a:lstStyle>
          <a:p>
            <a:pPr>
              <a:defRPr/>
            </a:pPr>
            <a:fld id="{3327B474-A7AF-0044-8652-A86DC0C03CE3}" type="slidenum">
              <a:rPr lang="en-US"/>
              <a:pPr>
                <a:defRPr/>
              </a:pPr>
              <a:t>‹#›</a:t>
            </a:fld>
            <a:endParaRPr lang="en-US"/>
          </a:p>
        </p:txBody>
      </p:sp>
    </p:spTree>
    <p:extLst>
      <p:ext uri="{BB962C8B-B14F-4D97-AF65-F5344CB8AC3E}">
        <p14:creationId xmlns:p14="http://schemas.microsoft.com/office/powerpoint/2010/main" val="4162927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2120C94-6D88-7D48-9891-ED40E94D0487}"/>
              </a:ext>
            </a:extLst>
          </p:cNvPr>
          <p:cNvSpPr>
            <a:spLocks noGrp="1"/>
          </p:cNvSpPr>
          <p:nvPr>
            <p:ph type="dt" sz="half" idx="10"/>
          </p:nvPr>
        </p:nvSpPr>
        <p:spPr/>
        <p:txBody>
          <a:bodyPr/>
          <a:lstStyle>
            <a:lvl1pPr>
              <a:defRPr/>
            </a:lvl1pPr>
          </a:lstStyle>
          <a:p>
            <a:pPr>
              <a:defRPr/>
            </a:pPr>
            <a:fld id="{35886BFC-4378-4B44-886C-9770E23716D6}" type="datetimeFigureOut">
              <a:rPr lang="en-US"/>
              <a:pPr>
                <a:defRPr/>
              </a:pPr>
              <a:t>5/19/2025</a:t>
            </a:fld>
            <a:endParaRPr lang="en-US"/>
          </a:p>
        </p:txBody>
      </p:sp>
      <p:sp>
        <p:nvSpPr>
          <p:cNvPr id="4" name="Footer Placeholder 4">
            <a:extLst>
              <a:ext uri="{FF2B5EF4-FFF2-40B4-BE49-F238E27FC236}">
                <a16:creationId xmlns:a16="http://schemas.microsoft.com/office/drawing/2014/main" id="{5056C7C9-FB58-8442-B88F-7972F540BAF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4100B3D-8787-E04C-9A8F-D7A42EFC43C2}"/>
              </a:ext>
            </a:extLst>
          </p:cNvPr>
          <p:cNvSpPr>
            <a:spLocks noGrp="1"/>
          </p:cNvSpPr>
          <p:nvPr>
            <p:ph type="sldNum" sz="quarter" idx="12"/>
          </p:nvPr>
        </p:nvSpPr>
        <p:spPr/>
        <p:txBody>
          <a:bodyPr/>
          <a:lstStyle>
            <a:lvl1pPr>
              <a:defRPr/>
            </a:lvl1pPr>
          </a:lstStyle>
          <a:p>
            <a:pPr>
              <a:defRPr/>
            </a:pPr>
            <a:fld id="{21F28C20-16C1-0048-8D6E-2EF25E4C5888}" type="slidenum">
              <a:rPr lang="en-US"/>
              <a:pPr>
                <a:defRPr/>
              </a:pPr>
              <a:t>‹#›</a:t>
            </a:fld>
            <a:endParaRPr lang="en-US"/>
          </a:p>
        </p:txBody>
      </p:sp>
    </p:spTree>
    <p:extLst>
      <p:ext uri="{BB962C8B-B14F-4D97-AF65-F5344CB8AC3E}">
        <p14:creationId xmlns:p14="http://schemas.microsoft.com/office/powerpoint/2010/main" val="1148627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F29202-DF8B-414C-9F6B-D738336167D6}"/>
              </a:ext>
            </a:extLst>
          </p:cNvPr>
          <p:cNvSpPr>
            <a:spLocks noGrp="1"/>
          </p:cNvSpPr>
          <p:nvPr>
            <p:ph type="dt" sz="half" idx="10"/>
          </p:nvPr>
        </p:nvSpPr>
        <p:spPr/>
        <p:txBody>
          <a:bodyPr/>
          <a:lstStyle>
            <a:lvl1pPr>
              <a:defRPr/>
            </a:lvl1pPr>
          </a:lstStyle>
          <a:p>
            <a:pPr>
              <a:defRPr/>
            </a:pPr>
            <a:fld id="{0DFBF873-E62F-1448-8292-71CFBE5E0DCA}" type="datetimeFigureOut">
              <a:rPr lang="en-US"/>
              <a:pPr>
                <a:defRPr/>
              </a:pPr>
              <a:t>5/19/2025</a:t>
            </a:fld>
            <a:endParaRPr lang="en-US"/>
          </a:p>
        </p:txBody>
      </p:sp>
      <p:sp>
        <p:nvSpPr>
          <p:cNvPr id="3" name="Footer Placeholder 4">
            <a:extLst>
              <a:ext uri="{FF2B5EF4-FFF2-40B4-BE49-F238E27FC236}">
                <a16:creationId xmlns:a16="http://schemas.microsoft.com/office/drawing/2014/main" id="{65D82930-CAFF-8343-A74D-2EB7CD18C58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2535E7-3695-624D-9726-7618C158A756}"/>
              </a:ext>
            </a:extLst>
          </p:cNvPr>
          <p:cNvSpPr>
            <a:spLocks noGrp="1"/>
          </p:cNvSpPr>
          <p:nvPr>
            <p:ph type="sldNum" sz="quarter" idx="12"/>
          </p:nvPr>
        </p:nvSpPr>
        <p:spPr/>
        <p:txBody>
          <a:bodyPr/>
          <a:lstStyle>
            <a:lvl1pPr>
              <a:defRPr/>
            </a:lvl1pPr>
          </a:lstStyle>
          <a:p>
            <a:pPr>
              <a:defRPr/>
            </a:pPr>
            <a:fld id="{318BE022-7BD7-2746-B579-1B1B944C3DBA}" type="slidenum">
              <a:rPr lang="en-US"/>
              <a:pPr>
                <a:defRPr/>
              </a:pPr>
              <a:t>‹#›</a:t>
            </a:fld>
            <a:endParaRPr lang="en-US"/>
          </a:p>
        </p:txBody>
      </p:sp>
    </p:spTree>
    <p:extLst>
      <p:ext uri="{BB962C8B-B14F-4D97-AF65-F5344CB8AC3E}">
        <p14:creationId xmlns:p14="http://schemas.microsoft.com/office/powerpoint/2010/main" val="3543771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22D1B62-27F2-3B45-BC74-EB919F450535}"/>
              </a:ext>
            </a:extLst>
          </p:cNvPr>
          <p:cNvSpPr>
            <a:spLocks noGrp="1"/>
          </p:cNvSpPr>
          <p:nvPr>
            <p:ph type="dt" sz="half" idx="10"/>
          </p:nvPr>
        </p:nvSpPr>
        <p:spPr/>
        <p:txBody>
          <a:bodyPr/>
          <a:lstStyle>
            <a:lvl1pPr>
              <a:defRPr/>
            </a:lvl1pPr>
          </a:lstStyle>
          <a:p>
            <a:pPr>
              <a:defRPr/>
            </a:pPr>
            <a:fld id="{8CCF5215-9B3B-FF49-936E-C5D99544D611}" type="datetimeFigureOut">
              <a:rPr lang="en-US"/>
              <a:pPr>
                <a:defRPr/>
              </a:pPr>
              <a:t>5/19/2025</a:t>
            </a:fld>
            <a:endParaRPr lang="en-US"/>
          </a:p>
        </p:txBody>
      </p:sp>
      <p:sp>
        <p:nvSpPr>
          <p:cNvPr id="6" name="Footer Placeholder 4">
            <a:extLst>
              <a:ext uri="{FF2B5EF4-FFF2-40B4-BE49-F238E27FC236}">
                <a16:creationId xmlns:a16="http://schemas.microsoft.com/office/drawing/2014/main" id="{9178B8F3-7A9D-2E40-AB0F-EF08C38D7C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AAAE57-9392-1B42-BA49-8088C1EB0745}"/>
              </a:ext>
            </a:extLst>
          </p:cNvPr>
          <p:cNvSpPr>
            <a:spLocks noGrp="1"/>
          </p:cNvSpPr>
          <p:nvPr>
            <p:ph type="sldNum" sz="quarter" idx="12"/>
          </p:nvPr>
        </p:nvSpPr>
        <p:spPr/>
        <p:txBody>
          <a:bodyPr/>
          <a:lstStyle>
            <a:lvl1pPr>
              <a:defRPr/>
            </a:lvl1pPr>
          </a:lstStyle>
          <a:p>
            <a:pPr>
              <a:defRPr/>
            </a:pPr>
            <a:fld id="{F946066B-452A-FB49-B540-8658D49C9FA8}" type="slidenum">
              <a:rPr lang="en-US"/>
              <a:pPr>
                <a:defRPr/>
              </a:pPr>
              <a:t>‹#›</a:t>
            </a:fld>
            <a:endParaRPr lang="en-US"/>
          </a:p>
        </p:txBody>
      </p:sp>
    </p:spTree>
    <p:extLst>
      <p:ext uri="{BB962C8B-B14F-4D97-AF65-F5344CB8AC3E}">
        <p14:creationId xmlns:p14="http://schemas.microsoft.com/office/powerpoint/2010/main" val="2181560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46A6656-9D6A-AE49-AE6A-3889037CA594}"/>
              </a:ext>
            </a:extLst>
          </p:cNvPr>
          <p:cNvSpPr>
            <a:spLocks noGrp="1"/>
          </p:cNvSpPr>
          <p:nvPr>
            <p:ph type="dt" sz="half" idx="10"/>
          </p:nvPr>
        </p:nvSpPr>
        <p:spPr/>
        <p:txBody>
          <a:bodyPr/>
          <a:lstStyle>
            <a:lvl1pPr>
              <a:defRPr/>
            </a:lvl1pPr>
          </a:lstStyle>
          <a:p>
            <a:pPr>
              <a:defRPr/>
            </a:pPr>
            <a:fld id="{C189561C-B9F2-4840-B35F-298A838DD3FD}" type="datetimeFigureOut">
              <a:rPr lang="en-US"/>
              <a:pPr>
                <a:defRPr/>
              </a:pPr>
              <a:t>5/19/2025</a:t>
            </a:fld>
            <a:endParaRPr lang="en-US"/>
          </a:p>
        </p:txBody>
      </p:sp>
      <p:sp>
        <p:nvSpPr>
          <p:cNvPr id="6" name="Footer Placeholder 4">
            <a:extLst>
              <a:ext uri="{FF2B5EF4-FFF2-40B4-BE49-F238E27FC236}">
                <a16:creationId xmlns:a16="http://schemas.microsoft.com/office/drawing/2014/main" id="{634B904D-1CA6-F643-BE96-5B241B664A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990634-99B8-BB46-8D91-178B47040043}"/>
              </a:ext>
            </a:extLst>
          </p:cNvPr>
          <p:cNvSpPr>
            <a:spLocks noGrp="1"/>
          </p:cNvSpPr>
          <p:nvPr>
            <p:ph type="sldNum" sz="quarter" idx="12"/>
          </p:nvPr>
        </p:nvSpPr>
        <p:spPr/>
        <p:txBody>
          <a:bodyPr/>
          <a:lstStyle>
            <a:lvl1pPr>
              <a:defRPr/>
            </a:lvl1pPr>
          </a:lstStyle>
          <a:p>
            <a:pPr>
              <a:defRPr/>
            </a:pPr>
            <a:fld id="{30A7D464-D3DE-BB49-A708-4C09E6E6E6E7}" type="slidenum">
              <a:rPr lang="en-US"/>
              <a:pPr>
                <a:defRPr/>
              </a:pPr>
              <a:t>‹#›</a:t>
            </a:fld>
            <a:endParaRPr lang="en-US"/>
          </a:p>
        </p:txBody>
      </p:sp>
    </p:spTree>
    <p:extLst>
      <p:ext uri="{BB962C8B-B14F-4D97-AF65-F5344CB8AC3E}">
        <p14:creationId xmlns:p14="http://schemas.microsoft.com/office/powerpoint/2010/main" val="2204209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50C41-3F94-454D-B245-6F50AB6CB27F}"/>
              </a:ext>
            </a:extLst>
          </p:cNvPr>
          <p:cNvSpPr>
            <a:spLocks noGrp="1"/>
          </p:cNvSpPr>
          <p:nvPr>
            <p:ph type="dt" sz="half" idx="10"/>
          </p:nvPr>
        </p:nvSpPr>
        <p:spPr/>
        <p:txBody>
          <a:bodyPr/>
          <a:lstStyle>
            <a:lvl1pPr>
              <a:defRPr/>
            </a:lvl1pPr>
          </a:lstStyle>
          <a:p>
            <a:pPr>
              <a:defRPr/>
            </a:pPr>
            <a:fld id="{4669AA89-C67A-764F-A907-D7A7D0272D6C}" type="datetimeFigureOut">
              <a:rPr lang="en-US"/>
              <a:pPr>
                <a:defRPr/>
              </a:pPr>
              <a:t>5/19/2025</a:t>
            </a:fld>
            <a:endParaRPr lang="en-US"/>
          </a:p>
        </p:txBody>
      </p:sp>
      <p:sp>
        <p:nvSpPr>
          <p:cNvPr id="5" name="Footer Placeholder 4">
            <a:extLst>
              <a:ext uri="{FF2B5EF4-FFF2-40B4-BE49-F238E27FC236}">
                <a16:creationId xmlns:a16="http://schemas.microsoft.com/office/drawing/2014/main" id="{FB295B93-17E5-5A47-A93B-B9068B2035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E0F58D-4001-7F4B-A4E6-93049853A6B5}"/>
              </a:ext>
            </a:extLst>
          </p:cNvPr>
          <p:cNvSpPr>
            <a:spLocks noGrp="1"/>
          </p:cNvSpPr>
          <p:nvPr>
            <p:ph type="sldNum" sz="quarter" idx="12"/>
          </p:nvPr>
        </p:nvSpPr>
        <p:spPr/>
        <p:txBody>
          <a:bodyPr/>
          <a:lstStyle>
            <a:lvl1pPr>
              <a:defRPr/>
            </a:lvl1pPr>
          </a:lstStyle>
          <a:p>
            <a:pPr>
              <a:defRPr/>
            </a:pPr>
            <a:fld id="{3E72DCF6-F636-DC4F-9797-3F9A6AEF7C7F}" type="slidenum">
              <a:rPr lang="en-US"/>
              <a:pPr>
                <a:defRPr/>
              </a:pPr>
              <a:t>‹#›</a:t>
            </a:fld>
            <a:endParaRPr lang="en-US"/>
          </a:p>
        </p:txBody>
      </p:sp>
    </p:spTree>
    <p:extLst>
      <p:ext uri="{BB962C8B-B14F-4D97-AF65-F5344CB8AC3E}">
        <p14:creationId xmlns:p14="http://schemas.microsoft.com/office/powerpoint/2010/main" val="3866664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9A6EE-7793-B74F-9A07-6BD29F74F3BD}"/>
              </a:ext>
            </a:extLst>
          </p:cNvPr>
          <p:cNvSpPr>
            <a:spLocks noGrp="1"/>
          </p:cNvSpPr>
          <p:nvPr>
            <p:ph type="dt" sz="half" idx="10"/>
          </p:nvPr>
        </p:nvSpPr>
        <p:spPr/>
        <p:txBody>
          <a:bodyPr/>
          <a:lstStyle>
            <a:lvl1pPr>
              <a:defRPr/>
            </a:lvl1pPr>
          </a:lstStyle>
          <a:p>
            <a:pPr>
              <a:defRPr/>
            </a:pPr>
            <a:fld id="{40E767FD-1DAE-474D-AD79-2E76760B98B0}" type="datetimeFigureOut">
              <a:rPr lang="en-US"/>
              <a:pPr>
                <a:defRPr/>
              </a:pPr>
              <a:t>5/19/2025</a:t>
            </a:fld>
            <a:endParaRPr lang="en-US"/>
          </a:p>
        </p:txBody>
      </p:sp>
      <p:sp>
        <p:nvSpPr>
          <p:cNvPr id="5" name="Footer Placeholder 4">
            <a:extLst>
              <a:ext uri="{FF2B5EF4-FFF2-40B4-BE49-F238E27FC236}">
                <a16:creationId xmlns:a16="http://schemas.microsoft.com/office/drawing/2014/main" id="{8287C797-30F7-0843-B2AA-5A5F660404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18021E-7D33-BE41-B8AC-DCA82E5C81B8}"/>
              </a:ext>
            </a:extLst>
          </p:cNvPr>
          <p:cNvSpPr>
            <a:spLocks noGrp="1"/>
          </p:cNvSpPr>
          <p:nvPr>
            <p:ph type="sldNum" sz="quarter" idx="12"/>
          </p:nvPr>
        </p:nvSpPr>
        <p:spPr/>
        <p:txBody>
          <a:bodyPr/>
          <a:lstStyle>
            <a:lvl1pPr>
              <a:defRPr/>
            </a:lvl1pPr>
          </a:lstStyle>
          <a:p>
            <a:pPr>
              <a:defRPr/>
            </a:pPr>
            <a:fld id="{8AAE5CB9-8110-5044-836D-D8FFDFC97CAC}" type="slidenum">
              <a:rPr lang="en-US"/>
              <a:pPr>
                <a:defRPr/>
              </a:pPr>
              <a:t>‹#›</a:t>
            </a:fld>
            <a:endParaRPr lang="en-US"/>
          </a:p>
        </p:txBody>
      </p:sp>
    </p:spTree>
    <p:extLst>
      <p:ext uri="{BB962C8B-B14F-4D97-AF65-F5344CB8AC3E}">
        <p14:creationId xmlns:p14="http://schemas.microsoft.com/office/powerpoint/2010/main" val="4167217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01127"/>
                </a:solidFill>
                <a:cs typeface="Arial"/>
                <a:sym typeface="Arial"/>
              </a:rPr>
              <a:pPr defTabSz="1219170">
                <a:buClr>
                  <a:srgbClr val="000000"/>
                </a:buClr>
              </a:pPr>
              <a:t>‹#›</a:t>
            </a:fld>
            <a:endParaRPr lang="en" kern="0">
              <a:solidFill>
                <a:srgbClr val="A01127"/>
              </a:solidFill>
              <a:cs typeface="Arial"/>
              <a:sym typeface="Arial"/>
            </a:endParaRPr>
          </a:p>
        </p:txBody>
      </p:sp>
    </p:spTree>
    <p:extLst>
      <p:ext uri="{BB962C8B-B14F-4D97-AF65-F5344CB8AC3E}">
        <p14:creationId xmlns:p14="http://schemas.microsoft.com/office/powerpoint/2010/main" val="2392996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自定义内页">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EC3AD8B3-61BE-044A-9B76-EE6EDE63F87A}"/>
              </a:ext>
            </a:extLst>
          </p:cNvPr>
          <p:cNvSpPr>
            <a:spLocks/>
          </p:cNvSpPr>
          <p:nvPr userDrawn="1"/>
        </p:nvSpPr>
        <p:spPr bwMode="auto">
          <a:xfrm>
            <a:off x="3916363" y="174625"/>
            <a:ext cx="8277225" cy="511175"/>
          </a:xfrm>
          <a:custGeom>
            <a:avLst/>
            <a:gdLst>
              <a:gd name="T0" fmla="*/ 70209 w 9116251"/>
              <a:gd name="T1" fmla="*/ 0 h 510988"/>
              <a:gd name="T2" fmla="*/ 7515268 w 9116251"/>
              <a:gd name="T3" fmla="*/ 0 h 510988"/>
              <a:gd name="T4" fmla="*/ 7515268 w 9116251"/>
              <a:gd name="T5" fmla="*/ 511175 h 510988"/>
              <a:gd name="T6" fmla="*/ 70209 w 9116251"/>
              <a:gd name="T7" fmla="*/ 511175 h 510988"/>
              <a:gd name="T8" fmla="*/ 0 w 9116251"/>
              <a:gd name="T9" fmla="*/ 425978 h 510988"/>
              <a:gd name="T10" fmla="*/ 0 w 9116251"/>
              <a:gd name="T11" fmla="*/ 85197 h 510988"/>
              <a:gd name="T12" fmla="*/ 70209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sp>
        <p:nvSpPr>
          <p:cNvPr id="3" name="圆角矩形 2">
            <a:extLst>
              <a:ext uri="{FF2B5EF4-FFF2-40B4-BE49-F238E27FC236}">
                <a16:creationId xmlns:a16="http://schemas.microsoft.com/office/drawing/2014/main" id="{D6746E91-2180-5F4A-8CA1-B5613A6E9C03}"/>
              </a:ext>
            </a:extLst>
          </p:cNvPr>
          <p:cNvSpPr>
            <a:spLocks noChangeArrowheads="1"/>
          </p:cNvSpPr>
          <p:nvPr userDrawn="1"/>
        </p:nvSpPr>
        <p:spPr bwMode="auto">
          <a:xfrm>
            <a:off x="636588" y="174625"/>
            <a:ext cx="3203575"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zh-CN" altLang="en-US">
              <a:solidFill>
                <a:srgbClr val="FFFFFF"/>
              </a:solidFill>
              <a:latin typeface="微软雅黑" panose="020B0503020204020204" pitchFamily="34" charset="-122"/>
            </a:endParaRPr>
          </a:p>
        </p:txBody>
      </p:sp>
      <p:sp>
        <p:nvSpPr>
          <p:cNvPr id="4" name="圆角矩形 3">
            <a:extLst>
              <a:ext uri="{FF2B5EF4-FFF2-40B4-BE49-F238E27FC236}">
                <a16:creationId xmlns:a16="http://schemas.microsoft.com/office/drawing/2014/main" id="{7A2C0AD4-29A3-214E-8126-07C3A4EA3A5D}"/>
              </a:ext>
            </a:extLst>
          </p:cNvPr>
          <p:cNvSpPr>
            <a:spLocks noChangeArrowheads="1"/>
          </p:cNvSpPr>
          <p:nvPr userDrawn="1"/>
        </p:nvSpPr>
        <p:spPr bwMode="auto">
          <a:xfrm>
            <a:off x="709613" y="217488"/>
            <a:ext cx="3057525"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zh-CN" altLang="en-US">
              <a:solidFill>
                <a:srgbClr val="FFFFFF"/>
              </a:solidFill>
              <a:latin typeface="微软雅黑" panose="020B0503020204020204" pitchFamily="34" charset="-122"/>
            </a:endParaRPr>
          </a:p>
        </p:txBody>
      </p:sp>
      <p:cxnSp>
        <p:nvCxnSpPr>
          <p:cNvPr id="5" name="直接连接符 4">
            <a:extLst>
              <a:ext uri="{FF2B5EF4-FFF2-40B4-BE49-F238E27FC236}">
                <a16:creationId xmlns:a16="http://schemas.microsoft.com/office/drawing/2014/main" id="{B563136A-B87A-9F4F-8DC7-992CE22E6BF1}"/>
              </a:ext>
            </a:extLst>
          </p:cNvPr>
          <p:cNvCxnSpPr>
            <a:cxnSpLocks noChangeShapeType="1"/>
          </p:cNvCxnSpPr>
          <p:nvPr userDrawn="1"/>
        </p:nvCxnSpPr>
        <p:spPr bwMode="auto">
          <a:xfrm>
            <a:off x="3984625" y="174625"/>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50527148-7E6C-5245-A28F-E4D541C02A2A}"/>
              </a:ext>
            </a:extLst>
          </p:cNvPr>
          <p:cNvSpPr>
            <a:spLocks/>
          </p:cNvSpPr>
          <p:nvPr userDrawn="1"/>
        </p:nvSpPr>
        <p:spPr bwMode="auto">
          <a:xfrm>
            <a:off x="-1588" y="174625"/>
            <a:ext cx="558801" cy="511175"/>
          </a:xfrm>
          <a:custGeom>
            <a:avLst/>
            <a:gdLst>
              <a:gd name="T0" fmla="*/ 0 w 558706"/>
              <a:gd name="T1" fmla="*/ 0 h 510988"/>
              <a:gd name="T2" fmla="*/ 473683 w 558706"/>
              <a:gd name="T3" fmla="*/ 0 h 510988"/>
              <a:gd name="T4" fmla="*/ 558874 w 558706"/>
              <a:gd name="T5" fmla="*/ 85197 h 510988"/>
              <a:gd name="T6" fmla="*/ 558874 w 558706"/>
              <a:gd name="T7" fmla="*/ 425978 h 510988"/>
              <a:gd name="T8" fmla="*/ 473683 w 558706"/>
              <a:gd name="T9" fmla="*/ 511175 h 510988"/>
              <a:gd name="T10" fmla="*/ 0 w 558706"/>
              <a:gd name="T11" fmla="*/ 511175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cxnSp>
        <p:nvCxnSpPr>
          <p:cNvPr id="7" name="直接连接符 6">
            <a:extLst>
              <a:ext uri="{FF2B5EF4-FFF2-40B4-BE49-F238E27FC236}">
                <a16:creationId xmlns:a16="http://schemas.microsoft.com/office/drawing/2014/main" id="{E82836ED-4366-904A-A260-6175905EBCFB}"/>
              </a:ext>
            </a:extLst>
          </p:cNvPr>
          <p:cNvCxnSpPr>
            <a:cxnSpLocks noChangeShapeType="1"/>
          </p:cNvCxnSpPr>
          <p:nvPr userDrawn="1"/>
        </p:nvCxnSpPr>
        <p:spPr bwMode="auto">
          <a:xfrm>
            <a:off x="471488"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AC018904-4A35-5944-9E7B-CC5EA8A8EEFF}"/>
              </a:ext>
            </a:extLst>
          </p:cNvPr>
          <p:cNvCxnSpPr>
            <a:cxnSpLocks noChangeShapeType="1"/>
          </p:cNvCxnSpPr>
          <p:nvPr userDrawn="1"/>
        </p:nvCxnSpPr>
        <p:spPr bwMode="auto">
          <a:xfrm flipH="1">
            <a:off x="0" y="6843713"/>
            <a:ext cx="12193588"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78540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167158"/>
      </p:ext>
    </p:extLst>
  </p:cSld>
  <p:clrMapOvr>
    <a:masterClrMapping/>
  </p:clrMapOvr>
  <p:transition spd="slow" advClick="0" advTm="3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600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5916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3374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6212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884261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80665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230509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06650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31426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09518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41701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845942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680656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507911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63604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99866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23845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09775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5/19/2025</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72874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x-none" smtClean="0"/>
              <a:t>5/19/2025</a:t>
            </a:fld>
            <a:endParaRPr lang="x-none"/>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4053862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3919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66544A-98AF-144F-A05E-40C5A3D4BEFA}"/>
              </a:ext>
            </a:extLst>
          </p:cNvPr>
          <p:cNvSpPr>
            <a:spLocks noGrp="1"/>
          </p:cNvSpPr>
          <p:nvPr>
            <p:ph type="dt" sz="half" idx="10"/>
          </p:nvPr>
        </p:nvSpPr>
        <p:spPr/>
        <p:txBody>
          <a:bodyPr/>
          <a:lstStyle>
            <a:lvl1pPr>
              <a:defRPr/>
            </a:lvl1pPr>
          </a:lstStyle>
          <a:p>
            <a:pPr>
              <a:defRPr/>
            </a:pPr>
            <a:fld id="{94FFAF9B-7D37-D345-A942-779A98B29621}" type="datetimeFigureOut">
              <a:rPr lang="en-US"/>
              <a:pPr>
                <a:defRPr/>
              </a:pPr>
              <a:t>5/19/2025</a:t>
            </a:fld>
            <a:endParaRPr lang="en-US"/>
          </a:p>
        </p:txBody>
      </p:sp>
      <p:sp>
        <p:nvSpPr>
          <p:cNvPr id="5" name="Footer Placeholder 4">
            <a:extLst>
              <a:ext uri="{FF2B5EF4-FFF2-40B4-BE49-F238E27FC236}">
                <a16:creationId xmlns:a16="http://schemas.microsoft.com/office/drawing/2014/main" id="{0BD4ED91-7335-29A7-7DC1-1904DBBC12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E14D43-E5D1-0A2C-CB57-E68CF2B08CB4}"/>
              </a:ext>
            </a:extLst>
          </p:cNvPr>
          <p:cNvSpPr>
            <a:spLocks noGrp="1"/>
          </p:cNvSpPr>
          <p:nvPr>
            <p:ph type="sldNum" sz="quarter" idx="12"/>
          </p:nvPr>
        </p:nvSpPr>
        <p:spPr/>
        <p:txBody>
          <a:bodyPr/>
          <a:lstStyle>
            <a:lvl1pPr>
              <a:defRPr/>
            </a:lvl1pPr>
          </a:lstStyle>
          <a:p>
            <a:pPr>
              <a:defRPr/>
            </a:pPr>
            <a:fld id="{8ECE7D5A-474B-1746-98D9-A1FFA7FE80AF}" type="slidenum">
              <a:rPr lang="en-US"/>
              <a:pPr>
                <a:defRPr/>
              </a:pPr>
              <a:t>‹#›</a:t>
            </a:fld>
            <a:endParaRPr lang="en-US"/>
          </a:p>
        </p:txBody>
      </p:sp>
    </p:spTree>
    <p:extLst>
      <p:ext uri="{BB962C8B-B14F-4D97-AF65-F5344CB8AC3E}">
        <p14:creationId xmlns:p14="http://schemas.microsoft.com/office/powerpoint/2010/main" val="2045482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1FE6E-CD45-648F-EBE6-CAE802637DE2}"/>
              </a:ext>
            </a:extLst>
          </p:cNvPr>
          <p:cNvSpPr>
            <a:spLocks noGrp="1"/>
          </p:cNvSpPr>
          <p:nvPr>
            <p:ph type="dt" sz="half" idx="10"/>
          </p:nvPr>
        </p:nvSpPr>
        <p:spPr/>
        <p:txBody>
          <a:bodyPr/>
          <a:lstStyle>
            <a:lvl1pPr>
              <a:defRPr/>
            </a:lvl1pPr>
          </a:lstStyle>
          <a:p>
            <a:pPr>
              <a:defRPr/>
            </a:pPr>
            <a:fld id="{3DE11186-8255-0C47-ADC5-1B028EE4ACE0}" type="datetimeFigureOut">
              <a:rPr lang="en-US"/>
              <a:pPr>
                <a:defRPr/>
              </a:pPr>
              <a:t>5/19/2025</a:t>
            </a:fld>
            <a:endParaRPr lang="en-US"/>
          </a:p>
        </p:txBody>
      </p:sp>
      <p:sp>
        <p:nvSpPr>
          <p:cNvPr id="5" name="Footer Placeholder 4">
            <a:extLst>
              <a:ext uri="{FF2B5EF4-FFF2-40B4-BE49-F238E27FC236}">
                <a16:creationId xmlns:a16="http://schemas.microsoft.com/office/drawing/2014/main" id="{B2841C23-354B-B01E-60CB-875077F4B74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2764B9-F378-3DE3-9CBB-3F105EF2F807}"/>
              </a:ext>
            </a:extLst>
          </p:cNvPr>
          <p:cNvSpPr>
            <a:spLocks noGrp="1"/>
          </p:cNvSpPr>
          <p:nvPr>
            <p:ph type="sldNum" sz="quarter" idx="12"/>
          </p:nvPr>
        </p:nvSpPr>
        <p:spPr/>
        <p:txBody>
          <a:bodyPr/>
          <a:lstStyle>
            <a:lvl1pPr>
              <a:defRPr/>
            </a:lvl1pPr>
          </a:lstStyle>
          <a:p>
            <a:pPr>
              <a:defRPr/>
            </a:pPr>
            <a:fld id="{95BAADE6-BBA4-1446-9A5D-9B029465A96A}" type="slidenum">
              <a:rPr lang="en-US"/>
              <a:pPr>
                <a:defRPr/>
              </a:pPr>
              <a:t>‹#›</a:t>
            </a:fld>
            <a:endParaRPr lang="en-US"/>
          </a:p>
        </p:txBody>
      </p:sp>
    </p:spTree>
    <p:extLst>
      <p:ext uri="{BB962C8B-B14F-4D97-AF65-F5344CB8AC3E}">
        <p14:creationId xmlns:p14="http://schemas.microsoft.com/office/powerpoint/2010/main" val="37228619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7CC6A-6693-0180-E089-3F01099361D2}"/>
              </a:ext>
            </a:extLst>
          </p:cNvPr>
          <p:cNvSpPr>
            <a:spLocks noGrp="1"/>
          </p:cNvSpPr>
          <p:nvPr>
            <p:ph type="dt" sz="half" idx="10"/>
          </p:nvPr>
        </p:nvSpPr>
        <p:spPr/>
        <p:txBody>
          <a:bodyPr/>
          <a:lstStyle>
            <a:lvl1pPr>
              <a:defRPr/>
            </a:lvl1pPr>
          </a:lstStyle>
          <a:p>
            <a:pPr>
              <a:defRPr/>
            </a:pPr>
            <a:fld id="{0BB3A03A-1B46-2147-A9DE-47EE90DDEA9E}" type="datetimeFigureOut">
              <a:rPr lang="en-US"/>
              <a:pPr>
                <a:defRPr/>
              </a:pPr>
              <a:t>5/19/2025</a:t>
            </a:fld>
            <a:endParaRPr lang="en-US"/>
          </a:p>
        </p:txBody>
      </p:sp>
      <p:sp>
        <p:nvSpPr>
          <p:cNvPr id="5" name="Footer Placeholder 4">
            <a:extLst>
              <a:ext uri="{FF2B5EF4-FFF2-40B4-BE49-F238E27FC236}">
                <a16:creationId xmlns:a16="http://schemas.microsoft.com/office/drawing/2014/main" id="{FFF06014-9C85-E5A2-A937-0ADBD65CBE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B819E2-AD8A-8116-2DCF-438CB13A23E5}"/>
              </a:ext>
            </a:extLst>
          </p:cNvPr>
          <p:cNvSpPr>
            <a:spLocks noGrp="1"/>
          </p:cNvSpPr>
          <p:nvPr>
            <p:ph type="sldNum" sz="quarter" idx="12"/>
          </p:nvPr>
        </p:nvSpPr>
        <p:spPr/>
        <p:txBody>
          <a:bodyPr/>
          <a:lstStyle>
            <a:lvl1pPr>
              <a:defRPr/>
            </a:lvl1pPr>
          </a:lstStyle>
          <a:p>
            <a:pPr>
              <a:defRPr/>
            </a:pPr>
            <a:fld id="{F89953F8-B8F6-594F-B6F2-D0F341802E94}" type="slidenum">
              <a:rPr lang="en-US"/>
              <a:pPr>
                <a:defRPr/>
              </a:pPr>
              <a:t>‹#›</a:t>
            </a:fld>
            <a:endParaRPr lang="en-US"/>
          </a:p>
        </p:txBody>
      </p:sp>
    </p:spTree>
    <p:extLst>
      <p:ext uri="{BB962C8B-B14F-4D97-AF65-F5344CB8AC3E}">
        <p14:creationId xmlns:p14="http://schemas.microsoft.com/office/powerpoint/2010/main" val="3045281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F2D5989-0449-3576-D5D6-75B5A836C13F}"/>
              </a:ext>
            </a:extLst>
          </p:cNvPr>
          <p:cNvSpPr>
            <a:spLocks noGrp="1"/>
          </p:cNvSpPr>
          <p:nvPr>
            <p:ph type="dt" sz="half" idx="10"/>
          </p:nvPr>
        </p:nvSpPr>
        <p:spPr/>
        <p:txBody>
          <a:bodyPr/>
          <a:lstStyle>
            <a:lvl1pPr>
              <a:defRPr/>
            </a:lvl1pPr>
          </a:lstStyle>
          <a:p>
            <a:pPr>
              <a:defRPr/>
            </a:pPr>
            <a:fld id="{E1D3F306-06E5-FB41-8B4A-A7381AD68C0C}" type="datetimeFigureOut">
              <a:rPr lang="en-US"/>
              <a:pPr>
                <a:defRPr/>
              </a:pPr>
              <a:t>5/19/2025</a:t>
            </a:fld>
            <a:endParaRPr lang="en-US"/>
          </a:p>
        </p:txBody>
      </p:sp>
      <p:sp>
        <p:nvSpPr>
          <p:cNvPr id="6" name="Footer Placeholder 4">
            <a:extLst>
              <a:ext uri="{FF2B5EF4-FFF2-40B4-BE49-F238E27FC236}">
                <a16:creationId xmlns:a16="http://schemas.microsoft.com/office/drawing/2014/main" id="{D8A62CCF-13FC-8DCE-97C1-871CA8C06B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E4EDA4-9A08-4B01-BF70-DED36D7A8839}"/>
              </a:ext>
            </a:extLst>
          </p:cNvPr>
          <p:cNvSpPr>
            <a:spLocks noGrp="1"/>
          </p:cNvSpPr>
          <p:nvPr>
            <p:ph type="sldNum" sz="quarter" idx="12"/>
          </p:nvPr>
        </p:nvSpPr>
        <p:spPr/>
        <p:txBody>
          <a:bodyPr/>
          <a:lstStyle>
            <a:lvl1pPr>
              <a:defRPr/>
            </a:lvl1pPr>
          </a:lstStyle>
          <a:p>
            <a:pPr>
              <a:defRPr/>
            </a:pPr>
            <a:fld id="{727C80CD-FB4D-4E40-8840-B075D7F82C61}" type="slidenum">
              <a:rPr lang="en-US"/>
              <a:pPr>
                <a:defRPr/>
              </a:pPr>
              <a:t>‹#›</a:t>
            </a:fld>
            <a:endParaRPr lang="en-US"/>
          </a:p>
        </p:txBody>
      </p:sp>
    </p:spTree>
    <p:extLst>
      <p:ext uri="{BB962C8B-B14F-4D97-AF65-F5344CB8AC3E}">
        <p14:creationId xmlns:p14="http://schemas.microsoft.com/office/powerpoint/2010/main" val="23622238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BEAB0E9-1E9C-D138-4888-0E7C85C3CD02}"/>
              </a:ext>
            </a:extLst>
          </p:cNvPr>
          <p:cNvSpPr>
            <a:spLocks noGrp="1"/>
          </p:cNvSpPr>
          <p:nvPr>
            <p:ph type="dt" sz="half" idx="10"/>
          </p:nvPr>
        </p:nvSpPr>
        <p:spPr/>
        <p:txBody>
          <a:bodyPr/>
          <a:lstStyle>
            <a:lvl1pPr>
              <a:defRPr/>
            </a:lvl1pPr>
          </a:lstStyle>
          <a:p>
            <a:pPr>
              <a:defRPr/>
            </a:pPr>
            <a:fld id="{26D52734-F4E5-474C-8A73-2E9D7E0A1143}" type="datetimeFigureOut">
              <a:rPr lang="en-US"/>
              <a:pPr>
                <a:defRPr/>
              </a:pPr>
              <a:t>5/19/2025</a:t>
            </a:fld>
            <a:endParaRPr lang="en-US"/>
          </a:p>
        </p:txBody>
      </p:sp>
      <p:sp>
        <p:nvSpPr>
          <p:cNvPr id="8" name="Footer Placeholder 4">
            <a:extLst>
              <a:ext uri="{FF2B5EF4-FFF2-40B4-BE49-F238E27FC236}">
                <a16:creationId xmlns:a16="http://schemas.microsoft.com/office/drawing/2014/main" id="{82864419-0072-859A-B3E8-FC8127158D1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7450FF6-BDAA-7096-9DF4-F832F160CABD}"/>
              </a:ext>
            </a:extLst>
          </p:cNvPr>
          <p:cNvSpPr>
            <a:spLocks noGrp="1"/>
          </p:cNvSpPr>
          <p:nvPr>
            <p:ph type="sldNum" sz="quarter" idx="12"/>
          </p:nvPr>
        </p:nvSpPr>
        <p:spPr/>
        <p:txBody>
          <a:bodyPr/>
          <a:lstStyle>
            <a:lvl1pPr>
              <a:defRPr/>
            </a:lvl1pPr>
          </a:lstStyle>
          <a:p>
            <a:pPr>
              <a:defRPr/>
            </a:pPr>
            <a:fld id="{5A4A848E-38B2-3149-9CE8-C3CFB274F447}" type="slidenum">
              <a:rPr lang="en-US"/>
              <a:pPr>
                <a:defRPr/>
              </a:pPr>
              <a:t>‹#›</a:t>
            </a:fld>
            <a:endParaRPr lang="en-US"/>
          </a:p>
        </p:txBody>
      </p:sp>
    </p:spTree>
    <p:extLst>
      <p:ext uri="{BB962C8B-B14F-4D97-AF65-F5344CB8AC3E}">
        <p14:creationId xmlns:p14="http://schemas.microsoft.com/office/powerpoint/2010/main" val="42716985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2C5EB0-137C-0CA8-7A61-8960B8A16ABA}"/>
              </a:ext>
            </a:extLst>
          </p:cNvPr>
          <p:cNvSpPr>
            <a:spLocks noGrp="1"/>
          </p:cNvSpPr>
          <p:nvPr>
            <p:ph type="dt" sz="half" idx="10"/>
          </p:nvPr>
        </p:nvSpPr>
        <p:spPr/>
        <p:txBody>
          <a:bodyPr/>
          <a:lstStyle>
            <a:lvl1pPr>
              <a:defRPr/>
            </a:lvl1pPr>
          </a:lstStyle>
          <a:p>
            <a:pPr>
              <a:defRPr/>
            </a:pPr>
            <a:fld id="{BA466258-6532-D24F-8DCD-CA08EEC7EDE7}" type="datetimeFigureOut">
              <a:rPr lang="en-US"/>
              <a:pPr>
                <a:defRPr/>
              </a:pPr>
              <a:t>5/19/2025</a:t>
            </a:fld>
            <a:endParaRPr lang="en-US"/>
          </a:p>
        </p:txBody>
      </p:sp>
      <p:sp>
        <p:nvSpPr>
          <p:cNvPr id="4" name="Footer Placeholder 4">
            <a:extLst>
              <a:ext uri="{FF2B5EF4-FFF2-40B4-BE49-F238E27FC236}">
                <a16:creationId xmlns:a16="http://schemas.microsoft.com/office/drawing/2014/main" id="{879E69F1-4957-38FE-303F-6315159F351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2EC0304-976B-C1FD-4E90-B4A741B38F5B}"/>
              </a:ext>
            </a:extLst>
          </p:cNvPr>
          <p:cNvSpPr>
            <a:spLocks noGrp="1"/>
          </p:cNvSpPr>
          <p:nvPr>
            <p:ph type="sldNum" sz="quarter" idx="12"/>
          </p:nvPr>
        </p:nvSpPr>
        <p:spPr/>
        <p:txBody>
          <a:bodyPr/>
          <a:lstStyle>
            <a:lvl1pPr>
              <a:defRPr/>
            </a:lvl1pPr>
          </a:lstStyle>
          <a:p>
            <a:pPr>
              <a:defRPr/>
            </a:pPr>
            <a:fld id="{9A6D0A1A-C62E-044B-AD20-95B38614A2AE}" type="slidenum">
              <a:rPr lang="en-US"/>
              <a:pPr>
                <a:defRPr/>
              </a:pPr>
              <a:t>‹#›</a:t>
            </a:fld>
            <a:endParaRPr lang="en-US"/>
          </a:p>
        </p:txBody>
      </p:sp>
    </p:spTree>
    <p:extLst>
      <p:ext uri="{BB962C8B-B14F-4D97-AF65-F5344CB8AC3E}">
        <p14:creationId xmlns:p14="http://schemas.microsoft.com/office/powerpoint/2010/main" val="27381231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B799E5-463C-E189-9440-E18E2934CFDA}"/>
              </a:ext>
            </a:extLst>
          </p:cNvPr>
          <p:cNvSpPr>
            <a:spLocks noGrp="1"/>
          </p:cNvSpPr>
          <p:nvPr>
            <p:ph type="dt" sz="half" idx="10"/>
          </p:nvPr>
        </p:nvSpPr>
        <p:spPr/>
        <p:txBody>
          <a:bodyPr/>
          <a:lstStyle>
            <a:lvl1pPr>
              <a:defRPr/>
            </a:lvl1pPr>
          </a:lstStyle>
          <a:p>
            <a:pPr>
              <a:defRPr/>
            </a:pPr>
            <a:fld id="{CDE63EBA-B38C-3A4A-A982-17B2A3348A92}" type="datetimeFigureOut">
              <a:rPr lang="en-US"/>
              <a:pPr>
                <a:defRPr/>
              </a:pPr>
              <a:t>5/19/2025</a:t>
            </a:fld>
            <a:endParaRPr lang="en-US"/>
          </a:p>
        </p:txBody>
      </p:sp>
      <p:sp>
        <p:nvSpPr>
          <p:cNvPr id="3" name="Footer Placeholder 4">
            <a:extLst>
              <a:ext uri="{FF2B5EF4-FFF2-40B4-BE49-F238E27FC236}">
                <a16:creationId xmlns:a16="http://schemas.microsoft.com/office/drawing/2014/main" id="{ECF690AC-D369-E368-9AE3-BAB0C7F2783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AAF321F-C0F3-87D3-F181-063958689FF2}"/>
              </a:ext>
            </a:extLst>
          </p:cNvPr>
          <p:cNvSpPr>
            <a:spLocks noGrp="1"/>
          </p:cNvSpPr>
          <p:nvPr>
            <p:ph type="sldNum" sz="quarter" idx="12"/>
          </p:nvPr>
        </p:nvSpPr>
        <p:spPr/>
        <p:txBody>
          <a:bodyPr/>
          <a:lstStyle>
            <a:lvl1pPr>
              <a:defRPr/>
            </a:lvl1pPr>
          </a:lstStyle>
          <a:p>
            <a:pPr>
              <a:defRPr/>
            </a:pPr>
            <a:fld id="{C051049D-7AA1-BA44-A109-A2D65DD8E33E}" type="slidenum">
              <a:rPr lang="en-US"/>
              <a:pPr>
                <a:defRPr/>
              </a:pPr>
              <a:t>‹#›</a:t>
            </a:fld>
            <a:endParaRPr lang="en-US"/>
          </a:p>
        </p:txBody>
      </p:sp>
    </p:spTree>
    <p:extLst>
      <p:ext uri="{BB962C8B-B14F-4D97-AF65-F5344CB8AC3E}">
        <p14:creationId xmlns:p14="http://schemas.microsoft.com/office/powerpoint/2010/main" val="8314504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F496483-CD4C-343A-EF02-E30C88C490B3}"/>
              </a:ext>
            </a:extLst>
          </p:cNvPr>
          <p:cNvSpPr>
            <a:spLocks noGrp="1"/>
          </p:cNvSpPr>
          <p:nvPr>
            <p:ph type="dt" sz="half" idx="10"/>
          </p:nvPr>
        </p:nvSpPr>
        <p:spPr/>
        <p:txBody>
          <a:bodyPr/>
          <a:lstStyle>
            <a:lvl1pPr>
              <a:defRPr/>
            </a:lvl1pPr>
          </a:lstStyle>
          <a:p>
            <a:pPr>
              <a:defRPr/>
            </a:pPr>
            <a:fld id="{7E0A139B-11D3-174A-8F96-D14968C7DBC5}" type="datetimeFigureOut">
              <a:rPr lang="en-US"/>
              <a:pPr>
                <a:defRPr/>
              </a:pPr>
              <a:t>5/19/2025</a:t>
            </a:fld>
            <a:endParaRPr lang="en-US"/>
          </a:p>
        </p:txBody>
      </p:sp>
      <p:sp>
        <p:nvSpPr>
          <p:cNvPr id="6" name="Footer Placeholder 4">
            <a:extLst>
              <a:ext uri="{FF2B5EF4-FFF2-40B4-BE49-F238E27FC236}">
                <a16:creationId xmlns:a16="http://schemas.microsoft.com/office/drawing/2014/main" id="{043B5DA7-8F5C-D229-54AD-513C23E2C0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8E290B-DADD-FA78-B3EC-C47811B2B12D}"/>
              </a:ext>
            </a:extLst>
          </p:cNvPr>
          <p:cNvSpPr>
            <a:spLocks noGrp="1"/>
          </p:cNvSpPr>
          <p:nvPr>
            <p:ph type="sldNum" sz="quarter" idx="12"/>
          </p:nvPr>
        </p:nvSpPr>
        <p:spPr/>
        <p:txBody>
          <a:bodyPr/>
          <a:lstStyle>
            <a:lvl1pPr>
              <a:defRPr/>
            </a:lvl1pPr>
          </a:lstStyle>
          <a:p>
            <a:pPr>
              <a:defRPr/>
            </a:pPr>
            <a:fld id="{3D286A86-4925-B849-A3B4-44EC3F0BAF86}" type="slidenum">
              <a:rPr lang="en-US"/>
              <a:pPr>
                <a:defRPr/>
              </a:pPr>
              <a:t>‹#›</a:t>
            </a:fld>
            <a:endParaRPr lang="en-US"/>
          </a:p>
        </p:txBody>
      </p:sp>
    </p:spTree>
    <p:extLst>
      <p:ext uri="{BB962C8B-B14F-4D97-AF65-F5344CB8AC3E}">
        <p14:creationId xmlns:p14="http://schemas.microsoft.com/office/powerpoint/2010/main" val="4051812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1059680-5712-D293-D2F3-DCD21E64A2BB}"/>
              </a:ext>
            </a:extLst>
          </p:cNvPr>
          <p:cNvSpPr>
            <a:spLocks noGrp="1"/>
          </p:cNvSpPr>
          <p:nvPr>
            <p:ph type="dt" sz="half" idx="10"/>
          </p:nvPr>
        </p:nvSpPr>
        <p:spPr/>
        <p:txBody>
          <a:bodyPr/>
          <a:lstStyle>
            <a:lvl1pPr>
              <a:defRPr/>
            </a:lvl1pPr>
          </a:lstStyle>
          <a:p>
            <a:pPr>
              <a:defRPr/>
            </a:pPr>
            <a:fld id="{C0CFD29D-9E73-C649-BCE1-56A29AC701FC}" type="datetimeFigureOut">
              <a:rPr lang="en-US"/>
              <a:pPr>
                <a:defRPr/>
              </a:pPr>
              <a:t>5/19/2025</a:t>
            </a:fld>
            <a:endParaRPr lang="en-US"/>
          </a:p>
        </p:txBody>
      </p:sp>
      <p:sp>
        <p:nvSpPr>
          <p:cNvPr id="6" name="Footer Placeholder 4">
            <a:extLst>
              <a:ext uri="{FF2B5EF4-FFF2-40B4-BE49-F238E27FC236}">
                <a16:creationId xmlns:a16="http://schemas.microsoft.com/office/drawing/2014/main" id="{13622F42-9678-73CF-216E-AC3E7F0A15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4B21D4-E5AC-E6FF-4401-9C4045A6188B}"/>
              </a:ext>
            </a:extLst>
          </p:cNvPr>
          <p:cNvSpPr>
            <a:spLocks noGrp="1"/>
          </p:cNvSpPr>
          <p:nvPr>
            <p:ph type="sldNum" sz="quarter" idx="12"/>
          </p:nvPr>
        </p:nvSpPr>
        <p:spPr/>
        <p:txBody>
          <a:bodyPr/>
          <a:lstStyle>
            <a:lvl1pPr>
              <a:defRPr/>
            </a:lvl1pPr>
          </a:lstStyle>
          <a:p>
            <a:pPr>
              <a:defRPr/>
            </a:pPr>
            <a:fld id="{C3E280E1-A39D-EE4D-84DD-AE013581B332}" type="slidenum">
              <a:rPr lang="en-US"/>
              <a:pPr>
                <a:defRPr/>
              </a:pPr>
              <a:t>‹#›</a:t>
            </a:fld>
            <a:endParaRPr lang="en-US"/>
          </a:p>
        </p:txBody>
      </p:sp>
    </p:spTree>
    <p:extLst>
      <p:ext uri="{BB962C8B-B14F-4D97-AF65-F5344CB8AC3E}">
        <p14:creationId xmlns:p14="http://schemas.microsoft.com/office/powerpoint/2010/main" val="252483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460140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41B4A-6D8C-422A-F2F7-C4DB37DBBEE1}"/>
              </a:ext>
            </a:extLst>
          </p:cNvPr>
          <p:cNvSpPr>
            <a:spLocks noGrp="1"/>
          </p:cNvSpPr>
          <p:nvPr>
            <p:ph type="dt" sz="half" idx="10"/>
          </p:nvPr>
        </p:nvSpPr>
        <p:spPr/>
        <p:txBody>
          <a:bodyPr/>
          <a:lstStyle>
            <a:lvl1pPr>
              <a:defRPr/>
            </a:lvl1pPr>
          </a:lstStyle>
          <a:p>
            <a:pPr>
              <a:defRPr/>
            </a:pPr>
            <a:fld id="{C47F4DCB-563E-504A-9AD8-1878E18B2C92}" type="datetimeFigureOut">
              <a:rPr lang="en-US"/>
              <a:pPr>
                <a:defRPr/>
              </a:pPr>
              <a:t>5/19/2025</a:t>
            </a:fld>
            <a:endParaRPr lang="en-US"/>
          </a:p>
        </p:txBody>
      </p:sp>
      <p:sp>
        <p:nvSpPr>
          <p:cNvPr id="5" name="Footer Placeholder 4">
            <a:extLst>
              <a:ext uri="{FF2B5EF4-FFF2-40B4-BE49-F238E27FC236}">
                <a16:creationId xmlns:a16="http://schemas.microsoft.com/office/drawing/2014/main" id="{51EA612B-04EF-459F-0F77-FD6684CC43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1F46E1-51F8-7CC5-0002-D32D4ABCE4CB}"/>
              </a:ext>
            </a:extLst>
          </p:cNvPr>
          <p:cNvSpPr>
            <a:spLocks noGrp="1"/>
          </p:cNvSpPr>
          <p:nvPr>
            <p:ph type="sldNum" sz="quarter" idx="12"/>
          </p:nvPr>
        </p:nvSpPr>
        <p:spPr/>
        <p:txBody>
          <a:bodyPr/>
          <a:lstStyle>
            <a:lvl1pPr>
              <a:defRPr/>
            </a:lvl1pPr>
          </a:lstStyle>
          <a:p>
            <a:pPr>
              <a:defRPr/>
            </a:pPr>
            <a:fld id="{67242D4D-849D-0E48-B89B-36BCE19AC898}" type="slidenum">
              <a:rPr lang="en-US"/>
              <a:pPr>
                <a:defRPr/>
              </a:pPr>
              <a:t>‹#›</a:t>
            </a:fld>
            <a:endParaRPr lang="en-US"/>
          </a:p>
        </p:txBody>
      </p:sp>
    </p:spTree>
    <p:extLst>
      <p:ext uri="{BB962C8B-B14F-4D97-AF65-F5344CB8AC3E}">
        <p14:creationId xmlns:p14="http://schemas.microsoft.com/office/powerpoint/2010/main" val="1003443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2EBED-657A-64B0-913B-A672DF9871F0}"/>
              </a:ext>
            </a:extLst>
          </p:cNvPr>
          <p:cNvSpPr>
            <a:spLocks noGrp="1"/>
          </p:cNvSpPr>
          <p:nvPr>
            <p:ph type="dt" sz="half" idx="10"/>
          </p:nvPr>
        </p:nvSpPr>
        <p:spPr/>
        <p:txBody>
          <a:bodyPr/>
          <a:lstStyle>
            <a:lvl1pPr>
              <a:defRPr/>
            </a:lvl1pPr>
          </a:lstStyle>
          <a:p>
            <a:pPr>
              <a:defRPr/>
            </a:pPr>
            <a:fld id="{BC32A341-B639-864C-A298-3FA13ACAC272}" type="datetimeFigureOut">
              <a:rPr lang="en-US"/>
              <a:pPr>
                <a:defRPr/>
              </a:pPr>
              <a:t>5/19/2025</a:t>
            </a:fld>
            <a:endParaRPr lang="en-US"/>
          </a:p>
        </p:txBody>
      </p:sp>
      <p:sp>
        <p:nvSpPr>
          <p:cNvPr id="5" name="Footer Placeholder 4">
            <a:extLst>
              <a:ext uri="{FF2B5EF4-FFF2-40B4-BE49-F238E27FC236}">
                <a16:creationId xmlns:a16="http://schemas.microsoft.com/office/drawing/2014/main" id="{8B386021-6289-D9E5-91BB-3FD7E4C60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A017D1-73FA-0F92-82EE-DD863B8D00A4}"/>
              </a:ext>
            </a:extLst>
          </p:cNvPr>
          <p:cNvSpPr>
            <a:spLocks noGrp="1"/>
          </p:cNvSpPr>
          <p:nvPr>
            <p:ph type="sldNum" sz="quarter" idx="12"/>
          </p:nvPr>
        </p:nvSpPr>
        <p:spPr/>
        <p:txBody>
          <a:bodyPr/>
          <a:lstStyle>
            <a:lvl1pPr>
              <a:defRPr/>
            </a:lvl1pPr>
          </a:lstStyle>
          <a:p>
            <a:pPr>
              <a:defRPr/>
            </a:pPr>
            <a:fld id="{6CC463A0-F2F9-9047-BD2D-F49790F5D190}" type="slidenum">
              <a:rPr lang="en-US"/>
              <a:pPr>
                <a:defRPr/>
              </a:pPr>
              <a:t>‹#›</a:t>
            </a:fld>
            <a:endParaRPr lang="en-US"/>
          </a:p>
        </p:txBody>
      </p:sp>
    </p:spTree>
    <p:extLst>
      <p:ext uri="{BB962C8B-B14F-4D97-AF65-F5344CB8AC3E}">
        <p14:creationId xmlns:p14="http://schemas.microsoft.com/office/powerpoint/2010/main" val="39659027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自定义内页">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B0A15429-C3DE-C7F0-F594-C230468EF98A}"/>
              </a:ext>
            </a:extLst>
          </p:cNvPr>
          <p:cNvSpPr>
            <a:spLocks/>
          </p:cNvSpPr>
          <p:nvPr userDrawn="1"/>
        </p:nvSpPr>
        <p:spPr bwMode="auto">
          <a:xfrm>
            <a:off x="3916363" y="174625"/>
            <a:ext cx="8277225" cy="511175"/>
          </a:xfrm>
          <a:custGeom>
            <a:avLst/>
            <a:gdLst>
              <a:gd name="T0" fmla="*/ 63747 w 9116251"/>
              <a:gd name="T1" fmla="*/ 0 h 510988"/>
              <a:gd name="T2" fmla="*/ 6823591 w 9116251"/>
              <a:gd name="T3" fmla="*/ 0 h 510988"/>
              <a:gd name="T4" fmla="*/ 6823591 w 9116251"/>
              <a:gd name="T5" fmla="*/ 511362 h 510988"/>
              <a:gd name="T6" fmla="*/ 63747 w 9116251"/>
              <a:gd name="T7" fmla="*/ 511362 h 510988"/>
              <a:gd name="T8" fmla="*/ 0 w 9116251"/>
              <a:gd name="T9" fmla="*/ 426134 h 510988"/>
              <a:gd name="T10" fmla="*/ 0 w 9116251"/>
              <a:gd name="T11" fmla="*/ 85228 h 510988"/>
              <a:gd name="T12" fmla="*/ 63747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sp>
        <p:nvSpPr>
          <p:cNvPr id="3" name="圆角矩形 2">
            <a:extLst>
              <a:ext uri="{FF2B5EF4-FFF2-40B4-BE49-F238E27FC236}">
                <a16:creationId xmlns:a16="http://schemas.microsoft.com/office/drawing/2014/main" id="{7D28DD19-D962-24F7-A3C7-A6D5E22DA18F}"/>
              </a:ext>
            </a:extLst>
          </p:cNvPr>
          <p:cNvSpPr>
            <a:spLocks noChangeArrowheads="1"/>
          </p:cNvSpPr>
          <p:nvPr userDrawn="1"/>
        </p:nvSpPr>
        <p:spPr bwMode="auto">
          <a:xfrm>
            <a:off x="636588" y="174625"/>
            <a:ext cx="3203575"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lang="zh-CN" altLang="en-US">
              <a:solidFill>
                <a:srgbClr val="FFFFFF"/>
              </a:solidFill>
              <a:latin typeface="Microsoft YaHei" panose="020B0503020204020204" pitchFamily="34" charset="-122"/>
            </a:endParaRPr>
          </a:p>
        </p:txBody>
      </p:sp>
      <p:sp>
        <p:nvSpPr>
          <p:cNvPr id="4" name="圆角矩形 3">
            <a:extLst>
              <a:ext uri="{FF2B5EF4-FFF2-40B4-BE49-F238E27FC236}">
                <a16:creationId xmlns:a16="http://schemas.microsoft.com/office/drawing/2014/main" id="{B703202D-36F6-5C51-7F8E-865F0AAA8A42}"/>
              </a:ext>
            </a:extLst>
          </p:cNvPr>
          <p:cNvSpPr>
            <a:spLocks noChangeArrowheads="1"/>
          </p:cNvSpPr>
          <p:nvPr userDrawn="1"/>
        </p:nvSpPr>
        <p:spPr bwMode="auto">
          <a:xfrm>
            <a:off x="709613" y="217488"/>
            <a:ext cx="3057525"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lang="zh-CN" altLang="en-US">
              <a:solidFill>
                <a:srgbClr val="FFFFFF"/>
              </a:solidFill>
              <a:latin typeface="Microsoft YaHei" panose="020B0503020204020204" pitchFamily="34" charset="-122"/>
            </a:endParaRPr>
          </a:p>
        </p:txBody>
      </p:sp>
      <p:cxnSp>
        <p:nvCxnSpPr>
          <p:cNvPr id="5" name="直接连接符 4">
            <a:extLst>
              <a:ext uri="{FF2B5EF4-FFF2-40B4-BE49-F238E27FC236}">
                <a16:creationId xmlns:a16="http://schemas.microsoft.com/office/drawing/2014/main" id="{0CE78018-30C3-767B-8DC3-0CFE246436DE}"/>
              </a:ext>
            </a:extLst>
          </p:cNvPr>
          <p:cNvCxnSpPr>
            <a:cxnSpLocks noChangeShapeType="1"/>
          </p:cNvCxnSpPr>
          <p:nvPr userDrawn="1"/>
        </p:nvCxnSpPr>
        <p:spPr bwMode="auto">
          <a:xfrm>
            <a:off x="3984625" y="174625"/>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9399A716-2692-092F-3823-2F9D9591FB23}"/>
              </a:ext>
            </a:extLst>
          </p:cNvPr>
          <p:cNvSpPr>
            <a:spLocks/>
          </p:cNvSpPr>
          <p:nvPr userDrawn="1"/>
        </p:nvSpPr>
        <p:spPr bwMode="auto">
          <a:xfrm>
            <a:off x="-1588" y="174625"/>
            <a:ext cx="558801" cy="511175"/>
          </a:xfrm>
          <a:custGeom>
            <a:avLst/>
            <a:gdLst>
              <a:gd name="T0" fmla="*/ 0 w 558706"/>
              <a:gd name="T1" fmla="*/ 0 h 510988"/>
              <a:gd name="T2" fmla="*/ 473764 w 558706"/>
              <a:gd name="T3" fmla="*/ 0 h 510988"/>
              <a:gd name="T4" fmla="*/ 558969 w 558706"/>
              <a:gd name="T5" fmla="*/ 85228 h 510988"/>
              <a:gd name="T6" fmla="*/ 558969 w 558706"/>
              <a:gd name="T7" fmla="*/ 426134 h 510988"/>
              <a:gd name="T8" fmla="*/ 473764 w 558706"/>
              <a:gd name="T9" fmla="*/ 511362 h 510988"/>
              <a:gd name="T10" fmla="*/ 0 w 558706"/>
              <a:gd name="T11" fmla="*/ 511362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cxnSp>
        <p:nvCxnSpPr>
          <p:cNvPr id="7" name="直接连接符 6">
            <a:extLst>
              <a:ext uri="{FF2B5EF4-FFF2-40B4-BE49-F238E27FC236}">
                <a16:creationId xmlns:a16="http://schemas.microsoft.com/office/drawing/2014/main" id="{9B3EAFF2-3D6D-C6DC-508E-87C2C63DBF7F}"/>
              </a:ext>
            </a:extLst>
          </p:cNvPr>
          <p:cNvCxnSpPr>
            <a:cxnSpLocks noChangeShapeType="1"/>
          </p:cNvCxnSpPr>
          <p:nvPr userDrawn="1"/>
        </p:nvCxnSpPr>
        <p:spPr bwMode="auto">
          <a:xfrm>
            <a:off x="471488"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9EEE6BE1-6877-5BF4-B41D-C5F83D2066A4}"/>
              </a:ext>
            </a:extLst>
          </p:cNvPr>
          <p:cNvCxnSpPr>
            <a:cxnSpLocks noChangeShapeType="1"/>
          </p:cNvCxnSpPr>
          <p:nvPr userDrawn="1"/>
        </p:nvCxnSpPr>
        <p:spPr bwMode="auto">
          <a:xfrm flipH="1">
            <a:off x="0" y="6843713"/>
            <a:ext cx="12193588"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252980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16314-5A76-DFED-60A7-1D75CCB5872F}"/>
              </a:ext>
            </a:extLst>
          </p:cNvPr>
          <p:cNvSpPr>
            <a:spLocks noGrp="1"/>
          </p:cNvSpPr>
          <p:nvPr>
            <p:ph type="dt" sz="half" idx="10"/>
          </p:nvPr>
        </p:nvSpPr>
        <p:spPr/>
        <p:txBody>
          <a:bodyPr/>
          <a:lstStyle>
            <a:lvl1pPr>
              <a:defRPr/>
            </a:lvl1pPr>
          </a:lstStyle>
          <a:p>
            <a:pPr>
              <a:defRPr/>
            </a:pPr>
            <a:fld id="{EB80127C-F813-444C-81EB-EB378099F0B0}" type="datetimeFigureOut">
              <a:rPr lang="en-US"/>
              <a:pPr>
                <a:defRPr/>
              </a:pPr>
              <a:t>5/19/2025</a:t>
            </a:fld>
            <a:endParaRPr lang="en-US"/>
          </a:p>
        </p:txBody>
      </p:sp>
      <p:sp>
        <p:nvSpPr>
          <p:cNvPr id="5" name="Footer Placeholder 4">
            <a:extLst>
              <a:ext uri="{FF2B5EF4-FFF2-40B4-BE49-F238E27FC236}">
                <a16:creationId xmlns:a16="http://schemas.microsoft.com/office/drawing/2014/main" id="{BCF95605-386D-FD63-3DFF-6CEC67D8C4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E343A8-211A-C157-6B52-C53351352BC8}"/>
              </a:ext>
            </a:extLst>
          </p:cNvPr>
          <p:cNvSpPr>
            <a:spLocks noGrp="1"/>
          </p:cNvSpPr>
          <p:nvPr>
            <p:ph type="sldNum" sz="quarter" idx="12"/>
          </p:nvPr>
        </p:nvSpPr>
        <p:spPr/>
        <p:txBody>
          <a:bodyPr/>
          <a:lstStyle>
            <a:lvl1pPr>
              <a:defRPr/>
            </a:lvl1pPr>
          </a:lstStyle>
          <a:p>
            <a:pPr>
              <a:defRPr/>
            </a:pPr>
            <a:fld id="{445FBF5F-39F6-E34F-9A73-E6EE1C60C696}" type="slidenum">
              <a:rPr lang="en-US"/>
              <a:pPr>
                <a:defRPr/>
              </a:pPr>
              <a:t>‹#›</a:t>
            </a:fld>
            <a:endParaRPr lang="en-US"/>
          </a:p>
        </p:txBody>
      </p:sp>
    </p:spTree>
    <p:extLst>
      <p:ext uri="{BB962C8B-B14F-4D97-AF65-F5344CB8AC3E}">
        <p14:creationId xmlns:p14="http://schemas.microsoft.com/office/powerpoint/2010/main" val="16854611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263F7-976F-1B5A-DEC0-F282A790754D}"/>
              </a:ext>
            </a:extLst>
          </p:cNvPr>
          <p:cNvSpPr>
            <a:spLocks noGrp="1"/>
          </p:cNvSpPr>
          <p:nvPr>
            <p:ph type="dt" sz="half" idx="10"/>
          </p:nvPr>
        </p:nvSpPr>
        <p:spPr/>
        <p:txBody>
          <a:bodyPr/>
          <a:lstStyle>
            <a:lvl1pPr>
              <a:defRPr/>
            </a:lvl1pPr>
          </a:lstStyle>
          <a:p>
            <a:pPr>
              <a:defRPr/>
            </a:pPr>
            <a:fld id="{A7B7DAAA-1060-EA47-B3DD-220156A27FDB}" type="datetimeFigureOut">
              <a:rPr lang="en-US"/>
              <a:pPr>
                <a:defRPr/>
              </a:pPr>
              <a:t>5/19/2025</a:t>
            </a:fld>
            <a:endParaRPr lang="en-US"/>
          </a:p>
        </p:txBody>
      </p:sp>
      <p:sp>
        <p:nvSpPr>
          <p:cNvPr id="5" name="Footer Placeholder 4">
            <a:extLst>
              <a:ext uri="{FF2B5EF4-FFF2-40B4-BE49-F238E27FC236}">
                <a16:creationId xmlns:a16="http://schemas.microsoft.com/office/drawing/2014/main" id="{2CFDA72C-84D1-661E-54A5-9263A751D5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4FE94E-CB1B-65E7-2894-E9DBC02C67AB}"/>
              </a:ext>
            </a:extLst>
          </p:cNvPr>
          <p:cNvSpPr>
            <a:spLocks noGrp="1"/>
          </p:cNvSpPr>
          <p:nvPr>
            <p:ph type="sldNum" sz="quarter" idx="12"/>
          </p:nvPr>
        </p:nvSpPr>
        <p:spPr/>
        <p:txBody>
          <a:bodyPr/>
          <a:lstStyle>
            <a:lvl1pPr>
              <a:defRPr/>
            </a:lvl1pPr>
          </a:lstStyle>
          <a:p>
            <a:pPr>
              <a:defRPr/>
            </a:pPr>
            <a:fld id="{54A598A6-82FB-774E-A70F-91956D63FFF1}" type="slidenum">
              <a:rPr lang="en-US"/>
              <a:pPr>
                <a:defRPr/>
              </a:pPr>
              <a:t>‹#›</a:t>
            </a:fld>
            <a:endParaRPr lang="en-US"/>
          </a:p>
        </p:txBody>
      </p:sp>
    </p:spTree>
    <p:extLst>
      <p:ext uri="{BB962C8B-B14F-4D97-AF65-F5344CB8AC3E}">
        <p14:creationId xmlns:p14="http://schemas.microsoft.com/office/powerpoint/2010/main" val="3687248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C4FDA0-B69C-6CAF-81B5-E89681D7A96C}"/>
              </a:ext>
            </a:extLst>
          </p:cNvPr>
          <p:cNvSpPr>
            <a:spLocks noGrp="1"/>
          </p:cNvSpPr>
          <p:nvPr>
            <p:ph type="dt" sz="half" idx="10"/>
          </p:nvPr>
        </p:nvSpPr>
        <p:spPr/>
        <p:txBody>
          <a:bodyPr/>
          <a:lstStyle>
            <a:lvl1pPr>
              <a:defRPr/>
            </a:lvl1pPr>
          </a:lstStyle>
          <a:p>
            <a:pPr>
              <a:defRPr/>
            </a:pPr>
            <a:fld id="{D37A3396-2703-4644-8B9E-44FAFB2D9E7C}" type="datetimeFigureOut">
              <a:rPr lang="en-US"/>
              <a:pPr>
                <a:defRPr/>
              </a:pPr>
              <a:t>5/19/2025</a:t>
            </a:fld>
            <a:endParaRPr lang="en-US"/>
          </a:p>
        </p:txBody>
      </p:sp>
      <p:sp>
        <p:nvSpPr>
          <p:cNvPr id="5" name="Footer Placeholder 4">
            <a:extLst>
              <a:ext uri="{FF2B5EF4-FFF2-40B4-BE49-F238E27FC236}">
                <a16:creationId xmlns:a16="http://schemas.microsoft.com/office/drawing/2014/main" id="{3EDBD13D-2EAA-675B-4FE5-8C4DDF2DDC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72F6A4-D0A5-5CB1-F47C-91C7363ABBEC}"/>
              </a:ext>
            </a:extLst>
          </p:cNvPr>
          <p:cNvSpPr>
            <a:spLocks noGrp="1"/>
          </p:cNvSpPr>
          <p:nvPr>
            <p:ph type="sldNum" sz="quarter" idx="12"/>
          </p:nvPr>
        </p:nvSpPr>
        <p:spPr/>
        <p:txBody>
          <a:bodyPr/>
          <a:lstStyle>
            <a:lvl1pPr>
              <a:defRPr/>
            </a:lvl1pPr>
          </a:lstStyle>
          <a:p>
            <a:pPr>
              <a:defRPr/>
            </a:pPr>
            <a:fld id="{BC4F13C7-4D5F-5A4A-A56B-5E8E76B6BA88}" type="slidenum">
              <a:rPr lang="en-US"/>
              <a:pPr>
                <a:defRPr/>
              </a:pPr>
              <a:t>‹#›</a:t>
            </a:fld>
            <a:endParaRPr lang="en-US"/>
          </a:p>
        </p:txBody>
      </p:sp>
    </p:spTree>
    <p:extLst>
      <p:ext uri="{BB962C8B-B14F-4D97-AF65-F5344CB8AC3E}">
        <p14:creationId xmlns:p14="http://schemas.microsoft.com/office/powerpoint/2010/main" val="2853272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897A335-043E-0C5B-430D-52E1E48F9C06}"/>
              </a:ext>
            </a:extLst>
          </p:cNvPr>
          <p:cNvSpPr>
            <a:spLocks noGrp="1"/>
          </p:cNvSpPr>
          <p:nvPr>
            <p:ph type="dt" sz="half" idx="10"/>
          </p:nvPr>
        </p:nvSpPr>
        <p:spPr/>
        <p:txBody>
          <a:bodyPr/>
          <a:lstStyle>
            <a:lvl1pPr>
              <a:defRPr/>
            </a:lvl1pPr>
          </a:lstStyle>
          <a:p>
            <a:pPr>
              <a:defRPr/>
            </a:pPr>
            <a:fld id="{4855ECF0-A40C-2C40-BBA1-6F2DA66AFCC4}" type="datetimeFigureOut">
              <a:rPr lang="en-US"/>
              <a:pPr>
                <a:defRPr/>
              </a:pPr>
              <a:t>5/19/2025</a:t>
            </a:fld>
            <a:endParaRPr lang="en-US"/>
          </a:p>
        </p:txBody>
      </p:sp>
      <p:sp>
        <p:nvSpPr>
          <p:cNvPr id="6" name="Footer Placeholder 4">
            <a:extLst>
              <a:ext uri="{FF2B5EF4-FFF2-40B4-BE49-F238E27FC236}">
                <a16:creationId xmlns:a16="http://schemas.microsoft.com/office/drawing/2014/main" id="{24997520-FF1D-3510-FBA0-FB503B4788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0D3B37-D242-D5CC-B42F-4DD1BF4C730A}"/>
              </a:ext>
            </a:extLst>
          </p:cNvPr>
          <p:cNvSpPr>
            <a:spLocks noGrp="1"/>
          </p:cNvSpPr>
          <p:nvPr>
            <p:ph type="sldNum" sz="quarter" idx="12"/>
          </p:nvPr>
        </p:nvSpPr>
        <p:spPr/>
        <p:txBody>
          <a:bodyPr/>
          <a:lstStyle>
            <a:lvl1pPr>
              <a:defRPr/>
            </a:lvl1pPr>
          </a:lstStyle>
          <a:p>
            <a:pPr>
              <a:defRPr/>
            </a:pPr>
            <a:fld id="{94CF87B9-9897-6140-9E38-C829E544899E}" type="slidenum">
              <a:rPr lang="en-US"/>
              <a:pPr>
                <a:defRPr/>
              </a:pPr>
              <a:t>‹#›</a:t>
            </a:fld>
            <a:endParaRPr lang="en-US"/>
          </a:p>
        </p:txBody>
      </p:sp>
    </p:spTree>
    <p:extLst>
      <p:ext uri="{BB962C8B-B14F-4D97-AF65-F5344CB8AC3E}">
        <p14:creationId xmlns:p14="http://schemas.microsoft.com/office/powerpoint/2010/main" val="4058016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CB7D7C1-F4EB-39F8-C296-1F7A60476F34}"/>
              </a:ext>
            </a:extLst>
          </p:cNvPr>
          <p:cNvSpPr>
            <a:spLocks noGrp="1"/>
          </p:cNvSpPr>
          <p:nvPr>
            <p:ph type="dt" sz="half" idx="10"/>
          </p:nvPr>
        </p:nvSpPr>
        <p:spPr/>
        <p:txBody>
          <a:bodyPr/>
          <a:lstStyle>
            <a:lvl1pPr>
              <a:defRPr/>
            </a:lvl1pPr>
          </a:lstStyle>
          <a:p>
            <a:pPr>
              <a:defRPr/>
            </a:pPr>
            <a:fld id="{383332BA-2F60-8942-BB32-795E1894AC55}" type="datetimeFigureOut">
              <a:rPr lang="en-US"/>
              <a:pPr>
                <a:defRPr/>
              </a:pPr>
              <a:t>5/19/2025</a:t>
            </a:fld>
            <a:endParaRPr lang="en-US"/>
          </a:p>
        </p:txBody>
      </p:sp>
      <p:sp>
        <p:nvSpPr>
          <p:cNvPr id="8" name="Footer Placeholder 4">
            <a:extLst>
              <a:ext uri="{FF2B5EF4-FFF2-40B4-BE49-F238E27FC236}">
                <a16:creationId xmlns:a16="http://schemas.microsoft.com/office/drawing/2014/main" id="{4E9B4C5F-F5CA-3C3D-CBA5-7F44BEFC8BA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F158491-174F-F7AC-E4E7-831AE041A053}"/>
              </a:ext>
            </a:extLst>
          </p:cNvPr>
          <p:cNvSpPr>
            <a:spLocks noGrp="1"/>
          </p:cNvSpPr>
          <p:nvPr>
            <p:ph type="sldNum" sz="quarter" idx="12"/>
          </p:nvPr>
        </p:nvSpPr>
        <p:spPr/>
        <p:txBody>
          <a:bodyPr/>
          <a:lstStyle>
            <a:lvl1pPr>
              <a:defRPr/>
            </a:lvl1pPr>
          </a:lstStyle>
          <a:p>
            <a:pPr>
              <a:defRPr/>
            </a:pPr>
            <a:fld id="{F6DD69AA-E2A7-A34A-842A-463E6780B506}" type="slidenum">
              <a:rPr lang="en-US"/>
              <a:pPr>
                <a:defRPr/>
              </a:pPr>
              <a:t>‹#›</a:t>
            </a:fld>
            <a:endParaRPr lang="en-US"/>
          </a:p>
        </p:txBody>
      </p:sp>
    </p:spTree>
    <p:extLst>
      <p:ext uri="{BB962C8B-B14F-4D97-AF65-F5344CB8AC3E}">
        <p14:creationId xmlns:p14="http://schemas.microsoft.com/office/powerpoint/2010/main" val="11311942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2F3CAE0-24EB-8342-3757-4C48A0A56BA5}"/>
              </a:ext>
            </a:extLst>
          </p:cNvPr>
          <p:cNvSpPr>
            <a:spLocks noGrp="1"/>
          </p:cNvSpPr>
          <p:nvPr>
            <p:ph type="dt" sz="half" idx="10"/>
          </p:nvPr>
        </p:nvSpPr>
        <p:spPr/>
        <p:txBody>
          <a:bodyPr/>
          <a:lstStyle>
            <a:lvl1pPr>
              <a:defRPr/>
            </a:lvl1pPr>
          </a:lstStyle>
          <a:p>
            <a:pPr>
              <a:defRPr/>
            </a:pPr>
            <a:fld id="{88F60612-196A-494F-9D03-77F753F2073C}" type="datetimeFigureOut">
              <a:rPr lang="en-US"/>
              <a:pPr>
                <a:defRPr/>
              </a:pPr>
              <a:t>5/19/2025</a:t>
            </a:fld>
            <a:endParaRPr lang="en-US"/>
          </a:p>
        </p:txBody>
      </p:sp>
      <p:sp>
        <p:nvSpPr>
          <p:cNvPr id="4" name="Footer Placeholder 4">
            <a:extLst>
              <a:ext uri="{FF2B5EF4-FFF2-40B4-BE49-F238E27FC236}">
                <a16:creationId xmlns:a16="http://schemas.microsoft.com/office/drawing/2014/main" id="{F1F25052-1087-4803-8FCE-F380BD06461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D1D0FFC-81ED-3D6D-2EC8-FDD9D1D4B46E}"/>
              </a:ext>
            </a:extLst>
          </p:cNvPr>
          <p:cNvSpPr>
            <a:spLocks noGrp="1"/>
          </p:cNvSpPr>
          <p:nvPr>
            <p:ph type="sldNum" sz="quarter" idx="12"/>
          </p:nvPr>
        </p:nvSpPr>
        <p:spPr/>
        <p:txBody>
          <a:bodyPr/>
          <a:lstStyle>
            <a:lvl1pPr>
              <a:defRPr/>
            </a:lvl1pPr>
          </a:lstStyle>
          <a:p>
            <a:pPr>
              <a:defRPr/>
            </a:pPr>
            <a:fld id="{AD76772F-D7C7-5548-9F52-70DDB036A251}" type="slidenum">
              <a:rPr lang="en-US"/>
              <a:pPr>
                <a:defRPr/>
              </a:pPr>
              <a:t>‹#›</a:t>
            </a:fld>
            <a:endParaRPr lang="en-US"/>
          </a:p>
        </p:txBody>
      </p:sp>
    </p:spTree>
    <p:extLst>
      <p:ext uri="{BB962C8B-B14F-4D97-AF65-F5344CB8AC3E}">
        <p14:creationId xmlns:p14="http://schemas.microsoft.com/office/powerpoint/2010/main" val="20700046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2F5770-54EB-BFF1-7D09-5B99223339A1}"/>
              </a:ext>
            </a:extLst>
          </p:cNvPr>
          <p:cNvSpPr>
            <a:spLocks noGrp="1"/>
          </p:cNvSpPr>
          <p:nvPr>
            <p:ph type="dt" sz="half" idx="10"/>
          </p:nvPr>
        </p:nvSpPr>
        <p:spPr/>
        <p:txBody>
          <a:bodyPr/>
          <a:lstStyle>
            <a:lvl1pPr>
              <a:defRPr/>
            </a:lvl1pPr>
          </a:lstStyle>
          <a:p>
            <a:pPr>
              <a:defRPr/>
            </a:pPr>
            <a:fld id="{E77D2822-A58E-964D-B6BE-757478D4A719}" type="datetimeFigureOut">
              <a:rPr lang="en-US"/>
              <a:pPr>
                <a:defRPr/>
              </a:pPr>
              <a:t>5/19/2025</a:t>
            </a:fld>
            <a:endParaRPr lang="en-US"/>
          </a:p>
        </p:txBody>
      </p:sp>
      <p:sp>
        <p:nvSpPr>
          <p:cNvPr id="3" name="Footer Placeholder 4">
            <a:extLst>
              <a:ext uri="{FF2B5EF4-FFF2-40B4-BE49-F238E27FC236}">
                <a16:creationId xmlns:a16="http://schemas.microsoft.com/office/drawing/2014/main" id="{72C7902E-A35D-62C2-CC6F-D75D3FD2AB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D3BBB8-13D8-FCEA-1C0C-372F5B37EC86}"/>
              </a:ext>
            </a:extLst>
          </p:cNvPr>
          <p:cNvSpPr>
            <a:spLocks noGrp="1"/>
          </p:cNvSpPr>
          <p:nvPr>
            <p:ph type="sldNum" sz="quarter" idx="12"/>
          </p:nvPr>
        </p:nvSpPr>
        <p:spPr/>
        <p:txBody>
          <a:bodyPr/>
          <a:lstStyle>
            <a:lvl1pPr>
              <a:defRPr/>
            </a:lvl1pPr>
          </a:lstStyle>
          <a:p>
            <a:pPr>
              <a:defRPr/>
            </a:pPr>
            <a:fld id="{4EEBF89A-7C14-ED4D-BB2F-84EBE9A49813}" type="slidenum">
              <a:rPr lang="en-US"/>
              <a:pPr>
                <a:defRPr/>
              </a:pPr>
              <a:t>‹#›</a:t>
            </a:fld>
            <a:endParaRPr lang="en-US"/>
          </a:p>
        </p:txBody>
      </p:sp>
    </p:spTree>
    <p:extLst>
      <p:ext uri="{BB962C8B-B14F-4D97-AF65-F5344CB8AC3E}">
        <p14:creationId xmlns:p14="http://schemas.microsoft.com/office/powerpoint/2010/main" val="286256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992505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8FC11CB-B94D-2333-B84E-90E23E1C4F47}"/>
              </a:ext>
            </a:extLst>
          </p:cNvPr>
          <p:cNvSpPr>
            <a:spLocks noGrp="1"/>
          </p:cNvSpPr>
          <p:nvPr>
            <p:ph type="dt" sz="half" idx="10"/>
          </p:nvPr>
        </p:nvSpPr>
        <p:spPr/>
        <p:txBody>
          <a:bodyPr/>
          <a:lstStyle>
            <a:lvl1pPr>
              <a:defRPr/>
            </a:lvl1pPr>
          </a:lstStyle>
          <a:p>
            <a:pPr>
              <a:defRPr/>
            </a:pPr>
            <a:fld id="{20A35C91-59E6-224E-B71B-24D6925D64A8}" type="datetimeFigureOut">
              <a:rPr lang="en-US"/>
              <a:pPr>
                <a:defRPr/>
              </a:pPr>
              <a:t>5/19/2025</a:t>
            </a:fld>
            <a:endParaRPr lang="en-US"/>
          </a:p>
        </p:txBody>
      </p:sp>
      <p:sp>
        <p:nvSpPr>
          <p:cNvPr id="6" name="Footer Placeholder 4">
            <a:extLst>
              <a:ext uri="{FF2B5EF4-FFF2-40B4-BE49-F238E27FC236}">
                <a16:creationId xmlns:a16="http://schemas.microsoft.com/office/drawing/2014/main" id="{F7519F13-0E0B-645A-CCB0-FBE4A1BB3D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CBA41F-3553-BDE0-3F26-B60D7B625E4C}"/>
              </a:ext>
            </a:extLst>
          </p:cNvPr>
          <p:cNvSpPr>
            <a:spLocks noGrp="1"/>
          </p:cNvSpPr>
          <p:nvPr>
            <p:ph type="sldNum" sz="quarter" idx="12"/>
          </p:nvPr>
        </p:nvSpPr>
        <p:spPr/>
        <p:txBody>
          <a:bodyPr/>
          <a:lstStyle>
            <a:lvl1pPr>
              <a:defRPr/>
            </a:lvl1pPr>
          </a:lstStyle>
          <a:p>
            <a:pPr>
              <a:defRPr/>
            </a:pPr>
            <a:fld id="{8228C864-6997-D549-9928-0811E6E2B605}" type="slidenum">
              <a:rPr lang="en-US"/>
              <a:pPr>
                <a:defRPr/>
              </a:pPr>
              <a:t>‹#›</a:t>
            </a:fld>
            <a:endParaRPr lang="en-US"/>
          </a:p>
        </p:txBody>
      </p:sp>
    </p:spTree>
    <p:extLst>
      <p:ext uri="{BB962C8B-B14F-4D97-AF65-F5344CB8AC3E}">
        <p14:creationId xmlns:p14="http://schemas.microsoft.com/office/powerpoint/2010/main" val="28166840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26E5B32-113F-0403-2650-32C885BBEC84}"/>
              </a:ext>
            </a:extLst>
          </p:cNvPr>
          <p:cNvSpPr>
            <a:spLocks noGrp="1"/>
          </p:cNvSpPr>
          <p:nvPr>
            <p:ph type="dt" sz="half" idx="10"/>
          </p:nvPr>
        </p:nvSpPr>
        <p:spPr/>
        <p:txBody>
          <a:bodyPr/>
          <a:lstStyle>
            <a:lvl1pPr>
              <a:defRPr/>
            </a:lvl1pPr>
          </a:lstStyle>
          <a:p>
            <a:pPr>
              <a:defRPr/>
            </a:pPr>
            <a:fld id="{39256D5A-489F-7E4C-9BC2-E79E1322A223}" type="datetimeFigureOut">
              <a:rPr lang="en-US"/>
              <a:pPr>
                <a:defRPr/>
              </a:pPr>
              <a:t>5/19/2025</a:t>
            </a:fld>
            <a:endParaRPr lang="en-US"/>
          </a:p>
        </p:txBody>
      </p:sp>
      <p:sp>
        <p:nvSpPr>
          <p:cNvPr id="6" name="Footer Placeholder 4">
            <a:extLst>
              <a:ext uri="{FF2B5EF4-FFF2-40B4-BE49-F238E27FC236}">
                <a16:creationId xmlns:a16="http://schemas.microsoft.com/office/drawing/2014/main" id="{A0B9B2A4-826B-FF6B-932B-49862A5A34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2B881A-F8EC-52F3-0F26-D9403BDA3A43}"/>
              </a:ext>
            </a:extLst>
          </p:cNvPr>
          <p:cNvSpPr>
            <a:spLocks noGrp="1"/>
          </p:cNvSpPr>
          <p:nvPr>
            <p:ph type="sldNum" sz="quarter" idx="12"/>
          </p:nvPr>
        </p:nvSpPr>
        <p:spPr/>
        <p:txBody>
          <a:bodyPr/>
          <a:lstStyle>
            <a:lvl1pPr>
              <a:defRPr/>
            </a:lvl1pPr>
          </a:lstStyle>
          <a:p>
            <a:pPr>
              <a:defRPr/>
            </a:pPr>
            <a:fld id="{48E693E2-656C-5044-B5B8-C5173B172512}" type="slidenum">
              <a:rPr lang="en-US"/>
              <a:pPr>
                <a:defRPr/>
              </a:pPr>
              <a:t>‹#›</a:t>
            </a:fld>
            <a:endParaRPr lang="en-US"/>
          </a:p>
        </p:txBody>
      </p:sp>
    </p:spTree>
    <p:extLst>
      <p:ext uri="{BB962C8B-B14F-4D97-AF65-F5344CB8AC3E}">
        <p14:creationId xmlns:p14="http://schemas.microsoft.com/office/powerpoint/2010/main" val="24692191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E8703-8E47-511D-1388-76B077F90008}"/>
              </a:ext>
            </a:extLst>
          </p:cNvPr>
          <p:cNvSpPr>
            <a:spLocks noGrp="1"/>
          </p:cNvSpPr>
          <p:nvPr>
            <p:ph type="dt" sz="half" idx="10"/>
          </p:nvPr>
        </p:nvSpPr>
        <p:spPr/>
        <p:txBody>
          <a:bodyPr/>
          <a:lstStyle>
            <a:lvl1pPr>
              <a:defRPr/>
            </a:lvl1pPr>
          </a:lstStyle>
          <a:p>
            <a:pPr>
              <a:defRPr/>
            </a:pPr>
            <a:fld id="{849931A8-8BCB-2442-9B13-CF9CB4ACF6F9}" type="datetimeFigureOut">
              <a:rPr lang="en-US"/>
              <a:pPr>
                <a:defRPr/>
              </a:pPr>
              <a:t>5/19/2025</a:t>
            </a:fld>
            <a:endParaRPr lang="en-US"/>
          </a:p>
        </p:txBody>
      </p:sp>
      <p:sp>
        <p:nvSpPr>
          <p:cNvPr id="5" name="Footer Placeholder 4">
            <a:extLst>
              <a:ext uri="{FF2B5EF4-FFF2-40B4-BE49-F238E27FC236}">
                <a16:creationId xmlns:a16="http://schemas.microsoft.com/office/drawing/2014/main" id="{1B86FAF6-1AEA-7DBE-2BB0-A389EAC862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4F0E1A-5511-E788-7D70-433DE0569222}"/>
              </a:ext>
            </a:extLst>
          </p:cNvPr>
          <p:cNvSpPr>
            <a:spLocks noGrp="1"/>
          </p:cNvSpPr>
          <p:nvPr>
            <p:ph type="sldNum" sz="quarter" idx="12"/>
          </p:nvPr>
        </p:nvSpPr>
        <p:spPr/>
        <p:txBody>
          <a:bodyPr/>
          <a:lstStyle>
            <a:lvl1pPr>
              <a:defRPr/>
            </a:lvl1pPr>
          </a:lstStyle>
          <a:p>
            <a:pPr>
              <a:defRPr/>
            </a:pPr>
            <a:fld id="{0BA26C98-0408-B941-B447-9834E19B29FA}" type="slidenum">
              <a:rPr lang="en-US"/>
              <a:pPr>
                <a:defRPr/>
              </a:pPr>
              <a:t>‹#›</a:t>
            </a:fld>
            <a:endParaRPr lang="en-US"/>
          </a:p>
        </p:txBody>
      </p:sp>
    </p:spTree>
    <p:extLst>
      <p:ext uri="{BB962C8B-B14F-4D97-AF65-F5344CB8AC3E}">
        <p14:creationId xmlns:p14="http://schemas.microsoft.com/office/powerpoint/2010/main" val="15868997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812D6-B978-4091-D872-748D57EC1D8D}"/>
              </a:ext>
            </a:extLst>
          </p:cNvPr>
          <p:cNvSpPr>
            <a:spLocks noGrp="1"/>
          </p:cNvSpPr>
          <p:nvPr>
            <p:ph type="dt" sz="half" idx="10"/>
          </p:nvPr>
        </p:nvSpPr>
        <p:spPr/>
        <p:txBody>
          <a:bodyPr/>
          <a:lstStyle>
            <a:lvl1pPr>
              <a:defRPr/>
            </a:lvl1pPr>
          </a:lstStyle>
          <a:p>
            <a:pPr>
              <a:defRPr/>
            </a:pPr>
            <a:fld id="{AAD0C2AA-F090-F441-9AA9-592CCEAC39D9}" type="datetimeFigureOut">
              <a:rPr lang="en-US"/>
              <a:pPr>
                <a:defRPr/>
              </a:pPr>
              <a:t>5/19/2025</a:t>
            </a:fld>
            <a:endParaRPr lang="en-US"/>
          </a:p>
        </p:txBody>
      </p:sp>
      <p:sp>
        <p:nvSpPr>
          <p:cNvPr id="5" name="Footer Placeholder 4">
            <a:extLst>
              <a:ext uri="{FF2B5EF4-FFF2-40B4-BE49-F238E27FC236}">
                <a16:creationId xmlns:a16="http://schemas.microsoft.com/office/drawing/2014/main" id="{10A01AC1-1881-7EA8-F425-09B38D143D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94238A-A5DE-308D-6888-A45026E99D06}"/>
              </a:ext>
            </a:extLst>
          </p:cNvPr>
          <p:cNvSpPr>
            <a:spLocks noGrp="1"/>
          </p:cNvSpPr>
          <p:nvPr>
            <p:ph type="sldNum" sz="quarter" idx="12"/>
          </p:nvPr>
        </p:nvSpPr>
        <p:spPr/>
        <p:txBody>
          <a:bodyPr/>
          <a:lstStyle>
            <a:lvl1pPr>
              <a:defRPr/>
            </a:lvl1pPr>
          </a:lstStyle>
          <a:p>
            <a:pPr>
              <a:defRPr/>
            </a:pPr>
            <a:fld id="{34B34D76-510C-4E43-A600-5DB365FFD66B}" type="slidenum">
              <a:rPr lang="en-US"/>
              <a:pPr>
                <a:defRPr/>
              </a:pPr>
              <a:t>‹#›</a:t>
            </a:fld>
            <a:endParaRPr lang="en-US"/>
          </a:p>
        </p:txBody>
      </p:sp>
    </p:spTree>
    <p:extLst>
      <p:ext uri="{BB962C8B-B14F-4D97-AF65-F5344CB8AC3E}">
        <p14:creationId xmlns:p14="http://schemas.microsoft.com/office/powerpoint/2010/main" val="33843351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自定义内页">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614E5C09-4311-62A2-8A04-E259C4233574}"/>
              </a:ext>
            </a:extLst>
          </p:cNvPr>
          <p:cNvSpPr>
            <a:spLocks/>
          </p:cNvSpPr>
          <p:nvPr userDrawn="1"/>
        </p:nvSpPr>
        <p:spPr bwMode="auto">
          <a:xfrm>
            <a:off x="3916363" y="174625"/>
            <a:ext cx="8277225" cy="511175"/>
          </a:xfrm>
          <a:custGeom>
            <a:avLst/>
            <a:gdLst>
              <a:gd name="T0" fmla="*/ 47716 w 9116251"/>
              <a:gd name="T1" fmla="*/ 0 h 510988"/>
              <a:gd name="T2" fmla="*/ 5107618 w 9116251"/>
              <a:gd name="T3" fmla="*/ 0 h 510988"/>
              <a:gd name="T4" fmla="*/ 5107618 w 9116251"/>
              <a:gd name="T5" fmla="*/ 511923 h 510988"/>
              <a:gd name="T6" fmla="*/ 47716 w 9116251"/>
              <a:gd name="T7" fmla="*/ 511923 h 510988"/>
              <a:gd name="T8" fmla="*/ 0 w 9116251"/>
              <a:gd name="T9" fmla="*/ 426602 h 510988"/>
              <a:gd name="T10" fmla="*/ 0 w 9116251"/>
              <a:gd name="T11" fmla="*/ 85321 h 510988"/>
              <a:gd name="T12" fmla="*/ 47716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sp>
        <p:nvSpPr>
          <p:cNvPr id="3" name="圆角矩形 2">
            <a:extLst>
              <a:ext uri="{FF2B5EF4-FFF2-40B4-BE49-F238E27FC236}">
                <a16:creationId xmlns:a16="http://schemas.microsoft.com/office/drawing/2014/main" id="{210EA905-5294-ED15-09EF-20BD80DF1B99}"/>
              </a:ext>
            </a:extLst>
          </p:cNvPr>
          <p:cNvSpPr>
            <a:spLocks noChangeArrowheads="1"/>
          </p:cNvSpPr>
          <p:nvPr userDrawn="1"/>
        </p:nvSpPr>
        <p:spPr bwMode="auto">
          <a:xfrm>
            <a:off x="636588" y="174625"/>
            <a:ext cx="3203575"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lang="zh-CN" altLang="en-US">
              <a:solidFill>
                <a:srgbClr val="FFFFFF"/>
              </a:solidFill>
              <a:latin typeface="Microsoft YaHei" panose="020B0503020204020204" pitchFamily="34" charset="-122"/>
            </a:endParaRPr>
          </a:p>
        </p:txBody>
      </p:sp>
      <p:sp>
        <p:nvSpPr>
          <p:cNvPr id="4" name="圆角矩形 3">
            <a:extLst>
              <a:ext uri="{FF2B5EF4-FFF2-40B4-BE49-F238E27FC236}">
                <a16:creationId xmlns:a16="http://schemas.microsoft.com/office/drawing/2014/main" id="{F26D06D3-20F0-8A04-133C-25476A52CF3E}"/>
              </a:ext>
            </a:extLst>
          </p:cNvPr>
          <p:cNvSpPr>
            <a:spLocks noChangeArrowheads="1"/>
          </p:cNvSpPr>
          <p:nvPr userDrawn="1"/>
        </p:nvSpPr>
        <p:spPr bwMode="auto">
          <a:xfrm>
            <a:off x="709613" y="217488"/>
            <a:ext cx="3057525"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lang="zh-CN" altLang="en-US">
              <a:solidFill>
                <a:srgbClr val="FFFFFF"/>
              </a:solidFill>
              <a:latin typeface="Microsoft YaHei" panose="020B0503020204020204" pitchFamily="34" charset="-122"/>
            </a:endParaRPr>
          </a:p>
        </p:txBody>
      </p:sp>
      <p:cxnSp>
        <p:nvCxnSpPr>
          <p:cNvPr id="5" name="直接连接符 4">
            <a:extLst>
              <a:ext uri="{FF2B5EF4-FFF2-40B4-BE49-F238E27FC236}">
                <a16:creationId xmlns:a16="http://schemas.microsoft.com/office/drawing/2014/main" id="{2BDCF75E-7714-D238-6A43-5F190FF82DA7}"/>
              </a:ext>
            </a:extLst>
          </p:cNvPr>
          <p:cNvCxnSpPr>
            <a:cxnSpLocks noChangeShapeType="1"/>
          </p:cNvCxnSpPr>
          <p:nvPr userDrawn="1"/>
        </p:nvCxnSpPr>
        <p:spPr bwMode="auto">
          <a:xfrm>
            <a:off x="3984625" y="174625"/>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654EBDE5-E8DC-F619-60A6-3FA3EEA2BB06}"/>
              </a:ext>
            </a:extLst>
          </p:cNvPr>
          <p:cNvSpPr>
            <a:spLocks/>
          </p:cNvSpPr>
          <p:nvPr userDrawn="1"/>
        </p:nvSpPr>
        <p:spPr bwMode="auto">
          <a:xfrm>
            <a:off x="-1588" y="174625"/>
            <a:ext cx="558801" cy="511175"/>
          </a:xfrm>
          <a:custGeom>
            <a:avLst/>
            <a:gdLst>
              <a:gd name="T0" fmla="*/ 0 w 558706"/>
              <a:gd name="T1" fmla="*/ 0 h 510988"/>
              <a:gd name="T2" fmla="*/ 474007 w 558706"/>
              <a:gd name="T3" fmla="*/ 0 h 510988"/>
              <a:gd name="T4" fmla="*/ 559254 w 558706"/>
              <a:gd name="T5" fmla="*/ 85321 h 510988"/>
              <a:gd name="T6" fmla="*/ 559254 w 558706"/>
              <a:gd name="T7" fmla="*/ 426602 h 510988"/>
              <a:gd name="T8" fmla="*/ 474007 w 558706"/>
              <a:gd name="T9" fmla="*/ 511923 h 510988"/>
              <a:gd name="T10" fmla="*/ 0 w 558706"/>
              <a:gd name="T11" fmla="*/ 511923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cxnSp>
        <p:nvCxnSpPr>
          <p:cNvPr id="7" name="直接连接符 6">
            <a:extLst>
              <a:ext uri="{FF2B5EF4-FFF2-40B4-BE49-F238E27FC236}">
                <a16:creationId xmlns:a16="http://schemas.microsoft.com/office/drawing/2014/main" id="{D083125A-4455-46E5-3839-00368339350B}"/>
              </a:ext>
            </a:extLst>
          </p:cNvPr>
          <p:cNvCxnSpPr>
            <a:cxnSpLocks noChangeShapeType="1"/>
          </p:cNvCxnSpPr>
          <p:nvPr userDrawn="1"/>
        </p:nvCxnSpPr>
        <p:spPr bwMode="auto">
          <a:xfrm>
            <a:off x="471488"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C25622C9-2D01-B64F-631A-A7393AAFC086}"/>
              </a:ext>
            </a:extLst>
          </p:cNvPr>
          <p:cNvCxnSpPr>
            <a:cxnSpLocks noChangeShapeType="1"/>
          </p:cNvCxnSpPr>
          <p:nvPr userDrawn="1"/>
        </p:nvCxnSpPr>
        <p:spPr bwMode="auto">
          <a:xfrm flipH="1">
            <a:off x="0" y="6843713"/>
            <a:ext cx="12193588"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216172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350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自定义内页">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D5DB054D-EDBA-4E96-72B0-00A4387DAB2E}"/>
              </a:ext>
            </a:extLst>
          </p:cNvPr>
          <p:cNvSpPr>
            <a:spLocks/>
          </p:cNvSpPr>
          <p:nvPr userDrawn="1"/>
        </p:nvSpPr>
        <p:spPr bwMode="auto">
          <a:xfrm>
            <a:off x="3916363" y="174625"/>
            <a:ext cx="8277225" cy="511175"/>
          </a:xfrm>
          <a:custGeom>
            <a:avLst/>
            <a:gdLst>
              <a:gd name="T0" fmla="*/ 57880 w 9116251"/>
              <a:gd name="T1" fmla="*/ 0 h 510988"/>
              <a:gd name="T2" fmla="*/ 6195573 w 9116251"/>
              <a:gd name="T3" fmla="*/ 0 h 510988"/>
              <a:gd name="T4" fmla="*/ 6195573 w 9116251"/>
              <a:gd name="T5" fmla="*/ 511549 h 510988"/>
              <a:gd name="T6" fmla="*/ 57880 w 9116251"/>
              <a:gd name="T7" fmla="*/ 511549 h 510988"/>
              <a:gd name="T8" fmla="*/ 0 w 9116251"/>
              <a:gd name="T9" fmla="*/ 426290 h 510988"/>
              <a:gd name="T10" fmla="*/ 0 w 9116251"/>
              <a:gd name="T11" fmla="*/ 85259 h 510988"/>
              <a:gd name="T12" fmla="*/ 57880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sp>
        <p:nvSpPr>
          <p:cNvPr id="3" name="圆角矩形 2">
            <a:extLst>
              <a:ext uri="{FF2B5EF4-FFF2-40B4-BE49-F238E27FC236}">
                <a16:creationId xmlns:a16="http://schemas.microsoft.com/office/drawing/2014/main" id="{83EC8766-EB7D-904B-5F0E-FAC3688AAAE6}"/>
              </a:ext>
            </a:extLst>
          </p:cNvPr>
          <p:cNvSpPr>
            <a:spLocks noChangeArrowheads="1"/>
          </p:cNvSpPr>
          <p:nvPr userDrawn="1"/>
        </p:nvSpPr>
        <p:spPr bwMode="auto">
          <a:xfrm>
            <a:off x="636588" y="174625"/>
            <a:ext cx="3203575"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a:solidFill>
                <a:srgbClr val="FFFFFF"/>
              </a:solidFill>
              <a:latin typeface="Microsoft YaHei" panose="020B0503020204020204" pitchFamily="34" charset="-122"/>
            </a:endParaRPr>
          </a:p>
        </p:txBody>
      </p:sp>
      <p:sp>
        <p:nvSpPr>
          <p:cNvPr id="4" name="圆角矩形 3">
            <a:extLst>
              <a:ext uri="{FF2B5EF4-FFF2-40B4-BE49-F238E27FC236}">
                <a16:creationId xmlns:a16="http://schemas.microsoft.com/office/drawing/2014/main" id="{B20819C0-BF54-FB16-FB80-45A99ED8196B}"/>
              </a:ext>
            </a:extLst>
          </p:cNvPr>
          <p:cNvSpPr>
            <a:spLocks noChangeArrowheads="1"/>
          </p:cNvSpPr>
          <p:nvPr userDrawn="1"/>
        </p:nvSpPr>
        <p:spPr bwMode="auto">
          <a:xfrm>
            <a:off x="709613" y="217488"/>
            <a:ext cx="3057525"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a:solidFill>
                <a:srgbClr val="FFFFFF"/>
              </a:solidFill>
              <a:latin typeface="Microsoft YaHei" panose="020B0503020204020204" pitchFamily="34" charset="-122"/>
            </a:endParaRPr>
          </a:p>
        </p:txBody>
      </p:sp>
      <p:cxnSp>
        <p:nvCxnSpPr>
          <p:cNvPr id="5" name="直接连接符 4">
            <a:extLst>
              <a:ext uri="{FF2B5EF4-FFF2-40B4-BE49-F238E27FC236}">
                <a16:creationId xmlns:a16="http://schemas.microsoft.com/office/drawing/2014/main" id="{482D60C5-7AB5-966F-BA56-389D1334035C}"/>
              </a:ext>
            </a:extLst>
          </p:cNvPr>
          <p:cNvCxnSpPr>
            <a:cxnSpLocks noChangeShapeType="1"/>
          </p:cNvCxnSpPr>
          <p:nvPr userDrawn="1"/>
        </p:nvCxnSpPr>
        <p:spPr bwMode="auto">
          <a:xfrm>
            <a:off x="3984625" y="174625"/>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07E52377-717D-6079-DD46-6227E29BD3BA}"/>
              </a:ext>
            </a:extLst>
          </p:cNvPr>
          <p:cNvSpPr>
            <a:spLocks/>
          </p:cNvSpPr>
          <p:nvPr userDrawn="1"/>
        </p:nvSpPr>
        <p:spPr bwMode="auto">
          <a:xfrm>
            <a:off x="-1588" y="174625"/>
            <a:ext cx="558801" cy="511175"/>
          </a:xfrm>
          <a:custGeom>
            <a:avLst/>
            <a:gdLst>
              <a:gd name="T0" fmla="*/ 0 w 558706"/>
              <a:gd name="T1" fmla="*/ 0 h 510988"/>
              <a:gd name="T2" fmla="*/ 473845 w 558706"/>
              <a:gd name="T3" fmla="*/ 0 h 510988"/>
              <a:gd name="T4" fmla="*/ 559064 w 558706"/>
              <a:gd name="T5" fmla="*/ 85259 h 510988"/>
              <a:gd name="T6" fmla="*/ 559064 w 558706"/>
              <a:gd name="T7" fmla="*/ 426290 h 510988"/>
              <a:gd name="T8" fmla="*/ 473845 w 558706"/>
              <a:gd name="T9" fmla="*/ 511549 h 510988"/>
              <a:gd name="T10" fmla="*/ 0 w 558706"/>
              <a:gd name="T11" fmla="*/ 511549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cxnSp>
        <p:nvCxnSpPr>
          <p:cNvPr id="7" name="直接连接符 6">
            <a:extLst>
              <a:ext uri="{FF2B5EF4-FFF2-40B4-BE49-F238E27FC236}">
                <a16:creationId xmlns:a16="http://schemas.microsoft.com/office/drawing/2014/main" id="{C6B1C554-0C44-1C0F-39AA-1CD1B0408BEB}"/>
              </a:ext>
            </a:extLst>
          </p:cNvPr>
          <p:cNvCxnSpPr>
            <a:cxnSpLocks noChangeShapeType="1"/>
          </p:cNvCxnSpPr>
          <p:nvPr userDrawn="1"/>
        </p:nvCxnSpPr>
        <p:spPr bwMode="auto">
          <a:xfrm>
            <a:off x="471488"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7CED1F0C-3293-1410-1D81-DE49BC74AC72}"/>
              </a:ext>
            </a:extLst>
          </p:cNvPr>
          <p:cNvCxnSpPr>
            <a:cxnSpLocks noChangeShapeType="1"/>
          </p:cNvCxnSpPr>
          <p:nvPr userDrawn="1"/>
        </p:nvCxnSpPr>
        <p:spPr bwMode="auto">
          <a:xfrm flipH="1">
            <a:off x="0" y="6843713"/>
            <a:ext cx="12193588"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681996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36DBCC61-E7D2-7E92-B768-146080FDF8CC}"/>
              </a:ext>
            </a:extLst>
          </p:cNvPr>
          <p:cNvSpPr>
            <a:spLocks/>
          </p:cNvSpPr>
          <p:nvPr userDrawn="1"/>
        </p:nvSpPr>
        <p:spPr bwMode="auto">
          <a:xfrm>
            <a:off x="3916363" y="174625"/>
            <a:ext cx="8277225" cy="511175"/>
          </a:xfrm>
          <a:custGeom>
            <a:avLst/>
            <a:gdLst>
              <a:gd name="T0" fmla="*/ 57880 w 9116251"/>
              <a:gd name="T1" fmla="*/ 0 h 510988"/>
              <a:gd name="T2" fmla="*/ 6195573 w 9116251"/>
              <a:gd name="T3" fmla="*/ 0 h 510988"/>
              <a:gd name="T4" fmla="*/ 6195573 w 9116251"/>
              <a:gd name="T5" fmla="*/ 511549 h 510988"/>
              <a:gd name="T6" fmla="*/ 57880 w 9116251"/>
              <a:gd name="T7" fmla="*/ 511549 h 510988"/>
              <a:gd name="T8" fmla="*/ 0 w 9116251"/>
              <a:gd name="T9" fmla="*/ 426290 h 510988"/>
              <a:gd name="T10" fmla="*/ 0 w 9116251"/>
              <a:gd name="T11" fmla="*/ 85259 h 510988"/>
              <a:gd name="T12" fmla="*/ 57880 w 9116251"/>
              <a:gd name="T13" fmla="*/ 0 h 5109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sp>
        <p:nvSpPr>
          <p:cNvPr id="3" name="圆角矩形 2">
            <a:extLst>
              <a:ext uri="{FF2B5EF4-FFF2-40B4-BE49-F238E27FC236}">
                <a16:creationId xmlns:a16="http://schemas.microsoft.com/office/drawing/2014/main" id="{F311699A-9217-C31F-2D6B-5E0BE6F2D8CF}"/>
              </a:ext>
            </a:extLst>
          </p:cNvPr>
          <p:cNvSpPr>
            <a:spLocks noChangeArrowheads="1"/>
          </p:cNvSpPr>
          <p:nvPr userDrawn="1"/>
        </p:nvSpPr>
        <p:spPr bwMode="auto">
          <a:xfrm>
            <a:off x="636588" y="174625"/>
            <a:ext cx="3203575" cy="511175"/>
          </a:xfrm>
          <a:prstGeom prst="roundRect">
            <a:avLst>
              <a:gd name="adj" fmla="val 16667"/>
            </a:avLst>
          </a:prstGeom>
          <a:solidFill>
            <a:srgbClr val="EC7070"/>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a:solidFill>
                <a:srgbClr val="FFFFFF"/>
              </a:solidFill>
              <a:latin typeface="Microsoft YaHei" panose="020B0503020204020204" pitchFamily="34" charset="-122"/>
            </a:endParaRPr>
          </a:p>
        </p:txBody>
      </p:sp>
      <p:sp>
        <p:nvSpPr>
          <p:cNvPr id="4" name="圆角矩形 3">
            <a:extLst>
              <a:ext uri="{FF2B5EF4-FFF2-40B4-BE49-F238E27FC236}">
                <a16:creationId xmlns:a16="http://schemas.microsoft.com/office/drawing/2014/main" id="{5FCD3265-8E77-6574-9D75-D53F0C850CE0}"/>
              </a:ext>
            </a:extLst>
          </p:cNvPr>
          <p:cNvSpPr>
            <a:spLocks noChangeArrowheads="1"/>
          </p:cNvSpPr>
          <p:nvPr userDrawn="1"/>
        </p:nvSpPr>
        <p:spPr bwMode="auto">
          <a:xfrm>
            <a:off x="709613" y="217488"/>
            <a:ext cx="3057525" cy="412750"/>
          </a:xfrm>
          <a:prstGeom prst="roundRect">
            <a:avLst>
              <a:gd name="adj" fmla="val 16667"/>
            </a:avLst>
          </a:prstGeom>
          <a:noFill/>
          <a:ln w="12700" algn="ctr">
            <a:solidFill>
              <a:srgbClr val="FFFFFF"/>
            </a:solidFill>
            <a:prstDash val="dash"/>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defRPr/>
            </a:pPr>
            <a:endParaRPr lang="zh-CN" altLang="en-US">
              <a:solidFill>
                <a:srgbClr val="FFFFFF"/>
              </a:solidFill>
              <a:latin typeface="Microsoft YaHei" panose="020B0503020204020204" pitchFamily="34" charset="-122"/>
            </a:endParaRPr>
          </a:p>
        </p:txBody>
      </p:sp>
      <p:cxnSp>
        <p:nvCxnSpPr>
          <p:cNvPr id="5" name="直接连接符 4">
            <a:extLst>
              <a:ext uri="{FF2B5EF4-FFF2-40B4-BE49-F238E27FC236}">
                <a16:creationId xmlns:a16="http://schemas.microsoft.com/office/drawing/2014/main" id="{FFADD4EB-FE51-5C8B-E482-0FAD2EDD877D}"/>
              </a:ext>
            </a:extLst>
          </p:cNvPr>
          <p:cNvCxnSpPr>
            <a:cxnSpLocks noChangeShapeType="1"/>
          </p:cNvCxnSpPr>
          <p:nvPr userDrawn="1"/>
        </p:nvCxnSpPr>
        <p:spPr bwMode="auto">
          <a:xfrm>
            <a:off x="3984625" y="174625"/>
            <a:ext cx="0" cy="523875"/>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sp>
        <p:nvSpPr>
          <p:cNvPr id="6" name="任意多边形 5">
            <a:extLst>
              <a:ext uri="{FF2B5EF4-FFF2-40B4-BE49-F238E27FC236}">
                <a16:creationId xmlns:a16="http://schemas.microsoft.com/office/drawing/2014/main" id="{84B47188-B21A-4A77-B013-E681BBCE367B}"/>
              </a:ext>
            </a:extLst>
          </p:cNvPr>
          <p:cNvSpPr>
            <a:spLocks/>
          </p:cNvSpPr>
          <p:nvPr userDrawn="1"/>
        </p:nvSpPr>
        <p:spPr bwMode="auto">
          <a:xfrm>
            <a:off x="-1588" y="174625"/>
            <a:ext cx="558801" cy="511175"/>
          </a:xfrm>
          <a:custGeom>
            <a:avLst/>
            <a:gdLst>
              <a:gd name="T0" fmla="*/ 0 w 558706"/>
              <a:gd name="T1" fmla="*/ 0 h 510988"/>
              <a:gd name="T2" fmla="*/ 473845 w 558706"/>
              <a:gd name="T3" fmla="*/ 0 h 510988"/>
              <a:gd name="T4" fmla="*/ 559064 w 558706"/>
              <a:gd name="T5" fmla="*/ 85259 h 510988"/>
              <a:gd name="T6" fmla="*/ 559064 w 558706"/>
              <a:gd name="T7" fmla="*/ 426290 h 510988"/>
              <a:gd name="T8" fmla="*/ 473845 w 558706"/>
              <a:gd name="T9" fmla="*/ 511549 h 510988"/>
              <a:gd name="T10" fmla="*/ 0 w 558706"/>
              <a:gd name="T11" fmla="*/ 511549 h 5109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lnTo>
                  <a:pt x="0" y="0"/>
                </a:lnTo>
                <a:close/>
              </a:path>
            </a:pathLst>
          </a:custGeom>
          <a:solidFill>
            <a:srgbClr val="7FDADB"/>
          </a:solidFill>
          <a:ln>
            <a:noFill/>
          </a:ln>
          <a:extLst>
            <a:ext uri="{91240B29-F687-4F45-9708-019B960494DF}">
              <a14:hiddenLine xmlns:a14="http://schemas.microsoft.com/office/drawing/2010/main" w="12700" cap="flat" cmpd="sng" algn="ctr">
                <a:solidFill>
                  <a:srgbClr val="000000"/>
                </a:solidFill>
                <a:prstDash val="solid"/>
                <a:miter lim="800000"/>
                <a:headEnd/>
                <a:tailEnd/>
              </a14:hiddenLine>
            </a:ext>
          </a:extLst>
        </p:spPr>
        <p:txBody>
          <a:bodyPr anchor="ctr"/>
          <a:lstStyle/>
          <a:p>
            <a:endParaRPr lang="en-VN"/>
          </a:p>
        </p:txBody>
      </p:sp>
      <p:cxnSp>
        <p:nvCxnSpPr>
          <p:cNvPr id="7" name="直接连接符 6">
            <a:extLst>
              <a:ext uri="{FF2B5EF4-FFF2-40B4-BE49-F238E27FC236}">
                <a16:creationId xmlns:a16="http://schemas.microsoft.com/office/drawing/2014/main" id="{BFF24796-A6B3-5EFB-62ED-1974FD1B8B00}"/>
              </a:ext>
            </a:extLst>
          </p:cNvPr>
          <p:cNvCxnSpPr>
            <a:cxnSpLocks noChangeShapeType="1"/>
          </p:cNvCxnSpPr>
          <p:nvPr userDrawn="1"/>
        </p:nvCxnSpPr>
        <p:spPr bwMode="auto">
          <a:xfrm>
            <a:off x="471488" y="160338"/>
            <a:ext cx="0" cy="525462"/>
          </a:xfrm>
          <a:prstGeom prst="line">
            <a:avLst/>
          </a:prstGeom>
          <a:noFill/>
          <a:ln w="38100" algn="ctr">
            <a:solidFill>
              <a:srgbClr val="FFFFFF"/>
            </a:solidFill>
            <a:miter lim="800000"/>
            <a:headEnd/>
            <a:tailEnd/>
          </a:ln>
          <a:extLst>
            <a:ext uri="{909E8E84-426E-40DD-AFC4-6F175D3DCCD1}">
              <a14:hiddenFill xmlns:a14="http://schemas.microsoft.com/office/drawing/2010/main">
                <a:noFill/>
              </a14:hiddenFill>
            </a:ext>
          </a:extLst>
        </p:spPr>
      </p:cxnSp>
      <p:cxnSp>
        <p:nvCxnSpPr>
          <p:cNvPr id="8" name="直接连接符 7">
            <a:extLst>
              <a:ext uri="{FF2B5EF4-FFF2-40B4-BE49-F238E27FC236}">
                <a16:creationId xmlns:a16="http://schemas.microsoft.com/office/drawing/2014/main" id="{59A235BC-D14C-E29B-07CD-211D1486CEB1}"/>
              </a:ext>
            </a:extLst>
          </p:cNvPr>
          <p:cNvCxnSpPr>
            <a:cxnSpLocks noChangeShapeType="1"/>
          </p:cNvCxnSpPr>
          <p:nvPr userDrawn="1"/>
        </p:nvCxnSpPr>
        <p:spPr bwMode="auto">
          <a:xfrm flipH="1">
            <a:off x="0" y="6843713"/>
            <a:ext cx="12193588" cy="0"/>
          </a:xfrm>
          <a:prstGeom prst="line">
            <a:avLst/>
          </a:prstGeom>
          <a:noFill/>
          <a:ln w="38100" algn="ctr">
            <a:solidFill>
              <a:srgbClr val="7FDADB"/>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767732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任意多边形 8">
            <a:extLst>
              <a:ext uri="{FF2B5EF4-FFF2-40B4-BE49-F238E27FC236}">
                <a16:creationId xmlns:a16="http://schemas.microsoft.com/office/drawing/2014/main" id="{9105A653-0330-81E1-2262-835E5C03CC16}"/>
              </a:ext>
            </a:extLst>
          </p:cNvPr>
          <p:cNvSpPr/>
          <p:nvPr userDrawn="1"/>
        </p:nvSpPr>
        <p:spPr>
          <a:xfrm>
            <a:off x="0" y="6235700"/>
            <a:ext cx="12193588" cy="674688"/>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 name="任意多边形 9">
            <a:extLst>
              <a:ext uri="{FF2B5EF4-FFF2-40B4-BE49-F238E27FC236}">
                <a16:creationId xmlns:a16="http://schemas.microsoft.com/office/drawing/2014/main" id="{04911498-5869-CE4E-2081-74C97ECE69B9}"/>
              </a:ext>
            </a:extLst>
          </p:cNvPr>
          <p:cNvSpPr/>
          <p:nvPr userDrawn="1"/>
        </p:nvSpPr>
        <p:spPr>
          <a:xfrm flipH="1">
            <a:off x="0" y="6165850"/>
            <a:ext cx="12193588" cy="62547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Tree>
    <p:extLst>
      <p:ext uri="{BB962C8B-B14F-4D97-AF65-F5344CB8AC3E}">
        <p14:creationId xmlns:p14="http://schemas.microsoft.com/office/powerpoint/2010/main" val="40010067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142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97.xml"/><Relationship Id="rId7"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5" Type="http://schemas.openxmlformats.org/officeDocument/2006/relationships/theme" Target="../theme/theme11.xml"/><Relationship Id="rId4"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7.xml"/><Relationship Id="rId7"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heme" Target="../theme/theme3.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408010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71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873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Google Shape;6;p1">
            <a:extLst>
              <a:ext uri="{FF2B5EF4-FFF2-40B4-BE49-F238E27FC236}">
                <a16:creationId xmlns:a16="http://schemas.microsoft.com/office/drawing/2014/main" id="{652384BF-9862-CDA0-776A-C7934C5FCEBC}"/>
              </a:ext>
            </a:extLst>
          </p:cNvPr>
          <p:cNvSpPr txBox="1">
            <a:spLocks noGrp="1" noChangeArrowheads="1"/>
          </p:cNvSpPr>
          <p:nvPr>
            <p:ph type="title"/>
          </p:nvPr>
        </p:nvSpPr>
        <p:spPr bwMode="auto">
          <a:xfrm>
            <a:off x="415925" y="593725"/>
            <a:ext cx="11360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92163" name="Google Shape;7;p1">
            <a:extLst>
              <a:ext uri="{FF2B5EF4-FFF2-40B4-BE49-F238E27FC236}">
                <a16:creationId xmlns:a16="http://schemas.microsoft.com/office/drawing/2014/main" id="{1EB5D37E-7FFB-6F17-01FE-4BC971FCFCFE}"/>
              </a:ext>
            </a:extLst>
          </p:cNvPr>
          <p:cNvSpPr txBox="1">
            <a:spLocks noGrp="1" noChangeArrowheads="1"/>
          </p:cNvSpPr>
          <p:nvPr>
            <p:ph type="body" idx="1"/>
          </p:nvPr>
        </p:nvSpPr>
        <p:spPr bwMode="auto">
          <a:xfrm>
            <a:off x="415925" y="1536700"/>
            <a:ext cx="113601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VN" altLang="en-VN">
              <a:sym typeface="Arial" panose="020B0604020202020204" pitchFamily="34" charset="0"/>
            </a:endParaRPr>
          </a:p>
        </p:txBody>
      </p:sp>
      <p:sp>
        <p:nvSpPr>
          <p:cNvPr id="8" name="Google Shape;8;p1">
            <a:extLst>
              <a:ext uri="{FF2B5EF4-FFF2-40B4-BE49-F238E27FC236}">
                <a16:creationId xmlns:a16="http://schemas.microsoft.com/office/drawing/2014/main" id="{44A43CD2-3228-9A17-ECBA-9E01E98C26DC}"/>
              </a:ext>
            </a:extLst>
          </p:cNvPr>
          <p:cNvSpPr txBox="1">
            <a:spLocks noGrp="1"/>
          </p:cNvSpPr>
          <p:nvPr>
            <p:ph type="sldNum" idx="12"/>
          </p:nvPr>
        </p:nvSpPr>
        <p:spPr>
          <a:xfrm>
            <a:off x="11296650" y="6218238"/>
            <a:ext cx="731838" cy="523875"/>
          </a:xfrm>
          <a:prstGeom prst="rect">
            <a:avLst/>
          </a:prstGeom>
          <a:noFill/>
          <a:ln>
            <a:noFill/>
          </a:ln>
        </p:spPr>
        <p:txBody>
          <a:bodyPr spcFirstLastPara="1" wrap="square" lIns="91425" tIns="91425" rIns="91425" bIns="91425" anchor="ctr" anchorCtr="0">
            <a:noAutofit/>
          </a:bodyPr>
          <a:lstStyle>
            <a:lvl1pPr lvl="0" algn="r">
              <a:buNone/>
              <a:defRPr sz="1333" smtClean="0">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a:defRPr/>
            </a:pPr>
            <a:fld id="{37C623BF-9C2B-C040-9CE2-4EB1EFC86C9B}" type="slidenum">
              <a:rPr lang="en"/>
              <a:pPr>
                <a:defRPr/>
              </a:pPr>
              <a:t>‹#›</a:t>
            </a:fld>
            <a:endParaRPr lang="en"/>
          </a:p>
        </p:txBody>
      </p:sp>
    </p:spTree>
    <p:extLst>
      <p:ext uri="{BB962C8B-B14F-4D97-AF65-F5344CB8AC3E}">
        <p14:creationId xmlns:p14="http://schemas.microsoft.com/office/powerpoint/2010/main" val="1622996772"/>
      </p:ext>
    </p:extLst>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86001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Microsoft YaHei"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9061262"/>
      </p:ext>
    </p:extLst>
  </p:cSld>
  <p:clrMap bg1="lt1" tx1="dk1" bg2="dk2" tx2="lt2" accent1="accent1" accent2="accent2" accent3="accent3" accent4="accent4" accent5="accent5" accent6="accent6" hlink="hlink" folHlink="folHlink"/>
  <p:sldLayoutIdLst>
    <p:sldLayoutId id="2147483669" r:id="rId1"/>
    <p:sldLayoutId id="21474838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11233643"/>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4056715-98A3-5643-9BAC-4CA7337E57B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1F06508-8823-BE44-A723-59E27BDDDE3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E1153A6-D5CF-414C-A5C2-CE373BEDE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741F570-CE9E-0F42-B8DD-3F524AB0B81C}" type="datetimeFigureOut">
              <a:rPr lang="en-US"/>
              <a:pPr>
                <a:defRPr/>
              </a:pPr>
              <a:t>5/19/2025</a:t>
            </a:fld>
            <a:endParaRPr lang="en-US"/>
          </a:p>
        </p:txBody>
      </p:sp>
      <p:sp>
        <p:nvSpPr>
          <p:cNvPr id="5" name="Footer Placeholder 4">
            <a:extLst>
              <a:ext uri="{FF2B5EF4-FFF2-40B4-BE49-F238E27FC236}">
                <a16:creationId xmlns:a16="http://schemas.microsoft.com/office/drawing/2014/main" id="{43C97DBA-CD10-A740-90FE-7F4D8DF40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0BEBFA06-0FE9-EF4C-B0CE-26F963214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BAFAE41-0F2B-554F-8462-B8363B140A68}" type="slidenum">
              <a:rPr lang="en-US"/>
              <a:pPr>
                <a:defRPr/>
              </a:pPr>
              <a:t>‹#›</a:t>
            </a:fld>
            <a:endParaRPr lang="en-US"/>
          </a:p>
        </p:txBody>
      </p:sp>
    </p:spTree>
    <p:extLst>
      <p:ext uri="{BB962C8B-B14F-4D97-AF65-F5344CB8AC3E}">
        <p14:creationId xmlns:p14="http://schemas.microsoft.com/office/powerpoint/2010/main" val="198607696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773F265-0395-4D4B-9B49-9836DD15422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A2262614-AE4B-9A46-9C3F-20DF81ABAC9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9DB12C-29C6-F345-8A78-D90640CDEA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C9C13D1-DE42-4748-9E75-2285FEF8C517}" type="datetimeFigureOut">
              <a:rPr lang="en-US"/>
              <a:pPr>
                <a:defRPr/>
              </a:pPr>
              <a:t>5/19/2025</a:t>
            </a:fld>
            <a:endParaRPr lang="en-US"/>
          </a:p>
        </p:txBody>
      </p:sp>
      <p:sp>
        <p:nvSpPr>
          <p:cNvPr id="5" name="Footer Placeholder 4">
            <a:extLst>
              <a:ext uri="{FF2B5EF4-FFF2-40B4-BE49-F238E27FC236}">
                <a16:creationId xmlns:a16="http://schemas.microsoft.com/office/drawing/2014/main" id="{4B919CE0-62CD-4C43-996F-AB0C1E1E5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DFC465B2-CEF3-4546-854D-C6F45A0E25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92C33E2-2B2B-CA48-889D-ACF7838D5B95}" type="slidenum">
              <a:rPr lang="en-US"/>
              <a:pPr>
                <a:defRPr/>
              </a:pPr>
              <a:t>‹#›</a:t>
            </a:fld>
            <a:endParaRPr lang="en-US"/>
          </a:p>
        </p:txBody>
      </p:sp>
    </p:spTree>
    <p:extLst>
      <p:ext uri="{BB962C8B-B14F-4D97-AF65-F5344CB8AC3E}">
        <p14:creationId xmlns:p14="http://schemas.microsoft.com/office/powerpoint/2010/main" val="31230048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2233692"/>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5/19/2025</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36128001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536D84C0-294C-50EB-9164-3D9266E5022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6DE5D0FF-0312-A736-6ABE-C65E75B6F03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D7FBF70-5894-1E3A-DA9E-763EC97A34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432944E-DAEB-034B-955F-8C27DDA36F50}" type="datetimeFigureOut">
              <a:rPr lang="en-US"/>
              <a:pPr>
                <a:defRPr/>
              </a:pPr>
              <a:t>5/19/2025</a:t>
            </a:fld>
            <a:endParaRPr lang="en-US"/>
          </a:p>
        </p:txBody>
      </p:sp>
      <p:sp>
        <p:nvSpPr>
          <p:cNvPr id="5" name="Footer Placeholder 4">
            <a:extLst>
              <a:ext uri="{FF2B5EF4-FFF2-40B4-BE49-F238E27FC236}">
                <a16:creationId xmlns:a16="http://schemas.microsoft.com/office/drawing/2014/main" id="{749C89C2-633C-E121-0E8F-4B7DC2902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B2EE786-C0CA-F6E4-6586-301C65437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AE42CAE-47E8-AC4D-9352-5A2CFAA31F67}" type="slidenum">
              <a:rPr lang="en-US"/>
              <a:pPr>
                <a:defRPr/>
              </a:pPr>
              <a:t>‹#›</a:t>
            </a:fld>
            <a:endParaRPr lang="en-US"/>
          </a:p>
        </p:txBody>
      </p:sp>
    </p:spTree>
    <p:extLst>
      <p:ext uri="{BB962C8B-B14F-4D97-AF65-F5344CB8AC3E}">
        <p14:creationId xmlns:p14="http://schemas.microsoft.com/office/powerpoint/2010/main" val="395424327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Placeholder 1">
            <a:extLst>
              <a:ext uri="{FF2B5EF4-FFF2-40B4-BE49-F238E27FC236}">
                <a16:creationId xmlns:a16="http://schemas.microsoft.com/office/drawing/2014/main" id="{13F93057-98DD-9647-B303-50BDA0100FB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Text Placeholder 2">
            <a:extLst>
              <a:ext uri="{FF2B5EF4-FFF2-40B4-BE49-F238E27FC236}">
                <a16:creationId xmlns:a16="http://schemas.microsoft.com/office/drawing/2014/main" id="{BF5F960A-A17F-8EC3-B6C1-41DF1EA707B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C39BD7-DA34-00DA-E9D9-61FC0996EC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9A9931D-9EA4-5F4C-A964-7EE323FE7194}" type="datetimeFigureOut">
              <a:rPr lang="en-US"/>
              <a:pPr>
                <a:defRPr/>
              </a:pPr>
              <a:t>5/19/2025</a:t>
            </a:fld>
            <a:endParaRPr lang="en-US"/>
          </a:p>
        </p:txBody>
      </p:sp>
      <p:sp>
        <p:nvSpPr>
          <p:cNvPr id="5" name="Footer Placeholder 4">
            <a:extLst>
              <a:ext uri="{FF2B5EF4-FFF2-40B4-BE49-F238E27FC236}">
                <a16:creationId xmlns:a16="http://schemas.microsoft.com/office/drawing/2014/main" id="{8326BDEF-CD54-83E8-BA8F-EFA8155422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8F9EE0D-936E-CF44-F7DB-CA66132808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B9C8AC4-F579-844E-BFF2-B8F6CADEAC30}" type="slidenum">
              <a:rPr lang="en-US"/>
              <a:pPr>
                <a:defRPr/>
              </a:pPr>
              <a:t>‹#›</a:t>
            </a:fld>
            <a:endParaRPr lang="en-US"/>
          </a:p>
        </p:txBody>
      </p:sp>
    </p:spTree>
    <p:extLst>
      <p:ext uri="{BB962C8B-B14F-4D97-AF65-F5344CB8AC3E}">
        <p14:creationId xmlns:p14="http://schemas.microsoft.com/office/powerpoint/2010/main" val="481043699"/>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5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5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Layout" Target="../slideLayouts/slideLayout5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45.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6.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jpeg"/><Relationship Id="rId1" Type="http://schemas.openxmlformats.org/officeDocument/2006/relationships/slideLayout" Target="../slideLayouts/slideLayout72.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3.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1.gif"/><Relationship Id="rId4" Type="http://schemas.openxmlformats.org/officeDocument/2006/relationships/image" Target="../media/image50.gif"/></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gif"/></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10.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6.png"/><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9FE40-BF3B-4264-856C-A94C53BA8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722" y="-1044936"/>
            <a:ext cx="13941287" cy="7841975"/>
          </a:xfrm>
          <a:prstGeom prst="rect">
            <a:avLst/>
          </a:prstGeom>
        </p:spPr>
      </p:pic>
      <p:sp>
        <p:nvSpPr>
          <p:cNvPr id="4" name="Rectangle 3">
            <a:extLst>
              <a:ext uri="{FF2B5EF4-FFF2-40B4-BE49-F238E27FC236}">
                <a16:creationId xmlns:a16="http://schemas.microsoft.com/office/drawing/2014/main" id="{D4829AF1-FD3B-4C7A-B163-FB00A3E618B0}"/>
              </a:ext>
            </a:extLst>
          </p:cNvPr>
          <p:cNvSpPr/>
          <p:nvPr/>
        </p:nvSpPr>
        <p:spPr>
          <a:xfrm>
            <a:off x="1516969" y="1178169"/>
            <a:ext cx="9158067" cy="4167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533" dirty="0">
              <a:solidFill>
                <a:srgbClr val="FF0000"/>
              </a:solidFill>
            </a:endParaRPr>
          </a:p>
        </p:txBody>
      </p:sp>
      <p:sp>
        <p:nvSpPr>
          <p:cNvPr id="6" name="WordArt 3">
            <a:extLst>
              <a:ext uri="{FF2B5EF4-FFF2-40B4-BE49-F238E27FC236}">
                <a16:creationId xmlns:a16="http://schemas.microsoft.com/office/drawing/2014/main" id="{D09FCC8D-6CF9-4EC2-8943-25E113300B23}"/>
              </a:ext>
            </a:extLst>
          </p:cNvPr>
          <p:cNvSpPr>
            <a:spLocks noChangeArrowheads="1" noChangeShapeType="1" noTextEdit="1"/>
          </p:cNvSpPr>
          <p:nvPr/>
        </p:nvSpPr>
        <p:spPr bwMode="auto">
          <a:xfrm>
            <a:off x="2126975" y="1002463"/>
            <a:ext cx="7938052" cy="1639405"/>
          </a:xfrm>
          <a:prstGeom prst="rect">
            <a:avLst/>
          </a:prstGeom>
        </p:spPr>
        <p:txBody>
          <a:bodyPr wrap="none" lIns="91440" tIns="45720" rIns="91440" bIns="45720" numCol="1" fromWordArt="1">
            <a:prstTxWarp prst="textDeflate">
              <a:avLst>
                <a:gd name="adj" fmla="val 26227"/>
              </a:avLst>
            </a:prstTxWarp>
          </a:bodyPr>
          <a:lstStyle/>
          <a:p>
            <a:r>
              <a:rPr lang="en-US" sz="3600" b="1" kern="10" dirty="0">
                <a:ln w="9525">
                  <a:solidFill>
                    <a:srgbClr val="800000"/>
                  </a:solidFill>
                  <a:round/>
                  <a:headEnd/>
                  <a:tailEnd/>
                </a:ln>
                <a:solidFill>
                  <a:srgbClr val="002060"/>
                </a:solidFill>
                <a:latin typeface="Times New Roman" panose="02020603050405020304" pitchFamily="18" charset="0"/>
                <a:cs typeface="Times New Roman" panose="02020603050405020304" pitchFamily="18" charset="0"/>
              </a:rPr>
              <a:t>CHÀO MỪNG</a:t>
            </a:r>
          </a:p>
        </p:txBody>
      </p:sp>
      <p:sp>
        <p:nvSpPr>
          <p:cNvPr id="7" name="Rectangle 6">
            <a:extLst>
              <a:ext uri="{FF2B5EF4-FFF2-40B4-BE49-F238E27FC236}">
                <a16:creationId xmlns:a16="http://schemas.microsoft.com/office/drawing/2014/main" id="{696CC2C1-BDBD-4EB7-A500-FAC10632BD7A}"/>
              </a:ext>
            </a:extLst>
          </p:cNvPr>
          <p:cNvSpPr/>
          <p:nvPr/>
        </p:nvSpPr>
        <p:spPr>
          <a:xfrm>
            <a:off x="1859263" y="2700690"/>
            <a:ext cx="8815772" cy="830997"/>
          </a:xfrm>
          <a:prstGeom prst="rect">
            <a:avLst/>
          </a:prstGeom>
          <a:ln>
            <a:noFill/>
          </a:ln>
        </p:spPr>
        <p:txBody>
          <a:bodyPr wrap="square" lIns="91440" tIns="45720" rIns="91440" bIns="45720">
            <a:spAutoFit/>
          </a:bodyPr>
          <a:lstStyle/>
          <a:p>
            <a:pPr algn="ct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em</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a:t>
            </a:r>
            <a:r>
              <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8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WordArt 3">
            <a:extLst>
              <a:ext uri="{FF2B5EF4-FFF2-40B4-BE49-F238E27FC236}">
                <a16:creationId xmlns:a16="http://schemas.microsoft.com/office/drawing/2014/main" id="{BBC8E77E-0BF1-4B26-9D45-D5A778600F8E}"/>
              </a:ext>
            </a:extLst>
          </p:cNvPr>
          <p:cNvSpPr>
            <a:spLocks noChangeArrowheads="1" noChangeShapeType="1" noTextEdit="1"/>
          </p:cNvSpPr>
          <p:nvPr/>
        </p:nvSpPr>
        <p:spPr bwMode="auto">
          <a:xfrm>
            <a:off x="2050090" y="3782930"/>
            <a:ext cx="7623025" cy="1698924"/>
          </a:xfrm>
          <a:prstGeom prst="rect">
            <a:avLst/>
          </a:prstGeom>
        </p:spPr>
        <p:txBody>
          <a:bodyPr wrap="none" lIns="91440" tIns="45720" rIns="91440" bIns="45720" numCol="1" fromWordArt="1">
            <a:prstTxWarp prst="textFadeLeft">
              <a:avLst>
                <a:gd name="adj" fmla="val 35417"/>
              </a:avLst>
            </a:prstTxWarp>
          </a:bodyPr>
          <a:lstStyle/>
          <a:p>
            <a:pPr algn="ctr"/>
            <a:r>
              <a:rPr lang="en-US" sz="2800" b="1" kern="10" dirty="0">
                <a:ln w="12700">
                  <a:solidFill>
                    <a:srgbClr val="EAEAEA"/>
                  </a:solidFill>
                  <a:round/>
                  <a:headEnd/>
                  <a:tailEnd/>
                </a:ln>
                <a:solidFill>
                  <a:srgbClr val="7030A0"/>
                </a:solidFill>
                <a:effectLst>
                  <a:outerShdw dist="35921" dir="2700000" sy="50000" kx="2115830" algn="bl" rotWithShape="0">
                    <a:srgbClr val="C0C0C0">
                      <a:alpha val="79999"/>
                    </a:srgbClr>
                  </a:outerShdw>
                </a:effectLst>
                <a:cs typeface="Times New Roman" panose="02020603050405020304" pitchFamily="18" charset="0"/>
              </a:rPr>
              <a:t>LỊCH SỬ </a:t>
            </a:r>
            <a:r>
              <a:rPr lang="en-US" sz="2800" b="1" kern="10" dirty="0" smtClean="0">
                <a:ln w="12700">
                  <a:solidFill>
                    <a:srgbClr val="EAEAEA"/>
                  </a:solidFill>
                  <a:round/>
                  <a:headEnd/>
                  <a:tailEnd/>
                </a:ln>
                <a:solidFill>
                  <a:srgbClr val="7030A0"/>
                </a:solidFill>
                <a:effectLst>
                  <a:outerShdw dist="35921" dir="2700000" sy="50000" kx="2115830" algn="bl" rotWithShape="0">
                    <a:srgbClr val="C0C0C0">
                      <a:alpha val="79999"/>
                    </a:srgbClr>
                  </a:outerShdw>
                </a:effectLst>
                <a:cs typeface="Times New Roman" panose="02020603050405020304" pitchFamily="18" charset="0"/>
              </a:rPr>
              <a:t>6</a:t>
            </a:r>
            <a:endParaRPr lang="en-US" sz="2800" b="1" kern="10" dirty="0">
              <a:ln w="12700">
                <a:solidFill>
                  <a:srgbClr val="EAEAEA"/>
                </a:solidFill>
                <a:round/>
                <a:headEnd/>
                <a:tailEnd/>
              </a:ln>
              <a:solidFill>
                <a:srgbClr val="7030A0"/>
              </a:solidFill>
              <a:effectLst>
                <a:outerShdw dist="35921" dir="2700000" sy="50000" kx="2115830" algn="bl" rotWithShape="0">
                  <a:srgbClr val="C0C0C0">
                    <a:alpha val="79999"/>
                  </a:srgbClr>
                </a:outerShdw>
              </a:effectLst>
              <a:cs typeface="Times New Roman" panose="02020603050405020304" pitchFamily="18" charset="0"/>
            </a:endParaRPr>
          </a:p>
        </p:txBody>
      </p:sp>
      <p:sp>
        <p:nvSpPr>
          <p:cNvPr id="2" name="TextBox 1"/>
          <p:cNvSpPr txBox="1"/>
          <p:nvPr/>
        </p:nvSpPr>
        <p:spPr>
          <a:xfrm>
            <a:off x="5476973" y="5847059"/>
            <a:ext cx="3506771" cy="584775"/>
          </a:xfrm>
          <a:prstGeom prst="rect">
            <a:avLst/>
          </a:prstGeom>
          <a:noFill/>
        </p:spPr>
        <p:txBody>
          <a:bodyPr wrap="square" rtlCol="0">
            <a:spAutoFit/>
          </a:bodyPr>
          <a:lstStyle/>
          <a:p>
            <a:r>
              <a:rPr lang="en-GB" sz="3200" dirty="0" smtClean="0">
                <a:latin typeface="Times New Roman" panose="02020603050405020304" pitchFamily="18" charset="0"/>
                <a:cs typeface="Times New Roman" panose="02020603050405020304" pitchFamily="18" charset="0"/>
              </a:rPr>
              <a:t>GV: </a:t>
            </a:r>
            <a:r>
              <a:rPr lang="en-GB" sz="3200" dirty="0" err="1" smtClean="0">
                <a:latin typeface="Times New Roman" panose="02020603050405020304" pitchFamily="18" charset="0"/>
                <a:cs typeface="Times New Roman" panose="02020603050405020304" pitchFamily="18" charset="0"/>
              </a:rPr>
              <a:t>Hà</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Thị</a:t>
            </a:r>
            <a:r>
              <a:rPr lang="en-GB" sz="3200" dirty="0" smtClean="0">
                <a:latin typeface="Times New Roman" panose="02020603050405020304" pitchFamily="18" charset="0"/>
                <a:cs typeface="Times New Roman" panose="02020603050405020304" pitchFamily="18" charset="0"/>
              </a:rPr>
              <a:t> </a:t>
            </a:r>
            <a:r>
              <a:rPr lang="en-GB" sz="3200" dirty="0" err="1" smtClean="0">
                <a:latin typeface="Times New Roman" panose="02020603050405020304" pitchFamily="18" charset="0"/>
                <a:cs typeface="Times New Roman" panose="02020603050405020304" pitchFamily="18" charset="0"/>
              </a:rPr>
              <a:t>Thảo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266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17A7C373-7290-2D45-8FD0-BB91B563D447}"/>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D6F225-862E-9F4C-923D-21CC5DCF6F19}"/>
              </a:ext>
            </a:extLst>
          </p:cNvPr>
          <p:cNvSpPr>
            <a:spLocks noGrp="1"/>
          </p:cNvSpPr>
          <p:nvPr>
            <p:ph type="title"/>
          </p:nvPr>
        </p:nvSpPr>
        <p:spPr>
          <a:xfrm>
            <a:off x="225351" y="579437"/>
            <a:ext cx="4657726" cy="1550988"/>
          </a:xfrm>
          <a:ln w="38100">
            <a:solidFill>
              <a:schemeClr val="accent2">
                <a:lumMod val="75000"/>
              </a:schemeClr>
            </a:solidFill>
            <a:prstDash val="lgDashDot"/>
          </a:ln>
        </p:spPr>
        <p:txBody>
          <a:bodyPr rtlCol="0" anchor="b">
            <a:normAutofit fontScale="90000"/>
          </a:bodyPr>
          <a:lstStyle/>
          <a:p>
            <a:pPr algn="ctr" eaLnBrk="1" fontAlgn="auto" hangingPunct="1">
              <a:spcAft>
                <a:spcPts val="0"/>
              </a:spcAft>
              <a:defRPr/>
            </a:pPr>
            <a:r>
              <a:rPr lang="en-US" sz="6000" dirty="0" err="1">
                <a:latin typeface="SVN-Blenda Script" panose="02000804000000020003" pitchFamily="2" charset="0"/>
                <a:cs typeface="Times New Roman" panose="02020603050405020304" pitchFamily="18" charset="0"/>
              </a:rPr>
              <a:t>Tác</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động</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đến</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kinh</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tế</a:t>
            </a:r>
            <a:endParaRPr lang="en-US" sz="6000" dirty="0">
              <a:latin typeface="SVN-Blenda Script" panose="02000804000000020003"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2AAECA-B080-794D-BD1E-F348369498A7}"/>
              </a:ext>
            </a:extLst>
          </p:cNvPr>
          <p:cNvSpPr>
            <a:spLocks noGrp="1"/>
          </p:cNvSpPr>
          <p:nvPr>
            <p:ph idx="1"/>
          </p:nvPr>
        </p:nvSpPr>
        <p:spPr>
          <a:xfrm>
            <a:off x="147831" y="2523925"/>
            <a:ext cx="6465620" cy="4016231"/>
          </a:xfrm>
          <a:ln w="57150">
            <a:solidFill>
              <a:schemeClr val="accent2">
                <a:lumMod val="75000"/>
              </a:schemeClr>
            </a:solidFill>
            <a:prstDash val="lgDashDot"/>
          </a:ln>
        </p:spPr>
        <p:txBody>
          <a:bodyPr>
            <a:noAutofit/>
          </a:bodyPr>
          <a:lstStyle/>
          <a:p>
            <a:pPr marL="0" indent="0" algn="ctr" eaLnBrk="1" hangingPunct="1">
              <a:lnSpc>
                <a:spcPct val="160000"/>
              </a:lnSpc>
              <a:buFont typeface="Arial" panose="020B0604020202020204" pitchFamily="34" charset="0"/>
              <a:buNone/>
            </a:pPr>
            <a:endParaRPr lang="en-US" altLang="en-US" b="1" dirty="0">
              <a:solidFill>
                <a:srgbClr val="C00000"/>
              </a:solidFill>
              <a:latin typeface="Cambria" panose="02040503050406030204" pitchFamily="18" charset="0"/>
              <a:ea typeface="Cambria" panose="02040503050406030204" pitchFamily="18" charset="0"/>
              <a:cs typeface="Cambria" panose="02040503050406030204" pitchFamily="18" charset="0"/>
            </a:endParaRPr>
          </a:p>
          <a:p>
            <a:pPr marL="0" indent="0" algn="just" eaLnBrk="1" hangingPunct="1">
              <a:lnSpc>
                <a:spcPct val="160000"/>
              </a:lnSpc>
              <a:buFont typeface="Arial" panose="020B0604020202020204" pitchFamily="34" charset="0"/>
              <a:buNone/>
            </a:pPr>
            <a:endParaRPr lang="en-US" altLang="en-US" dirty="0">
              <a:latin typeface="Cambria" panose="02040503050406030204" pitchFamily="18" charset="0"/>
              <a:ea typeface="Cambria" panose="02040503050406030204" pitchFamily="18" charset="0"/>
              <a:cs typeface="Cambria" panose="02040503050406030204" pitchFamily="18" charset="0"/>
            </a:endParaRPr>
          </a:p>
        </p:txBody>
      </p:sp>
      <p:sp>
        <p:nvSpPr>
          <p:cNvPr id="10" name="Freeform: Shape 9" descr="&quot;&quot;">
            <a:extLst>
              <a:ext uri="{FF2B5EF4-FFF2-40B4-BE49-F238E27FC236}">
                <a16:creationId xmlns:a16="http://schemas.microsoft.com/office/drawing/2014/main" id="{B6B03FBE-0A37-CF44-AB23-E4D6369C8E8D}"/>
              </a:ext>
            </a:extLst>
          </p:cNvPr>
          <p:cNvSpPr>
            <a:spLocks noGrp="1" noRot="1" noChangeAspect="1" noMove="1" noResize="1" noEditPoints="1" noAdjustHandles="1" noChangeArrowheads="1" noChangeShapeType="1" noTextEdit="1"/>
          </p:cNvSpPr>
          <p:nvPr/>
        </p:nvSpPr>
        <p:spPr>
          <a:xfrm>
            <a:off x="10209213" y="0"/>
            <a:ext cx="1135062"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descr="&quot;&quot;">
            <a:extLst>
              <a:ext uri="{FF2B5EF4-FFF2-40B4-BE49-F238E27FC236}">
                <a16:creationId xmlns:a16="http://schemas.microsoft.com/office/drawing/2014/main" id="{8D111427-91DF-9249-88FF-3266614D9462}"/>
              </a:ext>
            </a:extLst>
          </p:cNvPr>
          <p:cNvSpPr>
            <a:spLocks noGrp="1" noRot="1" noChangeAspect="1" noMove="1" noResize="1" noEditPoints="1" noAdjustHandles="1" noChangeArrowheads="1" noChangeShapeType="1" noTextEdit="1"/>
          </p:cNvSpPr>
          <p:nvPr/>
        </p:nvSpPr>
        <p:spPr>
          <a:xfrm>
            <a:off x="6821488" y="2624138"/>
            <a:ext cx="812800" cy="81280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Block Arc 13" descr="&quot;&quot;">
            <a:extLst>
              <a:ext uri="{FF2B5EF4-FFF2-40B4-BE49-F238E27FC236}">
                <a16:creationId xmlns:a16="http://schemas.microsoft.com/office/drawing/2014/main" id="{0580651C-298C-FE49-8D79-BED6B72F4CDF}"/>
              </a:ext>
            </a:extLst>
          </p:cNvPr>
          <p:cNvSpPr>
            <a:spLocks noGrp="1" noRot="1" noChangeAspect="1" noMove="1" noResize="1" noEditPoints="1" noAdjustHandles="1" noChangeArrowheads="1" noChangeShapeType="1" noTextEdit="1"/>
          </p:cNvSpPr>
          <p:nvPr/>
        </p:nvSpPr>
        <p:spPr>
          <a:xfrm rot="16200000">
            <a:off x="8912225" y="1201738"/>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descr="&quot;&quot;">
            <a:extLst>
              <a:ext uri="{FF2B5EF4-FFF2-40B4-BE49-F238E27FC236}">
                <a16:creationId xmlns:a16="http://schemas.microsoft.com/office/drawing/2014/main" id="{E3302AF0-7BE7-6D4C-A6FC-C04BC8331E2A}"/>
              </a:ext>
            </a:extLst>
          </p:cNvPr>
          <p:cNvSpPr>
            <a:spLocks noGrp="1" noRot="1" noChangeAspect="1" noMove="1" noResize="1" noEditPoints="1" noAdjustHandles="1" noChangeArrowheads="1" noChangeShapeType="1" noTextEdit="1"/>
          </p:cNvSpPr>
          <p:nvPr/>
        </p:nvSpPr>
        <p:spPr>
          <a:xfrm>
            <a:off x="6821488" y="0"/>
            <a:ext cx="2314575" cy="1550988"/>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descr="&quot;&quot;">
            <a:extLst>
              <a:ext uri="{FF2B5EF4-FFF2-40B4-BE49-F238E27FC236}">
                <a16:creationId xmlns:a16="http://schemas.microsoft.com/office/drawing/2014/main" id="{58D4E190-D938-E149-B7A2-7EA708DE8547}"/>
              </a:ext>
            </a:extLst>
          </p:cNvPr>
          <p:cNvCxnSpPr>
            <a:cxnSpLocks noGrp="1" noRot="1" noChangeAspect="1" noMove="1" noResize="1" noEditPoints="1" noAdjustHandles="1" noChangeArrowheads="1" noChangeShapeType="1"/>
          </p:cNvCxnSpPr>
          <p:nvPr/>
        </p:nvCxnSpPr>
        <p:spPr>
          <a:xfrm>
            <a:off x="11725275" y="1331913"/>
            <a:ext cx="0" cy="1597025"/>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descr="&quot;&quot;">
            <a:extLst>
              <a:ext uri="{FF2B5EF4-FFF2-40B4-BE49-F238E27FC236}">
                <a16:creationId xmlns:a16="http://schemas.microsoft.com/office/drawing/2014/main" id="{D907B1A4-2B92-4F49-9BD2-BC8E7FD3E3D5}"/>
              </a:ext>
            </a:extLst>
          </p:cNvPr>
          <p:cNvSpPr>
            <a:spLocks noGrp="1" noRot="1" noChangeAspect="1" noMove="1" noResize="1" noEditPoints="1" noAdjustHandles="1" noChangeArrowheads="1" noChangeShapeType="1" noTextEdit="1"/>
          </p:cNvSpPr>
          <p:nvPr/>
        </p:nvSpPr>
        <p:spPr>
          <a:xfrm>
            <a:off x="11006138" y="4111625"/>
            <a:ext cx="118586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descr="&quot;&quot;">
            <a:extLst>
              <a:ext uri="{FF2B5EF4-FFF2-40B4-BE49-F238E27FC236}">
                <a16:creationId xmlns:a16="http://schemas.microsoft.com/office/drawing/2014/main" id="{FC6C0EA0-B335-9C42-9D9A-CACBB85AEAE2}"/>
              </a:ext>
            </a:extLst>
          </p:cNvPr>
          <p:cNvSpPr>
            <a:spLocks noGrp="1" noRot="1" noChangeAspect="1" noMove="1" noResize="1" noEditPoints="1" noAdjustHandles="1" noChangeArrowheads="1" noChangeShapeType="1" noTextEdit="1"/>
          </p:cNvSpPr>
          <p:nvPr/>
        </p:nvSpPr>
        <p:spPr>
          <a:xfrm rot="20992895">
            <a:off x="6086475" y="4144963"/>
            <a:ext cx="4084638" cy="40830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descr="&quot;&quot;">
            <a:extLst>
              <a:ext uri="{FF2B5EF4-FFF2-40B4-BE49-F238E27FC236}">
                <a16:creationId xmlns:a16="http://schemas.microsoft.com/office/drawing/2014/main" id="{EF2037B4-4BF0-FB41-8D82-6F876A09C60E}"/>
              </a:ext>
            </a:extLst>
          </p:cNvPr>
          <p:cNvSpPr>
            <a:spLocks noGrp="1" noRot="1" noChangeAspect="1" noMove="1" noResize="1" noEditPoints="1" noAdjustHandles="1" noChangeArrowheads="1" noChangeShapeType="1" noTextEdit="1"/>
          </p:cNvSpPr>
          <p:nvPr/>
        </p:nvSpPr>
        <p:spPr>
          <a:xfrm>
            <a:off x="6821488" y="4962525"/>
            <a:ext cx="2643187" cy="1895475"/>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EAC96D-0169-A949-8D18-9A83CBDCF3E8}"/>
              </a:ext>
            </a:extLst>
          </p:cNvPr>
          <p:cNvSpPr/>
          <p:nvPr/>
        </p:nvSpPr>
        <p:spPr>
          <a:xfrm>
            <a:off x="225351" y="2498263"/>
            <a:ext cx="6256718" cy="3777765"/>
          </a:xfrm>
          <a:prstGeom prst="rect">
            <a:avLst/>
          </a:prstGeom>
        </p:spPr>
        <p:txBody>
          <a:bodyPr wrap="square">
            <a:spAutoFit/>
          </a:bodyPr>
          <a:lstStyle/>
          <a:p>
            <a:pPr marL="457200" marR="0" lvl="0" indent="-457200" algn="just" defTabSz="914400" rtl="0" eaLnBrk="1" fontAlgn="base" latinLnBrk="0" hangingPunct="1">
              <a:lnSpc>
                <a:spcPct val="160000"/>
              </a:lnSpc>
              <a:spcBef>
                <a:spcPts val="1000"/>
              </a:spcBef>
              <a:spcAft>
                <a:spcPct val="0"/>
              </a:spcAft>
              <a:buClrTx/>
              <a:buSzTx/>
              <a:buFontTx/>
              <a:buChar char="-"/>
              <a:tabLst/>
              <a:defRPr/>
            </a:pP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Trồng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cây</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lâu</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năm</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a:p>
            <a:pPr marL="457200" marR="0" lvl="0" indent="-457200" algn="just" defTabSz="914400" rtl="0" eaLnBrk="1" fontAlgn="base" latinLnBrk="0" hangingPunct="1">
              <a:lnSpc>
                <a:spcPct val="160000"/>
              </a:lnSpc>
              <a:spcBef>
                <a:spcPts val="1000"/>
              </a:spcBef>
              <a:spcAft>
                <a:spcPct val="0"/>
              </a:spcAft>
              <a:buClrTx/>
              <a:buSzTx/>
              <a:buFontTx/>
              <a:buChar char="-"/>
              <a:tabLst/>
              <a:defRPr/>
            </a:pP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Phát</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triển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luyện</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kim</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thủ</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công</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rPr>
              <a:t>nghiệp</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a:p>
            <a:pPr marL="457200" marR="0" lvl="0" indent="-457200" algn="just" defTabSz="914400" rtl="0" eaLnBrk="1" fontAlgn="base" latinLnBrk="0" hangingPunct="1">
              <a:lnSpc>
                <a:spcPct val="160000"/>
              </a:lnSpc>
              <a:spcBef>
                <a:spcPts val="1000"/>
              </a:spcBef>
              <a:spcAft>
                <a:spcPct val="0"/>
              </a:spcAft>
              <a:buClrTx/>
              <a:buSzTx/>
              <a:buFontTx/>
              <a:buChar char="-"/>
              <a:tabLst/>
              <a:defRPr/>
            </a:pP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Buôn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bán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trao</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đổi</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hàng</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hoá</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pic>
        <p:nvPicPr>
          <p:cNvPr id="17" name="Picture 16">
            <a:extLst>
              <a:ext uri="{FF2B5EF4-FFF2-40B4-BE49-F238E27FC236}">
                <a16:creationId xmlns:a16="http://schemas.microsoft.com/office/drawing/2014/main" id="{957B8017-ED8C-C24E-AE46-53BC225596AC}"/>
              </a:ext>
            </a:extLst>
          </p:cNvPr>
          <p:cNvPicPr>
            <a:picLocks noChangeAspect="1"/>
          </p:cNvPicPr>
          <p:nvPr/>
        </p:nvPicPr>
        <p:blipFill>
          <a:blip r:embed="rId2"/>
          <a:stretch>
            <a:fillRect/>
          </a:stretch>
        </p:blipFill>
        <p:spPr>
          <a:xfrm>
            <a:off x="4859469" y="317844"/>
            <a:ext cx="1943332" cy="1951843"/>
          </a:xfrm>
          <a:prstGeom prst="rect">
            <a:avLst/>
          </a:prstGeom>
        </p:spPr>
      </p:pic>
      <p:pic>
        <p:nvPicPr>
          <p:cNvPr id="19" name="Picture 18">
            <a:extLst>
              <a:ext uri="{FF2B5EF4-FFF2-40B4-BE49-F238E27FC236}">
                <a16:creationId xmlns:a16="http://schemas.microsoft.com/office/drawing/2014/main" id="{23455672-6CCA-A943-9D2E-F9AA27484A41}"/>
              </a:ext>
            </a:extLst>
          </p:cNvPr>
          <p:cNvPicPr>
            <a:picLocks noChangeAspect="1"/>
          </p:cNvPicPr>
          <p:nvPr/>
        </p:nvPicPr>
        <p:blipFill>
          <a:blip r:embed="rId3"/>
          <a:stretch>
            <a:fillRect/>
          </a:stretch>
        </p:blipFill>
        <p:spPr>
          <a:xfrm>
            <a:off x="6800069" y="706415"/>
            <a:ext cx="5388751" cy="5993644"/>
          </a:xfrm>
          <a:prstGeom prst="roundRect">
            <a:avLst>
              <a:gd name="adj" fmla="val 20363"/>
            </a:avLst>
          </a:prstGeom>
        </p:spPr>
      </p:pic>
    </p:spTree>
    <p:extLst>
      <p:ext uri="{BB962C8B-B14F-4D97-AF65-F5344CB8AC3E}">
        <p14:creationId xmlns:p14="http://schemas.microsoft.com/office/powerpoint/2010/main" val="314671017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5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edge">
                                      <p:cBhvr>
                                        <p:cTn id="10" dur="1500"/>
                                        <p:tgtEl>
                                          <p:spTgt spid="3">
                                            <p:bg/>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1500"/>
                                        <p:tgtEl>
                                          <p:spTgt spid="17"/>
                                        </p:tgtEl>
                                      </p:cBhvr>
                                    </p:animEffect>
                                  </p:childTnLst>
                                </p:cTn>
                              </p:par>
                              <p:par>
                                <p:cTn id="14" presetID="2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75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8000" r="-7000" b="-9000"/>
          </a:stretch>
        </a:blipFill>
        <a:effectLst/>
      </p:bgPr>
    </p:bg>
    <p:spTree>
      <p:nvGrpSpPr>
        <p:cNvPr id="1" name=""/>
        <p:cNvGrpSpPr/>
        <p:nvPr/>
      </p:nvGrpSpPr>
      <p:grpSpPr>
        <a:xfrm>
          <a:off x="0" y="0"/>
          <a:ext cx="0" cy="0"/>
          <a:chOff x="0" y="0"/>
          <a:chExt cx="0" cy="0"/>
        </a:xfrm>
      </p:grpSpPr>
      <p:pic>
        <p:nvPicPr>
          <p:cNvPr id="8194" name="Picture 2" descr="Toga Drawing Grecian, Picture #1499176 Robes Drawing Greek #1889554 - PNG  Images - PNGio">
            <a:extLst>
              <a:ext uri="{FF2B5EF4-FFF2-40B4-BE49-F238E27FC236}">
                <a16:creationId xmlns:a16="http://schemas.microsoft.com/office/drawing/2014/main" id="{781F7E0C-971B-7847-808C-57B0ABC6F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1193" y="1295400"/>
            <a:ext cx="4422225" cy="5765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7E16EA-CE67-D340-BC14-3B3E1F3C0CFF}"/>
              </a:ext>
            </a:extLst>
          </p:cNvPr>
          <p:cNvSpPr/>
          <p:nvPr/>
        </p:nvSpPr>
        <p:spPr>
          <a:xfrm>
            <a:off x="3426932" y="35822"/>
            <a:ext cx="7666521" cy="1600438"/>
          </a:xfrm>
          <a:prstGeom prst="rect">
            <a:avLst/>
          </a:prstGeom>
          <a:noFill/>
        </p:spPr>
        <p:txBody>
          <a:bodyPr wrap="none" lIns="121920" tIns="60960" rIns="121920" bIns="60960">
            <a:spAutoFit/>
          </a:bodyPr>
          <a:lstStyle/>
          <a:p>
            <a:pPr algn="ctr" defTabSz="1219170">
              <a:buClr>
                <a:srgbClr val="000000"/>
              </a:buClr>
            </a:pP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Hy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Lạp</a:t>
            </a: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cổ</a:t>
            </a: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đại</a:t>
            </a:r>
            <a:endPar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18D69D72-4D70-DA4B-88B3-CC0E119FD985}"/>
              </a:ext>
            </a:extLst>
          </p:cNvPr>
          <p:cNvPicPr>
            <a:picLocks noChangeAspect="1"/>
          </p:cNvPicPr>
          <p:nvPr/>
        </p:nvPicPr>
        <p:blipFill>
          <a:blip r:embed="rId4"/>
          <a:stretch>
            <a:fillRect/>
          </a:stretch>
        </p:blipFill>
        <p:spPr>
          <a:xfrm>
            <a:off x="2994577" y="1844577"/>
            <a:ext cx="2695073" cy="2333723"/>
          </a:xfrm>
          <a:prstGeom prst="rect">
            <a:avLst/>
          </a:prstGeom>
          <a:effectLst>
            <a:reflection stA="98000" endPos="39975" dist="50800" dir="5400000" sy="-100000" algn="bl" rotWithShape="0"/>
          </a:effectLst>
        </p:spPr>
      </p:pic>
      <p:pic>
        <p:nvPicPr>
          <p:cNvPr id="6" name="Picture 5">
            <a:extLst>
              <a:ext uri="{FF2B5EF4-FFF2-40B4-BE49-F238E27FC236}">
                <a16:creationId xmlns:a16="http://schemas.microsoft.com/office/drawing/2014/main" id="{F3D9423B-2918-F54A-BF77-F82A04394545}"/>
              </a:ext>
            </a:extLst>
          </p:cNvPr>
          <p:cNvPicPr>
            <a:picLocks noChangeAspect="1"/>
          </p:cNvPicPr>
          <p:nvPr/>
        </p:nvPicPr>
        <p:blipFill rotWithShape="1">
          <a:blip r:embed="rId5"/>
          <a:srcRect r="37387" b="19600"/>
          <a:stretch/>
        </p:blipFill>
        <p:spPr>
          <a:xfrm>
            <a:off x="5946206" y="2021608"/>
            <a:ext cx="2738039" cy="1979661"/>
          </a:xfrm>
          <a:prstGeom prst="rect">
            <a:avLst/>
          </a:prstGeom>
          <a:effectLst>
            <a:reflection stA="98000" endPos="39975" dist="50800" dir="5400000" sy="-100000" algn="bl" rotWithShape="0"/>
          </a:effectLst>
        </p:spPr>
      </p:pic>
      <p:pic>
        <p:nvPicPr>
          <p:cNvPr id="8" name="Picture 7">
            <a:extLst>
              <a:ext uri="{FF2B5EF4-FFF2-40B4-BE49-F238E27FC236}">
                <a16:creationId xmlns:a16="http://schemas.microsoft.com/office/drawing/2014/main" id="{02DC7371-ECE9-ED43-ACA7-7A9EBB78A4B8}"/>
              </a:ext>
            </a:extLst>
          </p:cNvPr>
          <p:cNvPicPr>
            <a:picLocks noChangeAspect="1"/>
          </p:cNvPicPr>
          <p:nvPr/>
        </p:nvPicPr>
        <p:blipFill rotWithShape="1">
          <a:blip r:embed="rId6"/>
          <a:srcRect r="28648" b="10812"/>
          <a:stretch/>
        </p:blipFill>
        <p:spPr>
          <a:xfrm>
            <a:off x="8830734" y="1592719"/>
            <a:ext cx="3395133" cy="2703344"/>
          </a:xfrm>
          <a:prstGeom prst="rect">
            <a:avLst/>
          </a:prstGeom>
          <a:effectLst>
            <a:reflection stA="98000" endPos="39975" dist="50800" dir="5400000" sy="-100000" algn="bl" rotWithShape="0"/>
          </a:effectLst>
        </p:spPr>
      </p:pic>
      <p:sp>
        <p:nvSpPr>
          <p:cNvPr id="2" name="TextBox 1">
            <a:extLst>
              <a:ext uri="{FF2B5EF4-FFF2-40B4-BE49-F238E27FC236}">
                <a16:creationId xmlns:a16="http://schemas.microsoft.com/office/drawing/2014/main" id="{39294816-3D90-B842-9E75-C47DE11AC839}"/>
              </a:ext>
            </a:extLst>
          </p:cNvPr>
          <p:cNvSpPr txBox="1"/>
          <p:nvPr/>
        </p:nvSpPr>
        <p:spPr>
          <a:xfrm>
            <a:off x="6618038" y="5268389"/>
            <a:ext cx="2066207" cy="666786"/>
          </a:xfrm>
          <a:prstGeom prst="rect">
            <a:avLst/>
          </a:prstGeom>
          <a:noFill/>
        </p:spPr>
        <p:txBody>
          <a:bodyPr wrap="square" rtlCol="0">
            <a:spAutoFit/>
          </a:bodyP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NHO</a:t>
            </a:r>
          </a:p>
        </p:txBody>
      </p:sp>
      <p:sp>
        <p:nvSpPr>
          <p:cNvPr id="9" name="TextBox 8">
            <a:extLst>
              <a:ext uri="{FF2B5EF4-FFF2-40B4-BE49-F238E27FC236}">
                <a16:creationId xmlns:a16="http://schemas.microsoft.com/office/drawing/2014/main" id="{924CB981-86F4-BD4F-8C13-BD77050BDB08}"/>
              </a:ext>
            </a:extLst>
          </p:cNvPr>
          <p:cNvSpPr txBox="1"/>
          <p:nvPr/>
        </p:nvSpPr>
        <p:spPr>
          <a:xfrm>
            <a:off x="10078902" y="5268390"/>
            <a:ext cx="2066207" cy="666786"/>
          </a:xfrm>
          <a:prstGeom prst="rect">
            <a:avLst/>
          </a:prstGeom>
          <a:noFill/>
        </p:spPr>
        <p:txBody>
          <a:bodyPr wrap="square" rtlCol="0">
            <a:spAutoFit/>
          </a:bodyPr>
          <a:lstStyle/>
          <a:p>
            <a:pPr algn="ctr" defTabSz="1219170">
              <a:buClr>
                <a:srgbClr val="000000"/>
              </a:buClr>
            </a:pPr>
            <a:r>
              <a:rPr lang="en-VN" sz="3733" b="1" kern="0" dirty="0">
                <a:solidFill>
                  <a:srgbClr val="FF0000"/>
                </a:solidFill>
                <a:latin typeface="Times New Roman" panose="02020603050405020304" pitchFamily="18" charset="0"/>
                <a:cs typeface="Times New Roman" panose="02020603050405020304" pitchFamily="18" charset="0"/>
                <a:sym typeface="Arial"/>
              </a:rPr>
              <a:t>LÚA MÌ</a:t>
            </a:r>
          </a:p>
        </p:txBody>
      </p:sp>
      <p:sp>
        <p:nvSpPr>
          <p:cNvPr id="22" name="TextBox 21">
            <a:extLst>
              <a:ext uri="{FF2B5EF4-FFF2-40B4-BE49-F238E27FC236}">
                <a16:creationId xmlns:a16="http://schemas.microsoft.com/office/drawing/2014/main" id="{F8AB1C8D-53A3-BB48-AF23-F53679821777}"/>
              </a:ext>
            </a:extLst>
          </p:cNvPr>
          <p:cNvSpPr txBox="1"/>
          <p:nvPr/>
        </p:nvSpPr>
        <p:spPr>
          <a:xfrm>
            <a:off x="3797121" y="5293711"/>
            <a:ext cx="2066207" cy="666786"/>
          </a:xfrm>
          <a:prstGeom prst="rect">
            <a:avLst/>
          </a:prstGeom>
          <a:noFill/>
        </p:spPr>
        <p:txBody>
          <a:bodyPr wrap="square" rtlCol="0">
            <a:spAutoFit/>
          </a:bodyPr>
          <a:lstStyle/>
          <a:p>
            <a:pPr algn="ctr" defTabSz="1219170">
              <a:buClr>
                <a:srgbClr val="000000"/>
              </a:buClr>
            </a:pPr>
            <a:r>
              <a:rPr lang="en-VN" sz="3733" b="1" kern="0" dirty="0">
                <a:solidFill>
                  <a:srgbClr val="00B050"/>
                </a:solidFill>
                <a:latin typeface="Times New Roman" panose="02020603050405020304" pitchFamily="18" charset="0"/>
                <a:cs typeface="Times New Roman" panose="02020603050405020304" pitchFamily="18" charset="0"/>
                <a:sym typeface="Arial"/>
              </a:rPr>
              <a:t>Ô LIU</a:t>
            </a:r>
          </a:p>
        </p:txBody>
      </p:sp>
      <p:grpSp>
        <p:nvGrpSpPr>
          <p:cNvPr id="13" name="Group 12">
            <a:extLst>
              <a:ext uri="{FF2B5EF4-FFF2-40B4-BE49-F238E27FC236}">
                <a16:creationId xmlns:a16="http://schemas.microsoft.com/office/drawing/2014/main" id="{F33C8CBD-8BE8-AC4D-9121-5C8B1DF1EA6D}"/>
              </a:ext>
            </a:extLst>
          </p:cNvPr>
          <p:cNvGrpSpPr/>
          <p:nvPr/>
        </p:nvGrpSpPr>
        <p:grpSpPr>
          <a:xfrm>
            <a:off x="324294" y="74247"/>
            <a:ext cx="2256071" cy="1450712"/>
            <a:chOff x="0" y="-12140"/>
            <a:chExt cx="1524000" cy="1200329"/>
          </a:xfrm>
        </p:grpSpPr>
        <p:sp>
          <p:nvSpPr>
            <p:cNvPr id="14" name="TextBox 13">
              <a:extLst>
                <a:ext uri="{FF2B5EF4-FFF2-40B4-BE49-F238E27FC236}">
                  <a16:creationId xmlns:a16="http://schemas.microsoft.com/office/drawing/2014/main" id="{450F2855-7539-8242-8CB7-0FF1B3742C85}"/>
                </a:ext>
              </a:extLst>
            </p:cNvPr>
            <p:cNvSpPr txBox="1"/>
            <p:nvPr/>
          </p:nvSpPr>
          <p:spPr>
            <a:xfrm>
              <a:off x="0" y="172525"/>
              <a:ext cx="1524000" cy="891298"/>
            </a:xfrm>
            <a:prstGeom prst="rect">
              <a:avLst/>
            </a:prstGeom>
            <a:noFill/>
          </p:spPr>
          <p:txBody>
            <a:bodyPr wrap="square" rtlCol="0">
              <a:spAutoFit/>
            </a:bodyPr>
            <a:lstStyle/>
            <a:p>
              <a:pPr algn="ctr" defTabSz="1219170">
                <a:buClr>
                  <a:srgbClr val="000000"/>
                </a:buClr>
              </a:pPr>
              <a:r>
                <a:rPr lang="en-VN" sz="3200" kern="0" dirty="0">
                  <a:solidFill>
                    <a:srgbClr val="0070C0"/>
                  </a:solidFill>
                  <a:latin typeface="Times New Roman" panose="02020603050405020304" pitchFamily="18" charset="0"/>
                  <a:cs typeface="Times New Roman" panose="02020603050405020304" pitchFamily="18" charset="0"/>
                  <a:sym typeface="Arial"/>
                </a:rPr>
                <a:t>NÔNG NGHIỆP</a:t>
              </a:r>
            </a:p>
          </p:txBody>
        </p:sp>
        <p:sp>
          <p:nvSpPr>
            <p:cNvPr id="15" name="Oval 14">
              <a:extLst>
                <a:ext uri="{FF2B5EF4-FFF2-40B4-BE49-F238E27FC236}">
                  <a16:creationId xmlns:a16="http://schemas.microsoft.com/office/drawing/2014/main" id="{215BA359-5302-9147-AEDE-CACA0092E0B5}"/>
                </a:ext>
              </a:extLst>
            </p:cNvPr>
            <p:cNvSpPr/>
            <p:nvPr/>
          </p:nvSpPr>
          <p:spPr>
            <a:xfrm>
              <a:off x="51525" y="-12140"/>
              <a:ext cx="1320075" cy="1200329"/>
            </a:xfrm>
            <a:prstGeom prst="ellipse">
              <a:avLst/>
            </a:prstGeom>
            <a:noFill/>
            <a:ln w="38100">
              <a:solidFill>
                <a:schemeClr val="tx1"/>
              </a:solidFill>
            </a:ln>
            <a:effectLst>
              <a:outerShdw blurRad="50800" dist="50800" sx="1000" sy="1000" algn="ctr" rotWithShape="0">
                <a:srgbClr val="000000"/>
              </a:outerShdw>
              <a:reflection blurRad="319450" endPos="26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grpSp>
    </p:spTree>
    <p:extLst>
      <p:ext uri="{BB962C8B-B14F-4D97-AF65-F5344CB8AC3E}">
        <p14:creationId xmlns:p14="http://schemas.microsoft.com/office/powerpoint/2010/main" val="7322021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8194"/>
                                            </p:tgtEl>
                                            <p:attrNameLst>
                                              <p:attrName>style.visibility</p:attrName>
                                            </p:attrNameLst>
                                          </p:cBhvr>
                                          <p:to>
                                            <p:strVal val="visible"/>
                                          </p:to>
                                        </p:set>
                                        <p:anim calcmode="lin" valueType="num" p14:bounceEnd="50000">
                                          <p:cBhvr additive="base">
                                            <p:cTn id="15" dur="500" fill="hold"/>
                                            <p:tgtEl>
                                              <p:spTgt spid="819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194"/>
                                            </p:tgtEl>
                                            <p:attrNameLst>
                                              <p:attrName>ppt_y</p:attrName>
                                            </p:attrNameLst>
                                          </p:cBhvr>
                                          <p:tavLst>
                                            <p:tav tm="0">
                                              <p:val>
                                                <p:strVal val="0-#ppt_h/2"/>
                                              </p:val>
                                            </p:tav>
                                            <p:tav tm="100000">
                                              <p:val>
                                                <p:strVal val="#ppt_y"/>
                                              </p:val>
                                            </p:tav>
                                          </p:tavLst>
                                        </p:anim>
                                      </p:childTnLst>
                                    </p:cTn>
                                  </p:par>
                                  <p:par>
                                    <p:cTn id="17" presetID="19" presetClass="entr" presetSubtype="1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0" fill="hold"/>
                                            <p:tgtEl>
                                              <p:spTgt spid="13"/>
                                            </p:tgtEl>
                                            <p:attrNameLst>
                                              <p:attrName>ppt_w</p:attrName>
                                            </p:attrNameLst>
                                          </p:cBhvr>
                                          <p:tavLst>
                                            <p:tav tm="0" fmla="#ppt_w*sin(2.5*pi*$)">
                                              <p:val>
                                                <p:fltVal val="0"/>
                                              </p:val>
                                            </p:tav>
                                            <p:tav tm="100000">
                                              <p:val>
                                                <p:fltVal val="1"/>
                                              </p:val>
                                            </p:tav>
                                          </p:tavLst>
                                        </p:anim>
                                        <p:anim calcmode="lin" valueType="num">
                                          <p:cBhvr>
                                            <p:cTn id="20" dur="10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750"/>
                                            <p:tgtEl>
                                              <p:spTgt spid="3"/>
                                            </p:tgtEl>
                                          </p:cBhvr>
                                        </p:animEffect>
                                      </p:childTnLst>
                                    </p:cTn>
                                  </p:par>
                                  <p:par>
                                    <p:cTn id="26" presetID="21"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750"/>
                                            <p:tgtEl>
                                              <p:spTgt spid="6"/>
                                            </p:tgtEl>
                                          </p:cBhvr>
                                        </p:animEffect>
                                      </p:childTnLst>
                                    </p:cTn>
                                  </p:par>
                                  <p:par>
                                    <p:cTn id="29" presetID="21"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75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9"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 calcmode="lin" valueType="num">
                                          <p:cBhvr additive="base">
                                            <p:cTn id="15" dur="500" fill="hold"/>
                                            <p:tgtEl>
                                              <p:spTgt spid="8194"/>
                                            </p:tgtEl>
                                            <p:attrNameLst>
                                              <p:attrName>ppt_x</p:attrName>
                                            </p:attrNameLst>
                                          </p:cBhvr>
                                          <p:tavLst>
                                            <p:tav tm="0">
                                              <p:val>
                                                <p:strVal val="#ppt_x"/>
                                              </p:val>
                                            </p:tav>
                                            <p:tav tm="100000">
                                              <p:val>
                                                <p:strVal val="#ppt_x"/>
                                              </p:val>
                                            </p:tav>
                                          </p:tavLst>
                                        </p:anim>
                                        <p:anim calcmode="lin" valueType="num">
                                          <p:cBhvr additive="base">
                                            <p:cTn id="16" dur="500" fill="hold"/>
                                            <p:tgtEl>
                                              <p:spTgt spid="8194"/>
                                            </p:tgtEl>
                                            <p:attrNameLst>
                                              <p:attrName>ppt_y</p:attrName>
                                            </p:attrNameLst>
                                          </p:cBhvr>
                                          <p:tavLst>
                                            <p:tav tm="0">
                                              <p:val>
                                                <p:strVal val="0-#ppt_h/2"/>
                                              </p:val>
                                            </p:tav>
                                            <p:tav tm="100000">
                                              <p:val>
                                                <p:strVal val="#ppt_y"/>
                                              </p:val>
                                            </p:tav>
                                          </p:tavLst>
                                        </p:anim>
                                      </p:childTnLst>
                                    </p:cTn>
                                  </p:par>
                                  <p:par>
                                    <p:cTn id="17" presetID="19" presetClass="entr" presetSubtype="1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0" fill="hold"/>
                                            <p:tgtEl>
                                              <p:spTgt spid="13"/>
                                            </p:tgtEl>
                                            <p:attrNameLst>
                                              <p:attrName>ppt_w</p:attrName>
                                            </p:attrNameLst>
                                          </p:cBhvr>
                                          <p:tavLst>
                                            <p:tav tm="0" fmla="#ppt_w*sin(2.5*pi*$)">
                                              <p:val>
                                                <p:fltVal val="0"/>
                                              </p:val>
                                            </p:tav>
                                            <p:tav tm="100000">
                                              <p:val>
                                                <p:fltVal val="1"/>
                                              </p:val>
                                            </p:tav>
                                          </p:tavLst>
                                        </p:anim>
                                        <p:anim calcmode="lin" valueType="num">
                                          <p:cBhvr>
                                            <p:cTn id="20" dur="10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750"/>
                                            <p:tgtEl>
                                              <p:spTgt spid="3"/>
                                            </p:tgtEl>
                                          </p:cBhvr>
                                        </p:animEffect>
                                      </p:childTnLst>
                                    </p:cTn>
                                  </p:par>
                                  <p:par>
                                    <p:cTn id="26" presetID="21"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750"/>
                                            <p:tgtEl>
                                              <p:spTgt spid="6"/>
                                            </p:tgtEl>
                                          </p:cBhvr>
                                        </p:animEffect>
                                      </p:childTnLst>
                                    </p:cTn>
                                  </p:par>
                                  <p:par>
                                    <p:cTn id="29" presetID="21" presetClass="entr" presetSubtype="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75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heckerboard(across)">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9" grpId="0"/>
          <p:bldP spid="2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8000" r="-7000" b="-9000"/>
          </a:stretch>
        </a:blipFill>
        <a:effectLst/>
      </p:bgPr>
    </p:bg>
    <p:spTree>
      <p:nvGrpSpPr>
        <p:cNvPr id="1" name=""/>
        <p:cNvGrpSpPr/>
        <p:nvPr/>
      </p:nvGrpSpPr>
      <p:grpSpPr>
        <a:xfrm>
          <a:off x="0" y="0"/>
          <a:ext cx="0" cy="0"/>
          <a:chOff x="0" y="0"/>
          <a:chExt cx="0" cy="0"/>
        </a:xfrm>
      </p:grpSpPr>
      <p:pic>
        <p:nvPicPr>
          <p:cNvPr id="8194" name="Picture 2" descr="Toga Drawing Grecian, Picture #1499176 Robes Drawing Greek #1889554 - PNG  Images - PNGio">
            <a:extLst>
              <a:ext uri="{FF2B5EF4-FFF2-40B4-BE49-F238E27FC236}">
                <a16:creationId xmlns:a16="http://schemas.microsoft.com/office/drawing/2014/main" id="{781F7E0C-971B-7847-808C-57B0ABC6F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3597" y="1615591"/>
            <a:ext cx="4136581" cy="53933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7E16EA-CE67-D340-BC14-3B3E1F3C0CFF}"/>
              </a:ext>
            </a:extLst>
          </p:cNvPr>
          <p:cNvSpPr/>
          <p:nvPr/>
        </p:nvSpPr>
        <p:spPr>
          <a:xfrm>
            <a:off x="3427174" y="90920"/>
            <a:ext cx="7822013" cy="1600438"/>
          </a:xfrm>
          <a:prstGeom prst="rect">
            <a:avLst/>
          </a:prstGeom>
          <a:noFill/>
        </p:spPr>
        <p:txBody>
          <a:bodyPr wrap="none" lIns="121920" tIns="60960" rIns="121920" bIns="60960">
            <a:spAutoFit/>
          </a:bodyPr>
          <a:lstStyle/>
          <a:p>
            <a:pPr algn="ctr" defTabSz="1219170">
              <a:buClr>
                <a:srgbClr val="000000"/>
              </a:buClr>
            </a:pP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Hy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Lạp</a:t>
            </a: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cổ</a:t>
            </a:r>
            <a:r>
              <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 </a:t>
            </a:r>
            <a:r>
              <a:rPr lang="en-US" sz="9600" b="1" kern="0" dirty="0" err="1">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rPr>
              <a:t>đại</a:t>
            </a:r>
            <a:endParaRPr lang="en-US" sz="9600" b="1" kern="0" dirty="0">
              <a:ln w="0"/>
              <a:solidFill>
                <a:srgbClr val="C00000"/>
              </a:solidFill>
              <a:effectLst>
                <a:reflection blurRad="6350" stA="53000" endA="300" endPos="35500" dir="5400000" sy="-90000" algn="bl" rotWithShape="0"/>
              </a:effectLst>
              <a:latin typeface="Times New Roman" panose="02020603050405020304" pitchFamily="18" charset="0"/>
              <a:ea typeface="Brush Script MT" panose="03060802040406070304" pitchFamily="66" charset="-122"/>
              <a:cs typeface="Times New Roman" panose="02020603050405020304" pitchFamily="18" charset="0"/>
              <a:sym typeface="Arial"/>
            </a:endParaRPr>
          </a:p>
        </p:txBody>
      </p:sp>
      <p:pic>
        <p:nvPicPr>
          <p:cNvPr id="11" name="Picture 6">
            <a:extLst>
              <a:ext uri="{FF2B5EF4-FFF2-40B4-BE49-F238E27FC236}">
                <a16:creationId xmlns:a16="http://schemas.microsoft.com/office/drawing/2014/main" id="{647CC979-2C6C-E44E-93C5-4FE6E04AF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536" y="2343677"/>
            <a:ext cx="2528016" cy="260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a:extLst>
              <a:ext uri="{FF2B5EF4-FFF2-40B4-BE49-F238E27FC236}">
                <a16:creationId xmlns:a16="http://schemas.microsoft.com/office/drawing/2014/main" id="{4B2DDE37-98C6-C045-828D-79FBC8785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7611" y="2278323"/>
            <a:ext cx="32273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2">
            <a:extLst>
              <a:ext uri="{FF2B5EF4-FFF2-40B4-BE49-F238E27FC236}">
                <a16:creationId xmlns:a16="http://schemas.microsoft.com/office/drawing/2014/main" id="{834DA87C-1570-DE47-B9CD-54CFFBEA9DE3}"/>
              </a:ext>
            </a:extLst>
          </p:cNvPr>
          <p:cNvSpPr txBox="1">
            <a:spLocks noChangeArrowheads="1"/>
          </p:cNvSpPr>
          <p:nvPr/>
        </p:nvSpPr>
        <p:spPr bwMode="auto">
          <a:xfrm>
            <a:off x="3232678" y="5376323"/>
            <a:ext cx="88323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9170" eaLnBrk="1" hangingPunct="1">
              <a:spcBef>
                <a:spcPct val="50000"/>
              </a:spcBef>
              <a:buClr>
                <a:srgbClr val="000000"/>
              </a:buClr>
            </a:pPr>
            <a:r>
              <a:rPr lang="en-US" altLang="en-VN" sz="6400" b="1" kern="0" dirty="0" err="1">
                <a:solidFill>
                  <a:srgbClr val="0070C0"/>
                </a:solidFill>
                <a:latin typeface="Times New Roman" panose="02020603050405020304" pitchFamily="18" charset="0"/>
                <a:cs typeface="Times New Roman" panose="02020603050405020304" pitchFamily="18" charset="0"/>
                <a:sym typeface="Arial"/>
              </a:rPr>
              <a:t>Bình</a:t>
            </a:r>
            <a:r>
              <a:rPr lang="en-US" altLang="en-VN" sz="6400"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6400" b="1" kern="0" dirty="0" err="1">
                <a:solidFill>
                  <a:srgbClr val="0070C0"/>
                </a:solidFill>
                <a:latin typeface="Times New Roman" panose="02020603050405020304" pitchFamily="18" charset="0"/>
                <a:cs typeface="Times New Roman" panose="02020603050405020304" pitchFamily="18" charset="0"/>
                <a:sym typeface="Arial"/>
              </a:rPr>
              <a:t>gốm</a:t>
            </a:r>
            <a:r>
              <a:rPr lang="en-US" altLang="en-VN" sz="6400" b="1" kern="0" dirty="0">
                <a:solidFill>
                  <a:srgbClr val="0070C0"/>
                </a:solidFill>
                <a:latin typeface="Times New Roman" panose="02020603050405020304" pitchFamily="18" charset="0"/>
                <a:cs typeface="Times New Roman" panose="02020603050405020304" pitchFamily="18" charset="0"/>
                <a:sym typeface="Arial"/>
              </a:rPr>
              <a:t> </a:t>
            </a:r>
            <a:r>
              <a:rPr lang="en-US" altLang="en-VN" sz="6400" b="1" kern="0" dirty="0" err="1">
                <a:solidFill>
                  <a:srgbClr val="0070C0"/>
                </a:solidFill>
                <a:latin typeface="Times New Roman" panose="02020603050405020304" pitchFamily="18" charset="0"/>
                <a:cs typeface="Times New Roman" panose="02020603050405020304" pitchFamily="18" charset="0"/>
                <a:sym typeface="Arial"/>
              </a:rPr>
              <a:t>cổ</a:t>
            </a:r>
            <a:r>
              <a:rPr lang="en-US" altLang="en-VN" sz="6400" b="1" kern="0" dirty="0">
                <a:solidFill>
                  <a:srgbClr val="0070C0"/>
                </a:solidFill>
                <a:latin typeface="Times New Roman" panose="02020603050405020304" pitchFamily="18" charset="0"/>
                <a:cs typeface="Times New Roman" panose="02020603050405020304" pitchFamily="18" charset="0"/>
                <a:sym typeface="Arial"/>
              </a:rPr>
              <a:t> Hy  </a:t>
            </a:r>
            <a:r>
              <a:rPr lang="en-US" altLang="en-VN" sz="6400" b="1" kern="0" dirty="0" err="1">
                <a:solidFill>
                  <a:srgbClr val="0070C0"/>
                </a:solidFill>
                <a:latin typeface="Times New Roman" panose="02020603050405020304" pitchFamily="18" charset="0"/>
                <a:cs typeface="Times New Roman" panose="02020603050405020304" pitchFamily="18" charset="0"/>
                <a:sym typeface="Arial"/>
              </a:rPr>
              <a:t>Lạp</a:t>
            </a:r>
            <a:endParaRPr lang="en-US" altLang="en-VN" sz="64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19" name="Picture 18" descr="blacksmith">
            <a:extLst>
              <a:ext uri="{FF2B5EF4-FFF2-40B4-BE49-F238E27FC236}">
                <a16:creationId xmlns:a16="http://schemas.microsoft.com/office/drawing/2014/main" id="{CE31BA08-FE0E-AC40-AC87-4759A8D9B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2137" y="2288380"/>
            <a:ext cx="27320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BBAAB794-939B-854B-9A75-A260E5528BF2}"/>
              </a:ext>
            </a:extLst>
          </p:cNvPr>
          <p:cNvGrpSpPr/>
          <p:nvPr/>
        </p:nvGrpSpPr>
        <p:grpSpPr>
          <a:xfrm>
            <a:off x="105999" y="28699"/>
            <a:ext cx="2360203" cy="1556418"/>
            <a:chOff x="0" y="-12140"/>
            <a:chExt cx="1575525" cy="1200329"/>
          </a:xfrm>
        </p:grpSpPr>
        <p:sp>
          <p:nvSpPr>
            <p:cNvPr id="17" name="TextBox 16">
              <a:extLst>
                <a:ext uri="{FF2B5EF4-FFF2-40B4-BE49-F238E27FC236}">
                  <a16:creationId xmlns:a16="http://schemas.microsoft.com/office/drawing/2014/main" id="{87FDC13F-7CA0-2749-8263-5A84C52C6974}"/>
                </a:ext>
              </a:extLst>
            </p:cNvPr>
            <p:cNvSpPr txBox="1"/>
            <p:nvPr/>
          </p:nvSpPr>
          <p:spPr>
            <a:xfrm>
              <a:off x="0" y="172525"/>
              <a:ext cx="1524000" cy="830764"/>
            </a:xfrm>
            <a:prstGeom prst="rect">
              <a:avLst/>
            </a:prstGeom>
            <a:noFill/>
          </p:spPr>
          <p:txBody>
            <a:bodyPr wrap="square" rtlCol="0">
              <a:spAutoFit/>
            </a:bodyPr>
            <a:lstStyle/>
            <a:p>
              <a:pPr algn="ctr" defTabSz="1219170">
                <a:buClr>
                  <a:srgbClr val="000000"/>
                </a:buClr>
              </a:pPr>
              <a:r>
                <a:rPr lang="en-US" sz="3200" kern="0" dirty="0">
                  <a:solidFill>
                    <a:srgbClr val="0070C0"/>
                  </a:solidFill>
                  <a:latin typeface="Times New Roman" panose="02020603050405020304" pitchFamily="18" charset="0"/>
                  <a:cs typeface="Times New Roman" panose="02020603050405020304" pitchFamily="18" charset="0"/>
                  <a:sym typeface="Arial"/>
                </a:rPr>
                <a:t>T</a:t>
              </a:r>
              <a:r>
                <a:rPr lang="en-VN" sz="3200" kern="0" dirty="0">
                  <a:solidFill>
                    <a:srgbClr val="0070C0"/>
                  </a:solidFill>
                  <a:latin typeface="Times New Roman" panose="02020603050405020304" pitchFamily="18" charset="0"/>
                  <a:cs typeface="Times New Roman" panose="02020603050405020304" pitchFamily="18" charset="0"/>
                  <a:sym typeface="Arial"/>
                </a:rPr>
                <a:t>hủ công nghiệp</a:t>
              </a:r>
            </a:p>
          </p:txBody>
        </p:sp>
        <p:sp>
          <p:nvSpPr>
            <p:cNvPr id="18" name="Oval 17">
              <a:extLst>
                <a:ext uri="{FF2B5EF4-FFF2-40B4-BE49-F238E27FC236}">
                  <a16:creationId xmlns:a16="http://schemas.microsoft.com/office/drawing/2014/main" id="{87630B49-3BFB-2749-A493-611474E3B035}"/>
                </a:ext>
              </a:extLst>
            </p:cNvPr>
            <p:cNvSpPr/>
            <p:nvPr/>
          </p:nvSpPr>
          <p:spPr>
            <a:xfrm>
              <a:off x="51525" y="-12140"/>
              <a:ext cx="1524000" cy="1200329"/>
            </a:xfrm>
            <a:prstGeom prst="ellipse">
              <a:avLst/>
            </a:prstGeom>
            <a:noFill/>
            <a:ln w="38100">
              <a:solidFill>
                <a:schemeClr val="tx1"/>
              </a:solidFill>
            </a:ln>
            <a:effectLst>
              <a:outerShdw blurRad="50800" dist="50800" sx="1000" sy="1000" algn="ctr" rotWithShape="0">
                <a:srgbClr val="000000"/>
              </a:outerShdw>
              <a:reflection blurRad="319450" endPos="26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grpSp>
    </p:spTree>
    <p:extLst>
      <p:ext uri="{BB962C8B-B14F-4D97-AF65-F5344CB8AC3E}">
        <p14:creationId xmlns:p14="http://schemas.microsoft.com/office/powerpoint/2010/main" val="2278077110"/>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14:bounceEnd="50000">
                                          <p:cBhvr additive="base">
                                            <p:cTn id="11" dur="500" fill="hold"/>
                                            <p:tgtEl>
                                              <p:spTgt spid="819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194"/>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45" presetClass="entr" presetSubtype="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0"/>
                                            <p:tgtEl>
                                              <p:spTgt spid="13"/>
                                            </p:tgtEl>
                                          </p:cBhvr>
                                        </p:animEffect>
                                        <p:anim calcmode="lin" valueType="num">
                                          <p:cBhvr>
                                            <p:cTn id="20" dur="10000" fill="hold"/>
                                            <p:tgtEl>
                                              <p:spTgt spid="13"/>
                                            </p:tgtEl>
                                            <p:attrNameLst>
                                              <p:attrName>ppt_w</p:attrName>
                                            </p:attrNameLst>
                                          </p:cBhvr>
                                          <p:tavLst>
                                            <p:tav tm="0" fmla="#ppt_w*sin(2.5*pi*$)">
                                              <p:val>
                                                <p:fltVal val="0"/>
                                              </p:val>
                                            </p:tav>
                                            <p:tav tm="100000">
                                              <p:val>
                                                <p:fltVal val="1"/>
                                              </p:val>
                                            </p:tav>
                                          </p:tavLst>
                                        </p:anim>
                                        <p:anim calcmode="lin" valueType="num">
                                          <p:cBhvr>
                                            <p:cTn id="21" dur="10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edge">
                                          <p:cBhvr>
                                            <p:cTn id="26" dur="750"/>
                                            <p:tgtEl>
                                              <p:spTgt spid="11"/>
                                            </p:tgtEl>
                                          </p:cBhvr>
                                        </p:animEffect>
                                      </p:childTnLst>
                                    </p:cTn>
                                  </p:par>
                                  <p:par>
                                    <p:cTn id="27" presetID="2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edge">
                                          <p:cBhvr>
                                            <p:cTn id="29" dur="750"/>
                                            <p:tgtEl>
                                              <p:spTgt spid="19"/>
                                            </p:tgtEl>
                                          </p:cBhvr>
                                        </p:animEffect>
                                      </p:childTnLst>
                                    </p:cTn>
                                  </p:par>
                                  <p:par>
                                    <p:cTn id="30" presetID="2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edge">
                                          <p:cBhvr>
                                            <p:cTn id="32" dur="7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14:presetBounceEnd="50000">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14:bounceEnd="50000">
                                          <p:cBhvr additive="base">
                                            <p:cTn id="3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45" presetClass="entr" presetSubtype="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0"/>
                                            <p:tgtEl>
                                              <p:spTgt spid="13"/>
                                            </p:tgtEl>
                                          </p:cBhvr>
                                        </p:animEffect>
                                        <p:anim calcmode="lin" valueType="num">
                                          <p:cBhvr>
                                            <p:cTn id="20" dur="10000" fill="hold"/>
                                            <p:tgtEl>
                                              <p:spTgt spid="13"/>
                                            </p:tgtEl>
                                            <p:attrNameLst>
                                              <p:attrName>ppt_w</p:attrName>
                                            </p:attrNameLst>
                                          </p:cBhvr>
                                          <p:tavLst>
                                            <p:tav tm="0" fmla="#ppt_w*sin(2.5*pi*$)">
                                              <p:val>
                                                <p:fltVal val="0"/>
                                              </p:val>
                                            </p:tav>
                                            <p:tav tm="100000">
                                              <p:val>
                                                <p:fltVal val="1"/>
                                              </p:val>
                                            </p:tav>
                                          </p:tavLst>
                                        </p:anim>
                                        <p:anim calcmode="lin" valueType="num">
                                          <p:cBhvr>
                                            <p:cTn id="21" dur="10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edge">
                                          <p:cBhvr>
                                            <p:cTn id="26" dur="750"/>
                                            <p:tgtEl>
                                              <p:spTgt spid="11"/>
                                            </p:tgtEl>
                                          </p:cBhvr>
                                        </p:animEffect>
                                      </p:childTnLst>
                                    </p:cTn>
                                  </p:par>
                                  <p:par>
                                    <p:cTn id="27" presetID="2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edge">
                                          <p:cBhvr>
                                            <p:cTn id="29" dur="750"/>
                                            <p:tgtEl>
                                              <p:spTgt spid="19"/>
                                            </p:tgtEl>
                                          </p:cBhvr>
                                        </p:animEffect>
                                      </p:childTnLst>
                                    </p:cTn>
                                  </p:par>
                                  <p:par>
                                    <p:cTn id="30" presetID="2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edge">
                                          <p:cBhvr>
                                            <p:cTn id="32" dur="75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t="-8000" r="-7000" b="-9000"/>
          </a:stretch>
        </a:blipFill>
        <a:effectLst/>
      </p:bgPr>
    </p:bg>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425BF8F5-921C-704A-9AC2-7104D04A3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a:extLst>
              <a:ext uri="{FF2B5EF4-FFF2-40B4-BE49-F238E27FC236}">
                <a16:creationId xmlns:a16="http://schemas.microsoft.com/office/drawing/2014/main" id="{CAF176AD-F65A-9949-BF6C-BF2022978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12" y="1"/>
            <a:ext cx="605948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BAAB794-939B-854B-9A75-A260E5528BF2}"/>
              </a:ext>
            </a:extLst>
          </p:cNvPr>
          <p:cNvGrpSpPr/>
          <p:nvPr/>
        </p:nvGrpSpPr>
        <p:grpSpPr>
          <a:xfrm>
            <a:off x="9908983" y="0"/>
            <a:ext cx="2283016" cy="1592578"/>
            <a:chOff x="51525" y="489508"/>
            <a:chExt cx="1524000" cy="831845"/>
          </a:xfrm>
        </p:grpSpPr>
        <p:sp>
          <p:nvSpPr>
            <p:cNvPr id="18" name="Oval 17">
              <a:extLst>
                <a:ext uri="{FF2B5EF4-FFF2-40B4-BE49-F238E27FC236}">
                  <a16:creationId xmlns:a16="http://schemas.microsoft.com/office/drawing/2014/main" id="{87630B49-3BFB-2749-A493-611474E3B035}"/>
                </a:ext>
              </a:extLst>
            </p:cNvPr>
            <p:cNvSpPr/>
            <p:nvPr/>
          </p:nvSpPr>
          <p:spPr>
            <a:xfrm>
              <a:off x="51525" y="489508"/>
              <a:ext cx="1524000" cy="698681"/>
            </a:xfrm>
            <a:prstGeom prst="ellipse">
              <a:avLst/>
            </a:prstGeom>
            <a:solidFill>
              <a:srgbClr val="FFFDE3"/>
            </a:solidFill>
            <a:ln w="38100">
              <a:solidFill>
                <a:schemeClr val="tx1"/>
              </a:solidFill>
            </a:ln>
            <a:effectLst>
              <a:outerShdw blurRad="50800" dist="50800" sx="1000" sy="1000" algn="ctr" rotWithShape="0">
                <a:srgbClr val="000000"/>
              </a:outerShdw>
              <a:reflection blurRad="319450" endPos="26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17" name="TextBox 16">
              <a:extLst>
                <a:ext uri="{FF2B5EF4-FFF2-40B4-BE49-F238E27FC236}">
                  <a16:creationId xmlns:a16="http://schemas.microsoft.com/office/drawing/2014/main" id="{87FDC13F-7CA0-2749-8263-5A84C52C6974}"/>
                </a:ext>
              </a:extLst>
            </p:cNvPr>
            <p:cNvSpPr txBox="1"/>
            <p:nvPr/>
          </p:nvSpPr>
          <p:spPr>
            <a:xfrm>
              <a:off x="51525" y="490589"/>
              <a:ext cx="1524000" cy="830764"/>
            </a:xfrm>
            <a:prstGeom prst="rect">
              <a:avLst/>
            </a:prstGeom>
            <a:noFill/>
          </p:spPr>
          <p:txBody>
            <a:bodyPr wrap="square" rtlCol="0">
              <a:spAutoFit/>
            </a:bodyPr>
            <a:lstStyle/>
            <a:p>
              <a:pPr algn="ctr" defTabSz="1219170">
                <a:buClr>
                  <a:srgbClr val="000000"/>
                </a:buClr>
              </a:pPr>
              <a:r>
                <a:rPr lang="en-US" sz="3200" kern="0" dirty="0" err="1">
                  <a:solidFill>
                    <a:srgbClr val="0070C0"/>
                  </a:solidFill>
                  <a:latin typeface="Times New Roman" panose="02020603050405020304" pitchFamily="18" charset="0"/>
                  <a:cs typeface="Times New Roman" panose="02020603050405020304" pitchFamily="18" charset="0"/>
                  <a:sym typeface="Arial"/>
                </a:rPr>
                <a:t>Thương</a:t>
              </a:r>
              <a:r>
                <a:rPr lang="en-US" sz="3200" kern="0" dirty="0">
                  <a:solidFill>
                    <a:srgbClr val="0070C0"/>
                  </a:solidFill>
                  <a:latin typeface="Times New Roman" panose="02020603050405020304" pitchFamily="18" charset="0"/>
                  <a:cs typeface="Times New Roman" panose="02020603050405020304" pitchFamily="18" charset="0"/>
                  <a:sym typeface="Arial"/>
                </a:rPr>
                <a:t> </a:t>
              </a:r>
              <a:r>
                <a:rPr lang="en-US" sz="3200" kern="0" dirty="0" err="1">
                  <a:solidFill>
                    <a:srgbClr val="0070C0"/>
                  </a:solidFill>
                  <a:latin typeface="Times New Roman" panose="02020603050405020304" pitchFamily="18" charset="0"/>
                  <a:cs typeface="Times New Roman" panose="02020603050405020304" pitchFamily="18" charset="0"/>
                  <a:sym typeface="Arial"/>
                </a:rPr>
                <a:t>nghiệp</a:t>
              </a:r>
              <a:endParaRPr lang="en-VN"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id="{C65534D4-14E8-8642-ABF7-8AF272851450}"/>
              </a:ext>
            </a:extLst>
          </p:cNvPr>
          <p:cNvSpPr txBox="1"/>
          <p:nvPr/>
        </p:nvSpPr>
        <p:spPr>
          <a:xfrm>
            <a:off x="1604447" y="6356942"/>
            <a:ext cx="8910084" cy="523220"/>
          </a:xfrm>
          <a:prstGeom prst="rect">
            <a:avLst/>
          </a:prstGeom>
          <a:solidFill>
            <a:srgbClr val="FFFDE3"/>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ảnh buôn bánh và con đường buôn bán ở Hy Lạp cổ đại</a:t>
            </a:r>
          </a:p>
        </p:txBody>
      </p:sp>
    </p:spTree>
    <p:extLst>
      <p:ext uri="{BB962C8B-B14F-4D97-AF65-F5344CB8AC3E}">
        <p14:creationId xmlns:p14="http://schemas.microsoft.com/office/powerpoint/2010/main" val="116886387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wheel(8)">
                                      <p:cBhvr>
                                        <p:cTn id="7" dur="1250"/>
                                        <p:tgtEl>
                                          <p:spTgt spid="45060"/>
                                        </p:tgtEl>
                                      </p:cBhvr>
                                    </p:animEffect>
                                  </p:childTnLst>
                                </p:cTn>
                              </p:par>
                              <p:par>
                                <p:cTn id="8" presetID="21" presetClass="entr" presetSubtype="8" fill="hold" nodeType="withEffect">
                                  <p:stCondLst>
                                    <p:cond delay="0"/>
                                  </p:stCondLst>
                                  <p:childTnLst>
                                    <p:set>
                                      <p:cBhvr>
                                        <p:cTn id="9" dur="1" fill="hold">
                                          <p:stCondLst>
                                            <p:cond delay="0"/>
                                          </p:stCondLst>
                                        </p:cTn>
                                        <p:tgtEl>
                                          <p:spTgt spid="45058"/>
                                        </p:tgtEl>
                                        <p:attrNameLst>
                                          <p:attrName>style.visibility</p:attrName>
                                        </p:attrNameLst>
                                      </p:cBhvr>
                                      <p:to>
                                        <p:strVal val="visible"/>
                                      </p:to>
                                    </p:set>
                                    <p:animEffect transition="in" filter="wheel(8)">
                                      <p:cBhvr>
                                        <p:cTn id="10" dur="1250"/>
                                        <p:tgtEl>
                                          <p:spTgt spid="45058"/>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8)">
                                      <p:cBhvr>
                                        <p:cTn id="13" dur="125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4C48FF-1ACD-3048-8AEB-EDBD912BD4F7}"/>
              </a:ext>
            </a:extLst>
          </p:cNvPr>
          <p:cNvGrpSpPr/>
          <p:nvPr/>
        </p:nvGrpSpPr>
        <p:grpSpPr>
          <a:xfrm>
            <a:off x="0" y="-1"/>
            <a:ext cx="12192000" cy="6876855"/>
            <a:chOff x="0" y="-1"/>
            <a:chExt cx="12192000" cy="6876855"/>
          </a:xfrm>
        </p:grpSpPr>
        <p:pic>
          <p:nvPicPr>
            <p:cNvPr id="4" name="Picture 3">
              <a:extLst>
                <a:ext uri="{FF2B5EF4-FFF2-40B4-BE49-F238E27FC236}">
                  <a16:creationId xmlns:a16="http://schemas.microsoft.com/office/drawing/2014/main" id="{D98F7562-5E95-8D41-9F6D-73BCBD73C1E0}"/>
                </a:ext>
              </a:extLst>
            </p:cNvPr>
            <p:cNvPicPr>
              <a:picLocks noChangeAspect="1"/>
            </p:cNvPicPr>
            <p:nvPr/>
          </p:nvPicPr>
          <p:blipFill>
            <a:blip r:embed="rId2"/>
            <a:stretch>
              <a:fillRect/>
            </a:stretch>
          </p:blipFill>
          <p:spPr>
            <a:xfrm>
              <a:off x="0" y="-1"/>
              <a:ext cx="12192000" cy="6876855"/>
            </a:xfrm>
            <a:prstGeom prst="rect">
              <a:avLst/>
            </a:prstGeom>
          </p:spPr>
        </p:pic>
        <p:sp>
          <p:nvSpPr>
            <p:cNvPr id="5" name="TextBox 4">
              <a:extLst>
                <a:ext uri="{FF2B5EF4-FFF2-40B4-BE49-F238E27FC236}">
                  <a16:creationId xmlns:a16="http://schemas.microsoft.com/office/drawing/2014/main" id="{C776E947-C608-2A42-99C8-8F68E2398848}"/>
                </a:ext>
              </a:extLst>
            </p:cNvPr>
            <p:cNvSpPr txBox="1"/>
            <p:nvPr/>
          </p:nvSpPr>
          <p:spPr>
            <a:xfrm>
              <a:off x="5082381" y="457201"/>
              <a:ext cx="2100263" cy="523220"/>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Vị trí địa lý</a:t>
              </a:r>
            </a:p>
          </p:txBody>
        </p:sp>
        <p:pic>
          <p:nvPicPr>
            <p:cNvPr id="6" name="Picture 5">
              <a:extLst>
                <a:ext uri="{FF2B5EF4-FFF2-40B4-BE49-F238E27FC236}">
                  <a16:creationId xmlns:a16="http://schemas.microsoft.com/office/drawing/2014/main" id="{99A67832-A7A9-C240-8FEB-CB6312F40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363" y="3643313"/>
              <a:ext cx="3743700" cy="2900362"/>
            </a:xfrm>
            <a:prstGeom prst="roundRect">
              <a:avLst/>
            </a:prstGeom>
          </p:spPr>
        </p:pic>
        <p:sp>
          <p:nvSpPr>
            <p:cNvPr id="7" name="TextBox 6">
              <a:extLst>
                <a:ext uri="{FF2B5EF4-FFF2-40B4-BE49-F238E27FC236}">
                  <a16:creationId xmlns:a16="http://schemas.microsoft.com/office/drawing/2014/main" id="{8EE1C1C8-47B4-EA46-8282-78418F27005B}"/>
                </a:ext>
              </a:extLst>
            </p:cNvPr>
            <p:cNvSpPr txBox="1"/>
            <p:nvPr/>
          </p:nvSpPr>
          <p:spPr>
            <a:xfrm>
              <a:off x="8372475" y="314325"/>
              <a:ext cx="3228975" cy="523220"/>
            </a:xfrm>
            <a:prstGeom prst="rect">
              <a:avLst/>
            </a:prstGeom>
            <a:solidFill>
              <a:srgbClr val="FEF7ED"/>
            </a:solidFill>
          </p:spPr>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Địa hình</a:t>
              </a:r>
            </a:p>
          </p:txBody>
        </p:sp>
      </p:grpSp>
    </p:spTree>
    <p:extLst>
      <p:ext uri="{BB962C8B-B14F-4D97-AF65-F5344CB8AC3E}">
        <p14:creationId xmlns:p14="http://schemas.microsoft.com/office/powerpoint/2010/main" val="132027064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AB1B7-7C52-124D-B2A3-2CEEB3FDB8C1}"/>
              </a:ext>
            </a:extLst>
          </p:cNvPr>
          <p:cNvSpPr/>
          <p:nvPr/>
        </p:nvSpPr>
        <p:spPr>
          <a:xfrm>
            <a:off x="212652" y="2501406"/>
            <a:ext cx="10242698" cy="523220"/>
          </a:xfrm>
          <a:prstGeom prst="rect">
            <a:avLst/>
          </a:prstGeom>
        </p:spPr>
        <p:txBody>
          <a:bodyPr wrap="square">
            <a:spAutoFit/>
          </a:bodyPr>
          <a:lstStyle/>
          <a:p>
            <a:pPr lvl="0"/>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Vị</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trí</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địa</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lý</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Nằm</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ở</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phía</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nam</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bán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đảo</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Ban-</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căng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gần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Địa</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Trung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Hải</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0991838-ED56-8F4F-8476-979C46F5D579}"/>
              </a:ext>
            </a:extLst>
          </p:cNvPr>
          <p:cNvSpPr/>
          <p:nvPr/>
        </p:nvSpPr>
        <p:spPr>
          <a:xfrm>
            <a:off x="212652" y="3402843"/>
            <a:ext cx="11538630" cy="523220"/>
          </a:xfrm>
          <a:prstGeom prst="rect">
            <a:avLst/>
          </a:prstGeom>
        </p:spPr>
        <p:txBody>
          <a:bodyPr wrap="square">
            <a:spAutoFit/>
          </a:bodyPr>
          <a:lstStyle/>
          <a:p>
            <a:pPr lvl="0" algn="just"/>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Địa</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hình</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Bị</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chia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cắt</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đồng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bằng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nhỏ</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hẹp</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giàu</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khoáng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sản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nhiều</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cảng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biển</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CF62CCE-7D9B-EB4F-B389-8F750383DCFB}"/>
              </a:ext>
            </a:extLst>
          </p:cNvPr>
          <p:cNvSpPr/>
          <p:nvPr/>
        </p:nvSpPr>
        <p:spPr>
          <a:xfrm>
            <a:off x="212652" y="4271478"/>
            <a:ext cx="3839513" cy="523220"/>
          </a:xfrm>
          <a:prstGeom prst="rect">
            <a:avLst/>
          </a:prstGeom>
        </p:spPr>
        <p:txBody>
          <a:bodyPr wrap="none">
            <a:spAutoFit/>
          </a:bodyPr>
          <a:lstStyle/>
          <a:p>
            <a:pPr lvl="0"/>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Tác</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động</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đến</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kinh</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r>
              <a:rPr lang="en-US" sz="2800" b="1" kern="0" dirty="0" err="1">
                <a:solidFill>
                  <a:srgbClr val="ED7D31">
                    <a:lumMod val="75000"/>
                  </a:srgbClr>
                </a:solidFill>
                <a:latin typeface="Times New Roman" panose="02020603050405020304" pitchFamily="18" charset="0"/>
                <a:cs typeface="Times New Roman" panose="02020603050405020304" pitchFamily="18" charset="0"/>
              </a:rPr>
              <a:t>tế</a:t>
            </a:r>
            <a:r>
              <a:rPr lang="en-US" sz="2800" b="1" kern="0" dirty="0">
                <a:solidFill>
                  <a:srgbClr val="ED7D31">
                    <a:lumMod val="75000"/>
                  </a:srgbClr>
                </a:solidFill>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8AAB75B1-E22E-614C-B793-972299301D94}"/>
              </a:ext>
            </a:extLst>
          </p:cNvPr>
          <p:cNvSpPr/>
          <p:nvPr/>
        </p:nvSpPr>
        <p:spPr>
          <a:xfrm>
            <a:off x="4052165" y="4271478"/>
            <a:ext cx="3794629" cy="523220"/>
          </a:xfrm>
          <a:prstGeom prst="rect">
            <a:avLst/>
          </a:prstGeom>
        </p:spPr>
        <p:txBody>
          <a:bodyPr wrap="none">
            <a:spAutoFit/>
          </a:bodyPr>
          <a:lstStyle/>
          <a:p>
            <a:pPr lvl="0"/>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Trồng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cây</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công</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nghiệp</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DCFBF91-88E7-8542-98E4-F890CA42A5BC}"/>
              </a:ext>
            </a:extLst>
          </p:cNvPr>
          <p:cNvSpPr/>
          <p:nvPr/>
        </p:nvSpPr>
        <p:spPr>
          <a:xfrm>
            <a:off x="4052165" y="5027913"/>
            <a:ext cx="4213013" cy="523220"/>
          </a:xfrm>
          <a:prstGeom prst="rect">
            <a:avLst/>
          </a:prstGeom>
        </p:spPr>
        <p:txBody>
          <a:bodyPr wrap="none">
            <a:spAutoFit/>
          </a:bodyPr>
          <a:lstStyle/>
          <a:p>
            <a:pPr lvl="0"/>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Phát</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triển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luyện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kim</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gốm</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8DBF18A-F2DD-154C-B186-639F24994814}"/>
              </a:ext>
            </a:extLst>
          </p:cNvPr>
          <p:cNvSpPr/>
          <p:nvPr/>
        </p:nvSpPr>
        <p:spPr>
          <a:xfrm>
            <a:off x="4052165" y="5876688"/>
            <a:ext cx="5647700" cy="523220"/>
          </a:xfrm>
          <a:prstGeom prst="rect">
            <a:avLst/>
          </a:prstGeom>
        </p:spPr>
        <p:txBody>
          <a:bodyPr wrap="none">
            <a:spAutoFit/>
          </a:bodyPr>
          <a:lstStyle/>
          <a:p>
            <a:pPr lvl="0"/>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Phát</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triển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buôn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bán</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xuất</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nhập</a:t>
            </a:r>
            <a:r>
              <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khẩu</a:t>
            </a:r>
            <a:endParaRPr lang="en-US" sz="28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A6FA69E-A74C-894F-B238-83C6669585AA}"/>
              </a:ext>
            </a:extLst>
          </p:cNvPr>
          <p:cNvSpPr/>
          <p:nvPr/>
        </p:nvSpPr>
        <p:spPr>
          <a:xfrm>
            <a:off x="572918" y="1221681"/>
            <a:ext cx="3837910" cy="584775"/>
          </a:xfrm>
          <a:prstGeom prst="rect">
            <a:avLst/>
          </a:prstGeom>
        </p:spPr>
        <p:txBody>
          <a:bodyPr wrap="none">
            <a:spAutoFit/>
          </a:bodyPr>
          <a:lstStyle/>
          <a:p>
            <a:pPr lvl="0" algn="just"/>
            <a:r>
              <a:rPr lang="en-US" sz="3200" b="1" kern="0" dirty="0">
                <a:latin typeface="Times New Roman" panose="02020603050405020304" pitchFamily="18" charset="0"/>
                <a:cs typeface="Times New Roman" panose="02020603050405020304" pitchFamily="18" charset="0"/>
              </a:rPr>
              <a:t>1. </a:t>
            </a:r>
            <a:r>
              <a:rPr lang="en-US" sz="3200" b="1" kern="0" dirty="0" err="1">
                <a:latin typeface="Times New Roman" panose="02020603050405020304" pitchFamily="18" charset="0"/>
                <a:cs typeface="Times New Roman" panose="02020603050405020304" pitchFamily="18" charset="0"/>
              </a:rPr>
              <a:t>Điều</a:t>
            </a:r>
            <a:r>
              <a:rPr lang="en-US" sz="3200" b="1" kern="0" dirty="0">
                <a:latin typeface="Times New Roman" panose="02020603050405020304" pitchFamily="18" charset="0"/>
                <a:cs typeface="Times New Roman" panose="02020603050405020304" pitchFamily="18" charset="0"/>
              </a:rPr>
              <a:t> </a:t>
            </a:r>
            <a:r>
              <a:rPr lang="en-US" sz="3200" b="1" kern="0" dirty="0" err="1">
                <a:latin typeface="Times New Roman" panose="02020603050405020304" pitchFamily="18" charset="0"/>
                <a:cs typeface="Times New Roman" panose="02020603050405020304" pitchFamily="18" charset="0"/>
              </a:rPr>
              <a:t>kiện</a:t>
            </a:r>
            <a:r>
              <a:rPr lang="en-US" sz="3200" b="1" kern="0" dirty="0">
                <a:latin typeface="Times New Roman" panose="02020603050405020304" pitchFamily="18" charset="0"/>
                <a:cs typeface="Times New Roman" panose="02020603050405020304" pitchFamily="18" charset="0"/>
              </a:rPr>
              <a:t> </a:t>
            </a:r>
            <a:r>
              <a:rPr lang="en-US" sz="3200" b="1" kern="0" dirty="0" err="1">
                <a:latin typeface="Times New Roman" panose="02020603050405020304" pitchFamily="18" charset="0"/>
                <a:cs typeface="Times New Roman" panose="02020603050405020304" pitchFamily="18" charset="0"/>
              </a:rPr>
              <a:t>tự</a:t>
            </a:r>
            <a:r>
              <a:rPr lang="en-US" sz="3200" b="1" kern="0" dirty="0">
                <a:latin typeface="Times New Roman" panose="02020603050405020304" pitchFamily="18" charset="0"/>
                <a:cs typeface="Times New Roman" panose="02020603050405020304" pitchFamily="18" charset="0"/>
              </a:rPr>
              <a:t> </a:t>
            </a:r>
            <a:r>
              <a:rPr lang="en-US" sz="3200" b="1" kern="0" dirty="0" err="1">
                <a:latin typeface="Times New Roman" panose="02020603050405020304" pitchFamily="18" charset="0"/>
                <a:cs typeface="Times New Roman" panose="02020603050405020304" pitchFamily="18" charset="0"/>
              </a:rPr>
              <a:t>nhiên</a:t>
            </a:r>
            <a:endParaRPr lang="en-US" sz="3200" b="1" kern="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568E771-8072-5941-A4E9-7A69F32DD876}"/>
              </a:ext>
            </a:extLst>
          </p:cNvPr>
          <p:cNvSpPr/>
          <p:nvPr/>
        </p:nvSpPr>
        <p:spPr>
          <a:xfrm>
            <a:off x="1029994" y="475870"/>
            <a:ext cx="9857186" cy="830997"/>
          </a:xfrm>
          <a:prstGeom prst="rect">
            <a:avLst/>
          </a:prstGeom>
        </p:spPr>
        <p:txBody>
          <a:bodyPr wrap="none">
            <a:spAutoFit/>
          </a:bodyPr>
          <a:lstStyle/>
          <a:p>
            <a:pPr lvl="0"/>
            <a:r>
              <a:rPr lang="en-US" sz="4800" b="1" kern="0" dirty="0">
                <a:solidFill>
                  <a:srgbClr val="A01127"/>
                </a:solidFill>
                <a:latin typeface="PT Serif"/>
                <a:cs typeface="Arial"/>
                <a:sym typeface="PT Serif"/>
              </a:rPr>
              <a:t>BÀI 9: HY LẠP VÀ LA MÃ CỔ ĐẠI</a:t>
            </a:r>
            <a:endParaRPr lang="en-VN" sz="2000" dirty="0">
              <a:solidFill>
                <a:srgbClr val="000000"/>
              </a:solidFill>
            </a:endParaRPr>
          </a:p>
        </p:txBody>
      </p:sp>
      <p:sp>
        <p:nvSpPr>
          <p:cNvPr id="11" name="Rectangle 10">
            <a:extLst>
              <a:ext uri="{FF2B5EF4-FFF2-40B4-BE49-F238E27FC236}">
                <a16:creationId xmlns:a16="http://schemas.microsoft.com/office/drawing/2014/main" id="{AFD85563-04AF-8B4C-B455-82BA816DE0FF}"/>
              </a:ext>
            </a:extLst>
          </p:cNvPr>
          <p:cNvSpPr/>
          <p:nvPr/>
        </p:nvSpPr>
        <p:spPr>
          <a:xfrm>
            <a:off x="598173" y="1799715"/>
            <a:ext cx="3068469" cy="584775"/>
          </a:xfrm>
          <a:prstGeom prst="rect">
            <a:avLst/>
          </a:prstGeom>
        </p:spPr>
        <p:txBody>
          <a:bodyPr wrap="none">
            <a:spAutoFit/>
          </a:bodyPr>
          <a:lstStyle/>
          <a:p>
            <a:pPr lvl="0" algn="just"/>
            <a:r>
              <a:rPr lang="en-US" sz="3200" b="1" kern="0" dirty="0">
                <a:solidFill>
                  <a:srgbClr val="0070C0"/>
                </a:solidFill>
                <a:latin typeface="Times New Roman" panose="02020603050405020304" pitchFamily="18" charset="0"/>
                <a:cs typeface="Times New Roman" panose="02020603050405020304" pitchFamily="18" charset="0"/>
              </a:rPr>
              <a:t>a. Hy </a:t>
            </a:r>
            <a:r>
              <a:rPr lang="en-US" sz="3200" b="1" kern="0" dirty="0" err="1">
                <a:solidFill>
                  <a:srgbClr val="0070C0"/>
                </a:solidFill>
                <a:latin typeface="Times New Roman" panose="02020603050405020304" pitchFamily="18" charset="0"/>
                <a:cs typeface="Times New Roman" panose="02020603050405020304" pitchFamily="18" charset="0"/>
              </a:rPr>
              <a:t>Lạp</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cổ</a:t>
            </a:r>
            <a:r>
              <a:rPr lang="en-US" sz="3200" b="1" kern="0" dirty="0">
                <a:solidFill>
                  <a:srgbClr val="0070C0"/>
                </a:solidFill>
                <a:latin typeface="Times New Roman" panose="02020603050405020304" pitchFamily="18" charset="0"/>
                <a:cs typeface="Times New Roman" panose="02020603050405020304" pitchFamily="18" charset="0"/>
              </a:rPr>
              <a:t> </a:t>
            </a:r>
            <a:r>
              <a:rPr lang="en-US" sz="3200" b="1" kern="0" dirty="0" err="1">
                <a:solidFill>
                  <a:srgbClr val="0070C0"/>
                </a:solidFill>
                <a:latin typeface="Times New Roman" panose="02020603050405020304" pitchFamily="18" charset="0"/>
                <a:cs typeface="Times New Roman" panose="02020603050405020304" pitchFamily="18" charset="0"/>
              </a:rPr>
              <a:t>đại</a:t>
            </a:r>
            <a:endParaRPr lang="en-US" sz="3200" b="1" kern="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023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132225-C29A-9DF4-7FDD-F134E7CF44DC}"/>
              </a:ext>
            </a:extLst>
          </p:cNvPr>
          <p:cNvPicPr>
            <a:picLocks noChangeAspect="1"/>
          </p:cNvPicPr>
          <p:nvPr/>
        </p:nvPicPr>
        <p:blipFill>
          <a:blip r:embed="rId2"/>
          <a:stretch>
            <a:fillRect/>
          </a:stretch>
        </p:blipFill>
        <p:spPr>
          <a:xfrm>
            <a:off x="0" y="0"/>
            <a:ext cx="12192000" cy="6731000"/>
          </a:xfrm>
          <a:prstGeom prst="rect">
            <a:avLst/>
          </a:prstGeom>
        </p:spPr>
      </p:pic>
    </p:spTree>
    <p:extLst>
      <p:ext uri="{BB962C8B-B14F-4D97-AF65-F5344CB8AC3E}">
        <p14:creationId xmlns:p14="http://schemas.microsoft.com/office/powerpoint/2010/main" val="315663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4346D8-A516-9C44-A883-8C794766774E}"/>
              </a:ext>
            </a:extLst>
          </p:cNvPr>
          <p:cNvSpPr txBox="1">
            <a:spLocks/>
          </p:cNvSpPr>
          <p:nvPr/>
        </p:nvSpPr>
        <p:spPr>
          <a:xfrm>
            <a:off x="6650957" y="317033"/>
            <a:ext cx="5380621" cy="871979"/>
          </a:xfrm>
          <a:prstGeom prst="rect">
            <a:avLst/>
          </a:prstGeom>
          <a:ln w="38100">
            <a:solidFill>
              <a:schemeClr val="accent2">
                <a:lumMod val="75000"/>
              </a:schemeClr>
            </a:solidFill>
            <a:prstDash val="lgDashDot"/>
          </a:ln>
        </p:spPr>
        <p:txBody>
          <a:bodyPr rtlCol="0" anchor="b">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Vị</a:t>
            </a:r>
            <a:r>
              <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trí</a:t>
            </a:r>
            <a:r>
              <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địa</a:t>
            </a:r>
            <a:r>
              <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lý</a:t>
            </a:r>
            <a:endPar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endParaRPr>
          </a:p>
        </p:txBody>
      </p:sp>
      <p:sp>
        <p:nvSpPr>
          <p:cNvPr id="9" name="Rectangle 8">
            <a:extLst>
              <a:ext uri="{FF2B5EF4-FFF2-40B4-BE49-F238E27FC236}">
                <a16:creationId xmlns:a16="http://schemas.microsoft.com/office/drawing/2014/main" id="{C0F41E2F-3DED-7042-B29B-71B1A39A0D41}"/>
              </a:ext>
            </a:extLst>
          </p:cNvPr>
          <p:cNvSpPr/>
          <p:nvPr/>
        </p:nvSpPr>
        <p:spPr>
          <a:xfrm>
            <a:off x="6373663" y="1277346"/>
            <a:ext cx="5701464" cy="1754326"/>
          </a:xfrm>
          <a:prstGeom prst="rect">
            <a:avLst/>
          </a:prstGeom>
        </p:spPr>
        <p:txBody>
          <a:bodyPr wrap="square">
            <a:spAutoFit/>
          </a:bodyPr>
          <a:lstStyle/>
          <a:p>
            <a:pPr algn="just"/>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cs typeface="Times New Roman" panose="02020603050405020304" pitchFamily="18" charset="0"/>
              </a:rPr>
              <a:t>Vị</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cs typeface="Times New Roman" panose="02020603050405020304" pitchFamily="18" charset="0"/>
              </a:rPr>
              <a:t>trí</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cs typeface="Times New Roman" panose="02020603050405020304" pitchFamily="18" charset="0"/>
              </a:rPr>
              <a:t>địa</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cs typeface="Times New Roman" panose="02020603050405020304" pitchFamily="18" charset="0"/>
              </a:rPr>
              <a:t>lý</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cs typeface="Times New Roman" panose="02020603050405020304" pitchFamily="18" charset="0"/>
              </a:rPr>
              <a:t>: </a:t>
            </a:r>
            <a:r>
              <a:rPr lang="vi-VN"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a:t>
            </a:r>
            <a:r>
              <a:rPr kumimoji="0" lang="vi-VN"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cs typeface="Times New Roman" panose="02020603050405020304" pitchFamily="18" charset="0"/>
              </a:rPr>
              <a:t>ơi phát sinh ban đầu của La Mã cổ đại là bán đảo I-ta-li-a..</a:t>
            </a:r>
            <a:endPar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753DF16A-BF98-F14E-AFCB-1848836933E9}"/>
              </a:ext>
            </a:extLst>
          </p:cNvPr>
          <p:cNvSpPr txBox="1">
            <a:spLocks/>
          </p:cNvSpPr>
          <p:nvPr/>
        </p:nvSpPr>
        <p:spPr>
          <a:xfrm>
            <a:off x="6373663" y="4139668"/>
            <a:ext cx="5701464" cy="871979"/>
          </a:xfrm>
          <a:prstGeom prst="rect">
            <a:avLst/>
          </a:prstGeom>
          <a:ln w="38100">
            <a:solidFill>
              <a:schemeClr val="accent2">
                <a:lumMod val="75000"/>
              </a:schemeClr>
            </a:solidFill>
            <a:prstDash val="lgDashDot"/>
          </a:ln>
        </p:spPr>
        <p:txBody>
          <a:bodyPr rtlCol="0" anchor="b">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Địa</a:t>
            </a:r>
            <a:r>
              <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SVN-Blenda Script" panose="02000804000000020003" pitchFamily="2" charset="0"/>
                <a:ea typeface="+mj-ea"/>
                <a:cs typeface="Times New Roman" panose="02020603050405020304" pitchFamily="18" charset="0"/>
              </a:rPr>
              <a:t>hình</a:t>
            </a:r>
            <a:endParaRPr kumimoji="0" lang="en-US" sz="6000" b="0" i="0" u="none" strike="noStrike" kern="1200" cap="none" spc="0" normalizeH="0" baseline="0" noProof="0" dirty="0">
              <a:ln>
                <a:noFill/>
              </a:ln>
              <a:solidFill>
                <a:prstClr val="black"/>
              </a:solidFill>
              <a:effectLst/>
              <a:uLnTx/>
              <a:uFillTx/>
              <a:latin typeface="SVN-Blenda Script" panose="02000804000000020003" pitchFamily="2" charset="0"/>
              <a:ea typeface="+mj-ea"/>
              <a:cs typeface="Times New Roman" panose="02020603050405020304" pitchFamily="18" charset="0"/>
            </a:endParaRPr>
          </a:p>
        </p:txBody>
      </p:sp>
      <p:sp>
        <p:nvSpPr>
          <p:cNvPr id="11" name="Rectangle 10">
            <a:extLst>
              <a:ext uri="{FF2B5EF4-FFF2-40B4-BE49-F238E27FC236}">
                <a16:creationId xmlns:a16="http://schemas.microsoft.com/office/drawing/2014/main" id="{D63B2597-CF39-4647-BC3A-B199A918E5EF}"/>
              </a:ext>
            </a:extLst>
          </p:cNvPr>
          <p:cNvSpPr/>
          <p:nvPr/>
        </p:nvSpPr>
        <p:spPr>
          <a:xfrm>
            <a:off x="6373663" y="5168269"/>
            <a:ext cx="5818337"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ó</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vịnh</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bằng</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cỏ</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rộng</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lớn</a:t>
            </a:r>
            <a:r>
              <a:rPr kumimoji="0" lang="en-US" sz="36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7">
            <a:extLst>
              <a:ext uri="{FF2B5EF4-FFF2-40B4-BE49-F238E27FC236}">
                <a16:creationId xmlns:a16="http://schemas.microsoft.com/office/drawing/2014/main" id="{18AB23FA-B977-4198-28C1-2BEFD866D7EF}"/>
              </a:ext>
            </a:extLst>
          </p:cNvPr>
          <p:cNvPicPr>
            <a:picLocks noChangeAspect="1"/>
          </p:cNvPicPr>
          <p:nvPr/>
        </p:nvPicPr>
        <p:blipFill>
          <a:blip r:embed="rId2"/>
          <a:stretch>
            <a:fillRect/>
          </a:stretch>
        </p:blipFill>
        <p:spPr>
          <a:xfrm>
            <a:off x="0" y="57389"/>
            <a:ext cx="6096000" cy="6731000"/>
          </a:xfrm>
          <a:prstGeom prst="rect">
            <a:avLst/>
          </a:prstGeom>
        </p:spPr>
      </p:pic>
    </p:spTree>
    <p:extLst>
      <p:ext uri="{BB962C8B-B14F-4D97-AF65-F5344CB8AC3E}">
        <p14:creationId xmlns:p14="http://schemas.microsoft.com/office/powerpoint/2010/main" val="317720464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AB1B7-7C52-124D-B2A3-2CEEB3FDB8C1}"/>
              </a:ext>
            </a:extLst>
          </p:cNvPr>
          <p:cNvSpPr/>
          <p:nvPr/>
        </p:nvSpPr>
        <p:spPr>
          <a:xfrm>
            <a:off x="208547" y="3334737"/>
            <a:ext cx="1140643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trí</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lý</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Nơi phát sinh ban đầu của La Mã cổ đại là bán đảo I-ta-li-a. </a:t>
            </a:r>
            <a:endParaRPr kumimoji="0" lang="en-US" sz="32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0991838-ED56-8F4F-8476-979C46F5D579}"/>
              </a:ext>
            </a:extLst>
          </p:cNvPr>
          <p:cNvSpPr/>
          <p:nvPr/>
        </p:nvSpPr>
        <p:spPr>
          <a:xfrm>
            <a:off x="363198" y="4759131"/>
            <a:ext cx="11538630"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vịnh</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bằng</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cỏ</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rộng</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A6FA69E-A74C-894F-B238-83C6669585AA}"/>
              </a:ext>
            </a:extLst>
          </p:cNvPr>
          <p:cNvSpPr/>
          <p:nvPr/>
        </p:nvSpPr>
        <p:spPr>
          <a:xfrm>
            <a:off x="572918" y="1157265"/>
            <a:ext cx="4296369" cy="64633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endPar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A568E771-8072-5941-A4E9-7A69F32DD876}"/>
              </a:ext>
            </a:extLst>
          </p:cNvPr>
          <p:cNvSpPr/>
          <p:nvPr/>
        </p:nvSpPr>
        <p:spPr>
          <a:xfrm>
            <a:off x="1029994" y="378308"/>
            <a:ext cx="985718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BÀI </a:t>
            </a:r>
            <a:r>
              <a:rPr lang="en-US" sz="4800" b="1" kern="0" dirty="0">
                <a:solidFill>
                  <a:srgbClr val="A01127"/>
                </a:solidFill>
                <a:latin typeface="PT Serif"/>
                <a:cs typeface="Arial"/>
                <a:sym typeface="PT Serif"/>
              </a:rPr>
              <a:t>9</a:t>
            </a: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 HY LẠP VÀ LA MÃ CỔ ĐẠI</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FD85563-04AF-8B4C-B455-82BA816DE0FF}"/>
              </a:ext>
            </a:extLst>
          </p:cNvPr>
          <p:cNvSpPr/>
          <p:nvPr/>
        </p:nvSpPr>
        <p:spPr>
          <a:xfrm>
            <a:off x="598173" y="1799715"/>
            <a:ext cx="3508606"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Hy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Lạp</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A01C861A-96F2-0A48-AA66-7C772CEFB42E}"/>
              </a:ext>
            </a:extLst>
          </p:cNvPr>
          <p:cNvSpPr/>
          <p:nvPr/>
        </p:nvSpPr>
        <p:spPr>
          <a:xfrm>
            <a:off x="572918" y="2448312"/>
            <a:ext cx="3533861"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 La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Mã</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5017092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17A7C373-7290-2D45-8FD0-BB91B563D447}"/>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D6F225-862E-9F4C-923D-21CC5DCF6F19}"/>
              </a:ext>
            </a:extLst>
          </p:cNvPr>
          <p:cNvSpPr>
            <a:spLocks noGrp="1"/>
          </p:cNvSpPr>
          <p:nvPr>
            <p:ph type="title"/>
          </p:nvPr>
        </p:nvSpPr>
        <p:spPr>
          <a:xfrm>
            <a:off x="225351" y="579437"/>
            <a:ext cx="4657726" cy="1550988"/>
          </a:xfrm>
          <a:ln w="38100">
            <a:solidFill>
              <a:schemeClr val="accent2">
                <a:lumMod val="75000"/>
              </a:schemeClr>
            </a:solidFill>
            <a:prstDash val="lgDashDot"/>
          </a:ln>
        </p:spPr>
        <p:txBody>
          <a:bodyPr rtlCol="0" anchor="b">
            <a:normAutofit fontScale="90000"/>
          </a:bodyPr>
          <a:lstStyle/>
          <a:p>
            <a:pPr algn="ctr" eaLnBrk="1" fontAlgn="auto" hangingPunct="1">
              <a:spcAft>
                <a:spcPts val="0"/>
              </a:spcAft>
              <a:defRPr/>
            </a:pPr>
            <a:r>
              <a:rPr lang="en-US" sz="6000" dirty="0" err="1">
                <a:latin typeface="SVN-Blenda Script" panose="02000804000000020003" pitchFamily="2" charset="0"/>
                <a:cs typeface="Times New Roman" panose="02020603050405020304" pitchFamily="18" charset="0"/>
              </a:rPr>
              <a:t>Tác</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động</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đến</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kinh</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tế</a:t>
            </a:r>
            <a:endParaRPr lang="en-US" sz="6000" dirty="0">
              <a:latin typeface="SVN-Blenda Script" panose="02000804000000020003"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2AAECA-B080-794D-BD1E-F348369498A7}"/>
              </a:ext>
            </a:extLst>
          </p:cNvPr>
          <p:cNvSpPr>
            <a:spLocks noGrp="1"/>
          </p:cNvSpPr>
          <p:nvPr>
            <p:ph idx="1"/>
          </p:nvPr>
        </p:nvSpPr>
        <p:spPr>
          <a:xfrm>
            <a:off x="147831" y="2523925"/>
            <a:ext cx="6465620" cy="4016231"/>
          </a:xfrm>
          <a:ln w="57150">
            <a:solidFill>
              <a:schemeClr val="accent2">
                <a:lumMod val="75000"/>
              </a:schemeClr>
            </a:solidFill>
            <a:prstDash val="lgDashDot"/>
          </a:ln>
        </p:spPr>
        <p:txBody>
          <a:bodyPr>
            <a:noAutofit/>
          </a:bodyPr>
          <a:lstStyle/>
          <a:p>
            <a:pPr marL="0" indent="0" algn="ctr" eaLnBrk="1" hangingPunct="1">
              <a:lnSpc>
                <a:spcPct val="160000"/>
              </a:lnSpc>
              <a:buFont typeface="Arial" panose="020B0604020202020204" pitchFamily="34" charset="0"/>
              <a:buNone/>
            </a:pPr>
            <a:endParaRPr lang="en-US" altLang="en-US" b="1" dirty="0">
              <a:solidFill>
                <a:srgbClr val="C00000"/>
              </a:solidFill>
              <a:latin typeface="Cambria" panose="02040503050406030204" pitchFamily="18" charset="0"/>
              <a:ea typeface="Cambria" panose="02040503050406030204" pitchFamily="18" charset="0"/>
              <a:cs typeface="Cambria" panose="02040503050406030204" pitchFamily="18" charset="0"/>
            </a:endParaRPr>
          </a:p>
          <a:p>
            <a:pPr marL="0" indent="0" algn="just" eaLnBrk="1" hangingPunct="1">
              <a:lnSpc>
                <a:spcPct val="160000"/>
              </a:lnSpc>
              <a:buFont typeface="Arial" panose="020B0604020202020204" pitchFamily="34" charset="0"/>
              <a:buNone/>
            </a:pPr>
            <a:endParaRPr lang="en-US" altLang="en-US" dirty="0">
              <a:latin typeface="Cambria" panose="02040503050406030204" pitchFamily="18" charset="0"/>
              <a:ea typeface="Cambria" panose="02040503050406030204" pitchFamily="18" charset="0"/>
              <a:cs typeface="Cambria" panose="02040503050406030204" pitchFamily="18" charset="0"/>
            </a:endParaRPr>
          </a:p>
        </p:txBody>
      </p:sp>
      <p:sp>
        <p:nvSpPr>
          <p:cNvPr id="10" name="Freeform: Shape 9" descr="&quot;&quot;">
            <a:extLst>
              <a:ext uri="{FF2B5EF4-FFF2-40B4-BE49-F238E27FC236}">
                <a16:creationId xmlns:a16="http://schemas.microsoft.com/office/drawing/2014/main" id="{B6B03FBE-0A37-CF44-AB23-E4D6369C8E8D}"/>
              </a:ext>
            </a:extLst>
          </p:cNvPr>
          <p:cNvSpPr>
            <a:spLocks noGrp="1" noRot="1" noChangeAspect="1" noMove="1" noResize="1" noEditPoints="1" noAdjustHandles="1" noChangeArrowheads="1" noChangeShapeType="1" noTextEdit="1"/>
          </p:cNvSpPr>
          <p:nvPr/>
        </p:nvSpPr>
        <p:spPr>
          <a:xfrm>
            <a:off x="10209213" y="0"/>
            <a:ext cx="1135062"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descr="&quot;&quot;">
            <a:extLst>
              <a:ext uri="{FF2B5EF4-FFF2-40B4-BE49-F238E27FC236}">
                <a16:creationId xmlns:a16="http://schemas.microsoft.com/office/drawing/2014/main" id="{8D111427-91DF-9249-88FF-3266614D9462}"/>
              </a:ext>
            </a:extLst>
          </p:cNvPr>
          <p:cNvSpPr>
            <a:spLocks noGrp="1" noRot="1" noChangeAspect="1" noMove="1" noResize="1" noEditPoints="1" noAdjustHandles="1" noChangeArrowheads="1" noChangeShapeType="1" noTextEdit="1"/>
          </p:cNvSpPr>
          <p:nvPr/>
        </p:nvSpPr>
        <p:spPr>
          <a:xfrm>
            <a:off x="6821488" y="2624138"/>
            <a:ext cx="812800" cy="81280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Block Arc 13" descr="&quot;&quot;">
            <a:extLst>
              <a:ext uri="{FF2B5EF4-FFF2-40B4-BE49-F238E27FC236}">
                <a16:creationId xmlns:a16="http://schemas.microsoft.com/office/drawing/2014/main" id="{0580651C-298C-FE49-8D79-BED6B72F4CDF}"/>
              </a:ext>
            </a:extLst>
          </p:cNvPr>
          <p:cNvSpPr>
            <a:spLocks noGrp="1" noRot="1" noChangeAspect="1" noMove="1" noResize="1" noEditPoints="1" noAdjustHandles="1" noChangeArrowheads="1" noChangeShapeType="1" noTextEdit="1"/>
          </p:cNvSpPr>
          <p:nvPr/>
        </p:nvSpPr>
        <p:spPr>
          <a:xfrm rot="16200000">
            <a:off x="8912225" y="1201738"/>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descr="&quot;&quot;">
            <a:extLst>
              <a:ext uri="{FF2B5EF4-FFF2-40B4-BE49-F238E27FC236}">
                <a16:creationId xmlns:a16="http://schemas.microsoft.com/office/drawing/2014/main" id="{E3302AF0-7BE7-6D4C-A6FC-C04BC8331E2A}"/>
              </a:ext>
            </a:extLst>
          </p:cNvPr>
          <p:cNvSpPr>
            <a:spLocks noGrp="1" noRot="1" noChangeAspect="1" noMove="1" noResize="1" noEditPoints="1" noAdjustHandles="1" noChangeArrowheads="1" noChangeShapeType="1" noTextEdit="1"/>
          </p:cNvSpPr>
          <p:nvPr/>
        </p:nvSpPr>
        <p:spPr>
          <a:xfrm>
            <a:off x="6821488" y="0"/>
            <a:ext cx="2314575" cy="1550988"/>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descr="&quot;&quot;">
            <a:extLst>
              <a:ext uri="{FF2B5EF4-FFF2-40B4-BE49-F238E27FC236}">
                <a16:creationId xmlns:a16="http://schemas.microsoft.com/office/drawing/2014/main" id="{58D4E190-D938-E149-B7A2-7EA708DE8547}"/>
              </a:ext>
            </a:extLst>
          </p:cNvPr>
          <p:cNvCxnSpPr>
            <a:cxnSpLocks noGrp="1" noRot="1" noChangeAspect="1" noMove="1" noResize="1" noEditPoints="1" noAdjustHandles="1" noChangeArrowheads="1" noChangeShapeType="1"/>
          </p:cNvCxnSpPr>
          <p:nvPr/>
        </p:nvCxnSpPr>
        <p:spPr>
          <a:xfrm>
            <a:off x="11725275" y="1331913"/>
            <a:ext cx="0" cy="1597025"/>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descr="&quot;&quot;">
            <a:extLst>
              <a:ext uri="{FF2B5EF4-FFF2-40B4-BE49-F238E27FC236}">
                <a16:creationId xmlns:a16="http://schemas.microsoft.com/office/drawing/2014/main" id="{D907B1A4-2B92-4F49-9BD2-BC8E7FD3E3D5}"/>
              </a:ext>
            </a:extLst>
          </p:cNvPr>
          <p:cNvSpPr>
            <a:spLocks noGrp="1" noRot="1" noChangeAspect="1" noMove="1" noResize="1" noEditPoints="1" noAdjustHandles="1" noChangeArrowheads="1" noChangeShapeType="1" noTextEdit="1"/>
          </p:cNvSpPr>
          <p:nvPr/>
        </p:nvSpPr>
        <p:spPr>
          <a:xfrm>
            <a:off x="11006138" y="4111625"/>
            <a:ext cx="118586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descr="&quot;&quot;">
            <a:extLst>
              <a:ext uri="{FF2B5EF4-FFF2-40B4-BE49-F238E27FC236}">
                <a16:creationId xmlns:a16="http://schemas.microsoft.com/office/drawing/2014/main" id="{FC6C0EA0-B335-9C42-9D9A-CACBB85AEAE2}"/>
              </a:ext>
            </a:extLst>
          </p:cNvPr>
          <p:cNvSpPr>
            <a:spLocks noGrp="1" noRot="1" noChangeAspect="1" noMove="1" noResize="1" noEditPoints="1" noAdjustHandles="1" noChangeArrowheads="1" noChangeShapeType="1" noTextEdit="1"/>
          </p:cNvSpPr>
          <p:nvPr/>
        </p:nvSpPr>
        <p:spPr>
          <a:xfrm rot="20992895">
            <a:off x="6086475" y="4144963"/>
            <a:ext cx="4084638" cy="40830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descr="&quot;&quot;">
            <a:extLst>
              <a:ext uri="{FF2B5EF4-FFF2-40B4-BE49-F238E27FC236}">
                <a16:creationId xmlns:a16="http://schemas.microsoft.com/office/drawing/2014/main" id="{EF2037B4-4BF0-FB41-8D82-6F876A09C60E}"/>
              </a:ext>
            </a:extLst>
          </p:cNvPr>
          <p:cNvSpPr>
            <a:spLocks noGrp="1" noRot="1" noChangeAspect="1" noMove="1" noResize="1" noEditPoints="1" noAdjustHandles="1" noChangeArrowheads="1" noChangeShapeType="1" noTextEdit="1"/>
          </p:cNvSpPr>
          <p:nvPr/>
        </p:nvSpPr>
        <p:spPr>
          <a:xfrm>
            <a:off x="6821488" y="4962525"/>
            <a:ext cx="2643187" cy="1895475"/>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EAC96D-0169-A949-8D18-9A83CBDCF3E8}"/>
              </a:ext>
            </a:extLst>
          </p:cNvPr>
          <p:cNvSpPr/>
          <p:nvPr/>
        </p:nvSpPr>
        <p:spPr>
          <a:xfrm>
            <a:off x="252282" y="2837949"/>
            <a:ext cx="6256718" cy="3118803"/>
          </a:xfrm>
          <a:prstGeom prst="rect">
            <a:avLst/>
          </a:prstGeom>
        </p:spPr>
        <p:txBody>
          <a:bodyPr wrap="square">
            <a:spAutoFit/>
          </a:bodyPr>
          <a:lstStyle/>
          <a:p>
            <a:pPr lvl="0" algn="just" fontAlgn="base">
              <a:spcBef>
                <a:spcPts val="1000"/>
              </a:spcBef>
              <a:spcAft>
                <a:spcPct val="0"/>
              </a:spcAft>
            </a:pP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Thuận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lợi</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cho</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tàu</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bè</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buôn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bán</a:t>
            </a:r>
            <a:endPar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fontAlgn="base">
              <a:spcBef>
                <a:spcPts val="1000"/>
              </a:spcBef>
              <a:spcAft>
                <a:spcPct val="0"/>
              </a:spcAft>
            </a:pP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Trồng</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trọt</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chăn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nuôi</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có</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điều</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kiện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phát</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triển</a:t>
            </a:r>
            <a:endPar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fontAlgn="base">
              <a:spcBef>
                <a:spcPts val="1000"/>
              </a:spcBef>
              <a:spcAft>
                <a:spcPct val="0"/>
              </a:spcAft>
            </a:pP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Thuận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lợi</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cho</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luyện</a:t>
            </a:r>
            <a:r>
              <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3600" dirty="0" err="1">
                <a:solidFill>
                  <a:prstClr val="black"/>
                </a:solidFill>
                <a:latin typeface="Cambria" panose="02040503050406030204" pitchFamily="18" charset="0"/>
                <a:ea typeface="Cambria" panose="02040503050406030204" pitchFamily="18" charset="0"/>
                <a:cs typeface="Cambria" panose="02040503050406030204" pitchFamily="18" charset="0"/>
              </a:rPr>
              <a:t>kim</a:t>
            </a:r>
            <a:endParaRPr lang="en-US" altLang="en-US" sz="3600" dirty="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pic>
        <p:nvPicPr>
          <p:cNvPr id="17" name="Picture 16">
            <a:extLst>
              <a:ext uri="{FF2B5EF4-FFF2-40B4-BE49-F238E27FC236}">
                <a16:creationId xmlns:a16="http://schemas.microsoft.com/office/drawing/2014/main" id="{957B8017-ED8C-C24E-AE46-53BC225596AC}"/>
              </a:ext>
            </a:extLst>
          </p:cNvPr>
          <p:cNvPicPr>
            <a:picLocks noChangeAspect="1"/>
          </p:cNvPicPr>
          <p:nvPr/>
        </p:nvPicPr>
        <p:blipFill>
          <a:blip r:embed="rId2"/>
          <a:stretch>
            <a:fillRect/>
          </a:stretch>
        </p:blipFill>
        <p:spPr>
          <a:xfrm>
            <a:off x="4859469" y="317844"/>
            <a:ext cx="1943332" cy="1951843"/>
          </a:xfrm>
          <a:prstGeom prst="rect">
            <a:avLst/>
          </a:prstGeom>
        </p:spPr>
      </p:pic>
      <p:pic>
        <p:nvPicPr>
          <p:cNvPr id="21" name="Picture 20">
            <a:extLst>
              <a:ext uri="{FF2B5EF4-FFF2-40B4-BE49-F238E27FC236}">
                <a16:creationId xmlns:a16="http://schemas.microsoft.com/office/drawing/2014/main" id="{8FBD6E15-61E0-3646-AB74-A1364A060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083" y="6539"/>
            <a:ext cx="5158663" cy="5876736"/>
          </a:xfrm>
          <a:prstGeom prst="roundRect">
            <a:avLst/>
          </a:prstGeom>
        </p:spPr>
      </p:pic>
    </p:spTree>
    <p:extLst>
      <p:ext uri="{BB962C8B-B14F-4D97-AF65-F5344CB8AC3E}">
        <p14:creationId xmlns:p14="http://schemas.microsoft.com/office/powerpoint/2010/main" val="427510876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1250"/>
                                        <p:tgtEl>
                                          <p:spTgt spid="21"/>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1500"/>
                                        <p:tgtEl>
                                          <p:spTgt spid="2"/>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edge">
                                      <p:cBhvr>
                                        <p:cTn id="13" dur="1500"/>
                                        <p:tgtEl>
                                          <p:spTgt spid="3">
                                            <p:bg/>
                                          </p:spTgt>
                                        </p:tgtEl>
                                      </p:cBhvr>
                                    </p:animEffect>
                                  </p:childTnLst>
                                </p:cTn>
                              </p:par>
                              <p:par>
                                <p:cTn id="14" presetID="2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edge">
                                      <p:cBhvr>
                                        <p:cTn id="16" dur="1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ga Drawing Grecian, Picture #1499176 Robes Drawing Greek #1889554 - PNG  Images - PNGio">
            <a:extLst>
              <a:ext uri="{FF2B5EF4-FFF2-40B4-BE49-F238E27FC236}">
                <a16:creationId xmlns:a16="http://schemas.microsoft.com/office/drawing/2014/main" id="{ABE89491-2F23-8442-83E0-885E7D6F7F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51" r="16234"/>
          <a:stretch/>
        </p:blipFill>
        <p:spPr bwMode="auto">
          <a:xfrm flipH="1">
            <a:off x="320842" y="371475"/>
            <a:ext cx="3187711" cy="648652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20;p29">
            <a:extLst>
              <a:ext uri="{FF2B5EF4-FFF2-40B4-BE49-F238E27FC236}">
                <a16:creationId xmlns:a16="http://schemas.microsoft.com/office/drawing/2014/main" id="{38911D18-AD2C-534E-BAF2-69D1C7D76154}"/>
              </a:ext>
            </a:extLst>
          </p:cNvPr>
          <p:cNvSpPr txBox="1">
            <a:spLocks noGrp="1"/>
          </p:cNvSpPr>
          <p:nvPr>
            <p:ph type="title"/>
          </p:nvPr>
        </p:nvSpPr>
        <p:spPr>
          <a:xfrm>
            <a:off x="5425875" y="539842"/>
            <a:ext cx="2943225" cy="1006291"/>
          </a:xfrm>
          <a:prstGeom prst="rect">
            <a:avLst/>
          </a:prstGeom>
        </p:spPr>
        <p:txBody>
          <a:bodyPr spcFirstLastPara="1" wrap="square" lIns="121900" tIns="121900" rIns="121900" bIns="121900" anchor="t" anchorCtr="0">
            <a:noAutofit/>
          </a:bodyPr>
          <a:lstStyle/>
          <a:p>
            <a:pPr algn="ctr" defTabSz="914377">
              <a:buClrTx/>
              <a:buSzTx/>
              <a:defRPr/>
            </a:pPr>
            <a:r>
              <a:rPr lang="en-US" sz="6000" dirty="0">
                <a:solidFill>
                  <a:srgbClr val="A01127"/>
                </a:solidFill>
                <a:cs typeface="Arial"/>
              </a:rPr>
              <a:t>BÀI 9</a:t>
            </a:r>
            <a:endParaRPr lang="en-VN" sz="6000" kern="12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CC3BB873-BC43-3146-8520-F83AB2BF6C04}"/>
              </a:ext>
            </a:extLst>
          </p:cNvPr>
          <p:cNvSpPr/>
          <p:nvPr/>
        </p:nvSpPr>
        <p:spPr>
          <a:xfrm>
            <a:off x="3083416" y="1510475"/>
            <a:ext cx="8361584" cy="769441"/>
          </a:xfrm>
          <a:prstGeom prst="rect">
            <a:avLst/>
          </a:prstGeom>
        </p:spPr>
        <p:txBody>
          <a:bodyPr wrap="none">
            <a:spAutoFit/>
          </a:bodyPr>
          <a:lstStyle/>
          <a:p>
            <a:r>
              <a:rPr lang="en-US" sz="4400" b="1" kern="0" dirty="0">
                <a:solidFill>
                  <a:srgbClr val="A01127"/>
                </a:solidFill>
                <a:latin typeface="PT Serif"/>
                <a:cs typeface="Arial"/>
                <a:sym typeface="PT Serif"/>
              </a:rPr>
              <a:t>HY LẠP VÀ LA MÃ CỔ ĐẠI (t1)</a:t>
            </a:r>
            <a:endParaRPr lang="en-VN" dirty="0"/>
          </a:p>
        </p:txBody>
      </p:sp>
      <p:sp>
        <p:nvSpPr>
          <p:cNvPr id="10" name="Freeform: Shape 24">
            <a:extLst>
              <a:ext uri="{FF2B5EF4-FFF2-40B4-BE49-F238E27FC236}">
                <a16:creationId xmlns:a16="http://schemas.microsoft.com/office/drawing/2014/main" id="{F22BE2BA-7263-DE49-91F4-AD44CB0A99CB}"/>
              </a:ext>
            </a:extLst>
          </p:cNvPr>
          <p:cNvSpPr/>
          <p:nvPr/>
        </p:nvSpPr>
        <p:spPr>
          <a:xfrm>
            <a:off x="3480873" y="3070836"/>
            <a:ext cx="2615127" cy="2483335"/>
          </a:xfrm>
          <a:prstGeom prst="flowChartDecision">
            <a:avLst/>
          </a:prstGeom>
          <a:blipFill dpi="0" rotWithShape="0">
            <a:blip r:embed="rId3"/>
            <a:srcRect/>
            <a:stretch>
              <a:fillRect t="-16000" b="-4000"/>
            </a:stretch>
          </a:blipFill>
          <a:ln w="12700">
            <a:solidFill>
              <a:srgbClr val="FF0000"/>
            </a:solidFill>
          </a:ln>
          <a:effectLst>
            <a:glow rad="211197">
              <a:srgbClr val="0070C0"/>
            </a:glow>
            <a:outerShdw blurRad="40000" dist="20000" dir="5400000" rotWithShape="0">
              <a:srgbClr val="000000">
                <a:alpha val="38000"/>
              </a:srgbClr>
            </a:outerShdw>
          </a:effectLst>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518224" tIns="457637" rIns="518224" bIns="457637" numCol="1" spcCol="1270" anchor="ctr" anchorCtr="0">
            <a:noAutofit/>
          </a:bodyPr>
          <a:lstStyle/>
          <a:p>
            <a:pPr marL="0" lvl="0" indent="0" algn="ctr" defTabSz="2444750">
              <a:lnSpc>
                <a:spcPct val="90000"/>
              </a:lnSpc>
              <a:spcBef>
                <a:spcPct val="0"/>
              </a:spcBef>
              <a:spcAft>
                <a:spcPct val="35000"/>
              </a:spcAft>
              <a:buNone/>
            </a:pPr>
            <a:endParaRPr lang="en-US" sz="5500" kern="1200"/>
          </a:p>
        </p:txBody>
      </p:sp>
      <p:sp>
        <p:nvSpPr>
          <p:cNvPr id="16" name="Freeform: Shape 29">
            <a:extLst>
              <a:ext uri="{FF2B5EF4-FFF2-40B4-BE49-F238E27FC236}">
                <a16:creationId xmlns:a16="http://schemas.microsoft.com/office/drawing/2014/main" id="{6BD0644E-D7B6-8E42-8AA3-E2793530BA46}"/>
              </a:ext>
            </a:extLst>
          </p:cNvPr>
          <p:cNvSpPr/>
          <p:nvPr/>
        </p:nvSpPr>
        <p:spPr>
          <a:xfrm>
            <a:off x="5801527" y="3409164"/>
            <a:ext cx="2615127" cy="2483335"/>
          </a:xfrm>
          <a:prstGeom prst="flowChartDecision">
            <a:avLst/>
          </a:prstGeom>
          <a:blipFill dpi="0" rotWithShape="1">
            <a:blip r:embed="rId4">
              <a:extLst>
                <a:ext uri="{28A0092B-C50C-407E-A947-70E740481C1C}">
                  <a14:useLocalDpi xmlns:a14="http://schemas.microsoft.com/office/drawing/2010/main" val="0"/>
                </a:ext>
              </a:extLst>
            </a:blip>
            <a:srcRect/>
            <a:stretch>
              <a:fillRect l="-14000" r="3000" b="4000"/>
            </a:stretch>
          </a:blipFill>
          <a:ln w="12700">
            <a:solidFill>
              <a:srgbClr val="FF0000"/>
            </a:solidFill>
          </a:ln>
          <a:effectLst>
            <a:glow rad="374037">
              <a:srgbClr val="00B050">
                <a:alpha val="40000"/>
              </a:srgbClr>
            </a:glow>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9637" tIns="332917" rIns="289638" bIns="332916" numCol="1" spcCol="1270" anchor="ctr" anchorCtr="0">
            <a:noAutofit/>
          </a:bodyPr>
          <a:lstStyle/>
          <a:p>
            <a:pPr marL="0" lvl="0" indent="0" algn="ctr" defTabSz="1600200">
              <a:lnSpc>
                <a:spcPct val="90000"/>
              </a:lnSpc>
              <a:spcBef>
                <a:spcPct val="0"/>
              </a:spcBef>
              <a:spcAft>
                <a:spcPct val="35000"/>
              </a:spcAft>
              <a:buNone/>
            </a:pPr>
            <a:r>
              <a:rPr lang="en-US" sz="3600" kern="1200" dirty="0"/>
              <a:t>     </a:t>
            </a:r>
          </a:p>
        </p:txBody>
      </p:sp>
      <p:pic>
        <p:nvPicPr>
          <p:cNvPr id="18" name="Picture 17">
            <a:extLst>
              <a:ext uri="{FF2B5EF4-FFF2-40B4-BE49-F238E27FC236}">
                <a16:creationId xmlns:a16="http://schemas.microsoft.com/office/drawing/2014/main" id="{615B5C2E-41EE-B949-892F-DF5D83E12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0436" y="5733"/>
            <a:ext cx="1621564" cy="1427643"/>
          </a:xfrm>
          <a:prstGeom prst="ellipse">
            <a:avLst/>
          </a:prstGeom>
        </p:spPr>
      </p:pic>
      <p:sp>
        <p:nvSpPr>
          <p:cNvPr id="20" name="Decision 19">
            <a:extLst>
              <a:ext uri="{FF2B5EF4-FFF2-40B4-BE49-F238E27FC236}">
                <a16:creationId xmlns:a16="http://schemas.microsoft.com/office/drawing/2014/main" id="{CA4A7A78-6D08-7E48-BA6B-65A615865B7E}"/>
              </a:ext>
            </a:extLst>
          </p:cNvPr>
          <p:cNvSpPr/>
          <p:nvPr/>
        </p:nvSpPr>
        <p:spPr>
          <a:xfrm>
            <a:off x="8150927" y="3113567"/>
            <a:ext cx="2719292" cy="2483336"/>
          </a:xfrm>
          <a:prstGeom prst="flowChartDecision">
            <a:avLst/>
          </a:prstGeom>
          <a:blipFill dpi="0" rotWithShape="1">
            <a:blip r:embed="rId6"/>
            <a:srcRect/>
            <a:stretch>
              <a:fillRect t="3000"/>
            </a:stretch>
          </a:blipFill>
          <a:effectLst>
            <a:glow rad="163434">
              <a:schemeClr val="accent1">
                <a:lumMod val="5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95922982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p:tgtEl>
                                          <p:spTgt spid="4"/>
                                        </p:tgtEl>
                                        <p:attrNameLst>
                                          <p:attrName>ppt_y</p:attrName>
                                        </p:attrNameLst>
                                      </p:cBhvr>
                                      <p:tavLst>
                                        <p:tav tm="0">
                                          <p:val>
                                            <p:strVal val="#ppt_y+#ppt_h*1.125000"/>
                                          </p:val>
                                        </p:tav>
                                        <p:tav tm="100000">
                                          <p:val>
                                            <p:strVal val="#ppt_y"/>
                                          </p:val>
                                        </p:tav>
                                      </p:tavLst>
                                    </p:anim>
                                    <p:animEffect transition="in" filter="wipe(up)">
                                      <p:cBhvr>
                                        <p:cTn id="12" dur="1000"/>
                                        <p:tgtEl>
                                          <p:spTgt spid="4"/>
                                        </p:tgtEl>
                                      </p:cBhvr>
                                    </p:animEffect>
                                  </p:childTnLst>
                                </p:cTn>
                              </p:par>
                            </p:childTnLst>
                          </p:cTn>
                        </p:par>
                        <p:par>
                          <p:cTn id="13" fill="hold">
                            <p:stCondLst>
                              <p:cond delay="1500"/>
                            </p:stCondLst>
                            <p:childTnLst>
                              <p:par>
                                <p:cTn id="14" presetID="1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p:tgtEl>
                                          <p:spTgt spid="5"/>
                                        </p:tgtEl>
                                        <p:attrNameLst>
                                          <p:attrName>ppt_y</p:attrName>
                                        </p:attrNameLst>
                                      </p:cBhvr>
                                      <p:tavLst>
                                        <p:tav tm="0">
                                          <p:val>
                                            <p:strVal val="#ppt_y+#ppt_h*1.125000"/>
                                          </p:val>
                                        </p:tav>
                                        <p:tav tm="100000">
                                          <p:val>
                                            <p:strVal val="#ppt_y"/>
                                          </p:val>
                                        </p:tav>
                                      </p:tavLst>
                                    </p:anim>
                                    <p:animEffect transition="in" filter="wipe(up)">
                                      <p:cBhvr>
                                        <p:cTn id="17" dur="1000"/>
                                        <p:tgtEl>
                                          <p:spTgt spid="5"/>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out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6"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7ED"/>
        </a:solidFill>
        <a:effectLst/>
      </p:bgPr>
    </p:bg>
    <p:spTree>
      <p:nvGrpSpPr>
        <p:cNvPr id="1" name=""/>
        <p:cNvGrpSpPr/>
        <p:nvPr/>
      </p:nvGrpSpPr>
      <p:grpSpPr>
        <a:xfrm>
          <a:off x="0" y="0"/>
          <a:ext cx="0" cy="0"/>
          <a:chOff x="0" y="0"/>
          <a:chExt cx="0" cy="0"/>
        </a:xfrm>
      </p:grpSpPr>
      <p:pic>
        <p:nvPicPr>
          <p:cNvPr id="4" name="Picture 6" descr="Wounded Wretch - MoonMana">
            <a:extLst>
              <a:ext uri="{FF2B5EF4-FFF2-40B4-BE49-F238E27FC236}">
                <a16:creationId xmlns:a16="http://schemas.microsoft.com/office/drawing/2014/main" id="{906AE5A4-DCD3-0A4A-A0FC-A279F393B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571500"/>
            <a:ext cx="4114494" cy="4503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EF71B5-53A8-FA40-B974-332079E2E55E}"/>
              </a:ext>
            </a:extLst>
          </p:cNvPr>
          <p:cNvSpPr txBox="1"/>
          <p:nvPr/>
        </p:nvSpPr>
        <p:spPr>
          <a:xfrm>
            <a:off x="448376" y="5045263"/>
            <a:ext cx="3546655" cy="1241237"/>
          </a:xfrm>
          <a:prstGeom prst="rect">
            <a:avLst/>
          </a:prstGeom>
          <a:noFill/>
        </p:spPr>
        <p:txBody>
          <a:bodyPr wrap="square" rtlCol="0">
            <a:spAutoFit/>
          </a:bodyP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Thương nghiệp phát triển</a:t>
            </a:r>
          </a:p>
        </p:txBody>
      </p:sp>
      <p:pic>
        <p:nvPicPr>
          <p:cNvPr id="55298" name="Picture 2">
            <a:extLst>
              <a:ext uri="{FF2B5EF4-FFF2-40B4-BE49-F238E27FC236}">
                <a16:creationId xmlns:a16="http://schemas.microsoft.com/office/drawing/2014/main" id="{1E4C18BA-9762-6441-9828-1886B09D2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156" y="750057"/>
            <a:ext cx="3546656" cy="4146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89D009-4B0E-194E-830A-DD9B48E000A2}"/>
              </a:ext>
            </a:extLst>
          </p:cNvPr>
          <p:cNvSpPr txBox="1"/>
          <p:nvPr/>
        </p:nvSpPr>
        <p:spPr>
          <a:xfrm>
            <a:off x="4887028" y="5332488"/>
            <a:ext cx="3546655" cy="666786"/>
          </a:xfrm>
          <a:prstGeom prst="rect">
            <a:avLst/>
          </a:prstGeom>
          <a:noFill/>
        </p:spPr>
        <p:txBody>
          <a:bodyPr wrap="square" rtlCol="0">
            <a:spAutoFit/>
          </a:bodyPr>
          <a:lstStyle/>
          <a:p>
            <a:pPr algn="ctr" defTabSz="1219170">
              <a:buClr>
                <a:srgbClr val="000000"/>
              </a:buClr>
            </a:pPr>
            <a:r>
              <a:rPr lang="en-VN" sz="3733" b="1" kern="0" dirty="0">
                <a:solidFill>
                  <a:srgbClr val="FF0000"/>
                </a:solidFill>
                <a:latin typeface="Times New Roman" panose="02020603050405020304" pitchFamily="18" charset="0"/>
                <a:cs typeface="Times New Roman" panose="02020603050405020304" pitchFamily="18" charset="0"/>
                <a:sym typeface="Arial"/>
              </a:rPr>
              <a:t>Chăn nuôi</a:t>
            </a:r>
          </a:p>
        </p:txBody>
      </p:sp>
      <p:sp>
        <p:nvSpPr>
          <p:cNvPr id="8" name="TextBox 7">
            <a:extLst>
              <a:ext uri="{FF2B5EF4-FFF2-40B4-BE49-F238E27FC236}">
                <a16:creationId xmlns:a16="http://schemas.microsoft.com/office/drawing/2014/main" id="{3EB8D768-6C03-C449-A006-9C22CF221E81}"/>
              </a:ext>
            </a:extLst>
          </p:cNvPr>
          <p:cNvSpPr txBox="1"/>
          <p:nvPr/>
        </p:nvSpPr>
        <p:spPr>
          <a:xfrm>
            <a:off x="8911343" y="5313271"/>
            <a:ext cx="3546655" cy="666786"/>
          </a:xfrm>
          <a:prstGeom prst="rect">
            <a:avLst/>
          </a:prstGeom>
          <a:noFill/>
        </p:spPr>
        <p:txBody>
          <a:bodyPr wrap="square" rtlCol="0">
            <a:spAutoFit/>
          </a:bodyPr>
          <a:lstStyle/>
          <a:p>
            <a:pPr algn="ctr" defTabSz="1219170">
              <a:buClr>
                <a:srgbClr val="000000"/>
              </a:buClr>
            </a:pPr>
            <a:r>
              <a:rPr lang="en-VN" sz="3733" b="1" kern="0" dirty="0">
                <a:solidFill>
                  <a:srgbClr val="00B050"/>
                </a:solidFill>
                <a:latin typeface="Times New Roman" panose="02020603050405020304" pitchFamily="18" charset="0"/>
                <a:cs typeface="Times New Roman" panose="02020603050405020304" pitchFamily="18" charset="0"/>
                <a:sym typeface="Arial"/>
              </a:rPr>
              <a:t>Trồng trọt</a:t>
            </a:r>
          </a:p>
        </p:txBody>
      </p:sp>
      <p:pic>
        <p:nvPicPr>
          <p:cNvPr id="55302" name="Picture 6">
            <a:extLst>
              <a:ext uri="{FF2B5EF4-FFF2-40B4-BE49-F238E27FC236}">
                <a16:creationId xmlns:a16="http://schemas.microsoft.com/office/drawing/2014/main" id="{DA77FB8B-2455-3945-BB29-6A5BEDB22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650" r="7478" b="22325"/>
          <a:stretch/>
        </p:blipFill>
        <p:spPr bwMode="auto">
          <a:xfrm>
            <a:off x="4114492" y="2164556"/>
            <a:ext cx="4176316" cy="2528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122B66-E620-934E-A54E-4056CF4C2A92}"/>
              </a:ext>
            </a:extLst>
          </p:cNvPr>
          <p:cNvSpPr txBox="1"/>
          <p:nvPr/>
        </p:nvSpPr>
        <p:spPr>
          <a:xfrm>
            <a:off x="2221703" y="0"/>
            <a:ext cx="7872412" cy="830997"/>
          </a:xfrm>
          <a:prstGeom prst="rect">
            <a:avLst/>
          </a:prstGeom>
          <a:noFill/>
        </p:spPr>
        <p:txBody>
          <a:bodyPr wrap="square" rtlCol="0">
            <a:spAutoFit/>
          </a:bodyPr>
          <a:lstStyle/>
          <a:p>
            <a:pPr algn="ctr"/>
            <a:r>
              <a:rPr lang="en-VN" sz="4800" b="1" dirty="0">
                <a:latin typeface="Times New Roman" panose="02020603050405020304" pitchFamily="18" charset="0"/>
                <a:cs typeface="Times New Roman" panose="02020603050405020304" pitchFamily="18" charset="0"/>
              </a:rPr>
              <a:t>Nền kinh tế La Mã cổ đại</a:t>
            </a:r>
          </a:p>
        </p:txBody>
      </p:sp>
      <p:pic>
        <p:nvPicPr>
          <p:cNvPr id="12" name="Picture 11">
            <a:extLst>
              <a:ext uri="{FF2B5EF4-FFF2-40B4-BE49-F238E27FC236}">
                <a16:creationId xmlns:a16="http://schemas.microsoft.com/office/drawing/2014/main" id="{04FB4560-0D64-BA41-8A70-901B811B9139}"/>
              </a:ext>
            </a:extLst>
          </p:cNvPr>
          <p:cNvPicPr>
            <a:picLocks noChangeAspect="1"/>
          </p:cNvPicPr>
          <p:nvPr/>
        </p:nvPicPr>
        <p:blipFill>
          <a:blip r:embed="rId5"/>
          <a:stretch>
            <a:fillRect/>
          </a:stretch>
        </p:blipFill>
        <p:spPr>
          <a:xfrm>
            <a:off x="0" y="0"/>
            <a:ext cx="12058649" cy="6858000"/>
          </a:xfrm>
          <a:prstGeom prst="rect">
            <a:avLst/>
          </a:prstGeom>
        </p:spPr>
      </p:pic>
    </p:spTree>
    <p:extLst>
      <p:ext uri="{BB962C8B-B14F-4D97-AF65-F5344CB8AC3E}">
        <p14:creationId xmlns:p14="http://schemas.microsoft.com/office/powerpoint/2010/main" val="288458967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5298"/>
                                        </p:tgtEl>
                                        <p:attrNameLst>
                                          <p:attrName>style.visibility</p:attrName>
                                        </p:attrNameLst>
                                      </p:cBhvr>
                                      <p:to>
                                        <p:strVal val="visible"/>
                                      </p:to>
                                    </p:set>
                                    <p:animEffect transition="in" filter="wipe(down)">
                                      <p:cBhvr>
                                        <p:cTn id="12" dur="500"/>
                                        <p:tgtEl>
                                          <p:spTgt spid="552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5302"/>
                                        </p:tgtEl>
                                        <p:attrNameLst>
                                          <p:attrName>style.visibility</p:attrName>
                                        </p:attrNameLst>
                                      </p:cBhvr>
                                      <p:to>
                                        <p:strVal val="visible"/>
                                      </p:to>
                                    </p:set>
                                    <p:animEffect transition="in" filter="wipe(down)">
                                      <p:cBhvr>
                                        <p:cTn id="22" dur="500"/>
                                        <p:tgtEl>
                                          <p:spTgt spid="5530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AB1B7-7C52-124D-B2A3-2CEEB3FDB8C1}"/>
              </a:ext>
            </a:extLst>
          </p:cNvPr>
          <p:cNvSpPr/>
          <p:nvPr/>
        </p:nvSpPr>
        <p:spPr>
          <a:xfrm>
            <a:off x="212652" y="2902194"/>
            <a:ext cx="11406430" cy="523220"/>
          </a:xfrm>
          <a:prstGeom prst="rect">
            <a:avLst/>
          </a:prstGeom>
        </p:spPr>
        <p:txBody>
          <a:bodyPr wrap="square">
            <a:spAutoFit/>
          </a:bodyPr>
          <a:lstStyle/>
          <a:p>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trí</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lý</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Nơi phát sinh ban đầu của La Mã cổ đại là bán đảo I-ta-li-a. </a:t>
            </a:r>
            <a:endPar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0991838-ED56-8F4F-8476-979C46F5D579}"/>
              </a:ext>
            </a:extLst>
          </p:cNvPr>
          <p:cNvSpPr/>
          <p:nvPr/>
        </p:nvSpPr>
        <p:spPr>
          <a:xfrm>
            <a:off x="212652" y="3540666"/>
            <a:ext cx="11538630" cy="523220"/>
          </a:xfrm>
          <a:prstGeom prst="rect">
            <a:avLst/>
          </a:prstGeom>
        </p:spPr>
        <p:txBody>
          <a:bodyPr wrap="square">
            <a:spAutoFit/>
          </a:bodyPr>
          <a:lstStyle/>
          <a:p>
            <a:pPr lvl="0" algn="just"/>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Có</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nhiều</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vịnh</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nhiều</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đồng</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bằng</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và</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đồng</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cỏ</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rộng</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28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lớn</a:t>
            </a:r>
            <a:r>
              <a:rPr lang="en-US" sz="28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5CF62CCE-7D9B-EB4F-B389-8F750383DCFB}"/>
              </a:ext>
            </a:extLst>
          </p:cNvPr>
          <p:cNvSpPr/>
          <p:nvPr/>
        </p:nvSpPr>
        <p:spPr>
          <a:xfrm>
            <a:off x="212652" y="4271478"/>
            <a:ext cx="38395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đến</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tế</a:t>
            </a:r>
            <a:r>
              <a:rPr kumimoji="0" lang="en-US" sz="28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p>
        </p:txBody>
      </p:sp>
      <p:sp>
        <p:nvSpPr>
          <p:cNvPr id="6" name="Rectangle 5">
            <a:extLst>
              <a:ext uri="{FF2B5EF4-FFF2-40B4-BE49-F238E27FC236}">
                <a16:creationId xmlns:a16="http://schemas.microsoft.com/office/drawing/2014/main" id="{8AAB75B1-E22E-614C-B793-972299301D94}"/>
              </a:ext>
            </a:extLst>
          </p:cNvPr>
          <p:cNvSpPr/>
          <p:nvPr/>
        </p:nvSpPr>
        <p:spPr>
          <a:xfrm>
            <a:off x="4052165" y="4297101"/>
            <a:ext cx="4849404" cy="523220"/>
          </a:xfrm>
          <a:prstGeom prst="rect">
            <a:avLst/>
          </a:prstGeom>
        </p:spPr>
        <p:txBody>
          <a:bodyPr wrap="none">
            <a:spAutoFit/>
          </a:bodyPr>
          <a:lstStyle/>
          <a:p>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Thuận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lợi</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tàu</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bè</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buôn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bán</a:t>
            </a:r>
            <a:endPar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DDCFBF91-88E7-8542-98E4-F890CA42A5BC}"/>
              </a:ext>
            </a:extLst>
          </p:cNvPr>
          <p:cNvSpPr/>
          <p:nvPr/>
        </p:nvSpPr>
        <p:spPr>
          <a:xfrm>
            <a:off x="4052165" y="5053536"/>
            <a:ext cx="6822702" cy="523220"/>
          </a:xfrm>
          <a:prstGeom prst="rect">
            <a:avLst/>
          </a:prstGeom>
        </p:spPr>
        <p:txBody>
          <a:bodyPr wrap="none">
            <a:spAutoFit/>
          </a:bodyPr>
          <a:lstStyle/>
          <a:p>
            <a:pPr lvl="0"/>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Trồng</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trọt</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chăn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nuôi</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kiện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triển</a:t>
            </a:r>
            <a:endPar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68DBF18A-F2DD-154C-B186-639F24994814}"/>
              </a:ext>
            </a:extLst>
          </p:cNvPr>
          <p:cNvSpPr/>
          <p:nvPr/>
        </p:nvSpPr>
        <p:spPr>
          <a:xfrm>
            <a:off x="4126194" y="5858910"/>
            <a:ext cx="4102405" cy="523220"/>
          </a:xfrm>
          <a:prstGeom prst="rect">
            <a:avLst/>
          </a:prstGeom>
        </p:spPr>
        <p:txBody>
          <a:bodyPr wrap="none">
            <a:spAutoFit/>
          </a:bodyPr>
          <a:lstStyle/>
          <a:p>
            <a:pPr lvl="0"/>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Thuận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lợi</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luyện</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kim</a:t>
            </a:r>
            <a:r>
              <a:rPr kumimoji="0" lang="en-US" sz="28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a:t>
            </a:r>
          </a:p>
        </p:txBody>
      </p:sp>
      <p:sp>
        <p:nvSpPr>
          <p:cNvPr id="9" name="Rectangle 8">
            <a:extLst>
              <a:ext uri="{FF2B5EF4-FFF2-40B4-BE49-F238E27FC236}">
                <a16:creationId xmlns:a16="http://schemas.microsoft.com/office/drawing/2014/main" id="{1A6FA69E-A74C-894F-B238-83C6669585AA}"/>
              </a:ext>
            </a:extLst>
          </p:cNvPr>
          <p:cNvSpPr/>
          <p:nvPr/>
        </p:nvSpPr>
        <p:spPr>
          <a:xfrm>
            <a:off x="572918" y="1221681"/>
            <a:ext cx="383791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A568E771-8072-5941-A4E9-7A69F32DD876}"/>
              </a:ext>
            </a:extLst>
          </p:cNvPr>
          <p:cNvSpPr/>
          <p:nvPr/>
        </p:nvSpPr>
        <p:spPr>
          <a:xfrm>
            <a:off x="1029994" y="475870"/>
            <a:ext cx="985718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BÀI </a:t>
            </a:r>
            <a:r>
              <a:rPr lang="en-US" sz="4800" b="1" kern="0" dirty="0">
                <a:solidFill>
                  <a:srgbClr val="A01127"/>
                </a:solidFill>
                <a:latin typeface="PT Serif"/>
                <a:cs typeface="Arial"/>
                <a:sym typeface="PT Serif"/>
              </a:rPr>
              <a:t>9</a:t>
            </a: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 HY LẠP VÀ LA MÃ CỔ ĐẠI</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FD85563-04AF-8B4C-B455-82BA816DE0FF}"/>
              </a:ext>
            </a:extLst>
          </p:cNvPr>
          <p:cNvSpPr/>
          <p:nvPr/>
        </p:nvSpPr>
        <p:spPr>
          <a:xfrm>
            <a:off x="598173" y="1799715"/>
            <a:ext cx="3068469"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Hy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Lạp</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A01C861A-96F2-0A48-AA66-7C772CEFB42E}"/>
              </a:ext>
            </a:extLst>
          </p:cNvPr>
          <p:cNvSpPr/>
          <p:nvPr/>
        </p:nvSpPr>
        <p:spPr>
          <a:xfrm>
            <a:off x="572918" y="2363797"/>
            <a:ext cx="293221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70C0"/>
                </a:solidFill>
                <a:latin typeface="Times New Roman" panose="02020603050405020304" pitchFamily="18" charset="0"/>
                <a:cs typeface="Times New Roman" panose="02020603050405020304" pitchFamily="18" charset="0"/>
              </a:rPr>
              <a:t>b</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La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Mã</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7410202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1000"/>
                                        <p:tgtEl>
                                          <p:spTgt spid="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descr="Những cuốn sách khảo cứu về Hy Lạp cổ đại trên amazon - BOOKHUNTER - Đọc để  nhận thức một thế giới đa chiều">
            <a:extLst>
              <a:ext uri="{FF2B5EF4-FFF2-40B4-BE49-F238E27FC236}">
                <a16:creationId xmlns:a16="http://schemas.microsoft.com/office/drawing/2014/main" id="{1875714B-C48E-596F-0776-E2C1604A7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Rectangle 134" descr="&quot;&quot;">
            <a:extLst>
              <a:ext uri="{FF2B5EF4-FFF2-40B4-BE49-F238E27FC236}">
                <a16:creationId xmlns:a16="http://schemas.microsoft.com/office/drawing/2014/main" id="{3672C547-4148-788F-B84C-51FE0C13BA85}"/>
              </a:ext>
            </a:extLst>
          </p:cNvPr>
          <p:cNvSpPr>
            <a:spLocks noGrp="1" noRot="1" noChangeAspect="1" noMove="1" noResize="1" noEditPoints="1" noAdjustHandles="1" noChangeArrowheads="1" noChangeShapeType="1" noTextEdit="1"/>
          </p:cNvSpPr>
          <p:nvPr/>
        </p:nvSpPr>
        <p:spPr>
          <a:xfrm>
            <a:off x="0" y="5319713"/>
            <a:ext cx="12192000" cy="7366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3DC604-604C-26CF-44B3-D3CF85D69B70}"/>
              </a:ext>
            </a:extLst>
          </p:cNvPr>
          <p:cNvSpPr>
            <a:spLocks noGrp="1"/>
          </p:cNvSpPr>
          <p:nvPr>
            <p:ph type="title"/>
          </p:nvPr>
        </p:nvSpPr>
        <p:spPr>
          <a:xfrm>
            <a:off x="523875" y="5316538"/>
            <a:ext cx="11210925" cy="746125"/>
          </a:xfrm>
        </p:spPr>
        <p:txBody>
          <a:bodyPr rtlCol="0">
            <a:normAutofit/>
          </a:bodyPr>
          <a:lstStyle/>
          <a:p>
            <a:pPr algn="ctr" eaLnBrk="1" fontAlgn="auto" hangingPunct="1">
              <a:spcAft>
                <a:spcPts val="0"/>
              </a:spcAft>
              <a:defRPr/>
            </a:pPr>
            <a:r>
              <a:rPr lang="vi-VN" sz="4000" dirty="0">
                <a:solidFill>
                  <a:schemeClr val="accent2">
                    <a:lumMod val="50000"/>
                  </a:schemeClr>
                </a:solidFill>
                <a:latin typeface="#9Slide03 AmpleSoft Bold" panose="02000000000000000000" pitchFamily="2" charset="0"/>
              </a:rPr>
              <a:t>2. Tổ chức nhà nước thành bang</a:t>
            </a:r>
          </a:p>
        </p:txBody>
      </p:sp>
      <p:cxnSp>
        <p:nvCxnSpPr>
          <p:cNvPr id="137" name="Straight Connector 136" descr="&quot;&quot;">
            <a:extLst>
              <a:ext uri="{FF2B5EF4-FFF2-40B4-BE49-F238E27FC236}">
                <a16:creationId xmlns:a16="http://schemas.microsoft.com/office/drawing/2014/main" id="{B50E0A5C-4811-1C7B-A39E-260D51602BC6}"/>
              </a:ext>
            </a:extLst>
          </p:cNvPr>
          <p:cNvCxnSpPr>
            <a:cxnSpLocks noGrp="1" noRot="1" noChangeAspect="1" noMove="1" noResize="1" noEditPoints="1" noAdjustHandles="1" noChangeArrowheads="1" noChangeShapeType="1"/>
          </p:cNvCxnSpPr>
          <p:nvPr/>
        </p:nvCxnSpPr>
        <p:spPr>
          <a:xfrm>
            <a:off x="0" y="5241925"/>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descr="&quot;&quot;">
            <a:extLst>
              <a:ext uri="{FF2B5EF4-FFF2-40B4-BE49-F238E27FC236}">
                <a16:creationId xmlns:a16="http://schemas.microsoft.com/office/drawing/2014/main" id="{A9FAD172-5356-B2D2-E396-3EE584CB5E9F}"/>
              </a:ext>
            </a:extLst>
          </p:cNvPr>
          <p:cNvCxnSpPr>
            <a:cxnSpLocks noGrp="1" noRot="1" noChangeAspect="1" noMove="1" noResize="1" noEditPoints="1" noAdjustHandles="1" noChangeArrowheads="1" noChangeShapeType="1"/>
          </p:cNvCxnSpPr>
          <p:nvPr/>
        </p:nvCxnSpPr>
        <p:spPr>
          <a:xfrm>
            <a:off x="0" y="613410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04E638A-38BA-D4A7-EB6A-B5EC7F83C03C}"/>
              </a:ext>
            </a:extLst>
          </p:cNvPr>
          <p:cNvSpPr/>
          <p:nvPr/>
        </p:nvSpPr>
        <p:spPr>
          <a:xfrm>
            <a:off x="1828800" y="2020888"/>
            <a:ext cx="8739188" cy="2609850"/>
          </a:xfrm>
          <a:prstGeom prst="roundRect">
            <a:avLst/>
          </a:prstGeom>
          <a:ln w="57150"/>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a:t>
            </a:r>
            <a:r>
              <a:rPr kumimoji="0" lang="en-VN"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em đoạn video sau: cho biết khái niệm nhà nước thành bang và tổ chức bộ máy như thế nào? </a:t>
            </a:r>
          </a:p>
        </p:txBody>
      </p:sp>
      <p:sp>
        <p:nvSpPr>
          <p:cNvPr id="3" name="Rectangle 2">
            <a:extLst>
              <a:ext uri="{FF2B5EF4-FFF2-40B4-BE49-F238E27FC236}">
                <a16:creationId xmlns:a16="http://schemas.microsoft.com/office/drawing/2014/main" id="{73644E90-6727-FFFC-8F98-7E4C8C519D37}"/>
              </a:ext>
            </a:extLst>
          </p:cNvPr>
          <p:cNvSpPr/>
          <p:nvPr/>
        </p:nvSpPr>
        <p:spPr>
          <a:xfrm>
            <a:off x="1996059" y="904619"/>
            <a:ext cx="8405443"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LÀM VIỆC THEO CẶP ĐÔI</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4FC738EF-FE31-41BF-2455-8E8E4C57C23E}"/>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791EC4-744A-98CA-A295-10687D80FF92}"/>
              </a:ext>
            </a:extLst>
          </p:cNvPr>
          <p:cNvSpPr>
            <a:spLocks noGrp="1"/>
          </p:cNvSpPr>
          <p:nvPr>
            <p:ph type="title"/>
          </p:nvPr>
        </p:nvSpPr>
        <p:spPr>
          <a:xfrm>
            <a:off x="466725" y="241300"/>
            <a:ext cx="3733800" cy="1858963"/>
          </a:xfrm>
          <a:ln w="38100">
            <a:solidFill>
              <a:schemeClr val="accent2">
                <a:lumMod val="75000"/>
              </a:schemeClr>
            </a:solidFill>
            <a:prstDash val="lgDashDot"/>
          </a:ln>
        </p:spPr>
        <p:txBody>
          <a:bodyPr rtlCol="0" anchor="b">
            <a:normAutofit/>
          </a:bodyPr>
          <a:lstStyle/>
          <a:p>
            <a:pPr algn="ctr" eaLnBrk="1" fontAlgn="auto" hangingPunct="1">
              <a:spcAft>
                <a:spcPts val="0"/>
              </a:spcAft>
              <a:defRPr/>
            </a:pPr>
            <a:r>
              <a:rPr lang="en-US" sz="6000" dirty="0" err="1">
                <a:latin typeface="Times New Roman" panose="02020603050405020304" pitchFamily="18" charset="0"/>
                <a:cs typeface="Times New Roman" panose="02020603050405020304" pitchFamily="18" charset="0"/>
              </a:rPr>
              <a:t>Giải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thích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niệm</a:t>
            </a:r>
            <a:endParaRPr lang="en-US" sz="6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8FC0FA3-4DAE-F46C-E96A-AE5372C81188}"/>
              </a:ext>
            </a:extLst>
          </p:cNvPr>
          <p:cNvSpPr>
            <a:spLocks noGrp="1"/>
          </p:cNvSpPr>
          <p:nvPr>
            <p:ph idx="1"/>
          </p:nvPr>
        </p:nvSpPr>
        <p:spPr>
          <a:xfrm>
            <a:off x="466725" y="2481263"/>
            <a:ext cx="6226175" cy="3694112"/>
          </a:xfrm>
          <a:ln w="57150">
            <a:solidFill>
              <a:schemeClr val="accent2">
                <a:lumMod val="75000"/>
              </a:schemeClr>
            </a:solidFill>
            <a:prstDash val="lgDashDot"/>
          </a:ln>
        </p:spPr>
        <p:txBody>
          <a:bodyPr>
            <a:normAutofit/>
          </a:bodyPr>
          <a:lstStyle/>
          <a:p>
            <a:pPr marL="0" indent="0" algn="ctr" eaLnBrk="1" hangingPunct="1">
              <a:lnSpc>
                <a:spcPct val="160000"/>
              </a:lnSpc>
              <a:buFont typeface="Arial" panose="020B0604020202020204" pitchFamily="34" charset="0"/>
              <a:buNone/>
            </a:pPr>
            <a:r>
              <a:rPr lang="en-US" altLang="en-US" sz="3200" b="1">
                <a:solidFill>
                  <a:srgbClr val="C00000"/>
                </a:solidFill>
                <a:latin typeface="Cambria" panose="02040503050406030204" pitchFamily="18" charset="0"/>
                <a:ea typeface="Cambria" panose="02040503050406030204" pitchFamily="18" charset="0"/>
                <a:cs typeface="Cambria" panose="02040503050406030204" pitchFamily="18" charset="0"/>
              </a:rPr>
              <a:t>Nhà nước thành bang</a:t>
            </a:r>
          </a:p>
          <a:p>
            <a:pPr marL="0" indent="0" algn="just" eaLnBrk="1" hangingPunct="1">
              <a:lnSpc>
                <a:spcPct val="160000"/>
              </a:lnSpc>
              <a:buFont typeface="Arial" panose="020B0604020202020204" pitchFamily="34" charset="0"/>
              <a:buNone/>
            </a:pPr>
            <a:r>
              <a:rPr lang="en-US" altLang="en-US" sz="2200">
                <a:latin typeface="Cambria" panose="02040503050406030204" pitchFamily="18" charset="0"/>
                <a:ea typeface="Cambria" panose="02040503050406030204" pitchFamily="18" charset="0"/>
                <a:cs typeface="Cambria" panose="02040503050406030204" pitchFamily="18" charset="0"/>
              </a:rPr>
              <a:t>Là nhà nước nhỏ, có một thành thị là trung tâm, xung quanh là đất trồng trọt. Trong mỗi thành bang có phố xá, lâu đài, đền thờ, sân vận động, nhà hát và bến cảng. Mỗi thành bang có bộ máy quyền lực riêng, luật pháp riêng, tài chính riêng.</a:t>
            </a:r>
          </a:p>
          <a:p>
            <a:pPr marL="0" indent="0" algn="just" eaLnBrk="1" hangingPunct="1">
              <a:lnSpc>
                <a:spcPct val="160000"/>
              </a:lnSpc>
              <a:buFont typeface="Arial" panose="020B0604020202020204" pitchFamily="34" charset="0"/>
              <a:buNone/>
            </a:pPr>
            <a:endParaRPr lang="en-US" altLang="en-US" sz="2200">
              <a:latin typeface="Cambria" panose="02040503050406030204" pitchFamily="18" charset="0"/>
              <a:ea typeface="Cambria" panose="02040503050406030204" pitchFamily="18" charset="0"/>
              <a:cs typeface="Cambria" panose="02040503050406030204" pitchFamily="18" charset="0"/>
            </a:endParaRPr>
          </a:p>
        </p:txBody>
      </p:sp>
      <p:sp>
        <p:nvSpPr>
          <p:cNvPr id="10" name="Freeform: Shape 9" descr="&quot;&quot;">
            <a:extLst>
              <a:ext uri="{FF2B5EF4-FFF2-40B4-BE49-F238E27FC236}">
                <a16:creationId xmlns:a16="http://schemas.microsoft.com/office/drawing/2014/main" id="{D8D49E46-C33D-175B-078C-F5135C51B2F8}"/>
              </a:ext>
            </a:extLst>
          </p:cNvPr>
          <p:cNvSpPr>
            <a:spLocks noGrp="1" noRot="1" noChangeAspect="1" noMove="1" noResize="1" noEditPoints="1" noAdjustHandles="1" noChangeArrowheads="1" noChangeShapeType="1" noTextEdit="1"/>
          </p:cNvSpPr>
          <p:nvPr/>
        </p:nvSpPr>
        <p:spPr>
          <a:xfrm>
            <a:off x="10209213" y="0"/>
            <a:ext cx="1135062"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descr="&quot;&quot;">
            <a:extLst>
              <a:ext uri="{FF2B5EF4-FFF2-40B4-BE49-F238E27FC236}">
                <a16:creationId xmlns:a16="http://schemas.microsoft.com/office/drawing/2014/main" id="{882C1CB3-76D5-3B9F-1818-F32D4DABC0A0}"/>
              </a:ext>
            </a:extLst>
          </p:cNvPr>
          <p:cNvSpPr>
            <a:spLocks noGrp="1" noRot="1" noChangeAspect="1" noMove="1" noResize="1" noEditPoints="1" noAdjustHandles="1" noChangeArrowheads="1" noChangeShapeType="1" noTextEdit="1"/>
          </p:cNvSpPr>
          <p:nvPr/>
        </p:nvSpPr>
        <p:spPr>
          <a:xfrm>
            <a:off x="6821488" y="2624138"/>
            <a:ext cx="812800" cy="81280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Block Arc 13" descr="&quot;&quot;">
            <a:extLst>
              <a:ext uri="{FF2B5EF4-FFF2-40B4-BE49-F238E27FC236}">
                <a16:creationId xmlns:a16="http://schemas.microsoft.com/office/drawing/2014/main" id="{8067745E-8572-D0CB-D9FA-BFF93CE44B7E}"/>
              </a:ext>
            </a:extLst>
          </p:cNvPr>
          <p:cNvSpPr>
            <a:spLocks noGrp="1" noRot="1" noChangeAspect="1" noMove="1" noResize="1" noEditPoints="1" noAdjustHandles="1" noChangeArrowheads="1" noChangeShapeType="1" noTextEdit="1"/>
          </p:cNvSpPr>
          <p:nvPr/>
        </p:nvSpPr>
        <p:spPr>
          <a:xfrm rot="16200000">
            <a:off x="8912225" y="1201738"/>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descr="&quot;&quot;">
            <a:extLst>
              <a:ext uri="{FF2B5EF4-FFF2-40B4-BE49-F238E27FC236}">
                <a16:creationId xmlns:a16="http://schemas.microsoft.com/office/drawing/2014/main" id="{DBBA0FD2-00F6-9A41-8109-22EE57A712B7}"/>
              </a:ext>
            </a:extLst>
          </p:cNvPr>
          <p:cNvSpPr>
            <a:spLocks noGrp="1" noRot="1" noChangeAspect="1" noMove="1" noResize="1" noEditPoints="1" noAdjustHandles="1" noChangeArrowheads="1" noChangeShapeType="1" noTextEdit="1"/>
          </p:cNvSpPr>
          <p:nvPr/>
        </p:nvSpPr>
        <p:spPr>
          <a:xfrm>
            <a:off x="6821488" y="0"/>
            <a:ext cx="2314575" cy="1550988"/>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descr="&quot;&quot;">
            <a:extLst>
              <a:ext uri="{FF2B5EF4-FFF2-40B4-BE49-F238E27FC236}">
                <a16:creationId xmlns:a16="http://schemas.microsoft.com/office/drawing/2014/main" id="{CAB96966-9C89-0E5F-B1C1-704AFCD1FCC8}"/>
              </a:ext>
            </a:extLst>
          </p:cNvPr>
          <p:cNvCxnSpPr>
            <a:cxnSpLocks noGrp="1" noRot="1" noChangeAspect="1" noMove="1" noResize="1" noEditPoints="1" noAdjustHandles="1" noChangeArrowheads="1" noChangeShapeType="1"/>
          </p:cNvCxnSpPr>
          <p:nvPr/>
        </p:nvCxnSpPr>
        <p:spPr>
          <a:xfrm>
            <a:off x="11725275" y="1331913"/>
            <a:ext cx="0" cy="1597025"/>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descr="&quot;&quot;">
            <a:extLst>
              <a:ext uri="{FF2B5EF4-FFF2-40B4-BE49-F238E27FC236}">
                <a16:creationId xmlns:a16="http://schemas.microsoft.com/office/drawing/2014/main" id="{F823692C-A203-2FE2-9F7F-8B77468A8F72}"/>
              </a:ext>
            </a:extLst>
          </p:cNvPr>
          <p:cNvSpPr>
            <a:spLocks noGrp="1" noRot="1" noChangeAspect="1" noMove="1" noResize="1" noEditPoints="1" noAdjustHandles="1" noChangeArrowheads="1" noChangeShapeType="1" noTextEdit="1"/>
          </p:cNvSpPr>
          <p:nvPr/>
        </p:nvSpPr>
        <p:spPr>
          <a:xfrm>
            <a:off x="11006138" y="4111625"/>
            <a:ext cx="118586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descr="&quot;&quot;">
            <a:extLst>
              <a:ext uri="{FF2B5EF4-FFF2-40B4-BE49-F238E27FC236}">
                <a16:creationId xmlns:a16="http://schemas.microsoft.com/office/drawing/2014/main" id="{189879DE-031E-3873-88DD-75D379B0B0D1}"/>
              </a:ext>
            </a:extLst>
          </p:cNvPr>
          <p:cNvSpPr>
            <a:spLocks noGrp="1" noRot="1" noChangeAspect="1" noMove="1" noResize="1" noEditPoints="1" noAdjustHandles="1" noChangeArrowheads="1" noChangeShapeType="1" noTextEdit="1"/>
          </p:cNvSpPr>
          <p:nvPr/>
        </p:nvSpPr>
        <p:spPr>
          <a:xfrm rot="20992895">
            <a:off x="6086475" y="4144963"/>
            <a:ext cx="4084638" cy="40830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descr="&quot;&quot;">
            <a:extLst>
              <a:ext uri="{FF2B5EF4-FFF2-40B4-BE49-F238E27FC236}">
                <a16:creationId xmlns:a16="http://schemas.microsoft.com/office/drawing/2014/main" id="{AF6AD802-B95C-3286-2038-17C994BC9F9E}"/>
              </a:ext>
            </a:extLst>
          </p:cNvPr>
          <p:cNvSpPr>
            <a:spLocks noGrp="1" noRot="1" noChangeAspect="1" noMove="1" noResize="1" noEditPoints="1" noAdjustHandles="1" noChangeArrowheads="1" noChangeShapeType="1" noTextEdit="1"/>
          </p:cNvSpPr>
          <p:nvPr/>
        </p:nvSpPr>
        <p:spPr>
          <a:xfrm>
            <a:off x="6821488" y="4962525"/>
            <a:ext cx="2643187" cy="1895475"/>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up)">
                                      <p:cBhvr>
                                        <p:cTn id="10" dur="500"/>
                                        <p:tgtEl>
                                          <p:spTgt spid="3">
                                            <p:bg/>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descr="Sự trở lại của các nhà nước - thành bang - Tuổi Trẻ Online">
            <a:extLst>
              <a:ext uri="{FF2B5EF4-FFF2-40B4-BE49-F238E27FC236}">
                <a16:creationId xmlns:a16="http://schemas.microsoft.com/office/drawing/2014/main" id="{E084536A-0354-CA40-88A8-B008DCAF94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116" b="4883"/>
          <a:stretch>
            <a:fillRect/>
          </a:stretch>
        </p:blipFill>
        <p:spPr>
          <a:xfrm>
            <a:off x="0" y="-153988"/>
            <a:ext cx="12192000" cy="6858001"/>
          </a:xfrm>
          <a:noFill/>
        </p:spPr>
      </p:pic>
      <p:sp>
        <p:nvSpPr>
          <p:cNvPr id="77" name="Freeform 5" descr="&quot;&quot;">
            <a:extLst>
              <a:ext uri="{FF2B5EF4-FFF2-40B4-BE49-F238E27FC236}">
                <a16:creationId xmlns:a16="http://schemas.microsoft.com/office/drawing/2014/main" id="{FEA2F66D-4023-B7E2-8FCD-F3F97580055C}"/>
              </a:ext>
            </a:extLst>
          </p:cNvPr>
          <p:cNvSpPr>
            <a:spLocks noGrp="1" noRot="1" noChangeAspect="1" noMove="1" noResize="1" noEditPoints="1" noAdjustHandles="1" noChangeArrowheads="1" noChangeShapeType="1" noTextEdit="1"/>
          </p:cNvSpPr>
          <p:nvPr/>
        </p:nvSpPr>
        <p:spPr bwMode="grayWhite">
          <a:xfrm>
            <a:off x="7488238" y="2278063"/>
            <a:ext cx="4703762" cy="457993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F4120B-712A-3070-C025-8481FDFF208B}"/>
              </a:ext>
            </a:extLst>
          </p:cNvPr>
          <p:cNvSpPr>
            <a:spLocks noGrp="1"/>
          </p:cNvSpPr>
          <p:nvPr>
            <p:ph type="title"/>
          </p:nvPr>
        </p:nvSpPr>
        <p:spPr>
          <a:xfrm>
            <a:off x="7694613" y="2701925"/>
            <a:ext cx="4506912" cy="2349500"/>
          </a:xfrm>
        </p:spPr>
        <p:txBody>
          <a:bodyPr rtlCol="0" anchor="b">
            <a:normAutofit/>
          </a:bodyPr>
          <a:lstStyle/>
          <a:p>
            <a:pPr algn="ctr" eaLnBrk="1" fontAlgn="auto" hangingPunct="1">
              <a:spcAft>
                <a:spcPts val="0"/>
              </a:spcAft>
              <a:defRPr/>
            </a:pPr>
            <a:r>
              <a:rPr lang="en-US" sz="3600" dirty="0" err="1">
                <a:solidFill>
                  <a:schemeClr val="accent1">
                    <a:lumMod val="75000"/>
                  </a:schemeClr>
                </a:solidFill>
                <a:latin typeface="#9Slide03 AmpleSoft Bold" panose="02000000000000000000" pitchFamily="2" charset="0"/>
              </a:rPr>
              <a:t>Vì</a:t>
            </a:r>
            <a:r>
              <a:rPr lang="en-US" sz="3600" dirty="0">
                <a:solidFill>
                  <a:schemeClr val="accent1">
                    <a:lumMod val="75000"/>
                  </a:schemeClr>
                </a:solidFill>
                <a:latin typeface="#9Slide03 AmpleSoft Bold" panose="02000000000000000000" pitchFamily="2" charset="0"/>
              </a:rPr>
              <a:t> </a:t>
            </a:r>
            <a:r>
              <a:rPr lang="en-US" sz="3600" dirty="0" err="1">
                <a:solidFill>
                  <a:schemeClr val="accent1">
                    <a:lumMod val="75000"/>
                  </a:schemeClr>
                </a:solidFill>
                <a:latin typeface="#9Slide03 AmpleSoft Bold" panose="02000000000000000000" pitchFamily="2" charset="0"/>
              </a:rPr>
              <a:t>sao</a:t>
            </a:r>
            <a:r>
              <a:rPr lang="en-US" sz="3600" dirty="0">
                <a:solidFill>
                  <a:schemeClr val="accent1">
                    <a:lumMod val="75000"/>
                  </a:schemeClr>
                </a:solidFill>
                <a:latin typeface="#9Slide03 AmpleSoft Bold" panose="02000000000000000000" pitchFamily="2" charset="0"/>
              </a:rPr>
              <a:t> ở Hy </a:t>
            </a:r>
            <a:r>
              <a:rPr lang="en-US" sz="3600" dirty="0" err="1">
                <a:solidFill>
                  <a:schemeClr val="accent1">
                    <a:lumMod val="75000"/>
                  </a:schemeClr>
                </a:solidFill>
                <a:latin typeface="#9Slide03 AmpleSoft Bold" panose="02000000000000000000" pitchFamily="2" charset="0"/>
              </a:rPr>
              <a:t>Lạp</a:t>
            </a:r>
            <a:r>
              <a:rPr lang="en-US" sz="3600" dirty="0">
                <a:solidFill>
                  <a:schemeClr val="accent1">
                    <a:lumMod val="75000"/>
                  </a:schemeClr>
                </a:solidFill>
                <a:latin typeface="#9Slide03 AmpleSoft Bold" panose="02000000000000000000" pitchFamily="2" charset="0"/>
              </a:rPr>
              <a:t> </a:t>
            </a:r>
            <a:r>
              <a:rPr lang="en-US" sz="3600" dirty="0" err="1">
                <a:solidFill>
                  <a:schemeClr val="accent1">
                    <a:lumMod val="75000"/>
                  </a:schemeClr>
                </a:solidFill>
                <a:latin typeface="#9Slide03 AmpleSoft Bold" panose="02000000000000000000" pitchFamily="2" charset="0"/>
              </a:rPr>
              <a:t>lại</a:t>
            </a:r>
            <a:r>
              <a:rPr lang="en-US" sz="3600" dirty="0">
                <a:solidFill>
                  <a:schemeClr val="accent1">
                    <a:lumMod val="75000"/>
                  </a:schemeClr>
                </a:solidFill>
                <a:latin typeface="#9Slide03 AmpleSoft Bold" panose="02000000000000000000" pitchFamily="2" charset="0"/>
              </a:rPr>
              <a:t> </a:t>
            </a:r>
            <a:r>
              <a:rPr lang="en-US" sz="3600" dirty="0" err="1">
                <a:solidFill>
                  <a:schemeClr val="accent1">
                    <a:lumMod val="75000"/>
                  </a:schemeClr>
                </a:solidFill>
                <a:latin typeface="#9Slide03 AmpleSoft Bold" panose="02000000000000000000" pitchFamily="2" charset="0"/>
              </a:rPr>
              <a:t>hình</a:t>
            </a:r>
            <a:r>
              <a:rPr lang="en-US" sz="3600" dirty="0">
                <a:solidFill>
                  <a:schemeClr val="accent1">
                    <a:lumMod val="75000"/>
                  </a:schemeClr>
                </a:solidFill>
                <a:latin typeface="#9Slide03 AmpleSoft Bold" panose="02000000000000000000" pitchFamily="2" charset="0"/>
              </a:rPr>
              <a:t> </a:t>
            </a:r>
            <a:r>
              <a:rPr lang="en-US" sz="3600" dirty="0" err="1">
                <a:solidFill>
                  <a:schemeClr val="accent1">
                    <a:lumMod val="75000"/>
                  </a:schemeClr>
                </a:solidFill>
                <a:latin typeface="#9Slide03 AmpleSoft Bold" panose="02000000000000000000" pitchFamily="2" charset="0"/>
              </a:rPr>
              <a:t>thành</a:t>
            </a:r>
            <a:r>
              <a:rPr lang="en-US" sz="3600" dirty="0">
                <a:solidFill>
                  <a:schemeClr val="accent1">
                    <a:lumMod val="75000"/>
                  </a:schemeClr>
                </a:solidFill>
                <a:latin typeface="#9Slide03 AmpleSoft Bold" panose="02000000000000000000" pitchFamily="2" charset="0"/>
              </a:rPr>
              <a:t> </a:t>
            </a:r>
            <a:r>
              <a:rPr lang="en-US" sz="3600" dirty="0" err="1">
                <a:solidFill>
                  <a:schemeClr val="accent1">
                    <a:lumMod val="75000"/>
                  </a:schemeClr>
                </a:solidFill>
                <a:latin typeface="#9Slide03 AmpleSoft Bold" panose="02000000000000000000" pitchFamily="2" charset="0"/>
              </a:rPr>
              <a:t>nhiều</a:t>
            </a:r>
            <a:r>
              <a:rPr lang="en-US" sz="3600" dirty="0">
                <a:solidFill>
                  <a:schemeClr val="accent1">
                    <a:lumMod val="75000"/>
                  </a:schemeClr>
                </a:solidFill>
                <a:latin typeface="#9Slide03 AmpleSoft Bold" panose="02000000000000000000" pitchFamily="2" charset="0"/>
              </a:rPr>
              <a:t> </a:t>
            </a:r>
            <a:r>
              <a:rPr lang="en-US" sz="3600" dirty="0" err="1">
                <a:solidFill>
                  <a:schemeClr val="accent1">
                    <a:lumMod val="75000"/>
                  </a:schemeClr>
                </a:solidFill>
                <a:latin typeface="#9Slide03 AmpleSoft Bold" panose="02000000000000000000" pitchFamily="2" charset="0"/>
              </a:rPr>
              <a:t>nhà</a:t>
            </a:r>
            <a:r>
              <a:rPr lang="en-US" sz="3600" dirty="0">
                <a:solidFill>
                  <a:schemeClr val="accent1">
                    <a:lumMod val="75000"/>
                  </a:schemeClr>
                </a:solidFill>
                <a:latin typeface="#9Slide03 AmpleSoft Bold" panose="02000000000000000000" pitchFamily="2" charset="0"/>
              </a:rPr>
              <a:t> </a:t>
            </a:r>
            <a:r>
              <a:rPr lang="en-US" sz="3600" dirty="0" err="1">
                <a:solidFill>
                  <a:schemeClr val="accent1">
                    <a:lumMod val="75000"/>
                  </a:schemeClr>
                </a:solidFill>
                <a:latin typeface="#9Slide03 AmpleSoft Bold" panose="02000000000000000000" pitchFamily="2" charset="0"/>
              </a:rPr>
              <a:t>nước</a:t>
            </a:r>
            <a:r>
              <a:rPr lang="en-US" sz="3600" dirty="0">
                <a:solidFill>
                  <a:schemeClr val="accent1">
                    <a:lumMod val="75000"/>
                  </a:schemeClr>
                </a:solidFill>
                <a:latin typeface="#9Slide03 AmpleSoft Bold" panose="02000000000000000000" pitchFamily="2" charset="0"/>
              </a:rPr>
              <a:t> </a:t>
            </a:r>
            <a:r>
              <a:rPr lang="en-US" sz="3600" dirty="0" err="1">
                <a:solidFill>
                  <a:schemeClr val="accent1">
                    <a:lumMod val="75000"/>
                  </a:schemeClr>
                </a:solidFill>
                <a:latin typeface="#9Slide03 AmpleSoft Bold" panose="02000000000000000000" pitchFamily="2" charset="0"/>
              </a:rPr>
              <a:t>thành</a:t>
            </a:r>
            <a:r>
              <a:rPr lang="en-US" sz="3600" dirty="0">
                <a:solidFill>
                  <a:schemeClr val="accent1">
                    <a:lumMod val="75000"/>
                  </a:schemeClr>
                </a:solidFill>
                <a:latin typeface="#9Slide03 AmpleSoft Bold" panose="02000000000000000000" pitchFamily="2" charset="0"/>
              </a:rPr>
              <a:t> bang? </a:t>
            </a:r>
          </a:p>
        </p:txBody>
      </p:sp>
      <p:cxnSp>
        <p:nvCxnSpPr>
          <p:cNvPr id="79" name="Straight Connector 78" descr="&quot;&quot;">
            <a:extLst>
              <a:ext uri="{FF2B5EF4-FFF2-40B4-BE49-F238E27FC236}">
                <a16:creationId xmlns:a16="http://schemas.microsoft.com/office/drawing/2014/main" id="{7C1398B6-766C-E6D9-0632-E96246867B1D}"/>
              </a:ext>
            </a:extLst>
          </p:cNvPr>
          <p:cNvCxnSpPr>
            <a:cxnSpLocks noGrp="1" noRot="1" noChangeAspect="1" noMove="1" noResize="1" noEditPoints="1" noAdjustHandles="1" noChangeArrowheads="1" noChangeShapeType="1"/>
          </p:cNvCxnSpPr>
          <p:nvPr/>
        </p:nvCxnSpPr>
        <p:spPr>
          <a:xfrm>
            <a:off x="9480550" y="5124450"/>
            <a:ext cx="935038"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descr="&quot;&quot;">
            <a:extLst>
              <a:ext uri="{FF2B5EF4-FFF2-40B4-BE49-F238E27FC236}">
                <a16:creationId xmlns:a16="http://schemas.microsoft.com/office/drawing/2014/main" id="{C171F810-ADB5-F019-0181-2B8174EA30F8}"/>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ight Triangle 33" descr="&quot;&quot;">
            <a:extLst>
              <a:ext uri="{FF2B5EF4-FFF2-40B4-BE49-F238E27FC236}">
                <a16:creationId xmlns:a16="http://schemas.microsoft.com/office/drawing/2014/main" id="{90085AFA-5AFF-265C-E167-55B7D4702572}"/>
              </a:ext>
            </a:extLst>
          </p:cNvPr>
          <p:cNvSpPr>
            <a:spLocks noGrp="1" noRot="1" noChangeAspect="1" noMove="1" noResize="1" noEditPoints="1" noAdjustHandles="1" noChangeArrowheads="1" noChangeShapeType="1" noTextEdit="1"/>
          </p:cNvSpPr>
          <p:nvPr/>
        </p:nvSpPr>
        <p:spPr>
          <a:xfrm flipH="1">
            <a:off x="8577263" y="3335338"/>
            <a:ext cx="3290887"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descr="&quot;&quot;">
            <a:extLst>
              <a:ext uri="{FF2B5EF4-FFF2-40B4-BE49-F238E27FC236}">
                <a16:creationId xmlns:a16="http://schemas.microsoft.com/office/drawing/2014/main" id="{C801932B-5AF8-F901-DE93-EEDFC955F5DC}"/>
              </a:ext>
            </a:extLst>
          </p:cNvPr>
          <p:cNvSpPr>
            <a:spLocks noGrp="1" noRot="1" noChangeAspect="1" noMove="1" noResize="1" noEditPoints="1" noAdjustHandles="1" noChangeArrowheads="1" noChangeShapeType="1" noTextEdit="1"/>
          </p:cNvSpPr>
          <p:nvPr/>
        </p:nvSpPr>
        <p:spPr>
          <a:xfrm>
            <a:off x="641350" y="623888"/>
            <a:ext cx="10906125" cy="560705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2" name="Diagram 21">
            <a:extLst>
              <a:ext uri="{FF2B5EF4-FFF2-40B4-BE49-F238E27FC236}">
                <a16:creationId xmlns:a16="http://schemas.microsoft.com/office/drawing/2014/main" id="{2B405058-CBFD-91BB-83F4-1CBFADF47EA5}"/>
              </a:ext>
            </a:extLst>
          </p:cNvPr>
          <p:cNvGraphicFramePr/>
          <p:nvPr/>
        </p:nvGraphicFramePr>
        <p:xfrm>
          <a:off x="323850" y="322262"/>
          <a:ext cx="8966255" cy="6455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hought Bubble: Cloud 23">
            <a:extLst>
              <a:ext uri="{FF2B5EF4-FFF2-40B4-BE49-F238E27FC236}">
                <a16:creationId xmlns:a16="http://schemas.microsoft.com/office/drawing/2014/main" id="{BBD24AFD-A9D8-9139-62AF-7C038178A5FB}"/>
              </a:ext>
            </a:extLst>
          </p:cNvPr>
          <p:cNvSpPr/>
          <p:nvPr/>
        </p:nvSpPr>
        <p:spPr>
          <a:xfrm>
            <a:off x="7821613" y="1046163"/>
            <a:ext cx="3238500" cy="2416175"/>
          </a:xfrm>
          <a:prstGeom prst="cloudCallout">
            <a:avLst>
              <a:gd name="adj1" fmla="val -36510"/>
              <a:gd name="adj2" fmla="val 49430"/>
            </a:avLst>
          </a:prstGeom>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400" b="0" i="1" u="none" strike="noStrike" kern="1200" cap="none" spc="0" normalizeH="0" baseline="0" noProof="0">
                <a:ln>
                  <a:noFill/>
                </a:ln>
                <a:solidFill>
                  <a:srgbClr val="FFFFFF"/>
                </a:solidFill>
                <a:effectLst/>
                <a:uLnTx/>
                <a:uFillTx/>
                <a:latin typeface="#9Slide03 Arima Madurai Bold" pitchFamily="2" charset="77"/>
                <a:ea typeface="#9Slide03 Arima Madurai Bold" pitchFamily="2" charset="77"/>
                <a:cs typeface="#9Slide03 Arima Madurai Bold" pitchFamily="2" charset="77"/>
              </a:rPr>
              <a:t>Nền dân chủ A-ten được biểu hiện như thế nào?</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plus(i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5CB01"/>
        </a:solidFill>
        <a:effectLst/>
      </p:bgPr>
    </p:bg>
    <p:spTree>
      <p:nvGrpSpPr>
        <p:cNvPr id="1" name=""/>
        <p:cNvGrpSpPr/>
        <p:nvPr/>
      </p:nvGrpSpPr>
      <p:grpSpPr>
        <a:xfrm>
          <a:off x="0" y="0"/>
          <a:ext cx="0" cy="0"/>
          <a:chOff x="0" y="0"/>
          <a:chExt cx="0" cy="0"/>
        </a:xfrm>
      </p:grpSpPr>
      <p:pic>
        <p:nvPicPr>
          <p:cNvPr id="61442" name="图片 6">
            <a:extLst>
              <a:ext uri="{FF2B5EF4-FFF2-40B4-BE49-F238E27FC236}">
                <a16:creationId xmlns:a16="http://schemas.microsoft.com/office/drawing/2014/main" id="{5F8D7EDE-9B7C-D03A-1558-4236AABFB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446" t="-2" r="316" b="68387"/>
          <a:stretch>
            <a:fillRect/>
          </a:stretch>
        </p:blipFill>
        <p:spPr bwMode="auto">
          <a:xfrm>
            <a:off x="11169650" y="0"/>
            <a:ext cx="10160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图片 13">
            <a:extLst>
              <a:ext uri="{FF2B5EF4-FFF2-40B4-BE49-F238E27FC236}">
                <a16:creationId xmlns:a16="http://schemas.microsoft.com/office/drawing/2014/main" id="{6E674494-3F7D-CBA6-37D0-A0C42AE6E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75" t="8215" r="33076" b="80788"/>
          <a:stretch>
            <a:fillRect/>
          </a:stretch>
        </p:blipFill>
        <p:spPr bwMode="auto">
          <a:xfrm flipH="1" flipV="1">
            <a:off x="7894638" y="5067300"/>
            <a:ext cx="42973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6">
            <a:extLst>
              <a:ext uri="{FF2B5EF4-FFF2-40B4-BE49-F238E27FC236}">
                <a16:creationId xmlns:a16="http://schemas.microsoft.com/office/drawing/2014/main" id="{2227C180-718B-4CF4-1ABD-32825345A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446" t="-2" r="316" b="68387"/>
          <a:stretch>
            <a:fillRect/>
          </a:stretch>
        </p:blipFill>
        <p:spPr bwMode="auto">
          <a:xfrm rot="10800000">
            <a:off x="12700" y="4957763"/>
            <a:ext cx="1016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25">
            <a:extLst>
              <a:ext uri="{FF2B5EF4-FFF2-40B4-BE49-F238E27FC236}">
                <a16:creationId xmlns:a16="http://schemas.microsoft.com/office/drawing/2014/main" id="{C8EF7DD6-8069-0EF5-C96E-815A819CEB5B}"/>
              </a:ext>
            </a:extLst>
          </p:cNvPr>
          <p:cNvSpPr>
            <a:spLocks noChangeArrowheads="1"/>
          </p:cNvSpPr>
          <p:nvPr/>
        </p:nvSpPr>
        <p:spPr bwMode="auto">
          <a:xfrm>
            <a:off x="185738" y="827088"/>
            <a:ext cx="90376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lgn="ctr" fontAlgn="base">
              <a:spcBef>
                <a:spcPct val="0"/>
              </a:spcBef>
              <a:spcAft>
                <a:spcPct val="0"/>
              </a:spcAft>
            </a:pPr>
            <a:r>
              <a:rPr lang="vi-VN" altLang="zh-CN" sz="2800" b="1" dirty="0">
                <a:solidFill>
                  <a:srgbClr val="FFFFFF"/>
                </a:solidFill>
                <a:latin typeface="#9Slide03 Arima Madurai ExtraBo" pitchFamily="2" charset="77"/>
                <a:ea typeface="小白"/>
                <a:cs typeface="#9Slide03 Arima Madurai ExtraBo" pitchFamily="2" charset="77"/>
              </a:rPr>
              <a:t>2. Tổ chức nhà nước thành bang</a:t>
            </a:r>
            <a:endParaRPr kumimoji="0" lang="zh-CN" altLang="en-US" sz="2800" b="1" i="0" u="none" strike="noStrike" kern="1200" cap="none" spc="0" normalizeH="0" baseline="0" noProof="0" dirty="0">
              <a:ln>
                <a:noFill/>
              </a:ln>
              <a:solidFill>
                <a:srgbClr val="FFFFFF"/>
              </a:solidFill>
              <a:effectLst/>
              <a:uLnTx/>
              <a:uFillTx/>
              <a:latin typeface="#9Slide03 Arima Madurai ExtraBo" pitchFamily="2" charset="77"/>
              <a:ea typeface="小白"/>
              <a:cs typeface="#9Slide03 Arima Madurai ExtraBo" pitchFamily="2" charset="77"/>
            </a:endParaRPr>
          </a:p>
        </p:txBody>
      </p:sp>
      <p:sp>
        <p:nvSpPr>
          <p:cNvPr id="11" name="矩形: 圆角 21">
            <a:extLst>
              <a:ext uri="{FF2B5EF4-FFF2-40B4-BE49-F238E27FC236}">
                <a16:creationId xmlns:a16="http://schemas.microsoft.com/office/drawing/2014/main" id="{77DFD743-954B-ED4F-B533-6F4768C950CC}"/>
              </a:ext>
            </a:extLst>
          </p:cNvPr>
          <p:cNvSpPr/>
          <p:nvPr/>
        </p:nvSpPr>
        <p:spPr>
          <a:xfrm>
            <a:off x="306388" y="725488"/>
            <a:ext cx="10433050" cy="738187"/>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3 Arima Madurai ExtraBo" panose="00000900000000000000" pitchFamily="2" charset="0"/>
              <a:ea typeface="微软雅黑"/>
              <a:cs typeface="#9Slide03 Arima Madurai ExtraBo" panose="00000900000000000000" pitchFamily="2" charset="0"/>
            </a:endParaRPr>
          </a:p>
        </p:txBody>
      </p:sp>
      <p:pic>
        <p:nvPicPr>
          <p:cNvPr id="3" name="Picture 2">
            <a:extLst>
              <a:ext uri="{FF2B5EF4-FFF2-40B4-BE49-F238E27FC236}">
                <a16:creationId xmlns:a16="http://schemas.microsoft.com/office/drawing/2014/main" id="{2AF57438-2AA1-FAE3-6FE1-9A9ACE313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3" y="1636713"/>
            <a:ext cx="6770687"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FC5DDEF-D6DB-823D-AFC7-82B837BA0212}"/>
              </a:ext>
            </a:extLst>
          </p:cNvPr>
          <p:cNvSpPr/>
          <p:nvPr/>
        </p:nvSpPr>
        <p:spPr>
          <a:xfrm>
            <a:off x="7156450" y="2844800"/>
            <a:ext cx="4491038" cy="192563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Yếu</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tố</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dân</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chủ</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được</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thể</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hiện</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như</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thế</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nào</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qua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hình</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3200" b="0" i="1" u="none" strike="noStrike" kern="1200" cap="none" spc="0" normalizeH="0" baseline="0" noProof="0" dirty="0" err="1">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ảnh</a:t>
            </a:r>
            <a:r>
              <a:rPr kumimoji="0" lang="en-US" sz="3200" b="0" i="1"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rPr>
              <a:t> 10.3?</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13">
            <a:extLst>
              <a:ext uri="{FF2B5EF4-FFF2-40B4-BE49-F238E27FC236}">
                <a16:creationId xmlns:a16="http://schemas.microsoft.com/office/drawing/2014/main" id="{728FFB80-624C-AE42-4662-AB57D9DA1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76" t="80788" r="25575" b="8215"/>
          <a:stretch>
            <a:fillRect/>
          </a:stretch>
        </p:blipFill>
        <p:spPr bwMode="auto">
          <a:xfrm>
            <a:off x="7894638" y="5067300"/>
            <a:ext cx="42973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图片 6">
            <a:extLst>
              <a:ext uri="{FF2B5EF4-FFF2-40B4-BE49-F238E27FC236}">
                <a16:creationId xmlns:a16="http://schemas.microsoft.com/office/drawing/2014/main" id="{0C4DF7EF-A704-524E-DE3A-87C7BD081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 t="68387" r="83446" b="-2"/>
          <a:stretch>
            <a:fillRect/>
          </a:stretch>
        </p:blipFill>
        <p:spPr bwMode="auto">
          <a:xfrm>
            <a:off x="12700" y="4957763"/>
            <a:ext cx="1016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CA3B77E8-4529-6B55-4679-16A8E28CC12D}"/>
              </a:ext>
            </a:extLst>
          </p:cNvPr>
          <p:cNvSpPr/>
          <p:nvPr/>
        </p:nvSpPr>
        <p:spPr>
          <a:xfrm>
            <a:off x="4551363" y="2363788"/>
            <a:ext cx="3122612" cy="4402137"/>
          </a:xfrm>
          <a:prstGeom prst="roundRect">
            <a:avLst/>
          </a:prstGeom>
          <a:solidFill>
            <a:schemeClr val="bg1"/>
          </a:solidFill>
          <a:ln w="571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Cơ</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cấu</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tổ</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chức</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nhà</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nước</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nl-NL"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A-ten: gồm 4 cơ quan </a:t>
            </a:r>
            <a:r>
              <a:rPr kumimoji="0" lang="nl-NL"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chính</a:t>
            </a:r>
            <a:r>
              <a:rPr kumimoji="0" lang="nl-NL"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nl-NL"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kumimoji="0" lang="nl-NL"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nl-NL"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hội</a:t>
            </a:r>
            <a:r>
              <a:rPr kumimoji="0" lang="nl-NL"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nl-NL"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nhân</a:t>
            </a:r>
            <a:r>
              <a:rPr kumimoji="0" lang="nl-NL"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nl-NL"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dân</a:t>
            </a:r>
            <a:r>
              <a:rPr kumimoji="0" lang="nl-NL"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Hội đồng 10 </a:t>
            </a:r>
            <a:r>
              <a:rPr kumimoji="0" lang="nl-NL"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tư</a:t>
            </a:r>
            <a:r>
              <a:rPr kumimoji="0" lang="nl-NL"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nl-NL"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lệnh</a:t>
            </a:r>
            <a:r>
              <a:rPr kumimoji="0" lang="nl-NL"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Hội đồng 500 người và Toà án 6.000 người.</a:t>
            </a:r>
            <a:endParaRPr kumimoji="0" lang="en-US"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id="{370C42B9-619C-E750-4C13-1AE61A68FC36}"/>
              </a:ext>
            </a:extLst>
          </p:cNvPr>
          <p:cNvSpPr/>
          <p:nvPr/>
        </p:nvSpPr>
        <p:spPr>
          <a:xfrm>
            <a:off x="8166100" y="2379663"/>
            <a:ext cx="2914650" cy="4402137"/>
          </a:xfrm>
          <a:prstGeom prst="roundRect">
            <a:avLst/>
          </a:prstGeom>
          <a:solidFill>
            <a:schemeClr val="bg1"/>
          </a:solidFill>
          <a:ln w="571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5B9BD5">
                    <a:lumMod val="75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2400" b="0" i="0" u="none" strike="noStrike" kern="1200" cap="none" spc="0" normalizeH="0" baseline="0" noProof="0" dirty="0">
                <a:ln>
                  <a:noFill/>
                </a:ln>
                <a:solidFill>
                  <a:srgbClr val="5B9BD5">
                    <a:lumMod val="75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Nhà nước thành bang A- ten là một nền dân chủ điển hình thời cổ đại</a:t>
            </a:r>
            <a:endParaRPr kumimoji="0" lang="en-US" sz="3200" b="0" i="0" u="none" strike="noStrike" kern="1200" cap="none" spc="0" normalizeH="0" baseline="0" noProof="0" dirty="0">
              <a:ln>
                <a:noFill/>
              </a:ln>
              <a:solidFill>
                <a:srgbClr val="5B9BD5">
                  <a:lumMod val="75000"/>
                </a:srgbClr>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14" name="Rectangle: Rounded Corners 13">
            <a:extLst>
              <a:ext uri="{FF2B5EF4-FFF2-40B4-BE49-F238E27FC236}">
                <a16:creationId xmlns:a16="http://schemas.microsoft.com/office/drawing/2014/main" id="{841FBCD1-777F-06D1-1C25-25EED8573ED0}"/>
              </a:ext>
            </a:extLst>
          </p:cNvPr>
          <p:cNvSpPr/>
          <p:nvPr/>
        </p:nvSpPr>
        <p:spPr>
          <a:xfrm>
            <a:off x="1028699" y="2363788"/>
            <a:ext cx="3122611" cy="4402137"/>
          </a:xfrm>
          <a:prstGeom prst="roundRect">
            <a:avLst/>
          </a:prstGeom>
          <a:solidFill>
            <a:schemeClr val="bg1"/>
          </a:solidFill>
          <a:ln w="571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Nhà</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nước</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cổ</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Hy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Lạp</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bao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gồm</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nhiều</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thành</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bang.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Tiêu</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biểu</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là</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thành</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bang A-ten </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và</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300" noProof="0" dirty="0" err="1">
                <a:solidFill>
                  <a:srgbClr val="5B9BD5">
                    <a:lumMod val="75000"/>
                  </a:srgbClr>
                </a:solidFill>
                <a:latin typeface="#9Slide03 Arima Madurai Black" panose="00000A00000000000000" pitchFamily="2" charset="0"/>
                <a:ea typeface="Calibri" panose="020F0502020204030204" pitchFamily="34" charset="0"/>
                <a:cs typeface="#9Slide03 Arima Madurai Black" panose="00000A00000000000000" pitchFamily="2" charset="0"/>
              </a:rPr>
              <a:t>Xp</a:t>
            </a:r>
            <a:r>
              <a:rPr kumimoji="0" lang="en-US" sz="23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ác</a:t>
            </a:r>
            <a:r>
              <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-ta</a:t>
            </a:r>
            <a:endParaRPr kumimoji="0" lang="en-US" sz="23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7" name="矩形: 圆角 21">
            <a:extLst>
              <a:ext uri="{FF2B5EF4-FFF2-40B4-BE49-F238E27FC236}">
                <a16:creationId xmlns:a16="http://schemas.microsoft.com/office/drawing/2014/main" id="{9A517D77-0B4F-5183-40E5-08D08B946FBE}"/>
              </a:ext>
            </a:extLst>
          </p:cNvPr>
          <p:cNvSpPr/>
          <p:nvPr/>
        </p:nvSpPr>
        <p:spPr>
          <a:xfrm>
            <a:off x="284163" y="889000"/>
            <a:ext cx="10136187" cy="738188"/>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sp>
        <p:nvSpPr>
          <p:cNvPr id="54279" name="矩形 25">
            <a:extLst>
              <a:ext uri="{FF2B5EF4-FFF2-40B4-BE49-F238E27FC236}">
                <a16:creationId xmlns:a16="http://schemas.microsoft.com/office/drawing/2014/main" id="{FA54C9CA-1A3F-C0D7-AB18-9465F26A76DB}"/>
              </a:ext>
            </a:extLst>
          </p:cNvPr>
          <p:cNvSpPr>
            <a:spLocks noChangeArrowheads="1"/>
          </p:cNvSpPr>
          <p:nvPr/>
        </p:nvSpPr>
        <p:spPr bwMode="auto">
          <a:xfrm>
            <a:off x="138113" y="1000125"/>
            <a:ext cx="10429875" cy="584775"/>
          </a:xfrm>
          <a:prstGeom prst="rect">
            <a:avLst/>
          </a:prstGeom>
          <a:noFill/>
          <a:ln>
            <a:noFill/>
          </a:ln>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fontAlgn="base">
              <a:lnSpc>
                <a:spcPct val="100000"/>
              </a:lnSpc>
              <a:spcBef>
                <a:spcPct val="0"/>
              </a:spcBef>
              <a:spcAft>
                <a:spcPct val="0"/>
              </a:spcAft>
              <a:buNone/>
              <a:defRPr/>
            </a:pPr>
            <a:r>
              <a:rPr lang="vi-VN" sz="3200" dirty="0">
                <a:solidFill>
                  <a:srgbClr val="ED7D31">
                    <a:lumMod val="50000"/>
                  </a:srgbClr>
                </a:solidFill>
                <a:latin typeface="#9Slide03 AmpleSoft Bold" panose="02000000000000000000" pitchFamily="2" charset="0"/>
              </a:rPr>
              <a:t>2. Tổ chức nhà nước thành bang</a:t>
            </a:r>
            <a:endParaRPr kumimoji="0" lang="zh-CN" altLang="en-US" sz="3200" b="1" i="0" u="none" strike="noStrike" kern="1200" cap="none" spc="0" normalizeH="0" baseline="0" noProof="0" dirty="0">
              <a:ln>
                <a:noFill/>
              </a:ln>
              <a:solidFill>
                <a:srgbClr val="EF6838"/>
              </a:solidFill>
              <a:effectLst/>
              <a:uLnTx/>
              <a:uFillTx/>
              <a:latin typeface="#9Slide03 Arima Madurai ExtraBo" pitchFamily="2" charset="77"/>
              <a:ea typeface="小白"/>
              <a:cs typeface="#9Slide03 Arima Madurai ExtraBo" pitchFamily="2" charset="77"/>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out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2" descr="Lịch sử đế chế La Mã | Nghiên Cứu Lịch Sử">
            <a:extLst>
              <a:ext uri="{FF2B5EF4-FFF2-40B4-BE49-F238E27FC236}">
                <a16:creationId xmlns:a16="http://schemas.microsoft.com/office/drawing/2014/main" id="{8CBB0784-2F6D-1B9B-32AA-9CCBCDA4E6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294" b="1434"/>
          <a:stretch>
            <a:fillRect/>
          </a:stretch>
        </p:blipFill>
        <p:spPr>
          <a:xfrm>
            <a:off x="0" y="0"/>
            <a:ext cx="12192000" cy="6858000"/>
          </a:xfrm>
          <a:noFill/>
        </p:spPr>
      </p:pic>
      <p:sp>
        <p:nvSpPr>
          <p:cNvPr id="71" name="Rectangle 70" descr="&quot;&quot;">
            <a:extLst>
              <a:ext uri="{FF2B5EF4-FFF2-40B4-BE49-F238E27FC236}">
                <a16:creationId xmlns:a16="http://schemas.microsoft.com/office/drawing/2014/main" id="{353C8D3C-4181-3678-51DE-FFC7117FB3F0}"/>
              </a:ext>
            </a:extLst>
          </p:cNvPr>
          <p:cNvSpPr>
            <a:spLocks noGrp="1" noRot="1" noChangeAspect="1" noMove="1" noResize="1" noEditPoints="1" noAdjustHandles="1" noChangeArrowheads="1" noChangeShapeType="1" noTextEdit="1"/>
          </p:cNvSpPr>
          <p:nvPr/>
        </p:nvSpPr>
        <p:spPr>
          <a:xfrm>
            <a:off x="0" y="5319713"/>
            <a:ext cx="12192000" cy="7366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2F7015-E551-88C1-0896-B1DA15DC6112}"/>
              </a:ext>
            </a:extLst>
          </p:cNvPr>
          <p:cNvSpPr>
            <a:spLocks noGrp="1"/>
          </p:cNvSpPr>
          <p:nvPr>
            <p:ph type="title"/>
          </p:nvPr>
        </p:nvSpPr>
        <p:spPr>
          <a:xfrm>
            <a:off x="523875" y="5316538"/>
            <a:ext cx="11210925" cy="746125"/>
          </a:xfrm>
        </p:spPr>
        <p:txBody>
          <a:bodyPr rtlCol="0">
            <a:normAutofit/>
          </a:bodyPr>
          <a:lstStyle/>
          <a:p>
            <a:pPr algn="ctr" eaLnBrk="1" fontAlgn="auto" hangingPunct="1">
              <a:spcAft>
                <a:spcPts val="0"/>
              </a:spcAft>
              <a:defRPr/>
            </a:pPr>
            <a:r>
              <a:rPr lang="vi-VN" dirty="0">
                <a:solidFill>
                  <a:schemeClr val="accent2">
                    <a:lumMod val="50000"/>
                  </a:schemeClr>
                </a:solidFill>
                <a:latin typeface="#9Slide03 AllRoundGothic" panose="020B0703020202020104" pitchFamily="34" charset="0"/>
              </a:rPr>
              <a:t>3. Tổ chức nhà nước đế chế</a:t>
            </a:r>
          </a:p>
        </p:txBody>
      </p:sp>
      <p:cxnSp>
        <p:nvCxnSpPr>
          <p:cNvPr id="73" name="Straight Connector 72" descr="&quot;&quot;">
            <a:extLst>
              <a:ext uri="{FF2B5EF4-FFF2-40B4-BE49-F238E27FC236}">
                <a16:creationId xmlns:a16="http://schemas.microsoft.com/office/drawing/2014/main" id="{C1248796-FF11-8593-7F87-476764DCC8BF}"/>
              </a:ext>
            </a:extLst>
          </p:cNvPr>
          <p:cNvCxnSpPr>
            <a:cxnSpLocks noGrp="1" noRot="1" noChangeAspect="1" noMove="1" noResize="1" noEditPoints="1" noAdjustHandles="1" noChangeArrowheads="1" noChangeShapeType="1"/>
          </p:cNvCxnSpPr>
          <p:nvPr/>
        </p:nvCxnSpPr>
        <p:spPr>
          <a:xfrm>
            <a:off x="0" y="5241925"/>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descr="&quot;&quot;">
            <a:extLst>
              <a:ext uri="{FF2B5EF4-FFF2-40B4-BE49-F238E27FC236}">
                <a16:creationId xmlns:a16="http://schemas.microsoft.com/office/drawing/2014/main" id="{D4F01F50-FDB0-84C7-106C-29FF32985A0D}"/>
              </a:ext>
            </a:extLst>
          </p:cNvPr>
          <p:cNvCxnSpPr>
            <a:cxnSpLocks noGrp="1" noRot="1" noChangeAspect="1" noMove="1" noResize="1" noEditPoints="1" noAdjustHandles="1" noChangeArrowheads="1" noChangeShapeType="1"/>
          </p:cNvCxnSpPr>
          <p:nvPr/>
        </p:nvCxnSpPr>
        <p:spPr>
          <a:xfrm>
            <a:off x="0" y="613410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839048B8-77F0-EC44-ADEC-E82824D52692}"/>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descr="&quot;&quot;">
            <a:extLst>
              <a:ext uri="{FF2B5EF4-FFF2-40B4-BE49-F238E27FC236}">
                <a16:creationId xmlns:a16="http://schemas.microsoft.com/office/drawing/2014/main" id="{856BD63A-57D5-CB40-AAA7-5757A60D0E36}"/>
              </a:ext>
            </a:extLst>
          </p:cNvPr>
          <p:cNvSpPr>
            <a:spLocks noGrp="1" noRot="1" noChangeAspect="1" noMove="1" noResize="1" noEditPoints="1" noAdjustHandles="1" noChangeArrowheads="1" noChangeShapeType="1" noTextEdit="1"/>
          </p:cNvSpPr>
          <p:nvPr/>
        </p:nvSpPr>
        <p:spPr>
          <a:xfrm>
            <a:off x="708025" y="847725"/>
            <a:ext cx="4619625" cy="4619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B2C61D-019D-3643-A06C-255C3C411D89}"/>
              </a:ext>
            </a:extLst>
          </p:cNvPr>
          <p:cNvSpPr>
            <a:spLocks noGrp="1" noChangeArrowheads="1"/>
          </p:cNvSpPr>
          <p:nvPr>
            <p:ph type="title"/>
          </p:nvPr>
        </p:nvSpPr>
        <p:spPr>
          <a:xfrm>
            <a:off x="1349375" y="1160463"/>
            <a:ext cx="3554413" cy="3987800"/>
          </a:xfrm>
        </p:spPr>
        <p:txBody>
          <a:bodyPr/>
          <a:lstStyle/>
          <a:p>
            <a:pPr algn="ctr" eaLnBrk="1" hangingPunct="1"/>
            <a:r>
              <a:rPr lang="en-US" altLang="en-US" sz="5400">
                <a:solidFill>
                  <a:srgbClr val="FFFFFF"/>
                </a:solidFill>
                <a:latin typeface="#9Slide03 AllRoundGothic" panose="020B0703020202020104" pitchFamily="34" charset="77"/>
              </a:rPr>
              <a:t>MỤC TIÊU BÀI HỌC</a:t>
            </a:r>
          </a:p>
        </p:txBody>
      </p:sp>
      <p:sp>
        <p:nvSpPr>
          <p:cNvPr id="12" name="Freeform: Shape 11" descr="&quot;&quot;">
            <a:extLst>
              <a:ext uri="{FF2B5EF4-FFF2-40B4-BE49-F238E27FC236}">
                <a16:creationId xmlns:a16="http://schemas.microsoft.com/office/drawing/2014/main" id="{9743E6FB-FAAF-B64E-B38D-BD519315AF1C}"/>
              </a:ext>
            </a:extLst>
          </p:cNvPr>
          <p:cNvSpPr>
            <a:spLocks noGrp="1" noRot="1" noChangeAspect="1" noMove="1" noResize="1" noEditPoints="1" noAdjustHandles="1" noChangeArrowheads="1" noChangeShapeType="1" noTextEdit="1"/>
          </p:cNvSpPr>
          <p:nvPr/>
        </p:nvSpPr>
        <p:spPr>
          <a:xfrm flipH="1">
            <a:off x="530225" y="0"/>
            <a:ext cx="1155700" cy="590550"/>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descr="&quot;&quot;">
            <a:extLst>
              <a:ext uri="{FF2B5EF4-FFF2-40B4-BE49-F238E27FC236}">
                <a16:creationId xmlns:a16="http://schemas.microsoft.com/office/drawing/2014/main" id="{F652155D-2B4A-9340-9258-CE8A783502EA}"/>
              </a:ext>
            </a:extLst>
          </p:cNvPr>
          <p:cNvSpPr>
            <a:spLocks noGrp="1" noRot="1" noChangeAspect="1" noMove="1" noResize="1" noEditPoints="1" noAdjustHandles="1" noChangeArrowheads="1" noChangeShapeType="1" noTextEdit="1"/>
          </p:cNvSpPr>
          <p:nvPr/>
        </p:nvSpPr>
        <p:spPr>
          <a:xfrm flipH="1">
            <a:off x="3960813" y="0"/>
            <a:ext cx="1738312" cy="958850"/>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descr="&quot;&quot;">
            <a:extLst>
              <a:ext uri="{FF2B5EF4-FFF2-40B4-BE49-F238E27FC236}">
                <a16:creationId xmlns:a16="http://schemas.microsoft.com/office/drawing/2014/main" id="{DAF893D1-FEA7-BA4D-B858-2F88CC688457}"/>
              </a:ext>
            </a:extLst>
          </p:cNvPr>
          <p:cNvSpPr>
            <a:spLocks noGrp="1" noRot="1" noChangeAspect="1" noMove="1" noResize="1" noEditPoints="1" noAdjustHandles="1" noChangeArrowheads="1" noChangeShapeType="1" noTextEdit="1"/>
          </p:cNvSpPr>
          <p:nvPr/>
        </p:nvSpPr>
        <p:spPr>
          <a:xfrm flipH="1">
            <a:off x="0" y="2936875"/>
            <a:ext cx="160338" cy="552450"/>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4" name="Content Placeholder 2">
            <a:extLst>
              <a:ext uri="{FF2B5EF4-FFF2-40B4-BE49-F238E27FC236}">
                <a16:creationId xmlns:a16="http://schemas.microsoft.com/office/drawing/2014/main" id="{CE08D152-421E-AA4D-A8FC-6FF303E62169}"/>
              </a:ext>
            </a:extLst>
          </p:cNvPr>
          <p:cNvGraphicFramePr>
            <a:graphicFrameLocks noGrp="1"/>
          </p:cNvGraphicFramePr>
          <p:nvPr>
            <p:ph idx="1"/>
          </p:nvPr>
        </p:nvGraphicFramePr>
        <p:xfrm>
          <a:off x="5506643" y="591009"/>
          <a:ext cx="6407061" cy="5889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Freeform: Shape 17" descr="&quot;&quot;">
            <a:extLst>
              <a:ext uri="{FF2B5EF4-FFF2-40B4-BE49-F238E27FC236}">
                <a16:creationId xmlns:a16="http://schemas.microsoft.com/office/drawing/2014/main" id="{67F93B3C-334B-6743-AF87-08D74515EA2C}"/>
              </a:ext>
            </a:extLst>
          </p:cNvPr>
          <p:cNvSpPr>
            <a:spLocks noGrp="1" noRot="1" noChangeAspect="1" noMove="1" noResize="1" noEditPoints="1" noAdjustHandles="1" noChangeArrowheads="1" noChangeShapeType="1" noTextEdit="1"/>
          </p:cNvSpPr>
          <p:nvPr/>
        </p:nvSpPr>
        <p:spPr>
          <a:xfrm flipH="1">
            <a:off x="0" y="5835650"/>
            <a:ext cx="1547813" cy="1022350"/>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descr="&quot;&quot;">
            <a:extLst>
              <a:ext uri="{FF2B5EF4-FFF2-40B4-BE49-F238E27FC236}">
                <a16:creationId xmlns:a16="http://schemas.microsoft.com/office/drawing/2014/main" id="{653590B6-14E6-5F43-8849-7463BE7860DD}"/>
              </a:ext>
            </a:extLst>
          </p:cNvPr>
          <p:cNvSpPr>
            <a:spLocks noGrp="1" noRot="1" noChangeAspect="1" noMove="1" noResize="1" noEditPoints="1" noAdjustHandles="1" noChangeArrowheads="1" noChangeShapeType="1" noTextEdit="1"/>
          </p:cNvSpPr>
          <p:nvPr/>
        </p:nvSpPr>
        <p:spPr>
          <a:xfrm flipH="1">
            <a:off x="3405188" y="5718175"/>
            <a:ext cx="1771650" cy="113982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descr="&quot;&quot;">
            <a:extLst>
              <a:ext uri="{FF2B5EF4-FFF2-40B4-BE49-F238E27FC236}">
                <a16:creationId xmlns:a16="http://schemas.microsoft.com/office/drawing/2014/main" id="{988E1DD1-34E1-E845-B4A5-E777BBBF472B}"/>
              </a:ext>
            </a:extLst>
          </p:cNvPr>
          <p:cNvSpPr>
            <a:spLocks noGrp="1" noRot="1" noChangeAspect="1" noMove="1" noResize="1" noEditPoints="1" noAdjustHandles="1" noChangeArrowheads="1" noChangeShapeType="1" noTextEdit="1"/>
          </p:cNvSpPr>
          <p:nvPr/>
        </p:nvSpPr>
        <p:spPr>
          <a:xfrm flipH="1">
            <a:off x="4132263" y="6259513"/>
            <a:ext cx="1566862" cy="598487"/>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250" fill="hold"/>
                                        <p:tgtEl>
                                          <p:spTgt spid="24"/>
                                        </p:tgtEl>
                                        <p:attrNameLst>
                                          <p:attrName>ppt_w</p:attrName>
                                        </p:attrNameLst>
                                      </p:cBhvr>
                                      <p:tavLst>
                                        <p:tav tm="0">
                                          <p:val>
                                            <p:fltVal val="0"/>
                                          </p:val>
                                        </p:tav>
                                        <p:tav tm="100000">
                                          <p:val>
                                            <p:strVal val="#ppt_w"/>
                                          </p:val>
                                        </p:tav>
                                      </p:tavLst>
                                    </p:anim>
                                    <p:anim calcmode="lin" valueType="num">
                                      <p:cBhvr>
                                        <p:cTn id="15" dur="1250" fill="hold"/>
                                        <p:tgtEl>
                                          <p:spTgt spid="24"/>
                                        </p:tgtEl>
                                        <p:attrNameLst>
                                          <p:attrName>ppt_h</p:attrName>
                                        </p:attrNameLst>
                                      </p:cBhvr>
                                      <p:tavLst>
                                        <p:tav tm="0">
                                          <p:val>
                                            <p:fltVal val="0"/>
                                          </p:val>
                                        </p:tav>
                                        <p:tav tm="100000">
                                          <p:val>
                                            <p:strVal val="#ppt_h"/>
                                          </p:val>
                                        </p:tav>
                                      </p:tavLst>
                                    </p:anim>
                                    <p:animEffect transition="in" filter="fade">
                                      <p:cBhvr>
                                        <p:cTn id="16"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6148" name="Rectangle 70" descr="&quot;&quot;">
            <a:extLst>
              <a:ext uri="{FF2B5EF4-FFF2-40B4-BE49-F238E27FC236}">
                <a16:creationId xmlns:a16="http://schemas.microsoft.com/office/drawing/2014/main" id="{47A08A2E-7126-17EB-508C-AAEC7EBFF24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DF9EA9-30CB-4C05-B7E0-BC0375F86A61}"/>
              </a:ext>
            </a:extLst>
          </p:cNvPr>
          <p:cNvSpPr>
            <a:spLocks noGrp="1"/>
          </p:cNvSpPr>
          <p:nvPr>
            <p:ph type="title"/>
          </p:nvPr>
        </p:nvSpPr>
        <p:spPr>
          <a:xfrm>
            <a:off x="9267825" y="1589088"/>
            <a:ext cx="2622550" cy="4048125"/>
          </a:xfrm>
          <a:ln w="38100">
            <a:solidFill>
              <a:schemeClr val="accent2">
                <a:lumMod val="75000"/>
              </a:schemeClr>
            </a:solidFill>
            <a:prstDash val="lgDashDot"/>
          </a:ln>
        </p:spPr>
        <p:txBody>
          <a:bodyPr>
            <a:noAutofit/>
          </a:bodyPr>
          <a:lstStyle/>
          <a:p>
            <a:pPr algn="just" eaLnBrk="1" hangingPunct="1">
              <a:lnSpc>
                <a:spcPct val="150000"/>
              </a:lnSpc>
            </a:pPr>
            <a:r>
              <a:rPr lang="en-US" altLang="en-VN" sz="2800">
                <a:latin typeface="#9Slide03 Arima Madurai Black" pitchFamily="2" charset="77"/>
                <a:ea typeface="#9Slide03 Arima Madurai Black" pitchFamily="2" charset="77"/>
                <a:cs typeface="#9Slide03 Arima Madurai Black" pitchFamily="2" charset="77"/>
              </a:rPr>
              <a:t>Dựa vào sơ đồ hình 8, em hãy trình bày tổ chức nhà nước đế chế ở La Mã</a:t>
            </a:r>
          </a:p>
        </p:txBody>
      </p:sp>
      <p:sp>
        <p:nvSpPr>
          <p:cNvPr id="6149" name="Rectangle 72" descr="&quot;&quot;">
            <a:extLst>
              <a:ext uri="{FF2B5EF4-FFF2-40B4-BE49-F238E27FC236}">
                <a16:creationId xmlns:a16="http://schemas.microsoft.com/office/drawing/2014/main" id="{F8C90EE6-8E2D-4DB4-9D6F-3721DCAFE5EB}"/>
              </a:ext>
            </a:extLst>
          </p:cNvPr>
          <p:cNvSpPr>
            <a:spLocks noGrp="1" noRot="1" noChangeAspect="1" noMove="1" noResize="1" noEditPoints="1" noAdjustHandles="1" noChangeArrowheads="1" noChangeShapeType="1" noTextEdit="1"/>
          </p:cNvSpPr>
          <p:nvPr/>
        </p:nvSpPr>
        <p:spPr>
          <a:xfrm rot="16200000">
            <a:off x="3433763" y="-827088"/>
            <a:ext cx="1716088" cy="85836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50" name="Rectangle 74" descr="&quot;&quot;">
            <a:extLst>
              <a:ext uri="{FF2B5EF4-FFF2-40B4-BE49-F238E27FC236}">
                <a16:creationId xmlns:a16="http://schemas.microsoft.com/office/drawing/2014/main" id="{31804015-C514-E2F4-FEB4-B8D6BCA60602}"/>
              </a:ext>
            </a:extLst>
          </p:cNvPr>
          <p:cNvSpPr>
            <a:spLocks noGrp="1" noRot="1" noChangeAspect="1" noMove="1" noResize="1" noEditPoints="1" noAdjustHandles="1" noChangeArrowheads="1" noChangeShapeType="1" noTextEdit="1"/>
          </p:cNvSpPr>
          <p:nvPr/>
        </p:nvSpPr>
        <p:spPr>
          <a:xfrm>
            <a:off x="301625" y="663575"/>
            <a:ext cx="8083550" cy="560070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C20D0DC-C395-91D7-7455-8BE4FA92B7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5338" y="858838"/>
            <a:ext cx="4420129" cy="4909784"/>
          </a:xfrm>
        </p:spPr>
      </p:pic>
      <p:pic>
        <p:nvPicPr>
          <p:cNvPr id="6146" name="Picture 2" descr="Dựa vào thông tin trong mục và sơ đồ trên, hãy trình bày tổ chức nhà nước  đế chế ở La Mã câu hỏi 1771957 - hoidap247.com">
            <a:extLst>
              <a:ext uri="{FF2B5EF4-FFF2-40B4-BE49-F238E27FC236}">
                <a16:creationId xmlns:a16="http://schemas.microsoft.com/office/drawing/2014/main" id="{5D5DAFB1-3026-6294-42D5-04815AB66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13" r="68510" b="16682"/>
          <a:stretch>
            <a:fillRect/>
          </a:stretch>
        </p:blipFill>
        <p:spPr bwMode="auto">
          <a:xfrm>
            <a:off x="4822825" y="858838"/>
            <a:ext cx="2954338"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76" descr="&quot;&quot;">
            <a:extLst>
              <a:ext uri="{FF2B5EF4-FFF2-40B4-BE49-F238E27FC236}">
                <a16:creationId xmlns:a16="http://schemas.microsoft.com/office/drawing/2014/main" id="{46BB09C4-5C20-FC94-E20A-347D3CE3C6A5}"/>
              </a:ext>
            </a:extLst>
          </p:cNvPr>
          <p:cNvSpPr>
            <a:spLocks noGrp="1" noRot="1" noChangeAspect="1" noMove="1" noResize="1" noEditPoints="1" noAdjustHandles="1" noChangeArrowheads="1" noChangeShapeType="1" noTextEdit="1"/>
          </p:cNvSpPr>
          <p:nvPr/>
        </p:nvSpPr>
        <p:spPr>
          <a:xfrm rot="5400000">
            <a:off x="7950994" y="3391694"/>
            <a:ext cx="1719262" cy="152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p:cTn id="11" dur="1250" fill="hold"/>
                                        <p:tgtEl>
                                          <p:spTgt spid="6146"/>
                                        </p:tgtEl>
                                        <p:attrNameLst>
                                          <p:attrName>ppt_w</p:attrName>
                                        </p:attrNameLst>
                                      </p:cBhvr>
                                      <p:tavLst>
                                        <p:tav tm="0">
                                          <p:val>
                                            <p:fltVal val="0"/>
                                          </p:val>
                                        </p:tav>
                                        <p:tav tm="100000">
                                          <p:val>
                                            <p:strVal val="#ppt_w"/>
                                          </p:val>
                                        </p:tav>
                                      </p:tavLst>
                                    </p:anim>
                                    <p:anim calcmode="lin" valueType="num">
                                      <p:cBhvr>
                                        <p:cTn id="12" dur="1250" fill="hold"/>
                                        <p:tgtEl>
                                          <p:spTgt spid="6146"/>
                                        </p:tgtEl>
                                        <p:attrNameLst>
                                          <p:attrName>ppt_h</p:attrName>
                                        </p:attrNameLst>
                                      </p:cBhvr>
                                      <p:tavLst>
                                        <p:tav tm="0">
                                          <p:val>
                                            <p:fltVal val="0"/>
                                          </p:val>
                                        </p:tav>
                                        <p:tav tm="100000">
                                          <p:val>
                                            <p:strVal val="#ppt_h"/>
                                          </p:val>
                                        </p:tav>
                                      </p:tavLst>
                                    </p:anim>
                                    <p:animEffect transition="in" filter="fade">
                                      <p:cBhvr>
                                        <p:cTn id="13" dur="1250"/>
                                        <p:tgtEl>
                                          <p:spTgt spid="6146"/>
                                        </p:tgtEl>
                                      </p:cBhvr>
                                    </p:animEffect>
                                  </p:childTnLst>
                                </p:cTn>
                              </p:par>
                            </p:childTnLst>
                          </p:cTn>
                        </p:par>
                        <p:par>
                          <p:cTn id="14" fill="hold" nodeType="afterGroup">
                            <p:stCondLst>
                              <p:cond delay="175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250" fill="hold"/>
                                        <p:tgtEl>
                                          <p:spTgt spid="4"/>
                                        </p:tgtEl>
                                        <p:attrNameLst>
                                          <p:attrName>ppt_w</p:attrName>
                                        </p:attrNameLst>
                                      </p:cBhvr>
                                      <p:tavLst>
                                        <p:tav tm="0">
                                          <p:val>
                                            <p:fltVal val="0"/>
                                          </p:val>
                                        </p:tav>
                                        <p:tav tm="100000">
                                          <p:val>
                                            <p:strVal val="#ppt_w"/>
                                          </p:val>
                                        </p:tav>
                                      </p:tavLst>
                                    </p:anim>
                                    <p:anim calcmode="lin" valueType="num">
                                      <p:cBhvr>
                                        <p:cTn id="18" dur="1250" fill="hold"/>
                                        <p:tgtEl>
                                          <p:spTgt spid="4"/>
                                        </p:tgtEl>
                                        <p:attrNameLst>
                                          <p:attrName>ppt_h</p:attrName>
                                        </p:attrNameLst>
                                      </p:cBhvr>
                                      <p:tavLst>
                                        <p:tav tm="0">
                                          <p:val>
                                            <p:fltVal val="0"/>
                                          </p:val>
                                        </p:tav>
                                        <p:tav tm="100000">
                                          <p:val>
                                            <p:strVal val="#ppt_h"/>
                                          </p:val>
                                        </p:tav>
                                      </p:tavLst>
                                    </p:anim>
                                    <p:animEffect transition="in" filter="fade">
                                      <p:cBhvr>
                                        <p:cTn id="19"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descr="&quot;&quot;">
            <a:extLst>
              <a:ext uri="{FF2B5EF4-FFF2-40B4-BE49-F238E27FC236}">
                <a16:creationId xmlns:a16="http://schemas.microsoft.com/office/drawing/2014/main" id="{37B95CAC-0C4C-90AD-1C4B-206851E15899}"/>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descr="&quot;&quot;">
            <a:extLst>
              <a:ext uri="{FF2B5EF4-FFF2-40B4-BE49-F238E27FC236}">
                <a16:creationId xmlns:a16="http://schemas.microsoft.com/office/drawing/2014/main" id="{4B5C145B-C224-A38D-5DAA-4A6E108753BB}"/>
              </a:ext>
            </a:extLst>
          </p:cNvPr>
          <p:cNvSpPr>
            <a:spLocks noGrp="1" noRot="1" noChangeAspect="1" noMove="1" noResize="1" noEditPoints="1" noAdjustHandles="1" noChangeArrowheads="1" noChangeShapeType="1" noTextEdit="1"/>
          </p:cNvSpPr>
          <p:nvPr/>
        </p:nvSpPr>
        <p:spPr>
          <a:xfrm>
            <a:off x="554038" y="365125"/>
            <a:ext cx="11168062" cy="2089150"/>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4F4D2B-01D3-256B-286C-133356BA7C89}"/>
              </a:ext>
            </a:extLst>
          </p:cNvPr>
          <p:cNvSpPr>
            <a:spLocks noGrp="1" noChangeArrowheads="1"/>
          </p:cNvSpPr>
          <p:nvPr>
            <p:ph type="title"/>
          </p:nvPr>
        </p:nvSpPr>
        <p:spPr>
          <a:xfrm>
            <a:off x="619125" y="338138"/>
            <a:ext cx="4381500" cy="2143125"/>
          </a:xfrm>
        </p:spPr>
        <p:txBody>
          <a:bodyPr/>
          <a:lstStyle/>
          <a:p>
            <a:pPr algn="just" eaLnBrk="1" hangingPunct="1">
              <a:lnSpc>
                <a:spcPct val="150000"/>
              </a:lnSpc>
            </a:pPr>
            <a:r>
              <a:rPr lang="en-US" altLang="en-US" sz="2400">
                <a:latin typeface="#9Slide03 Arima Madurai Black" pitchFamily="2" charset="77"/>
                <a:ea typeface="#9Slide03 Arima Madurai Black" pitchFamily="2" charset="77"/>
                <a:cs typeface="#9Slide03 Arima Madurai Black" pitchFamily="2" charset="77"/>
              </a:rPr>
              <a:t>Quan sát hai sơ đồ, em hãy chỉ ra điểm khác nhau giữa nhà nước thành bang ở Hy Lạp và nhà nước đế chế ở La Mã.</a:t>
            </a:r>
          </a:p>
        </p:txBody>
      </p:sp>
      <p:sp>
        <p:nvSpPr>
          <p:cNvPr id="25" name="Rectangle 24" descr="&quot;&quot;">
            <a:extLst>
              <a:ext uri="{FF2B5EF4-FFF2-40B4-BE49-F238E27FC236}">
                <a16:creationId xmlns:a16="http://schemas.microsoft.com/office/drawing/2014/main" id="{427E3664-8AA1-261A-B655-E399DFC93860}"/>
              </a:ext>
            </a:extLst>
          </p:cNvPr>
          <p:cNvSpPr>
            <a:spLocks noGrp="1" noRot="1" noChangeAspect="1" noMove="1" noResize="1" noEditPoints="1" noAdjustHandles="1" noChangeArrowheads="1" noChangeShapeType="1" noTextEdit="1"/>
          </p:cNvSpPr>
          <p:nvPr/>
        </p:nvSpPr>
        <p:spPr>
          <a:xfrm>
            <a:off x="490538" y="1057275"/>
            <a:ext cx="128587" cy="704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descr="&quot;&quot;">
            <a:extLst>
              <a:ext uri="{FF2B5EF4-FFF2-40B4-BE49-F238E27FC236}">
                <a16:creationId xmlns:a16="http://schemas.microsoft.com/office/drawing/2014/main" id="{E449C2FE-0969-702F-7939-CC9D6AC35F46}"/>
              </a:ext>
            </a:extLst>
          </p:cNvPr>
          <p:cNvSpPr>
            <a:spLocks noGrp="1" noRot="1" noChangeAspect="1" noMove="1" noResize="1" noEditPoints="1" noAdjustHandles="1" noChangeArrowheads="1" noChangeShapeType="1" noTextEdit="1"/>
          </p:cNvSpPr>
          <p:nvPr/>
        </p:nvSpPr>
        <p:spPr>
          <a:xfrm rot="5400000">
            <a:off x="4243387" y="1400176"/>
            <a:ext cx="1463675" cy="19050"/>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53CB8977-19F0-B665-084A-AEEE748034BA}"/>
              </a:ext>
            </a:extLst>
          </p:cNvPr>
          <p:cNvSpPr txBox="1">
            <a:spLocks noChangeArrowheads="1"/>
          </p:cNvSpPr>
          <p:nvPr/>
        </p:nvSpPr>
        <p:spPr bwMode="auto">
          <a:xfrm>
            <a:off x="5386388" y="338138"/>
            <a:ext cx="64198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228600" algn="l" defTabSz="914400" rtl="0" eaLnBrk="1" fontAlgn="base" latinLnBrk="0" hangingPunct="1">
              <a:lnSpc>
                <a:spcPct val="150000"/>
              </a:lnSpc>
              <a:spcBef>
                <a:spcPct val="0"/>
              </a:spcBef>
              <a:spcAft>
                <a:spcPts val="60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C00000"/>
                </a:solidFill>
                <a:effectLst/>
                <a:uLnTx/>
                <a:uFillTx/>
                <a:latin typeface="#9Slide03 Arima Madurai Black" pitchFamily="2" charset="77"/>
                <a:ea typeface="#9Slide03 Arima Madurai Black" pitchFamily="2" charset="77"/>
                <a:cs typeface="#9Slide03 Arima Madurai Black" pitchFamily="2" charset="77"/>
              </a:rPr>
              <a:t>Tại sao nhà nước ở La Mã lại phát triển thành nhà nước đế chế, còn nhà nước ở Hy Lạp thì không? </a:t>
            </a:r>
          </a:p>
        </p:txBody>
      </p:sp>
      <p:pic>
        <p:nvPicPr>
          <p:cNvPr id="4" name="Content Placeholder 3">
            <a:extLst>
              <a:ext uri="{FF2B5EF4-FFF2-40B4-BE49-F238E27FC236}">
                <a16:creationId xmlns:a16="http://schemas.microsoft.com/office/drawing/2014/main" id="{D539F4A3-A6AA-54ED-5CA2-F260D6358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4248"/>
            <a:ext cx="5000625" cy="448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6F8DC2EE-9CBF-02B2-5F7D-6C0B1E25E04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65699" y="2498724"/>
            <a:ext cx="7089452" cy="4359275"/>
          </a:xfr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69F90-0DA9-9763-DEF4-A55DC9444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45"/>
          <a:stretch>
            <a:fillRect/>
          </a:stretch>
        </p:blipFill>
        <p:spPr bwMode="auto">
          <a:xfrm>
            <a:off x="5486400" y="238125"/>
            <a:ext cx="6062663"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4A7C187-6A96-FF1E-A5B4-C98839CD7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241300"/>
            <a:ext cx="4989512"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E991303-6829-B2B4-0B49-83DB866E8D76}"/>
              </a:ext>
            </a:extLst>
          </p:cNvPr>
          <p:cNvPicPr>
            <a:picLocks noChangeAspect="1"/>
          </p:cNvPicPr>
          <p:nvPr/>
        </p:nvPicPr>
        <p:blipFill>
          <a:blip r:embed="rId4"/>
          <a:stretch>
            <a:fillRect/>
          </a:stretch>
        </p:blipFill>
        <p:spPr>
          <a:xfrm>
            <a:off x="5397499" y="207168"/>
            <a:ext cx="6580011" cy="6409531"/>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图片 13">
            <a:extLst>
              <a:ext uri="{FF2B5EF4-FFF2-40B4-BE49-F238E27FC236}">
                <a16:creationId xmlns:a16="http://schemas.microsoft.com/office/drawing/2014/main" id="{BB85CBBE-CBF4-2583-F5A7-470A4A792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76" t="80788" r="25575" b="8215"/>
          <a:stretch>
            <a:fillRect/>
          </a:stretch>
        </p:blipFill>
        <p:spPr bwMode="auto">
          <a:xfrm>
            <a:off x="7894638" y="5067300"/>
            <a:ext cx="429736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图片 6">
            <a:extLst>
              <a:ext uri="{FF2B5EF4-FFF2-40B4-BE49-F238E27FC236}">
                <a16:creationId xmlns:a16="http://schemas.microsoft.com/office/drawing/2014/main" id="{35CCEAFC-DFF2-03ED-7983-C81351943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 t="68387" r="83446" b="-2"/>
          <a:stretch>
            <a:fillRect/>
          </a:stretch>
        </p:blipFill>
        <p:spPr bwMode="auto">
          <a:xfrm>
            <a:off x="12700" y="4957763"/>
            <a:ext cx="10160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1A587944-59D3-4F58-D389-DCD5844869F8}"/>
              </a:ext>
            </a:extLst>
          </p:cNvPr>
          <p:cNvSpPr/>
          <p:nvPr/>
        </p:nvSpPr>
        <p:spPr>
          <a:xfrm>
            <a:off x="4772025" y="2117725"/>
            <a:ext cx="3122613" cy="3790950"/>
          </a:xfrm>
          <a:prstGeom prst="roundRect">
            <a:avLst/>
          </a:prstGeom>
          <a:solidFill>
            <a:schemeClr val="bg1"/>
          </a:solidFill>
          <a:ln w="571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Năm</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27 TCN,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Ông</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-ta-vi-</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út</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trở</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thành</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đấng</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tối</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cao</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mở</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đầu</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thời</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kì</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đế</a:t>
            </a:r>
            <a:r>
              <a:rPr kumimoji="0" lang="fr-FR"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fr-FR" sz="2400" b="0" i="0" u="none" strike="noStrike" kern="1200" cap="none" spc="0" normalizeH="0" baseline="0" noProof="0" dirty="0" err="1">
                <a:ln>
                  <a:noFill/>
                </a:ln>
                <a:solidFill>
                  <a:srgbClr val="5B9BD5">
                    <a:lumMod val="75000"/>
                  </a:srgbClr>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chế</a:t>
            </a:r>
            <a:endParaRPr kumimoji="0" lang="en-US" sz="2400" b="0" i="0" u="none" strike="noStrike" kern="1200" cap="none" spc="0" normalizeH="0" baseline="0" noProof="0" dirty="0">
              <a:ln>
                <a:noFill/>
              </a:ln>
              <a:solidFill>
                <a:srgbClr val="5B9BD5">
                  <a:lumMod val="75000"/>
                </a:srgbClr>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3" name="Rectangle: Rounded Corners 12">
            <a:extLst>
              <a:ext uri="{FF2B5EF4-FFF2-40B4-BE49-F238E27FC236}">
                <a16:creationId xmlns:a16="http://schemas.microsoft.com/office/drawing/2014/main" id="{FDF79CD4-C4E4-9C6E-7A9E-BB5DFF231483}"/>
              </a:ext>
            </a:extLst>
          </p:cNvPr>
          <p:cNvSpPr/>
          <p:nvPr/>
        </p:nvSpPr>
        <p:spPr>
          <a:xfrm>
            <a:off x="8386763" y="2133600"/>
            <a:ext cx="2914650" cy="3790950"/>
          </a:xfrm>
          <a:prstGeom prst="roundRect">
            <a:avLst/>
          </a:prstGeom>
          <a:solidFill>
            <a:schemeClr val="bg1"/>
          </a:solidFill>
          <a:ln w="571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5B9BD5">
                    <a:lumMod val="75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2400" b="0" i="0" u="none" strike="noStrike" kern="1200" cap="none" spc="0" normalizeH="0" baseline="0" noProof="0" dirty="0">
                <a:ln>
                  <a:noFill/>
                </a:ln>
                <a:solidFill>
                  <a:srgbClr val="5B9BD5">
                    <a:lumMod val="75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Nhà nước đế chế La Mã quyền lực tập trung trong tay vua</a:t>
            </a:r>
            <a:endParaRPr kumimoji="0" lang="en-US" sz="3200" b="0" i="0" u="none" strike="noStrike" kern="1200" cap="none" spc="0" normalizeH="0" baseline="0" noProof="0" dirty="0">
              <a:ln>
                <a:noFill/>
              </a:ln>
              <a:solidFill>
                <a:srgbClr val="5B9BD5">
                  <a:lumMod val="75000"/>
                </a:srgbClr>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14" name="Rectangle: Rounded Corners 13">
            <a:extLst>
              <a:ext uri="{FF2B5EF4-FFF2-40B4-BE49-F238E27FC236}">
                <a16:creationId xmlns:a16="http://schemas.microsoft.com/office/drawing/2014/main" id="{EAE6FB3C-4F6B-B3E3-B1D5-8A0CCC91BAB9}"/>
              </a:ext>
            </a:extLst>
          </p:cNvPr>
          <p:cNvSpPr/>
          <p:nvPr/>
        </p:nvSpPr>
        <p:spPr>
          <a:xfrm>
            <a:off x="1249363" y="2117725"/>
            <a:ext cx="3030537" cy="3790950"/>
          </a:xfrm>
          <a:prstGeom prst="roundRect">
            <a:avLst/>
          </a:prstGeom>
          <a:solidFill>
            <a:schemeClr val="bg1"/>
          </a:solidFill>
          <a:ln w="57150">
            <a:solidFill>
              <a:schemeClr val="accent2">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Char char="-"/>
              <a:tabLst/>
              <a:defRPr/>
            </a:pPr>
            <a:r>
              <a:rPr kumimoji="0" lang="en-US" altLang="en-VN" sz="2300" b="0" i="0" u="none" strike="noStrike" kern="1200" cap="none" spc="0" normalizeH="0" baseline="0" noProof="0">
                <a:ln>
                  <a:noFill/>
                </a:ln>
                <a:solidFill>
                  <a:srgbClr val="2E75B6"/>
                </a:solidFill>
                <a:effectLst/>
                <a:uLnTx/>
                <a:uFillTx/>
                <a:latin typeface="#9Slide03 Arima Madurai Black" pitchFamily="2" charset="77"/>
                <a:ea typeface="#9Slide03 Arima Madurai Black" pitchFamily="2" charset="77"/>
                <a:cs typeface="#9Slide03 Arima Madurai Black" pitchFamily="2" charset="77"/>
              </a:rPr>
              <a:t>Từ một thành bang nhỏ, nhà nước La Mã dần mở rộng lãnh thổ, trở thành đế chế rộng lớn</a:t>
            </a:r>
          </a:p>
        </p:txBody>
      </p:sp>
      <p:sp>
        <p:nvSpPr>
          <p:cNvPr id="7" name="Title 1">
            <a:extLst>
              <a:ext uri="{FF2B5EF4-FFF2-40B4-BE49-F238E27FC236}">
                <a16:creationId xmlns:a16="http://schemas.microsoft.com/office/drawing/2014/main" id="{34879E5A-9CE3-E0D5-FAEB-C420A6E91EA0}"/>
              </a:ext>
            </a:extLst>
          </p:cNvPr>
          <p:cNvSpPr txBox="1">
            <a:spLocks/>
          </p:cNvSpPr>
          <p:nvPr/>
        </p:nvSpPr>
        <p:spPr>
          <a:xfrm>
            <a:off x="-314325" y="949325"/>
            <a:ext cx="11210925" cy="746125"/>
          </a:xfrm>
          <a:prstGeom prst="rect">
            <a:avLst/>
          </a:prstGeom>
        </p:spPr>
        <p:txBody>
          <a:bodyPr rtlCol="0">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algn="ctr" eaLnBrk="1" fontAlgn="auto" hangingPunct="1">
              <a:spcAft>
                <a:spcPts val="0"/>
              </a:spcAft>
              <a:defRPr/>
            </a:pPr>
            <a:r>
              <a:rPr lang="vi-VN" dirty="0">
                <a:solidFill>
                  <a:srgbClr val="ED7D31">
                    <a:lumMod val="50000"/>
                  </a:srgbClr>
                </a:solidFill>
                <a:latin typeface="#9Slide03 AllRoundGothic" panose="020B0703020202020104" pitchFamily="34" charset="0"/>
              </a:rPr>
              <a:t>3. Tổ chức nhà nước đế chế</a:t>
            </a:r>
            <a:endParaRPr kumimoji="0" lang="en-US" sz="4400" b="0" i="0" u="none" strike="noStrike" kern="1200" cap="none" spc="0" normalizeH="0" baseline="0" noProof="0" dirty="0">
              <a:ln>
                <a:noFill/>
              </a:ln>
              <a:solidFill>
                <a:srgbClr val="ED7D31">
                  <a:lumMod val="50000"/>
                </a:srgbClr>
              </a:solidFill>
              <a:effectLst/>
              <a:uLnTx/>
              <a:uFillTx/>
              <a:latin typeface="#9Slide03 AllRoundGothic" panose="020B0703020202020104" pitchFamily="34" charset="0"/>
              <a:ea typeface="+mj-ea"/>
              <a:cs typeface="+mj-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422992" y="3532481"/>
            <a:ext cx="4267200" cy="1725951"/>
          </a:xfrm>
          <a:prstGeom prst="rect">
            <a:avLst/>
          </a:prstGeom>
        </p:spPr>
        <p:txBody>
          <a:bodyPr spcFirstLastPara="1" wrap="square" lIns="121900" tIns="121900" rIns="121900" bIns="121900"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914400" y="1780000"/>
            <a:ext cx="5765200" cy="1557600"/>
          </a:xfrm>
          <a:prstGeom prst="rect">
            <a:avLst/>
          </a:prstGeom>
        </p:spPr>
        <p:txBody>
          <a:bodyPr spcFirstLastPara="1" wrap="square" lIns="121900" tIns="121900" rIns="121900" bIns="121900" anchor="b" anchorCtr="0">
            <a:noAutofit/>
          </a:bodyPr>
          <a:lstStyle/>
          <a:p>
            <a:r>
              <a:rPr lang="en" dirty="0"/>
              <a:t>C.</a:t>
            </a:r>
            <a:endParaRPr dirty="0"/>
          </a:p>
        </p:txBody>
      </p:sp>
      <p:cxnSp>
        <p:nvCxnSpPr>
          <p:cNvPr id="5691" name="Google Shape;5691;p54"/>
          <p:cNvCxnSpPr/>
          <p:nvPr/>
        </p:nvCxnSpPr>
        <p:spPr>
          <a:xfrm>
            <a:off x="931400" y="3314000"/>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VN" sz="72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pic>
        <p:nvPicPr>
          <p:cNvPr id="8" name="Picture 4" descr="Lại Văn Sâm | Wiki Ai là triệu phú | Fandom">
            <a:extLst>
              <a:ext uri="{FF2B5EF4-FFF2-40B4-BE49-F238E27FC236}">
                <a16:creationId xmlns:a16="http://schemas.microsoft.com/office/drawing/2014/main" id="{88CDA532-A43B-5742-9A61-EBE0E9F59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326" y="1319375"/>
            <a:ext cx="5288548" cy="4118899"/>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9530708-D95E-B34B-A290-7D2CA0E74B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030" y="1319375"/>
            <a:ext cx="1110844" cy="1122887"/>
          </a:xfrm>
          <a:prstGeom prst="rect">
            <a:avLst/>
          </a:prstGeom>
        </p:spPr>
      </p:pic>
    </p:spTree>
    <p:extLst>
      <p:ext uri="{BB962C8B-B14F-4D97-AF65-F5344CB8AC3E}">
        <p14:creationId xmlns:p14="http://schemas.microsoft.com/office/powerpoint/2010/main" val="154181020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1000"/>
                                            <p:tgtEl>
                                              <p:spTgt spid="8"/>
                                            </p:tgtEl>
                                          </p:cBhvr>
                                        </p:animEffect>
                                      </p:childTnLst>
                                    </p:cTn>
                                  </p:par>
                                  <p:par>
                                    <p:cTn id="17" presetID="16" presetClass="entr" presetSubtype="37"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1000"/>
                                            <p:tgtEl>
                                              <p:spTgt spid="8"/>
                                            </p:tgtEl>
                                          </p:cBhvr>
                                        </p:animEffect>
                                      </p:childTnLst>
                                    </p:cTn>
                                  </p:par>
                                  <p:par>
                                    <p:cTn id="17" presetID="16" presetClass="entr" presetSubtype="37"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799" y="1826149"/>
            <a:ext cx="10872191" cy="16004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44045" y="1840677"/>
            <a:ext cx="9383697" cy="1323439"/>
          </a:xfrm>
          <a:prstGeom prst="rect">
            <a:avLst/>
          </a:prstGeom>
          <a:noFill/>
        </p:spPr>
        <p:txBody>
          <a:bodyPr wrap="square" rtlCol="0">
            <a:spAutoFit/>
          </a:bodyPr>
          <a:lstStyle/>
          <a:p>
            <a:pPr algn="ctr" defTabSz="914377">
              <a:defRPr/>
            </a:pPr>
            <a:r>
              <a:rPr lang="vi-VN" sz="4000" b="1" dirty="0">
                <a:solidFill>
                  <a:srgbClr val="FFFF00"/>
                </a:solidFill>
                <a:latin typeface="Times New Roman" panose="02020603050405020304" pitchFamily="18" charset="0"/>
                <a:cs typeface="Times New Roman" panose="02020603050405020304" pitchFamily="18" charset="0"/>
                <a:sym typeface="Arial"/>
              </a:rPr>
              <a:t>Nền tảng kinh tế của các quốc gia Hy Lạp và La Mã cổ đại là ?</a:t>
            </a: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sz="2800">
              <a:solidFill>
                <a:prstClr val="white"/>
              </a:solidFill>
              <a:latin typeface="Times New Roman" panose="02020603050405020304" pitchFamily="18" charset="0"/>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3888570"/>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sz="2800">
              <a:solidFill>
                <a:prstClr val="white"/>
              </a:solidFill>
              <a:latin typeface="Times New Roman" panose="02020603050405020304" pitchFamily="18" charset="0"/>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5589594"/>
            <a:ext cx="4650419" cy="954107"/>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vi-VN"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Thủ công nghiệp và thương nghiệp.</a:t>
            </a: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4125429"/>
            <a:ext cx="4650419" cy="954107"/>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thủ</a:t>
            </a: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công</a:t>
            </a: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nghiệp</a:t>
            </a: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a:p>
            <a:pPr marL="342891" indent="-342891" algn="ctr" defTabSz="914377">
              <a:buClr>
                <a:prstClr val="white"/>
              </a:buClr>
              <a:buFont typeface="Wingdings" panose="05000000000000000000" pitchFamily="2" charset="2"/>
              <a:buChar char="w"/>
              <a:defRPr/>
            </a:pP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prstClr val="white"/>
              </a:solidFill>
              <a:latin typeface="Times New Roman" panose="02020603050405020304" pitchFamily="18"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prstClr val="white"/>
              </a:solidFill>
              <a:latin typeface="Times New Roman" panose="02020603050405020304" pitchFamily="18" charset="0"/>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56744" y="3978092"/>
            <a:ext cx="4650419" cy="954107"/>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vi-VN"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Nông nghiệp trồng lúa nước.</a:t>
            </a: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28145" y="5704640"/>
            <a:ext cx="4650419" cy="523220"/>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Thương</a:t>
            </a: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nghiệp</a:t>
            </a:r>
            <a:endPar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algn="ctr" defTabSz="1219170">
              <a:buClr>
                <a:srgbClr val="000000"/>
              </a:buClr>
              <a:defRPr/>
            </a:pPr>
            <a:r>
              <a:rPr lang="en-US" sz="8000"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417386786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798" y="1855263"/>
            <a:ext cx="10872191" cy="18266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4171" y="1835280"/>
            <a:ext cx="10031821" cy="1569660"/>
          </a:xfrm>
          <a:prstGeom prst="rect">
            <a:avLst/>
          </a:prstGeom>
          <a:noFill/>
        </p:spPr>
        <p:txBody>
          <a:bodyPr wrap="square" rtlCol="0">
            <a:spAutoFit/>
          </a:bodyPr>
          <a:lstStyle/>
          <a:p>
            <a:pPr algn="ctr" defTabSz="914377"/>
            <a:r>
              <a:rPr lang="vi-VN" sz="4800" b="1" dirty="0">
                <a:solidFill>
                  <a:prstClr val="white"/>
                </a:solidFill>
                <a:latin typeface="Times New Roman" panose="02020603050405020304" pitchFamily="18" charset="0"/>
                <a:cs typeface="Times New Roman" panose="02020603050405020304" pitchFamily="18" charset="0"/>
                <a:sym typeface="Arial"/>
              </a:rPr>
              <a:t>I-ta-li-a là nơi khởi sinh nền văn minh nào?</a:t>
            </a:r>
            <a:endParaRPr lang="en-US" sz="4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6"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sz="3733">
              <a:solidFill>
                <a:prstClr val="white"/>
              </a:solidFill>
              <a:latin typeface="Times New Roman" panose="02020603050405020304" pitchFamily="18" charset="0"/>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6" y="3888570"/>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indent="-285744" algn="ctr" defTabSz="914377">
              <a:buClr>
                <a:prstClr val="white"/>
              </a:buClr>
              <a:buFont typeface="Wingdings" panose="05000000000000000000" pitchFamily="2" charset="2"/>
              <a:buChar char="w"/>
              <a:defRPr/>
            </a:pPr>
            <a:endParaRPr lang="en-US" sz="3733">
              <a:solidFill>
                <a:prstClr val="white"/>
              </a:solidFill>
              <a:latin typeface="Times New Roman" panose="02020603050405020304" pitchFamily="18" charset="0"/>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2" y="5716731"/>
            <a:ext cx="4650419" cy="666786"/>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3733" kern="0" dirty="0">
                <a:solidFill>
                  <a:prstClr val="white"/>
                </a:solidFill>
                <a:latin typeface="Times New Roman" panose="02020603050405020304" pitchFamily="18" charset="0"/>
                <a:cs typeface="Times New Roman" panose="02020603050405020304" pitchFamily="18" charset="0"/>
                <a:sym typeface="Arial"/>
              </a:rPr>
              <a:t>La </a:t>
            </a:r>
            <a:r>
              <a:rPr lang="en-US" sz="3733" kern="0" dirty="0" err="1">
                <a:solidFill>
                  <a:prstClr val="white"/>
                </a:solidFill>
                <a:latin typeface="Times New Roman" panose="02020603050405020304" pitchFamily="18" charset="0"/>
                <a:cs typeface="Times New Roman" panose="02020603050405020304" pitchFamily="18" charset="0"/>
                <a:sym typeface="Arial"/>
              </a:rPr>
              <a:t>Mã</a:t>
            </a:r>
            <a:r>
              <a:rPr lang="en-US" sz="3733" kern="0" dirty="0">
                <a:solidFill>
                  <a:prstClr val="white"/>
                </a:solidFill>
                <a:latin typeface="Times New Roman" panose="02020603050405020304" pitchFamily="18" charset="0"/>
                <a:cs typeface="Times New Roman" panose="02020603050405020304" pitchFamily="18" charset="0"/>
                <a:sym typeface="Arial"/>
              </a:rPr>
              <a:t>.</a:t>
            </a:r>
            <a:endPar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4125429"/>
            <a:ext cx="4650419" cy="666786"/>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3733" kern="0" dirty="0">
                <a:solidFill>
                  <a:prstClr val="white"/>
                </a:solidFill>
                <a:latin typeface="Times New Roman" panose="02020603050405020304" pitchFamily="18" charset="0"/>
                <a:cs typeface="Times New Roman" panose="02020603050405020304" pitchFamily="18" charset="0"/>
                <a:sym typeface="Arial"/>
              </a:rPr>
              <a:t>Hy </a:t>
            </a:r>
            <a:r>
              <a:rPr lang="en-US" sz="3733" kern="0" dirty="0" err="1">
                <a:solidFill>
                  <a:prstClr val="white"/>
                </a:solidFill>
                <a:latin typeface="Times New Roman" panose="02020603050405020304" pitchFamily="18" charset="0"/>
                <a:cs typeface="Times New Roman" panose="02020603050405020304" pitchFamily="18" charset="0"/>
                <a:sym typeface="Arial"/>
              </a:rPr>
              <a:t>Lạp</a:t>
            </a:r>
            <a:r>
              <a:rPr lang="en-US" sz="3733" kern="0" dirty="0">
                <a:solidFill>
                  <a:prstClr val="white"/>
                </a:solidFill>
                <a:latin typeface="Times New Roman" panose="02020603050405020304" pitchFamily="18" charset="0"/>
                <a:cs typeface="Times New Roman" panose="02020603050405020304" pitchFamily="18" charset="0"/>
                <a:sym typeface="Arial"/>
              </a:rPr>
              <a:t>..</a:t>
            </a:r>
            <a:endPar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733">
              <a:solidFill>
                <a:prstClr val="white"/>
              </a:solidFill>
              <a:latin typeface="Times New Roman" panose="02020603050405020304" pitchFamily="18"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733">
              <a:solidFill>
                <a:prstClr val="white"/>
              </a:solidFill>
              <a:latin typeface="Times New Roman" panose="02020603050405020304" pitchFamily="18" charset="0"/>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49071" y="4088251"/>
            <a:ext cx="4650419" cy="666786"/>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3733" kern="0" dirty="0">
                <a:solidFill>
                  <a:prstClr val="white"/>
                </a:solidFill>
                <a:latin typeface="Times New Roman" panose="02020603050405020304" pitchFamily="18" charset="0"/>
                <a:cs typeface="Times New Roman" panose="02020603050405020304" pitchFamily="18" charset="0"/>
                <a:sym typeface="Arial"/>
              </a:rPr>
              <a:t>Ai </a:t>
            </a:r>
            <a:r>
              <a:rPr lang="en-US" sz="3733" kern="0" dirty="0" err="1">
                <a:solidFill>
                  <a:prstClr val="white"/>
                </a:solidFill>
                <a:latin typeface="Times New Roman" panose="02020603050405020304" pitchFamily="18" charset="0"/>
                <a:cs typeface="Times New Roman" panose="02020603050405020304" pitchFamily="18" charset="0"/>
                <a:sym typeface="Arial"/>
              </a:rPr>
              <a:t>Cập</a:t>
            </a:r>
            <a:r>
              <a:rPr lang="en-US" sz="3733" kern="0" dirty="0">
                <a:solidFill>
                  <a:prstClr val="white"/>
                </a:solidFill>
                <a:latin typeface="Times New Roman" panose="02020603050405020304" pitchFamily="18" charset="0"/>
                <a:cs typeface="Times New Roman" panose="02020603050405020304" pitchFamily="18" charset="0"/>
                <a:sym typeface="Arial"/>
              </a:rPr>
              <a:t>.</a:t>
            </a:r>
            <a:endPar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63569" y="5665419"/>
            <a:ext cx="5407427" cy="666786"/>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vi-VN" sz="3733" kern="0" dirty="0">
                <a:solidFill>
                  <a:prstClr val="white"/>
                </a:solidFill>
                <a:latin typeface="Times New Roman" panose="02020603050405020304" pitchFamily="18" charset="0"/>
                <a:cs typeface="Times New Roman" panose="02020603050405020304" pitchFamily="18" charset="0"/>
                <a:sym typeface="Arial"/>
              </a:rPr>
              <a:t>Lưỡng Hà.</a:t>
            </a:r>
            <a:endParaRPr lang="en-US" sz="3733"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algn="ctr" defTabSz="1219170">
              <a:buClr>
                <a:srgbClr val="000000"/>
              </a:buClr>
              <a:defRPr/>
            </a:pPr>
            <a:r>
              <a:rPr lang="en-US" sz="8000"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78288797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21"/>
            <a:ext cx="2035421" cy="203542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23054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55443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384" y="26874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6682" y="1663361"/>
            <a:ext cx="10872191" cy="17575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4223" y="1893504"/>
            <a:ext cx="10177107" cy="1200329"/>
          </a:xfrm>
          <a:prstGeom prst="rect">
            <a:avLst/>
          </a:prstGeom>
          <a:noFill/>
        </p:spPr>
        <p:txBody>
          <a:bodyPr wrap="square" rtlCol="0">
            <a:spAutoFit/>
          </a:bodyPr>
          <a:lstStyle/>
          <a:p>
            <a:pPr algn="ctr" defTabSz="914377"/>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Yếu</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tố</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tự</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nhiên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có</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ý</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nghĩa</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quyết</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định</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đến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sự</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phát</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triển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của</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nền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văn</a:t>
            </a:r>
            <a:r>
              <a:rPr lang="en-US" sz="3600" b="1" dirty="0">
                <a:solidFill>
                  <a:prstClr val="white"/>
                </a:solidFill>
                <a:latin typeface="Times New Roman" panose="02020603050405020304" pitchFamily="18" charset="0"/>
                <a:cs typeface="Times New Roman" panose="02020603050405020304" pitchFamily="18" charset="0"/>
                <a:sym typeface="Arial"/>
              </a:rPr>
              <a:t> </a:t>
            </a:r>
            <a:r>
              <a:rPr lang="en-US" sz="3600" b="1" dirty="0" err="1">
                <a:solidFill>
                  <a:prstClr val="white"/>
                </a:solidFill>
                <a:latin typeface="Times New Roman" panose="02020603050405020304" pitchFamily="18" charset="0"/>
                <a:cs typeface="Times New Roman" panose="02020603050405020304" pitchFamily="18" charset="0"/>
                <a:sym typeface="Arial"/>
              </a:rPr>
              <a:t>minh</a:t>
            </a:r>
            <a:r>
              <a:rPr lang="en-US" sz="3600" b="1" dirty="0">
                <a:solidFill>
                  <a:prstClr val="white"/>
                </a:solidFill>
                <a:latin typeface="Times New Roman" panose="02020603050405020304" pitchFamily="18" charset="0"/>
                <a:cs typeface="Times New Roman" panose="02020603050405020304" pitchFamily="18" charset="0"/>
                <a:sym typeface="Arial"/>
              </a:rPr>
              <a:t> Hy </a:t>
            </a:r>
            <a:r>
              <a:rPr lang="en-US" sz="3600" b="1" dirty="0" err="1">
                <a:solidFill>
                  <a:prstClr val="white"/>
                </a:solidFill>
                <a:latin typeface="Times New Roman" panose="02020603050405020304" pitchFamily="18" charset="0"/>
                <a:cs typeface="Times New Roman" panose="02020603050405020304" pitchFamily="18" charset="0"/>
                <a:sym typeface="Arial"/>
              </a:rPr>
              <a:t>Lạp</a:t>
            </a:r>
            <a:r>
              <a:rPr lang="en-US" sz="3600" b="1" dirty="0">
                <a:solidFill>
                  <a:prstClr val="white"/>
                </a:solidFill>
                <a:latin typeface="Times New Roman" panose="02020603050405020304" pitchFamily="18" charset="0"/>
                <a:cs typeface="Times New Roman" panose="02020603050405020304" pitchFamily="18" charset="0"/>
                <a:sym typeface="Arial"/>
              </a:rPr>
              <a:t> – </a:t>
            </a:r>
            <a:r>
              <a:rPr lang="en-US" sz="3600" b="1" dirty="0" err="1">
                <a:solidFill>
                  <a:prstClr val="white"/>
                </a:solidFill>
                <a:latin typeface="Times New Roman" panose="02020603050405020304" pitchFamily="18" charset="0"/>
                <a:cs typeface="Times New Roman" panose="02020603050405020304" pitchFamily="18" charset="0"/>
                <a:sym typeface="Arial"/>
              </a:rPr>
              <a:t>Rô</a:t>
            </a:r>
            <a:r>
              <a:rPr lang="en-US" sz="3600" b="1" dirty="0">
                <a:solidFill>
                  <a:prstClr val="white"/>
                </a:solidFill>
                <a:latin typeface="Times New Roman" panose="02020603050405020304" pitchFamily="18" charset="0"/>
                <a:cs typeface="Times New Roman" panose="02020603050405020304" pitchFamily="18" charset="0"/>
                <a:sym typeface="Arial"/>
              </a:rPr>
              <a:t> ma </a:t>
            </a:r>
            <a:r>
              <a:rPr lang="en-US" sz="3600" b="1" dirty="0" err="1">
                <a:solidFill>
                  <a:prstClr val="white"/>
                </a:solidFill>
                <a:latin typeface="Times New Roman" panose="02020603050405020304" pitchFamily="18" charset="0"/>
                <a:cs typeface="Times New Roman" panose="02020603050405020304" pitchFamily="18" charset="0"/>
                <a:sym typeface="Arial"/>
              </a:rPr>
              <a:t>là</a:t>
            </a:r>
            <a:endParaRPr lang="en-US" sz="3600" b="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10" y="5503032"/>
            <a:ext cx="5249773" cy="13549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chemeClr val="bg1"/>
              </a:solidFill>
              <a:latin typeface="Times New Roman" panose="02020603050405020304" pitchFamily="18" charset="0"/>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420392" y="4063832"/>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chemeClr val="bg1"/>
              </a:solidFill>
              <a:latin typeface="Times New Roman" panose="02020603050405020304" pitchFamily="18" charset="0"/>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561730" y="6025228"/>
            <a:ext cx="5249773" cy="461665"/>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400" dirty="0" err="1">
                <a:solidFill>
                  <a:schemeClr val="bg1"/>
                </a:solidFill>
                <a:latin typeface="Times New Roman" panose="02020603050405020304" pitchFamily="18" charset="0"/>
                <a:cs typeface="Times New Roman" panose="02020603050405020304" pitchFamily="18" charset="0"/>
              </a:rPr>
              <a:t>Biển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Hải</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848087" y="4400970"/>
            <a:ext cx="4650419"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Khí</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hậu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ấm</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áp</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trong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lành</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4042429"/>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chemeClr val="bg1"/>
              </a:solidFill>
              <a:latin typeface="Times New Roman" panose="02020603050405020304" pitchFamily="18" charset="0"/>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80498" y="5521366"/>
            <a:ext cx="5249773" cy="13549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a:solidFill>
                <a:schemeClr val="bg1"/>
              </a:solidFill>
              <a:latin typeface="Times New Roman" panose="02020603050405020304" pitchFamily="18" charset="0"/>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95061" y="4334622"/>
            <a:ext cx="5061856"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2400" dirty="0" err="1">
                <a:solidFill>
                  <a:schemeClr val="bg1"/>
                </a:solidFill>
                <a:latin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789926" y="6002446"/>
            <a:ext cx="4999816" cy="461665"/>
          </a:xfrm>
          <a:prstGeom prst="rect">
            <a:avLst/>
          </a:prstGeom>
          <a:noFill/>
        </p:spPr>
        <p:txBody>
          <a:bodyPr wrap="square" rtlCol="0">
            <a:spAutoFit/>
          </a:bodyPr>
          <a:lstStyle/>
          <a:p>
            <a:pPr marL="342891" indent="-342891" defTabSz="914377">
              <a:buClr>
                <a:prstClr val="white"/>
              </a:buClr>
              <a:buFont typeface="Wingdings" panose="05000000000000000000" pitchFamily="2" charset="2"/>
              <a:buChar char="w"/>
              <a:defRPr/>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Hệ</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thống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các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sông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lớn</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2277750" y="201492"/>
            <a:ext cx="8536952" cy="1354217"/>
          </a:xfrm>
          <a:prstGeom prst="rect">
            <a:avLst/>
          </a:prstGeom>
          <a:noFill/>
        </p:spPr>
        <p:txBody>
          <a:bodyPr wrap="none" lIns="121920" tIns="60960" rIns="121920" bIns="60960">
            <a:spAutoFit/>
          </a:bodyPr>
          <a:lstStyle/>
          <a:p>
            <a:pPr algn="ctr" defTabSz="1219170">
              <a:buClr>
                <a:srgbClr val="000000"/>
              </a:buClr>
              <a:defRPr/>
            </a:pPr>
            <a:r>
              <a:rPr lang="en-US" sz="8000"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428874156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useBgFill="1">
        <p:nvSpPr>
          <p:cNvPr id="19" name="Rectangle 18" descr="&quot;&quot;">
            <a:extLst>
              <a:ext uri="{FF2B5EF4-FFF2-40B4-BE49-F238E27FC236}">
                <a16:creationId xmlns:a16="http://schemas.microsoft.com/office/drawing/2014/main" id="{F8A12622-87D5-6946-AA2E-C3A48016D0CB}"/>
              </a:ext>
            </a:extLst>
          </p:cNvPr>
          <p:cNvSpPr>
            <a:spLocks noGrp="1" noRot="1" noChangeAspect="1" noMove="1" noResize="1" noEditPoints="1" noAdjustHandles="1" noChangeArrowheads="1" noChangeShapeType="1" noTextEdit="1"/>
          </p:cNvSpPr>
          <p:nvPr/>
        </p:nvSpPr>
        <p:spPr>
          <a:xfrm>
            <a:off x="0" y="7938"/>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A94492-4616-5645-A2E0-4EB4D22EFF30}"/>
              </a:ext>
            </a:extLst>
          </p:cNvPr>
          <p:cNvSpPr>
            <a:spLocks noGrp="1"/>
          </p:cNvSpPr>
          <p:nvPr>
            <p:ph type="title"/>
          </p:nvPr>
        </p:nvSpPr>
        <p:spPr>
          <a:xfrm>
            <a:off x="560388" y="1577975"/>
            <a:ext cx="3940175" cy="4826000"/>
          </a:xfrm>
          <a:ln w="38100">
            <a:solidFill>
              <a:schemeClr val="accent2"/>
            </a:solidFill>
            <a:prstDash val="lgDash"/>
            <a:miter lim="800000"/>
            <a:headEnd/>
            <a:tailEnd/>
          </a:ln>
        </p:spPr>
        <p:txBody>
          <a:bodyPr/>
          <a:lstStyle/>
          <a:p>
            <a:pPr algn="ctr" eaLnBrk="1" hangingPunct="1"/>
            <a:r>
              <a:rPr lang="en-US" altLang="en-US" sz="6000" b="1" dirty="0">
                <a:latin typeface="#9Slide03 AllRoundGothic" panose="020B0703020202020104" pitchFamily="34" charset="77"/>
              </a:rPr>
              <a:t>NỘI DUNG BÀI HỌC </a:t>
            </a:r>
          </a:p>
        </p:txBody>
      </p:sp>
      <p:cxnSp>
        <p:nvCxnSpPr>
          <p:cNvPr id="21" name="Straight Connector 20" descr="&quot;&quot;">
            <a:extLst>
              <a:ext uri="{FF2B5EF4-FFF2-40B4-BE49-F238E27FC236}">
                <a16:creationId xmlns:a16="http://schemas.microsoft.com/office/drawing/2014/main" id="{2628D74D-9F95-E846-8998-68CB105374F3}"/>
              </a:ext>
            </a:extLst>
          </p:cNvPr>
          <p:cNvCxnSpPr>
            <a:cxnSpLocks noGrp="1" noRot="1" noChangeAspect="1" noMove="1" noResize="1" noEditPoints="1" noAdjustHandles="1" noChangeArrowheads="1" noChangeShapeType="1"/>
          </p:cNvCxnSpPr>
          <p:nvPr/>
        </p:nvCxnSpPr>
        <p:spPr>
          <a:xfrm>
            <a:off x="4729956"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5" name="Content Placeholder 2">
            <a:extLst>
              <a:ext uri="{FF2B5EF4-FFF2-40B4-BE49-F238E27FC236}">
                <a16:creationId xmlns:a16="http://schemas.microsoft.com/office/drawing/2014/main" id="{EFC729A5-AA63-FA4D-80FA-86C2FA4D111E}"/>
              </a:ext>
            </a:extLst>
          </p:cNvPr>
          <p:cNvGraphicFramePr>
            <a:graphicFrameLocks noGrp="1"/>
          </p:cNvGraphicFramePr>
          <p:nvPr>
            <p:ph idx="1"/>
            <p:extLst>
              <p:ext uri="{D42A27DB-BD31-4B8C-83A1-F6EECF244321}">
                <p14:modId xmlns:p14="http://schemas.microsoft.com/office/powerpoint/2010/main" val="822545938"/>
              </p:ext>
            </p:extLst>
          </p:nvPr>
        </p:nvGraphicFramePr>
        <p:xfrm>
          <a:off x="5182907" y="1064579"/>
          <a:ext cx="678378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21"/>
            <a:ext cx="2035421" cy="203542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6042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55443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384" y="26874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6681" y="1663361"/>
            <a:ext cx="10872191" cy="19088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4223" y="1779286"/>
            <a:ext cx="10177107" cy="1446550"/>
          </a:xfrm>
          <a:prstGeom prst="rect">
            <a:avLst/>
          </a:prstGeom>
          <a:noFill/>
        </p:spPr>
        <p:txBody>
          <a:bodyPr wrap="square" rtlCol="0">
            <a:spAutoFit/>
          </a:bodyPr>
          <a:lstStyle/>
          <a:p>
            <a:pPr algn="ctr" defTabSz="914377"/>
            <a:r>
              <a:rPr lang="vi-VN" sz="4400" b="1" dirty="0">
                <a:solidFill>
                  <a:srgbClr val="FFFF00"/>
                </a:solidFill>
                <a:latin typeface="Times New Roman" panose="02020603050405020304" pitchFamily="18" charset="0"/>
                <a:cs typeface="Times New Roman" panose="02020603050405020304" pitchFamily="18" charset="0"/>
                <a:sym typeface="Arial"/>
              </a:rPr>
              <a:t>Người Hy Lạp và Rô-ma đã đưa các sản phẩm thủ công nghiệp bán ở đâu?</a:t>
            </a:r>
            <a:endParaRPr lang="en-US" sz="4400" b="1" dirty="0">
              <a:solidFill>
                <a:srgbClr val="FFFF00"/>
              </a:solidFill>
              <a:latin typeface="Times New Roman" panose="02020603050405020304" pitchFamily="18" charset="0"/>
              <a:cs typeface="Times New Roman" panose="02020603050405020304" pitchFamily="18" charset="0"/>
              <a:sym typeface="Aria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10" y="5503032"/>
            <a:ext cx="5249773" cy="1149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schemeClr val="bg1"/>
              </a:solidFill>
              <a:latin typeface="Times New Roman" panose="02020603050405020304" pitchFamily="18" charset="0"/>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420392" y="4063832"/>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schemeClr val="bg1"/>
              </a:solidFill>
              <a:latin typeface="Times New Roman" panose="02020603050405020304" pitchFamily="18" charset="0"/>
              <a:cs typeface="Times New Roman" panose="02020603050405020304" pitchFamily="18" charset="0"/>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78879" y="5670575"/>
            <a:ext cx="5503101" cy="954107"/>
          </a:xfrm>
          <a:prstGeom prst="rect">
            <a:avLst/>
          </a:prstGeom>
          <a:noFill/>
        </p:spPr>
        <p:txBody>
          <a:bodyPr wrap="square" rtlCol="0">
            <a:spAutoFit/>
          </a:bodyPr>
          <a:lstStyle/>
          <a:p>
            <a:pPr algn="ctr" defTabSz="914377"/>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dirty="0" err="1">
                <a:solidFill>
                  <a:schemeClr val="bg1"/>
                </a:solidFill>
                <a:latin typeface="Times New Roman" panose="02020603050405020304" pitchFamily="18" charset="0"/>
                <a:cs typeface="Times New Roman" panose="02020603050405020304" pitchFamily="18" charset="0"/>
              </a:rPr>
              <a:t>Khắp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miền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biển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Hải</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340604" y="4416543"/>
            <a:ext cx="5289667" cy="523220"/>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vi-VN" sz="2800" dirty="0">
                <a:solidFill>
                  <a:schemeClr val="bg1"/>
                </a:solidFill>
                <a:latin typeface="Times New Roman" panose="02020603050405020304" pitchFamily="18" charset="0"/>
                <a:cs typeface="Times New Roman" panose="02020603050405020304" pitchFamily="18" charset="0"/>
              </a:rPr>
              <a:t>Khắp các nước phương Đông.</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4042429"/>
            <a:ext cx="5249773" cy="11522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schemeClr val="bg1"/>
              </a:solidFill>
              <a:latin typeface="Times New Roman" panose="02020603050405020304" pitchFamily="18" charset="0"/>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80498" y="5521367"/>
            <a:ext cx="5249773" cy="1149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a:solidFill>
                <a:schemeClr val="bg1"/>
              </a:solidFill>
              <a:latin typeface="Times New Roman" panose="02020603050405020304" pitchFamily="18" charset="0"/>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56936" y="4327676"/>
            <a:ext cx="5061856" cy="523220"/>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2800" dirty="0" err="1">
                <a:solidFill>
                  <a:schemeClr val="bg1"/>
                </a:solidFill>
                <a:latin typeface="Times New Roman" panose="02020603050405020304" pitchFamily="18" charset="0"/>
                <a:cs typeface="Times New Roman" panose="02020603050405020304" pitchFamily="18" charset="0"/>
              </a:rPr>
              <a:t>Khắp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giới</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307711" y="5798815"/>
            <a:ext cx="5205410" cy="523220"/>
          </a:xfrm>
          <a:prstGeom prst="rect">
            <a:avLst/>
          </a:prstGeom>
          <a:noFill/>
        </p:spPr>
        <p:txBody>
          <a:bodyPr wrap="square" rtlCol="0">
            <a:spAutoFit/>
          </a:bodyPr>
          <a:lstStyle/>
          <a:p>
            <a:pPr marL="342891" indent="-342891" algn="ctr" defTabSz="914377">
              <a:buClr>
                <a:prstClr val="white"/>
              </a:buClr>
              <a:buFont typeface="Wingdings" panose="05000000000000000000" pitchFamily="2" charset="2"/>
              <a:buChar char="w"/>
              <a:defRPr/>
            </a:pP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800" dirty="0" err="1">
                <a:solidFill>
                  <a:schemeClr val="bg1"/>
                </a:solidFill>
                <a:latin typeface="Times New Roman" panose="02020603050405020304" pitchFamily="18" charset="0"/>
                <a:cs typeface="Times New Roman" panose="02020603050405020304" pitchFamily="18" charset="0"/>
              </a:rPr>
              <a:t>Khắp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Trung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73C11B83-CAFB-FF4C-9076-BC4109B735D5}"/>
              </a:ext>
            </a:extLst>
          </p:cNvPr>
          <p:cNvSpPr/>
          <p:nvPr/>
        </p:nvSpPr>
        <p:spPr>
          <a:xfrm>
            <a:off x="2287368" y="201492"/>
            <a:ext cx="8517716" cy="1354217"/>
          </a:xfrm>
          <a:prstGeom prst="rect">
            <a:avLst/>
          </a:prstGeom>
          <a:noFill/>
        </p:spPr>
        <p:txBody>
          <a:bodyPr wrap="none" lIns="121920" tIns="60960" rIns="121920" bIns="60960">
            <a:spAutoFit/>
          </a:bodyPr>
          <a:lstStyle/>
          <a:p>
            <a:pPr algn="ctr" defTabSz="1219170">
              <a:buClr>
                <a:srgbClr val="000000"/>
              </a:buClr>
              <a:defRPr/>
            </a:pPr>
            <a:r>
              <a:rPr lang="en-US" sz="8000"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74525243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24" presetClass="emph" presetSubtype="0" fill="hold" grpId="3" nodeType="withEffect">
                                  <p:stCondLst>
                                    <p:cond delay="3000"/>
                                  </p:stCondLst>
                                  <p:childTnLst>
                                    <p:animClr clrSpc="hsl" dir="cw">
                                      <p:cBhvr override="childStyle">
                                        <p:cTn id="159" dur="500" fill="hold"/>
                                        <p:tgtEl>
                                          <p:spTgt spid="25"/>
                                        </p:tgtEl>
                                        <p:attrNameLst>
                                          <p:attrName>style.color</p:attrName>
                                        </p:attrNameLst>
                                      </p:cBhvr>
                                      <p:by>
                                        <p:hsl h="0" s="-12549" l="-25098"/>
                                      </p:by>
                                    </p:animClr>
                                    <p:animClr clrSpc="hsl" dir="cw">
                                      <p:cBhvr>
                                        <p:cTn id="160" dur="500" fill="hold"/>
                                        <p:tgtEl>
                                          <p:spTgt spid="25"/>
                                        </p:tgtEl>
                                        <p:attrNameLst>
                                          <p:attrName>fillcolor</p:attrName>
                                        </p:attrNameLst>
                                      </p:cBhvr>
                                      <p:by>
                                        <p:hsl h="0" s="-12549" l="-25098"/>
                                      </p:by>
                                    </p:animClr>
                                    <p:animClr clrSpc="hsl" dir="cw">
                                      <p:cBhvr>
                                        <p:cTn id="161" dur="500" fill="hold"/>
                                        <p:tgtEl>
                                          <p:spTgt spid="25"/>
                                        </p:tgtEl>
                                        <p:attrNameLst>
                                          <p:attrName>stroke.color</p:attrName>
                                        </p:attrNameLst>
                                      </p:cBhvr>
                                      <p:by>
                                        <p:hsl h="0" s="-12549" l="-25098"/>
                                      </p:by>
                                    </p:animClr>
                                    <p:set>
                                      <p:cBhvr>
                                        <p:cTn id="16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3" fill="hold" display="0">
                  <p:stCondLst>
                    <p:cond delay="indefinite"/>
                  </p:stCondLst>
                  <p:endCondLst>
                    <p:cond evt="onStopAudio" delay="0">
                      <p:tgtEl>
                        <p:sldTgt/>
                      </p:tgtEl>
                    </p:cond>
                  </p:endCondLst>
                </p:cTn>
                <p:tgtEl>
                  <p:spTgt spid="39"/>
                </p:tgtEl>
              </p:cMediaNode>
            </p:audio>
            <p:audio>
              <p:cMediaNode vol="80000">
                <p:cTn id="164" fill="hold" display="0">
                  <p:stCondLst>
                    <p:cond delay="indefinite"/>
                  </p:stCondLst>
                  <p:endCondLst>
                    <p:cond evt="onStopAudio" delay="0">
                      <p:tgtEl>
                        <p:sldTgt/>
                      </p:tgtEl>
                    </p:cond>
                  </p:endCondLst>
                </p:cTn>
                <p:tgtEl>
                  <p:spTgt spid="40"/>
                </p:tgtEl>
              </p:cMediaNode>
            </p:audio>
            <p:audio>
              <p:cMediaNode vol="80000">
                <p:cTn id="16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5" grpId="3"/>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596070" y="260933"/>
            <a:ext cx="3400061" cy="231493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305668" y="1644761"/>
            <a:ext cx="635000" cy="59266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304124" y="644387"/>
            <a:ext cx="635000" cy="5926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359180" y="1508535"/>
            <a:ext cx="635000" cy="592667"/>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461787" y="2272116"/>
            <a:ext cx="6044282" cy="1600438"/>
          </a:xfrm>
          <a:prstGeom prst="rect">
            <a:avLst/>
          </a:prstGeom>
          <a:noFill/>
        </p:spPr>
        <p:txBody>
          <a:bodyPr wrap="none" lIns="121920" tIns="60960" rIns="121920" bIns="60960">
            <a:spAutoFit/>
          </a:bodyPr>
          <a:lstStyle/>
          <a:p>
            <a:pPr algn="ctr" defTabSz="1219170">
              <a:buClr>
                <a:srgbClr val="000000"/>
              </a:buClr>
              <a:defRPr/>
            </a:pPr>
            <a:r>
              <a:rPr lang="vi-VN" sz="9600" b="1" kern="0" dirty="0">
                <a:ln w="0"/>
                <a:solidFill>
                  <a:srgbClr val="FF0000"/>
                </a:solidFill>
                <a:effectLst>
                  <a:reflection blurRad="6350" stA="53000" endA="300" endPos="35500" dir="5400000" sy="-90000" algn="bl" rotWithShape="0"/>
                </a:effectLst>
                <a:latin typeface="Snell Roundhand Black" panose="02000603080000090004" pitchFamily="2" charset="77"/>
                <a:ea typeface="Times New Roman" panose="02020603050405020304" pitchFamily="18" charset="0"/>
                <a:cs typeface="Arial"/>
                <a:sym typeface="Arial"/>
              </a:rPr>
              <a:t>Vận Dụng</a:t>
            </a:r>
            <a:endParaRPr lang="en-VN" sz="96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8122303" y="345508"/>
            <a:ext cx="3400061" cy="6083784"/>
          </a:xfrm>
          <a:prstGeom prst="rect">
            <a:avLst/>
          </a:prstGeom>
        </p:spPr>
      </p:pic>
    </p:spTree>
  </p:cSld>
  <p:clrMapOvr>
    <a:masterClrMapping/>
  </p:clrMapOvr>
  <p:transition spd="med">
    <p:wheel spokes="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图片 1">
            <a:extLst>
              <a:ext uri="{FF2B5EF4-FFF2-40B4-BE49-F238E27FC236}">
                <a16:creationId xmlns:a16="http://schemas.microsoft.com/office/drawing/2014/main" id="{5C43655C-A0CE-A7C1-A41D-D323A2AB2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3888EE4A-B806-8577-B907-5DF64E8E5D3E}"/>
              </a:ext>
            </a:extLst>
          </p:cNvPr>
          <p:cNvSpPr/>
          <p:nvPr/>
        </p:nvSpPr>
        <p:spPr>
          <a:xfrm>
            <a:off x="1438275" y="1639888"/>
            <a:ext cx="9542463" cy="323056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微软雅黑"/>
              <a:cs typeface="+mn-cs"/>
            </a:endParaRPr>
          </a:p>
        </p:txBody>
      </p:sp>
      <p:pic>
        <p:nvPicPr>
          <p:cNvPr id="7" name="图片 6">
            <a:extLst>
              <a:ext uri="{FF2B5EF4-FFF2-40B4-BE49-F238E27FC236}">
                <a16:creationId xmlns:a16="http://schemas.microsoft.com/office/drawing/2014/main" id="{7AF2BDA2-73B8-CBC8-7387-26CF47304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446" t="-2" r="316" b="68387"/>
          <a:stretch>
            <a:fillRect/>
          </a:stretch>
        </p:blipFill>
        <p:spPr bwMode="auto">
          <a:xfrm>
            <a:off x="10750550" y="-34925"/>
            <a:ext cx="144145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D305ACDD-7FB0-2DCF-C86D-8D00308F7DB8}"/>
              </a:ext>
            </a:extLst>
          </p:cNvPr>
          <p:cNvSpPr>
            <a:spLocks noChangeArrowheads="1"/>
          </p:cNvSpPr>
          <p:nvPr/>
        </p:nvSpPr>
        <p:spPr bwMode="auto">
          <a:xfrm>
            <a:off x="4662488" y="2530475"/>
            <a:ext cx="5435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8000" b="1" i="0" u="none" strike="noStrike" kern="1200" cap="none" spc="0" normalizeH="0" baseline="0" noProof="0">
                <a:ln>
                  <a:noFill/>
                </a:ln>
                <a:solidFill>
                  <a:srgbClr val="EF6838"/>
                </a:solidFill>
                <a:effectLst/>
                <a:uLnTx/>
                <a:uFillTx/>
                <a:latin typeface="#9Slide05 SVNClementine" panose="020F0502020204030203" pitchFamily="34" charset="77"/>
                <a:ea typeface="小白"/>
                <a:cs typeface="小白"/>
              </a:rPr>
              <a:t>VẬN DỤNG</a:t>
            </a:r>
            <a:endParaRPr kumimoji="0" lang="zh-CN" altLang="en-US" sz="8000" b="1" i="0" u="none" strike="noStrike" kern="1200" cap="none" spc="0" normalizeH="0" baseline="0" noProof="0">
              <a:ln>
                <a:noFill/>
              </a:ln>
              <a:solidFill>
                <a:srgbClr val="EF6838"/>
              </a:solidFill>
              <a:effectLst/>
              <a:uLnTx/>
              <a:uFillTx/>
              <a:latin typeface="#9Slide05 SVNClementine" panose="020F0502020204030203" pitchFamily="34" charset="77"/>
              <a:ea typeface="小白"/>
              <a:cs typeface="小白"/>
            </a:endParaRPr>
          </a:p>
        </p:txBody>
      </p:sp>
      <p:pic>
        <p:nvPicPr>
          <p:cNvPr id="14" name="图片 13">
            <a:extLst>
              <a:ext uri="{FF2B5EF4-FFF2-40B4-BE49-F238E27FC236}">
                <a16:creationId xmlns:a16="http://schemas.microsoft.com/office/drawing/2014/main" id="{54C865CF-C51A-B076-A9AA-4D0034EA8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076" t="80788" r="25575" b="8215"/>
          <a:stretch>
            <a:fillRect/>
          </a:stretch>
        </p:blipFill>
        <p:spPr bwMode="auto">
          <a:xfrm>
            <a:off x="8415338" y="5314950"/>
            <a:ext cx="377666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Bé tập thể dục buổi sáng - Lớp 1-2 trường TH, THCS, THPT Albert Einstein">
            <a:extLst>
              <a:ext uri="{FF2B5EF4-FFF2-40B4-BE49-F238E27FC236}">
                <a16:creationId xmlns:a16="http://schemas.microsoft.com/office/drawing/2014/main" id="{BCFA7D5A-267D-8A2C-6C63-5CB999EDB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4675" y="2239963"/>
            <a:ext cx="2906713"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id="{A80737D9-87CB-D54C-26AA-52181BCDA9C7}"/>
              </a:ext>
            </a:extLst>
          </p:cNvPr>
          <p:cNvSpPr/>
          <p:nvPr/>
        </p:nvSpPr>
        <p:spPr>
          <a:xfrm>
            <a:off x="1676400" y="1801813"/>
            <a:ext cx="8929688" cy="2927350"/>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2" presetClass="entr" presetSubtype="1"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10" fill="hold"/>
                                        <p:tgtEl>
                                          <p:spTgt spid="1026"/>
                                        </p:tgtEl>
                                        <p:attrNameLst>
                                          <p:attrName>ppt_x</p:attrName>
                                        </p:attrNameLst>
                                      </p:cBhvr>
                                      <p:tavLst>
                                        <p:tav tm="0">
                                          <p:val>
                                            <p:strVal val="#ppt_x"/>
                                          </p:val>
                                        </p:tav>
                                        <p:tav tm="100000">
                                          <p:val>
                                            <p:strVal val="#ppt_x"/>
                                          </p:val>
                                        </p:tav>
                                      </p:tavLst>
                                    </p:anim>
                                    <p:anim calcmode="lin" valueType="num">
                                      <p:cBhvr additive="base">
                                        <p:cTn id="28" dur="10" fill="hold"/>
                                        <p:tgtEl>
                                          <p:spTgt spid="1026"/>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7802B2-2E12-8DD3-DE8C-CD50FE35A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45"/>
          <a:stretch>
            <a:fillRect/>
          </a:stretch>
        </p:blipFill>
        <p:spPr bwMode="auto">
          <a:xfrm>
            <a:off x="6129338" y="0"/>
            <a:ext cx="6062662"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8128340-414D-2C83-0AED-4F83C7848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62663"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8A002E8-4625-683A-5493-3427B3AA803D}"/>
              </a:ext>
            </a:extLst>
          </p:cNvPr>
          <p:cNvSpPr txBox="1">
            <a:spLocks noChangeArrowheads="1"/>
          </p:cNvSpPr>
          <p:nvPr/>
        </p:nvSpPr>
        <p:spPr bwMode="auto">
          <a:xfrm>
            <a:off x="152400" y="6230938"/>
            <a:ext cx="11820525" cy="523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VN" altLang="en-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Nhà nước thành bang Hy Lạp và nhà nước để chế La Mã có điểm gì khác nhau?</a:t>
            </a:r>
          </a:p>
        </p:txBody>
      </p:sp>
    </p:spTree>
    <p:extLst>
      <p:ext uri="{BB962C8B-B14F-4D97-AF65-F5344CB8AC3E}">
        <p14:creationId xmlns:p14="http://schemas.microsoft.com/office/powerpoint/2010/main" val="28240596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algn="ctr" defTabSz="1219170">
              <a:buClr>
                <a:srgbClr val="000000"/>
              </a:buClr>
              <a:defRPr/>
            </a:pPr>
            <a:r>
              <a:rPr lang="en-US" altLang="vi-VN" sz="7200" b="1" kern="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DẶN DÒ</a:t>
            </a:r>
            <a:endParaRPr lang="en-VN" sz="7200" b="1" kern="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algn="just" defTabSz="1219170">
              <a:buClr>
                <a:srgbClr val="000000"/>
              </a:buClr>
              <a:defRPr/>
            </a:pPr>
            <a:r>
              <a:rPr lang="en-US" sz="4800" b="1" kern="0" dirty="0">
                <a:solidFill>
                  <a:srgbClr val="00B0F0"/>
                </a:solidFill>
                <a:latin typeface="Times New Roman" panose="02020603050405020304" pitchFamily="18" charset="0"/>
                <a:cs typeface="Times New Roman" panose="02020603050405020304" pitchFamily="18" charset="0"/>
                <a:sym typeface="Arial"/>
              </a:rPr>
              <a:t>- HỌC BÀI CŨ VÀ  XEM LẠI CÁC CÂU HỎI TRONG BÀI ĐÃ HỌC.</a:t>
            </a:r>
          </a:p>
          <a:p>
            <a:pPr algn="just" defTabSz="1219170">
              <a:buClr>
                <a:srgbClr val="000000"/>
              </a:buClr>
              <a:defRPr/>
            </a:pPr>
            <a:r>
              <a:rPr lang="en-US" sz="4800" b="1" kern="0" dirty="0">
                <a:solidFill>
                  <a:srgbClr val="00B0F0"/>
                </a:solidFill>
                <a:latin typeface="Times New Roman" panose="02020603050405020304" pitchFamily="18" charset="0"/>
                <a:cs typeface="Times New Roman" panose="02020603050405020304" pitchFamily="18" charset="0"/>
                <a:sym typeface="Arial"/>
              </a:rPr>
              <a:t>- CHUẨN BỊ BÀI MỚI.</a:t>
            </a:r>
            <a:endParaRPr lang="en-VN" sz="4800" b="1" kern="0" dirty="0">
              <a:solidFill>
                <a:srgbClr val="00B0F0"/>
              </a:solidFill>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8935310" y="4575535"/>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3"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heel(3)">
                                          <p:cBhvr>
                                            <p:cTn id="20" dur="750"/>
                                            <p:tgtEl>
                                              <p:spTgt spid="3">
                                                <p:txEl>
                                                  <p:pRg st="0" end="0"/>
                                                </p:txEl>
                                              </p:spTgt>
                                            </p:tgtEl>
                                          </p:cBhvr>
                                        </p:animEffect>
                                      </p:childTnLst>
                                    </p:cTn>
                                  </p:par>
                                </p:childTnLst>
                              </p:cTn>
                            </p:par>
                            <p:par>
                              <p:cTn id="21" fill="hold">
                                <p:stCondLst>
                                  <p:cond delay="1250"/>
                                </p:stCondLst>
                                <p:childTnLst>
                                  <p:par>
                                    <p:cTn id="22" presetID="21" presetClass="entr" presetSubtype="3"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heel(3)">
                                          <p:cBhvr>
                                            <p:cTn id="24" dur="750"/>
                                            <p:tgtEl>
                                              <p:spTgt spid="3">
                                                <p:txEl>
                                                  <p:pRg st="1" end="1"/>
                                                </p:txEl>
                                              </p:spTgt>
                                            </p:tgtEl>
                                          </p:cBhvr>
                                        </p:animEffect>
                                      </p:childTnLst>
                                    </p:cTn>
                                  </p:par>
                                </p:childTnLst>
                              </p:cTn>
                            </p:par>
                            <p:par>
                              <p:cTn id="25" fill="hold">
                                <p:stCondLst>
                                  <p:cond delay="2000"/>
                                </p:stCondLst>
                                <p:childTnLst>
                                  <p:par>
                                    <p:cTn id="26" presetID="45" presetClass="entr" presetSubtype="0" repeatCount="200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0"/>
                                            <p:tgtEl>
                                              <p:spTgt spid="5"/>
                                            </p:tgtEl>
                                          </p:cBhvr>
                                        </p:animEffect>
                                        <p:anim calcmode="lin" valueType="num">
                                          <p:cBhvr>
                                            <p:cTn id="29" dur="5000" fill="hold"/>
                                            <p:tgtEl>
                                              <p:spTgt spid="5"/>
                                            </p:tgtEl>
                                            <p:attrNameLst>
                                              <p:attrName>ppt_w</p:attrName>
                                            </p:attrNameLst>
                                          </p:cBhvr>
                                          <p:tavLst>
                                            <p:tav tm="0" fmla="#ppt_w*sin(2.5*pi*$)">
                                              <p:val>
                                                <p:fltVal val="0"/>
                                              </p:val>
                                            </p:tav>
                                            <p:tav tm="100000">
                                              <p:val>
                                                <p:fltVal val="1"/>
                                              </p:val>
                                            </p:tav>
                                          </p:tavLst>
                                        </p:anim>
                                        <p:anim calcmode="lin" valueType="num">
                                          <p:cBhvr>
                                            <p:cTn id="3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12" y="177800"/>
            <a:ext cx="8378000" cy="4707200"/>
          </a:xfrm>
        </p:spPr>
        <p:txBody>
          <a:bodyPr/>
          <a:lstStyle/>
          <a:p>
            <a:r>
              <a:rPr lang="en-US" sz="7333"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09544018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5" name="Picture 4">
            <a:extLst>
              <a:ext uri="{FF2B5EF4-FFF2-40B4-BE49-F238E27FC236}">
                <a16:creationId xmlns:a16="http://schemas.microsoft.com/office/drawing/2014/main" id="{5B918372-841E-3447-AD9C-0500839DA013}"/>
              </a:ext>
            </a:extLst>
          </p:cNvPr>
          <p:cNvPicPr>
            <a:picLocks noChangeAspect="1"/>
          </p:cNvPicPr>
          <p:nvPr/>
        </p:nvPicPr>
        <p:blipFill>
          <a:blip r:embed="rId3"/>
          <a:stretch>
            <a:fillRect/>
          </a:stretch>
        </p:blipFill>
        <p:spPr>
          <a:xfrm>
            <a:off x="449179" y="256675"/>
            <a:ext cx="11438021" cy="6352672"/>
          </a:xfrm>
          <a:prstGeom prst="rect">
            <a:avLst/>
          </a:prstGeom>
        </p:spPr>
      </p:pic>
      <p:sp>
        <p:nvSpPr>
          <p:cNvPr id="18" name="Google Shape;960;p34">
            <a:extLst>
              <a:ext uri="{FF2B5EF4-FFF2-40B4-BE49-F238E27FC236}">
                <a16:creationId xmlns:a16="http://schemas.microsoft.com/office/drawing/2014/main" id="{B7A4AAB8-656A-A34B-BB0D-7071442F1E31}"/>
              </a:ext>
            </a:extLst>
          </p:cNvPr>
          <p:cNvSpPr txBox="1">
            <a:spLocks noGrp="1"/>
          </p:cNvSpPr>
          <p:nvPr>
            <p:ph type="title"/>
          </p:nvPr>
        </p:nvSpPr>
        <p:spPr>
          <a:xfrm>
            <a:off x="2759157" y="256675"/>
            <a:ext cx="7219032" cy="1122400"/>
          </a:xfrm>
          <a:prstGeom prst="rect">
            <a:avLst/>
          </a:prstGeom>
          <a:solidFill>
            <a:srgbClr val="9CC45A">
              <a:alpha val="59000"/>
            </a:srgbClr>
          </a:solidFill>
          <a:ln>
            <a:noFill/>
          </a:ln>
        </p:spPr>
        <p:style>
          <a:lnRef idx="2">
            <a:schemeClr val="accent2"/>
          </a:lnRef>
          <a:fillRef idx="1">
            <a:schemeClr val="lt1"/>
          </a:fillRef>
          <a:effectRef idx="0">
            <a:schemeClr val="accent2"/>
          </a:effectRef>
          <a:fontRef idx="minor">
            <a:schemeClr val="dk1"/>
          </a:fontRef>
        </p:style>
        <p:txBody>
          <a:bodyPr spcFirstLastPara="1" wrap="square" lIns="121900" tIns="121900" rIns="121900" bIns="121900" anchor="ctr" anchorCtr="0">
            <a:noAutofit/>
          </a:bodyPr>
          <a:lstStyle/>
          <a:p>
            <a:pPr lvl="0"/>
            <a:r>
              <a:rPr lang="en-US" sz="5867" dirty="0">
                <a:solidFill>
                  <a:schemeClr val="bg1"/>
                </a:solidFill>
                <a:latin typeface="Times New Roman" panose="02020603050405020304" pitchFamily="18" charset="0"/>
                <a:cs typeface="Times New Roman" panose="02020603050405020304" pitchFamily="18" charset="0"/>
              </a:rPr>
              <a:t>I. </a:t>
            </a:r>
            <a:r>
              <a:rPr lang="en-US" sz="5867" dirty="0" err="1">
                <a:solidFill>
                  <a:schemeClr val="bg1"/>
                </a:solidFill>
                <a:latin typeface="SVN-Blenda Script" panose="02000804000000020003" pitchFamily="2" charset="0"/>
              </a:rPr>
              <a:t>Điều</a:t>
            </a:r>
            <a:r>
              <a:rPr lang="en-US" sz="5867" dirty="0">
                <a:solidFill>
                  <a:schemeClr val="bg1"/>
                </a:solidFill>
                <a:latin typeface="SVN-Blenda Script" panose="02000804000000020003" pitchFamily="2" charset="0"/>
              </a:rPr>
              <a:t> </a:t>
            </a:r>
            <a:r>
              <a:rPr lang="en-US" sz="5867" dirty="0" err="1">
                <a:solidFill>
                  <a:schemeClr val="bg1"/>
                </a:solidFill>
                <a:latin typeface="SVN-Blenda Script" panose="02000804000000020003" pitchFamily="2" charset="0"/>
              </a:rPr>
              <a:t>kiện</a:t>
            </a:r>
            <a:r>
              <a:rPr lang="en-US" sz="5867" dirty="0">
                <a:solidFill>
                  <a:schemeClr val="bg1"/>
                </a:solidFill>
                <a:latin typeface="SVN-Blenda Script" panose="02000804000000020003" pitchFamily="2" charset="0"/>
              </a:rPr>
              <a:t> </a:t>
            </a:r>
            <a:r>
              <a:rPr lang="en-US" sz="5867" dirty="0" err="1">
                <a:solidFill>
                  <a:schemeClr val="bg1"/>
                </a:solidFill>
                <a:latin typeface="SVN-Blenda Script" panose="02000804000000020003" pitchFamily="2" charset="0"/>
              </a:rPr>
              <a:t>tự</a:t>
            </a:r>
            <a:r>
              <a:rPr lang="en-US" sz="5867" dirty="0">
                <a:solidFill>
                  <a:schemeClr val="bg1"/>
                </a:solidFill>
                <a:latin typeface="SVN-Blenda Script" panose="02000804000000020003" pitchFamily="2" charset="0"/>
              </a:rPr>
              <a:t> </a:t>
            </a:r>
            <a:r>
              <a:rPr lang="en-US" sz="5867" dirty="0" err="1">
                <a:solidFill>
                  <a:schemeClr val="bg1"/>
                </a:solidFill>
                <a:latin typeface="SVN-Blenda Script" panose="02000804000000020003" pitchFamily="2" charset="0"/>
              </a:rPr>
              <a:t>nhiên</a:t>
            </a:r>
            <a:endParaRPr lang="en-US" sz="5867" dirty="0">
              <a:solidFill>
                <a:schemeClr val="bg1"/>
              </a:solidFill>
              <a:latin typeface="SVN-Blenda Script" panose="02000804000000020003" pitchFamily="2" charset="0"/>
            </a:endParaRPr>
          </a:p>
        </p:txBody>
      </p:sp>
    </p:spTree>
    <p:extLst>
      <p:ext uri="{BB962C8B-B14F-4D97-AF65-F5344CB8AC3E}">
        <p14:creationId xmlns:p14="http://schemas.microsoft.com/office/powerpoint/2010/main" val="50626065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descr="&quot;&quot;">
            <a:extLst>
              <a:ext uri="{FF2B5EF4-FFF2-40B4-BE49-F238E27FC236}">
                <a16:creationId xmlns:a16="http://schemas.microsoft.com/office/drawing/2014/main" id="{17A7C373-7290-2D45-8FD0-BB91B563D447}"/>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D6F225-862E-9F4C-923D-21CC5DCF6F19}"/>
              </a:ext>
            </a:extLst>
          </p:cNvPr>
          <p:cNvSpPr>
            <a:spLocks noGrp="1"/>
          </p:cNvSpPr>
          <p:nvPr>
            <p:ph type="title"/>
          </p:nvPr>
        </p:nvSpPr>
        <p:spPr>
          <a:xfrm>
            <a:off x="923926" y="958717"/>
            <a:ext cx="3733800" cy="871979"/>
          </a:xfrm>
          <a:ln w="38100">
            <a:solidFill>
              <a:schemeClr val="accent2">
                <a:lumMod val="75000"/>
              </a:schemeClr>
            </a:solidFill>
            <a:prstDash val="lgDashDot"/>
          </a:ln>
        </p:spPr>
        <p:txBody>
          <a:bodyPr rtlCol="0" anchor="b">
            <a:normAutofit fontScale="90000"/>
          </a:bodyPr>
          <a:lstStyle/>
          <a:p>
            <a:pPr algn="ctr" eaLnBrk="1" fontAlgn="auto" hangingPunct="1">
              <a:spcAft>
                <a:spcPts val="0"/>
              </a:spcAft>
              <a:defRPr/>
            </a:pPr>
            <a:r>
              <a:rPr lang="en-US" sz="6000" dirty="0">
                <a:latin typeface="SVN-Blenda Script" panose="02000804000000020003" pitchFamily="2" charset="0"/>
                <a:cs typeface="Times New Roman" panose="02020603050405020304" pitchFamily="18" charset="0"/>
              </a:rPr>
              <a:t>Chia </a:t>
            </a:r>
            <a:r>
              <a:rPr lang="en-US" sz="6000" dirty="0" err="1">
                <a:latin typeface="SVN-Blenda Script" panose="02000804000000020003" pitchFamily="2" charset="0"/>
                <a:cs typeface="Times New Roman" panose="02020603050405020304" pitchFamily="18" charset="0"/>
              </a:rPr>
              <a:t>nhóm</a:t>
            </a:r>
            <a:endParaRPr lang="en-US" sz="6000" dirty="0">
              <a:latin typeface="SVN-Blenda Script" panose="02000804000000020003"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2AAECA-B080-794D-BD1E-F348369498A7}"/>
              </a:ext>
            </a:extLst>
          </p:cNvPr>
          <p:cNvSpPr>
            <a:spLocks noGrp="1"/>
          </p:cNvSpPr>
          <p:nvPr>
            <p:ph idx="1"/>
          </p:nvPr>
        </p:nvSpPr>
        <p:spPr>
          <a:xfrm>
            <a:off x="466725" y="2502567"/>
            <a:ext cx="6226175" cy="3672807"/>
          </a:xfrm>
          <a:ln w="57150">
            <a:solidFill>
              <a:schemeClr val="accent2">
                <a:lumMod val="75000"/>
              </a:schemeClr>
            </a:solidFill>
            <a:prstDash val="lgDashDot"/>
          </a:ln>
        </p:spPr>
        <p:txBody>
          <a:bodyPr>
            <a:noAutofit/>
          </a:bodyPr>
          <a:lstStyle/>
          <a:p>
            <a:pPr marL="0" indent="0" algn="ctr" eaLnBrk="1" hangingPunct="1">
              <a:lnSpc>
                <a:spcPct val="160000"/>
              </a:lnSpc>
              <a:buFont typeface="Arial" panose="020B0604020202020204" pitchFamily="34" charset="0"/>
              <a:buNone/>
            </a:pPr>
            <a:endParaRPr lang="en-US" altLang="en-US" b="1" dirty="0">
              <a:solidFill>
                <a:srgbClr val="C00000"/>
              </a:solidFill>
              <a:latin typeface="Cambria" panose="02040503050406030204" pitchFamily="18" charset="0"/>
              <a:ea typeface="Cambria" panose="02040503050406030204" pitchFamily="18" charset="0"/>
              <a:cs typeface="Cambria" panose="02040503050406030204" pitchFamily="18" charset="0"/>
            </a:endParaRPr>
          </a:p>
          <a:p>
            <a:pPr marL="0" indent="0" algn="just" eaLnBrk="1" hangingPunct="1">
              <a:lnSpc>
                <a:spcPct val="160000"/>
              </a:lnSpc>
              <a:buFont typeface="Arial" panose="020B0604020202020204" pitchFamily="34" charset="0"/>
              <a:buNone/>
            </a:pPr>
            <a:endParaRPr lang="en-US" altLang="en-US" dirty="0">
              <a:latin typeface="Cambria" panose="02040503050406030204" pitchFamily="18" charset="0"/>
              <a:ea typeface="Cambria" panose="02040503050406030204" pitchFamily="18" charset="0"/>
              <a:cs typeface="Cambria" panose="02040503050406030204" pitchFamily="18" charset="0"/>
            </a:endParaRPr>
          </a:p>
        </p:txBody>
      </p:sp>
      <p:sp>
        <p:nvSpPr>
          <p:cNvPr id="10" name="Freeform: Shape 9" descr="&quot;&quot;">
            <a:extLst>
              <a:ext uri="{FF2B5EF4-FFF2-40B4-BE49-F238E27FC236}">
                <a16:creationId xmlns:a16="http://schemas.microsoft.com/office/drawing/2014/main" id="{B6B03FBE-0A37-CF44-AB23-E4D6369C8E8D}"/>
              </a:ext>
            </a:extLst>
          </p:cNvPr>
          <p:cNvSpPr>
            <a:spLocks noGrp="1" noRot="1" noChangeAspect="1" noMove="1" noResize="1" noEditPoints="1" noAdjustHandles="1" noChangeArrowheads="1" noChangeShapeType="1" noTextEdit="1"/>
          </p:cNvSpPr>
          <p:nvPr/>
        </p:nvSpPr>
        <p:spPr>
          <a:xfrm>
            <a:off x="10209213" y="0"/>
            <a:ext cx="1135062" cy="47783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descr="&quot;&quot;">
            <a:extLst>
              <a:ext uri="{FF2B5EF4-FFF2-40B4-BE49-F238E27FC236}">
                <a16:creationId xmlns:a16="http://schemas.microsoft.com/office/drawing/2014/main" id="{8D111427-91DF-9249-88FF-3266614D9462}"/>
              </a:ext>
            </a:extLst>
          </p:cNvPr>
          <p:cNvSpPr>
            <a:spLocks noGrp="1" noRot="1" noChangeAspect="1" noMove="1" noResize="1" noEditPoints="1" noAdjustHandles="1" noChangeArrowheads="1" noChangeShapeType="1" noTextEdit="1"/>
          </p:cNvSpPr>
          <p:nvPr/>
        </p:nvSpPr>
        <p:spPr>
          <a:xfrm>
            <a:off x="6821488" y="2624138"/>
            <a:ext cx="812800" cy="81280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Block Arc 13" descr="&quot;&quot;">
            <a:extLst>
              <a:ext uri="{FF2B5EF4-FFF2-40B4-BE49-F238E27FC236}">
                <a16:creationId xmlns:a16="http://schemas.microsoft.com/office/drawing/2014/main" id="{0580651C-298C-FE49-8D79-BED6B72F4CDF}"/>
              </a:ext>
            </a:extLst>
          </p:cNvPr>
          <p:cNvSpPr>
            <a:spLocks noGrp="1" noRot="1" noChangeAspect="1" noMove="1" noResize="1" noEditPoints="1" noAdjustHandles="1" noChangeArrowheads="1" noChangeShapeType="1" noTextEdit="1"/>
          </p:cNvSpPr>
          <p:nvPr/>
        </p:nvSpPr>
        <p:spPr>
          <a:xfrm rot="16200000">
            <a:off x="8912225" y="1201738"/>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descr="&quot;&quot;">
            <a:extLst>
              <a:ext uri="{FF2B5EF4-FFF2-40B4-BE49-F238E27FC236}">
                <a16:creationId xmlns:a16="http://schemas.microsoft.com/office/drawing/2014/main" id="{E3302AF0-7BE7-6D4C-A6FC-C04BC8331E2A}"/>
              </a:ext>
            </a:extLst>
          </p:cNvPr>
          <p:cNvSpPr>
            <a:spLocks noGrp="1" noRot="1" noChangeAspect="1" noMove="1" noResize="1" noEditPoints="1" noAdjustHandles="1" noChangeArrowheads="1" noChangeShapeType="1" noTextEdit="1"/>
          </p:cNvSpPr>
          <p:nvPr/>
        </p:nvSpPr>
        <p:spPr>
          <a:xfrm>
            <a:off x="6821488" y="0"/>
            <a:ext cx="2314575" cy="1550988"/>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descr="&quot;&quot;">
            <a:extLst>
              <a:ext uri="{FF2B5EF4-FFF2-40B4-BE49-F238E27FC236}">
                <a16:creationId xmlns:a16="http://schemas.microsoft.com/office/drawing/2014/main" id="{58D4E190-D938-E149-B7A2-7EA708DE8547}"/>
              </a:ext>
            </a:extLst>
          </p:cNvPr>
          <p:cNvCxnSpPr>
            <a:cxnSpLocks noGrp="1" noRot="1" noChangeAspect="1" noMove="1" noResize="1" noEditPoints="1" noAdjustHandles="1" noChangeArrowheads="1" noChangeShapeType="1"/>
          </p:cNvCxnSpPr>
          <p:nvPr/>
        </p:nvCxnSpPr>
        <p:spPr>
          <a:xfrm>
            <a:off x="11725275" y="1331913"/>
            <a:ext cx="0" cy="1597025"/>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descr="&quot;&quot;">
            <a:extLst>
              <a:ext uri="{FF2B5EF4-FFF2-40B4-BE49-F238E27FC236}">
                <a16:creationId xmlns:a16="http://schemas.microsoft.com/office/drawing/2014/main" id="{D907B1A4-2B92-4F49-9BD2-BC8E7FD3E3D5}"/>
              </a:ext>
            </a:extLst>
          </p:cNvPr>
          <p:cNvSpPr>
            <a:spLocks noGrp="1" noRot="1" noChangeAspect="1" noMove="1" noResize="1" noEditPoints="1" noAdjustHandles="1" noChangeArrowheads="1" noChangeShapeType="1" noTextEdit="1"/>
          </p:cNvSpPr>
          <p:nvPr/>
        </p:nvSpPr>
        <p:spPr>
          <a:xfrm>
            <a:off x="11006138" y="4111625"/>
            <a:ext cx="118586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descr="&quot;&quot;">
            <a:extLst>
              <a:ext uri="{FF2B5EF4-FFF2-40B4-BE49-F238E27FC236}">
                <a16:creationId xmlns:a16="http://schemas.microsoft.com/office/drawing/2014/main" id="{FC6C0EA0-B335-9C42-9D9A-CACBB85AEAE2}"/>
              </a:ext>
            </a:extLst>
          </p:cNvPr>
          <p:cNvSpPr>
            <a:spLocks noGrp="1" noRot="1" noChangeAspect="1" noMove="1" noResize="1" noEditPoints="1" noAdjustHandles="1" noChangeArrowheads="1" noChangeShapeType="1" noTextEdit="1"/>
          </p:cNvSpPr>
          <p:nvPr/>
        </p:nvSpPr>
        <p:spPr>
          <a:xfrm rot="20992895">
            <a:off x="6086475" y="4144963"/>
            <a:ext cx="4084638" cy="40830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23" descr="&quot;&quot;">
            <a:extLst>
              <a:ext uri="{FF2B5EF4-FFF2-40B4-BE49-F238E27FC236}">
                <a16:creationId xmlns:a16="http://schemas.microsoft.com/office/drawing/2014/main" id="{EF2037B4-4BF0-FB41-8D82-6F876A09C60E}"/>
              </a:ext>
            </a:extLst>
          </p:cNvPr>
          <p:cNvSpPr>
            <a:spLocks noGrp="1" noRot="1" noChangeAspect="1" noMove="1" noResize="1" noEditPoints="1" noAdjustHandles="1" noChangeArrowheads="1" noChangeShapeType="1" noTextEdit="1"/>
          </p:cNvSpPr>
          <p:nvPr/>
        </p:nvSpPr>
        <p:spPr>
          <a:xfrm>
            <a:off x="6821488" y="4962525"/>
            <a:ext cx="2643187" cy="1895475"/>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EAC96D-0169-A949-8D18-9A83CBDCF3E8}"/>
              </a:ext>
            </a:extLst>
          </p:cNvPr>
          <p:cNvSpPr/>
          <p:nvPr/>
        </p:nvSpPr>
        <p:spPr>
          <a:xfrm>
            <a:off x="574739" y="2544006"/>
            <a:ext cx="6096000" cy="3448701"/>
          </a:xfrm>
          <a:prstGeom prst="rect">
            <a:avLst/>
          </a:prstGeom>
        </p:spPr>
        <p:txBody>
          <a:bodyPr>
            <a:spAutoFit/>
          </a:bodyPr>
          <a:lstStyle/>
          <a:p>
            <a:pPr lvl="0" algn="just" fontAlgn="base">
              <a:lnSpc>
                <a:spcPct val="160000"/>
              </a:lnSpc>
              <a:spcBef>
                <a:spcPts val="1000"/>
              </a:spcBef>
              <a:spcAft>
                <a:spcPct val="0"/>
              </a:spcAft>
            </a:pP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Cả</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lớp</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sẽ</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chia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làm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4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nhóm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làm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theo</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nhiệm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vụ</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trong</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phiếu</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học</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tâp</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Sau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khi</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hết</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thời</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gian</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làm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bài</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thì</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giáo</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viên</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sẽ</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mời</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các</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nhóm</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lần</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lượt</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đứng</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dậy</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trình</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 </a:t>
            </a:r>
            <a:r>
              <a:rPr lang="en-US" altLang="en-US" sz="2800" dirty="0" err="1">
                <a:solidFill>
                  <a:prstClr val="black"/>
                </a:solidFill>
                <a:latin typeface="Cambria" panose="02040503050406030204" pitchFamily="18" charset="0"/>
                <a:ea typeface="Cambria" panose="02040503050406030204" pitchFamily="18" charset="0"/>
                <a:cs typeface="Cambria" panose="02040503050406030204" pitchFamily="18" charset="0"/>
              </a:rPr>
              <a:t>bày</a:t>
            </a:r>
            <a:r>
              <a:rPr lang="en-US" altLang="en-US" sz="2800" dirty="0">
                <a:solidFill>
                  <a:prstClr val="black"/>
                </a:solidFill>
                <a:latin typeface="Cambria" panose="02040503050406030204" pitchFamily="18" charset="0"/>
                <a:ea typeface="Cambria" panose="02040503050406030204" pitchFamily="18" charset="0"/>
                <a:cs typeface="Cambria" panose="02040503050406030204" pitchFamily="18" charset="0"/>
              </a:rPr>
              <a:t>.</a:t>
            </a:r>
          </a:p>
        </p:txBody>
      </p:sp>
      <p:pic>
        <p:nvPicPr>
          <p:cNvPr id="17" name="Picture 16">
            <a:extLst>
              <a:ext uri="{FF2B5EF4-FFF2-40B4-BE49-F238E27FC236}">
                <a16:creationId xmlns:a16="http://schemas.microsoft.com/office/drawing/2014/main" id="{957B8017-ED8C-C24E-AE46-53BC225596AC}"/>
              </a:ext>
            </a:extLst>
          </p:cNvPr>
          <p:cNvPicPr>
            <a:picLocks noChangeAspect="1"/>
          </p:cNvPicPr>
          <p:nvPr/>
        </p:nvPicPr>
        <p:blipFill>
          <a:blip r:embed="rId2"/>
          <a:stretch>
            <a:fillRect/>
          </a:stretch>
        </p:blipFill>
        <p:spPr>
          <a:xfrm>
            <a:off x="4859469" y="317844"/>
            <a:ext cx="1943332" cy="1951843"/>
          </a:xfrm>
          <a:prstGeom prst="rect">
            <a:avLst/>
          </a:prstGeom>
        </p:spPr>
      </p:pic>
      <p:pic>
        <p:nvPicPr>
          <p:cNvPr id="23" name="Picture 2" descr="3.1 - Unit 1 - A helping hand - Vocabulary 2 | Baamboozle">
            <a:extLst>
              <a:ext uri="{FF2B5EF4-FFF2-40B4-BE49-F238E27FC236}">
                <a16:creationId xmlns:a16="http://schemas.microsoft.com/office/drawing/2014/main" id="{04F31DB3-6B3B-2B4A-BB8F-9645C2677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913" y="-6690"/>
            <a:ext cx="5391087" cy="52364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5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edge">
                                      <p:cBhvr>
                                        <p:cTn id="10" dur="1500"/>
                                        <p:tgtEl>
                                          <p:spTgt spid="3">
                                            <p:bg/>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1500"/>
                                        <p:tgtEl>
                                          <p:spTgt spid="17"/>
                                        </p:tgtEl>
                                      </p:cBhvr>
                                    </p:animEffect>
                                  </p:childTnLst>
                                </p:cTn>
                              </p:par>
                              <p:par>
                                <p:cTn id="14" presetID="2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edge">
                                      <p:cBhvr>
                                        <p:cTn id="16" dur="1500"/>
                                        <p:tgtEl>
                                          <p:spTgt spid="23"/>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oạn sử 6 bài 10 Hy Lạp và La Mã cổ đại (SGK Kết nối tri thức)">
            <a:extLst>
              <a:ext uri="{FF2B5EF4-FFF2-40B4-BE49-F238E27FC236}">
                <a16:creationId xmlns:a16="http://schemas.microsoft.com/office/drawing/2014/main" id="{C60FA948-8292-9841-8108-3B5A0BC0F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1" r="21930" b="-2"/>
          <a:stretch>
            <a:fillRect/>
          </a:stretch>
        </p:blipFill>
        <p:spPr bwMode="auto">
          <a:xfrm>
            <a:off x="-1" y="0"/>
            <a:ext cx="12192001"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56C0F2C-48EE-F041-8D7C-9BBC8D6E0351}"/>
              </a:ext>
            </a:extLst>
          </p:cNvPr>
          <p:cNvSpPr txBox="1"/>
          <p:nvPr/>
        </p:nvSpPr>
        <p:spPr>
          <a:xfrm>
            <a:off x="2855494" y="6079959"/>
            <a:ext cx="6481010" cy="646331"/>
          </a:xfrm>
          <a:prstGeom prst="rect">
            <a:avLst/>
          </a:prstGeom>
          <a:noFill/>
        </p:spPr>
        <p:txBody>
          <a:bodyPr wrap="square" rtlCol="0">
            <a:spAutoFit/>
          </a:bodyPr>
          <a:lstStyle/>
          <a:p>
            <a:r>
              <a:rPr lang="en-VN" sz="3600" b="1" dirty="0">
                <a:latin typeface="Times New Roman" panose="02020603050405020304" pitchFamily="18" charset="0"/>
                <a:cs typeface="Times New Roman" panose="02020603050405020304" pitchFamily="18" charset="0"/>
              </a:rPr>
              <a:t>Vị trí địa lý của Hy Lạp cổ đại</a:t>
            </a:r>
          </a:p>
        </p:txBody>
      </p:sp>
    </p:spTree>
    <p:extLst>
      <p:ext uri="{BB962C8B-B14F-4D97-AF65-F5344CB8AC3E}">
        <p14:creationId xmlns:p14="http://schemas.microsoft.com/office/powerpoint/2010/main" val="322882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4346D8-A516-9C44-A883-8C794766774E}"/>
              </a:ext>
            </a:extLst>
          </p:cNvPr>
          <p:cNvSpPr txBox="1">
            <a:spLocks/>
          </p:cNvSpPr>
          <p:nvPr/>
        </p:nvSpPr>
        <p:spPr>
          <a:xfrm>
            <a:off x="6650957" y="317033"/>
            <a:ext cx="5380621" cy="871979"/>
          </a:xfrm>
          <a:prstGeom prst="rect">
            <a:avLst/>
          </a:prstGeom>
          <a:ln w="38100">
            <a:solidFill>
              <a:schemeClr val="accent2">
                <a:lumMod val="75000"/>
              </a:schemeClr>
            </a:solidFill>
            <a:prstDash val="lgDashDot"/>
          </a:ln>
        </p:spPr>
        <p:txBody>
          <a:bodyPr rtlCol="0" anchor="b">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fontAlgn="auto" hangingPunct="1">
              <a:spcAft>
                <a:spcPts val="0"/>
              </a:spcAft>
              <a:defRPr/>
            </a:pPr>
            <a:r>
              <a:rPr lang="en-US" sz="6000" dirty="0" err="1">
                <a:latin typeface="SVN-Blenda Script" panose="02000804000000020003" pitchFamily="2" charset="0"/>
                <a:cs typeface="Times New Roman" panose="02020603050405020304" pitchFamily="18" charset="0"/>
              </a:rPr>
              <a:t>Vị</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trí</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địa</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lý</a:t>
            </a:r>
            <a:endParaRPr lang="en-US" sz="6000" dirty="0">
              <a:latin typeface="SVN-Blenda Script" panose="02000804000000020003" pitchFamily="2" charset="0"/>
              <a:cs typeface="Times New Roman" panose="02020603050405020304" pitchFamily="18" charset="0"/>
            </a:endParaRPr>
          </a:p>
        </p:txBody>
      </p:sp>
      <p:pic>
        <p:nvPicPr>
          <p:cNvPr id="8" name="Picture 2" descr="Soạn sử 6 bài 10 Hy Lạp và La Mã cổ đại (SGK Kết nối tri thức)">
            <a:extLst>
              <a:ext uri="{FF2B5EF4-FFF2-40B4-BE49-F238E27FC236}">
                <a16:creationId xmlns:a16="http://schemas.microsoft.com/office/drawing/2014/main" id="{376AA935-E9AF-3046-B232-6C4AB8852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81" r="21930" b="-2"/>
          <a:stretch>
            <a:fillRect/>
          </a:stretch>
        </p:blipFill>
        <p:spPr bwMode="auto">
          <a:xfrm>
            <a:off x="-1" y="0"/>
            <a:ext cx="633700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0F41E2F-3DED-7042-B29B-71B1A39A0D41}"/>
              </a:ext>
            </a:extLst>
          </p:cNvPr>
          <p:cNvSpPr/>
          <p:nvPr/>
        </p:nvSpPr>
        <p:spPr>
          <a:xfrm>
            <a:off x="6373664" y="1464368"/>
            <a:ext cx="5701464" cy="1754326"/>
          </a:xfrm>
          <a:prstGeom prst="rect">
            <a:avLst/>
          </a:prstGeom>
        </p:spPr>
        <p:txBody>
          <a:bodyPr wrap="square">
            <a:spAutoFit/>
          </a:bodyPr>
          <a:lstStyle/>
          <a:p>
            <a:pPr lvl="0" algn="just"/>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b="1" kern="0" dirty="0" err="1">
                <a:solidFill>
                  <a:srgbClr val="ED7D31">
                    <a:lumMod val="75000"/>
                  </a:srgbClr>
                </a:solidFill>
                <a:latin typeface="Times New Roman" panose="02020603050405020304" pitchFamily="18" charset="0"/>
                <a:cs typeface="Times New Roman" panose="02020603050405020304" pitchFamily="18" charset="0"/>
              </a:rPr>
              <a:t>Vị</a:t>
            </a:r>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b="1" kern="0" dirty="0" err="1">
                <a:solidFill>
                  <a:srgbClr val="ED7D31">
                    <a:lumMod val="75000"/>
                  </a:srgbClr>
                </a:solidFill>
                <a:latin typeface="Times New Roman" panose="02020603050405020304" pitchFamily="18" charset="0"/>
                <a:cs typeface="Times New Roman" panose="02020603050405020304" pitchFamily="18" charset="0"/>
              </a:rPr>
              <a:t>trí</a:t>
            </a:r>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b="1" kern="0" dirty="0" err="1">
                <a:solidFill>
                  <a:srgbClr val="ED7D31">
                    <a:lumMod val="75000"/>
                  </a:srgbClr>
                </a:solidFill>
                <a:latin typeface="Times New Roman" panose="02020603050405020304" pitchFamily="18" charset="0"/>
                <a:cs typeface="Times New Roman" panose="02020603050405020304" pitchFamily="18" charset="0"/>
              </a:rPr>
              <a:t>địa</a:t>
            </a:r>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b="1" kern="0" dirty="0" err="1">
                <a:solidFill>
                  <a:srgbClr val="ED7D31">
                    <a:lumMod val="75000"/>
                  </a:srgbClr>
                </a:solidFill>
                <a:latin typeface="Times New Roman" panose="02020603050405020304" pitchFamily="18" charset="0"/>
                <a:cs typeface="Times New Roman" panose="02020603050405020304" pitchFamily="18" charset="0"/>
              </a:rPr>
              <a:t>lý</a:t>
            </a:r>
            <a:r>
              <a:rPr lang="en-US" sz="3600" b="1" kern="0" dirty="0">
                <a:solidFill>
                  <a:srgbClr val="ED7D31">
                    <a:lumMod val="75000"/>
                  </a:srgb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Nằm</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ở</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phía</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nam</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bán</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đảo</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Ban-</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căng</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gần</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Địa</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Trung</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kern="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Hải</a:t>
            </a:r>
            <a:r>
              <a:rPr lang="en-US" sz="3600" kern="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a:t>
            </a:r>
          </a:p>
        </p:txBody>
      </p:sp>
      <p:sp>
        <p:nvSpPr>
          <p:cNvPr id="10" name="Title 1">
            <a:extLst>
              <a:ext uri="{FF2B5EF4-FFF2-40B4-BE49-F238E27FC236}">
                <a16:creationId xmlns:a16="http://schemas.microsoft.com/office/drawing/2014/main" id="{753DF16A-BF98-F14E-AFCB-1848836933E9}"/>
              </a:ext>
            </a:extLst>
          </p:cNvPr>
          <p:cNvSpPr txBox="1">
            <a:spLocks/>
          </p:cNvSpPr>
          <p:nvPr/>
        </p:nvSpPr>
        <p:spPr>
          <a:xfrm>
            <a:off x="6490535" y="3567670"/>
            <a:ext cx="5584593" cy="871979"/>
          </a:xfrm>
          <a:prstGeom prst="rect">
            <a:avLst/>
          </a:prstGeom>
          <a:ln w="38100">
            <a:solidFill>
              <a:schemeClr val="accent2">
                <a:lumMod val="75000"/>
              </a:schemeClr>
            </a:solidFill>
            <a:prstDash val="lgDashDot"/>
          </a:ln>
        </p:spPr>
        <p:txBody>
          <a:bodyPr rtlCol="0" anchor="b">
            <a:normAutofit fontScale="97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fontAlgn="auto" hangingPunct="1">
              <a:spcAft>
                <a:spcPts val="0"/>
              </a:spcAft>
              <a:defRPr/>
            </a:pPr>
            <a:r>
              <a:rPr lang="en-US" sz="6000" dirty="0" err="1">
                <a:latin typeface="SVN-Blenda Script" panose="02000804000000020003" pitchFamily="2" charset="0"/>
                <a:cs typeface="Times New Roman" panose="02020603050405020304" pitchFamily="18" charset="0"/>
              </a:rPr>
              <a:t>Địa</a:t>
            </a:r>
            <a:r>
              <a:rPr lang="en-US" sz="6000" dirty="0">
                <a:latin typeface="SVN-Blenda Script" panose="02000804000000020003" pitchFamily="2" charset="0"/>
                <a:cs typeface="Times New Roman" panose="02020603050405020304" pitchFamily="18" charset="0"/>
              </a:rPr>
              <a:t> </a:t>
            </a:r>
            <a:r>
              <a:rPr lang="en-US" sz="6000" dirty="0" err="1">
                <a:latin typeface="SVN-Blenda Script" panose="02000804000000020003" pitchFamily="2" charset="0"/>
                <a:cs typeface="Times New Roman" panose="02020603050405020304" pitchFamily="18" charset="0"/>
              </a:rPr>
              <a:t>hình</a:t>
            </a:r>
            <a:endParaRPr lang="en-US" sz="6000" dirty="0">
              <a:latin typeface="SVN-Blenda Script" panose="02000804000000020003"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001483BD-3B8F-344A-B0CA-C4A34B418B05}"/>
              </a:ext>
            </a:extLst>
          </p:cNvPr>
          <p:cNvPicPr>
            <a:picLocks noChangeAspect="1"/>
          </p:cNvPicPr>
          <p:nvPr/>
        </p:nvPicPr>
        <p:blipFill>
          <a:blip r:embed="rId3"/>
          <a:stretch>
            <a:fillRect/>
          </a:stretch>
        </p:blipFill>
        <p:spPr>
          <a:xfrm>
            <a:off x="-36661" y="138670"/>
            <a:ext cx="6330114" cy="6858000"/>
          </a:xfrm>
          <a:prstGeom prst="rect">
            <a:avLst/>
          </a:prstGeom>
        </p:spPr>
      </p:pic>
      <p:sp>
        <p:nvSpPr>
          <p:cNvPr id="11" name="Rectangle 10">
            <a:extLst>
              <a:ext uri="{FF2B5EF4-FFF2-40B4-BE49-F238E27FC236}">
                <a16:creationId xmlns:a16="http://schemas.microsoft.com/office/drawing/2014/main" id="{D63B2597-CF39-4647-BC3A-B199A918E5EF}"/>
              </a:ext>
            </a:extLst>
          </p:cNvPr>
          <p:cNvSpPr/>
          <p:nvPr/>
        </p:nvSpPr>
        <p:spPr>
          <a:xfrm>
            <a:off x="6453874" y="4786641"/>
            <a:ext cx="5541043" cy="1754326"/>
          </a:xfrm>
          <a:prstGeom prst="rect">
            <a:avLst/>
          </a:prstGeom>
        </p:spPr>
        <p:txBody>
          <a:bodyPr wrap="square">
            <a:spAutoFit/>
          </a:bodyPr>
          <a:lstStyle/>
          <a:p>
            <a:pPr lvl="0" algn="just">
              <a:buNone/>
            </a:pP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Địa</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b="1" dirty="0" err="1">
                <a:solidFill>
                  <a:srgbClr val="ED7D31">
                    <a:lumMod val="75000"/>
                  </a:srgbClr>
                </a:solidFill>
                <a:latin typeface="Times New Roman" panose="02020603050405020304" pitchFamily="18" charset="0"/>
                <a:cs typeface="Times New Roman" panose="02020603050405020304" pitchFamily="18" charset="0"/>
              </a:rPr>
              <a:t>hình</a:t>
            </a:r>
            <a:r>
              <a:rPr lang="en-US" sz="3600" b="1" dirty="0">
                <a:solidFill>
                  <a:srgbClr val="ED7D31">
                    <a:lumMod val="75000"/>
                  </a:srgb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Bị</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chia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cắt</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đồng</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bằng</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nhỏ</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hẹp</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giàu</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khoáng</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sản</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nhiều</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cảng</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 </a:t>
            </a:r>
            <a:r>
              <a:rPr lang="en-US" sz="3600" dirty="0" err="1">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biển</a:t>
            </a:r>
            <a:r>
              <a:rPr lang="en-US" sz="3600" dirty="0">
                <a:solidFill>
                  <a:sysClr val="windowText" lastClr="000000">
                    <a:hueOff val="0"/>
                    <a:satOff val="0"/>
                    <a:lumOff val="0"/>
                    <a:alphaOff val="0"/>
                  </a:sys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6297485"/>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22" presetClass="entr" presetSubtype="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75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9" grpId="0"/>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BAB1B7-7C52-124D-B2A3-2CEEB3FDB8C1}"/>
              </a:ext>
            </a:extLst>
          </p:cNvPr>
          <p:cNvSpPr/>
          <p:nvPr/>
        </p:nvSpPr>
        <p:spPr>
          <a:xfrm>
            <a:off x="0" y="2713349"/>
            <a:ext cx="1153863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Vị</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trí</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Nằm</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ở</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phía</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nam</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bán</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đảo</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Ban-</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căng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gần</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Địa</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Trung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Hải</a:t>
            </a:r>
            <a:endPar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B0991838-ED56-8F4F-8476-979C46F5D579}"/>
              </a:ext>
            </a:extLst>
          </p:cNvPr>
          <p:cNvSpPr/>
          <p:nvPr/>
        </p:nvSpPr>
        <p:spPr>
          <a:xfrm>
            <a:off x="260779" y="4243737"/>
            <a:ext cx="1153863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Địa</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Bị</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chia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cắt</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đồng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bằng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nhỏ</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hẹp</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giàu</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khoáng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sản</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nhiều</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cảng</a:t>
            </a:r>
            <a:r>
              <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rPr>
              <a:t>biển</a:t>
            </a:r>
            <a:endParaRPr kumimoji="0" lang="en-US" sz="3600" b="0" i="0" u="none" strike="noStrike" kern="0" cap="none" spc="0" normalizeH="0" baseline="0" noProof="0" dirty="0">
              <a:ln>
                <a:noFill/>
              </a:ln>
              <a:solidFill>
                <a:sysClr val="windowText" lastClr="000000">
                  <a:hueOff val="0"/>
                  <a:satOff val="0"/>
                  <a:lumOff val="0"/>
                  <a:alphaOff val="0"/>
                </a:sys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1A6FA69E-A74C-894F-B238-83C6669585AA}"/>
              </a:ext>
            </a:extLst>
          </p:cNvPr>
          <p:cNvSpPr/>
          <p:nvPr/>
        </p:nvSpPr>
        <p:spPr>
          <a:xfrm>
            <a:off x="572918" y="1221681"/>
            <a:ext cx="3837910"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A568E771-8072-5941-A4E9-7A69F32DD876}"/>
              </a:ext>
            </a:extLst>
          </p:cNvPr>
          <p:cNvSpPr/>
          <p:nvPr/>
        </p:nvSpPr>
        <p:spPr>
          <a:xfrm>
            <a:off x="1029994" y="475870"/>
            <a:ext cx="1020503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BÀI 9: HY LẠP VÀ LA MÃ CỔ ĐẠI</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FD85563-04AF-8B4C-B455-82BA816DE0FF}"/>
              </a:ext>
            </a:extLst>
          </p:cNvPr>
          <p:cNvSpPr/>
          <p:nvPr/>
        </p:nvSpPr>
        <p:spPr>
          <a:xfrm>
            <a:off x="572918" y="1890594"/>
            <a:ext cx="3429144" cy="64633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Hy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Lạp</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cổ</a:t>
            </a:r>
            <a:r>
              <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endParaRPr kumimoji="0" lang="en-US" sz="36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3603459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Lst>
  </p:timing>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1356</Words>
  <Application>Microsoft Office PowerPoint</Application>
  <PresentationFormat>Widescreen</PresentationFormat>
  <Paragraphs>147</Paragraphs>
  <Slides>45</Slides>
  <Notes>7</Notes>
  <HiddenSlides>0</HiddenSlides>
  <MMClips>16</MMClips>
  <ScaleCrop>false</ScaleCrop>
  <HeadingPairs>
    <vt:vector size="6" baseType="variant">
      <vt:variant>
        <vt:lpstr>Fonts Used</vt:lpstr>
      </vt:variant>
      <vt:variant>
        <vt:i4>29</vt:i4>
      </vt:variant>
      <vt:variant>
        <vt:lpstr>Theme</vt:lpstr>
      </vt:variant>
      <vt:variant>
        <vt:i4>12</vt:i4>
      </vt:variant>
      <vt:variant>
        <vt:lpstr>Slide Titles</vt:lpstr>
      </vt:variant>
      <vt:variant>
        <vt:i4>45</vt:i4>
      </vt:variant>
    </vt:vector>
  </HeadingPairs>
  <TitlesOfParts>
    <vt:vector size="86" baseType="lpstr">
      <vt:lpstr>Microsoft YaHei</vt:lpstr>
      <vt:lpstr>Microsoft YaHei</vt:lpstr>
      <vt:lpstr>SimSun</vt:lpstr>
      <vt:lpstr>#9Slide03 AllRoundGothic</vt:lpstr>
      <vt:lpstr>#9Slide03 AmpleSoft Bold</vt:lpstr>
      <vt:lpstr>#9Slide03 Arima Madurai Black</vt:lpstr>
      <vt:lpstr>#9Slide03 Arima Madurai Bold</vt:lpstr>
      <vt:lpstr>#9Slide03 Arima Madurai ExtraBo</vt:lpstr>
      <vt:lpstr>#9Slide05 Lobster</vt:lpstr>
      <vt:lpstr>#9Slide05 SVNClementine</vt:lpstr>
      <vt:lpstr>Arial</vt:lpstr>
      <vt:lpstr>Brush Script MT</vt:lpstr>
      <vt:lpstr>Calibri</vt:lpstr>
      <vt:lpstr>Calibri Light</vt:lpstr>
      <vt:lpstr>Cambria</vt:lpstr>
      <vt:lpstr>等线</vt:lpstr>
      <vt:lpstr>Livvic</vt:lpstr>
      <vt:lpstr>Open Sans</vt:lpstr>
      <vt:lpstr>PT Serif</vt:lpstr>
      <vt:lpstr>Rajdhani</vt:lpstr>
      <vt:lpstr>Roboto Condensed</vt:lpstr>
      <vt:lpstr>Roboto Condensed Light</vt:lpstr>
      <vt:lpstr>Roboto Slab</vt:lpstr>
      <vt:lpstr>Snell Roundhand Black</vt:lpstr>
      <vt:lpstr>SVN-Blenda Script</vt:lpstr>
      <vt:lpstr>Tahoma</vt:lpstr>
      <vt:lpstr>Times New Roman</vt:lpstr>
      <vt:lpstr>Wingdings</vt:lpstr>
      <vt:lpstr>小白</vt:lpstr>
      <vt:lpstr>Lección de Historia de España by Slidesgo</vt:lpstr>
      <vt:lpstr>1_Lección de Historia de España by Slidesgo</vt:lpstr>
      <vt:lpstr>Simple Light</vt:lpstr>
      <vt:lpstr>Office Theme</vt:lpstr>
      <vt:lpstr>1_Office Theme</vt:lpstr>
      <vt:lpstr>2_Lección de Historia de España by Slidesgo</vt:lpstr>
      <vt:lpstr>2_Office Theme</vt:lpstr>
      <vt:lpstr>3_Office Theme</vt:lpstr>
      <vt:lpstr>4_Office Theme</vt:lpstr>
      <vt:lpstr>3_自定义设计方案</vt:lpstr>
      <vt:lpstr>3_Lección de Historia de España by Slidesgo</vt:lpstr>
      <vt:lpstr>2_自定义设计方案</vt:lpstr>
      <vt:lpstr>PowerPoint Presentation</vt:lpstr>
      <vt:lpstr>BÀI 9</vt:lpstr>
      <vt:lpstr>MỤC TIÊU BÀI HỌC</vt:lpstr>
      <vt:lpstr>NỘI DUNG BÀI HỌC </vt:lpstr>
      <vt:lpstr>I. Điều kiện tự nhiên</vt:lpstr>
      <vt:lpstr>Chia nhóm</vt:lpstr>
      <vt:lpstr>PowerPoint Presentation</vt:lpstr>
      <vt:lpstr>PowerPoint Presentation</vt:lpstr>
      <vt:lpstr>PowerPoint Presentation</vt:lpstr>
      <vt:lpstr>Tác động đến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động đến kinh tế</vt:lpstr>
      <vt:lpstr>PowerPoint Presentation</vt:lpstr>
      <vt:lpstr>PowerPoint Presentation</vt:lpstr>
      <vt:lpstr>2. Tổ chức nhà nước thành bang</vt:lpstr>
      <vt:lpstr>PowerPoint Presentation</vt:lpstr>
      <vt:lpstr>Giải thích khái niệm</vt:lpstr>
      <vt:lpstr>Vì sao ở Hy Lạp lại hình thành nhiều nhà nước thành bang? </vt:lpstr>
      <vt:lpstr>PowerPoint Presentation</vt:lpstr>
      <vt:lpstr>PowerPoint Presentation</vt:lpstr>
      <vt:lpstr>PowerPoint Presentation</vt:lpstr>
      <vt:lpstr>3. Tổ chức nhà nước đế chế</vt:lpstr>
      <vt:lpstr>Dựa vào sơ đồ hình 8, em hãy trình bày tổ chức nhà nước đế chế ở La Mã</vt:lpstr>
      <vt:lpstr>Quan sát hai sơ đồ, em hãy chỉ ra điểm khác nhau giữa nhà nước thành bang ở Hy Lạp và nhà nước đế chế ở La Mã.</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Khởi Động</dc:title>
  <dc:creator>Nguyễn hướng đức</dc:creator>
  <cp:lastModifiedBy>Dell</cp:lastModifiedBy>
  <cp:revision>14</cp:revision>
  <dcterms:created xsi:type="dcterms:W3CDTF">2021-11-08T15:19:10Z</dcterms:created>
  <dcterms:modified xsi:type="dcterms:W3CDTF">2025-05-19T12:56:23Z</dcterms:modified>
</cp:coreProperties>
</file>