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5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3" r:id="rId3"/>
    <p:sldMasterId id="2147483661" r:id="rId4"/>
  </p:sldMasterIdLst>
  <p:notesMasterIdLst>
    <p:notesMasterId r:id="rId7"/>
  </p:notesMasterIdLst>
  <p:sldIdLst>
    <p:sldId id="625" r:id="rId5"/>
    <p:sldId id="322" r:id="rId6"/>
    <p:sldId id="629" r:id="rId8"/>
    <p:sldId id="657" r:id="rId9"/>
    <p:sldId id="276" r:id="rId10"/>
    <p:sldId id="614" r:id="rId11"/>
    <p:sldId id="650" r:id="rId12"/>
    <p:sldId id="651" r:id="rId13"/>
    <p:sldId id="652" r:id="rId14"/>
    <p:sldId id="653" r:id="rId15"/>
    <p:sldId id="654" r:id="rId16"/>
    <p:sldId id="655" r:id="rId17"/>
    <p:sldId id="656" r:id="rId18"/>
    <p:sldId id="272" r:id="rId19"/>
    <p:sldId id="636" r:id="rId20"/>
    <p:sldId id="634" r:id="rId21"/>
    <p:sldId id="282" r:id="rId22"/>
    <p:sldId id="63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9"/>
    <p:restoredTop sz="96341"/>
  </p:normalViewPr>
  <p:slideViewPr>
    <p:cSldViewPr snapToGrid="0" snapToObjects="1" showGuides="1">
      <p:cViewPr varScale="1">
        <p:scale>
          <a:sx n="119" d="100"/>
          <a:sy n="119" d="100"/>
        </p:scale>
        <p:origin x="216" y="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14426-294D-7E4B-945C-92CAA9402F4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D1BFC-B910-9743-88E4-34370571F40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a9179a95dd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a9179a95dd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788287017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9" name="Google Shape;1339;g788287017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+ 2 columns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109567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74345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5"/>
            </a:lvl1pPr>
            <a:lvl2pPr marL="1219200" lvl="1" indent="-474345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5"/>
            </a:lvl2pPr>
            <a:lvl3pPr marL="1828800" lvl="2" indent="-474345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5"/>
            </a:lvl3pPr>
            <a:lvl4pPr marL="2438400" lvl="3" indent="-474345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5"/>
            </a:lvl4pPr>
            <a:lvl5pPr marL="3048000" lvl="4" indent="-474345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5"/>
            </a:lvl5pPr>
            <a:lvl6pPr marL="3657600" lvl="5" indent="-474345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5"/>
            </a:lvl6pPr>
            <a:lvl7pPr marL="4267200" lvl="6" indent="-474345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5"/>
            </a:lvl7pPr>
            <a:lvl8pPr marL="4876800" lvl="7" indent="-474345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5"/>
            </a:lvl8pPr>
            <a:lvl9pPr marL="5486400" lvl="8" indent="-474345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5"/>
            </a:lvl9pPr>
          </a:lstStyle>
          <a:p/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7817764" y="1455633"/>
            <a:ext cx="3497600" cy="5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74345">
              <a:spcBef>
                <a:spcPts val="800"/>
              </a:spcBef>
              <a:spcAft>
                <a:spcPts val="0"/>
              </a:spcAft>
              <a:buSzPts val="2000"/>
              <a:buChar char="⊙"/>
              <a:defRPr sz="2665"/>
            </a:lvl1pPr>
            <a:lvl2pPr marL="1219200" lvl="1" indent="-474345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5"/>
            </a:lvl2pPr>
            <a:lvl3pPr marL="1828800" lvl="2" indent="-474345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5"/>
            </a:lvl3pPr>
            <a:lvl4pPr marL="2438400" lvl="3" indent="-474345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5"/>
            </a:lvl4pPr>
            <a:lvl5pPr marL="3048000" lvl="4" indent="-474345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5"/>
            </a:lvl5pPr>
            <a:lvl6pPr marL="3657600" lvl="5" indent="-474345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5"/>
            </a:lvl6pPr>
            <a:lvl7pPr marL="4267200" lvl="6" indent="-474345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5"/>
            </a:lvl7pPr>
            <a:lvl8pPr marL="4876800" lvl="7" indent="-474345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5"/>
            </a:lvl8pPr>
            <a:lvl9pPr marL="5486400" lvl="8" indent="-474345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5"/>
            </a:lvl9pPr>
          </a:lstStyle>
          <a:p/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5"/>
            </a:lvl1pPr>
            <a:lvl2pPr marL="1219200" lvl="1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9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9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914400" y="1104000"/>
            <a:ext cx="4288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914400" y="2111600"/>
            <a:ext cx="4288800" cy="3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5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5"/>
            </a:lvl1pPr>
            <a:lvl2pPr marL="1219200" lvl="1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6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6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9" name="Google Shape;219;p15"/>
          <p:cNvSpPr txBox="1">
            <a:spLocks noGrp="1"/>
          </p:cNvSpPr>
          <p:nvPr>
            <p:ph type="subTitle" idx="1"/>
          </p:nvPr>
        </p:nvSpPr>
        <p:spPr>
          <a:xfrm>
            <a:off x="1415467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220" name="Google Shape;220;p15"/>
          <p:cNvSpPr txBox="1">
            <a:spLocks noGrp="1"/>
          </p:cNvSpPr>
          <p:nvPr>
            <p:ph type="subTitle" idx="2"/>
          </p:nvPr>
        </p:nvSpPr>
        <p:spPr>
          <a:xfrm>
            <a:off x="1415467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221" name="Google Shape;221;p15"/>
          <p:cNvSpPr txBox="1">
            <a:spLocks noGrp="1"/>
          </p:cNvSpPr>
          <p:nvPr>
            <p:ph type="subTitle" idx="3"/>
          </p:nvPr>
        </p:nvSpPr>
        <p:spPr>
          <a:xfrm>
            <a:off x="4602000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222" name="Google Shape;222;p15"/>
          <p:cNvSpPr txBox="1">
            <a:spLocks noGrp="1"/>
          </p:cNvSpPr>
          <p:nvPr>
            <p:ph type="subTitle" idx="4"/>
          </p:nvPr>
        </p:nvSpPr>
        <p:spPr>
          <a:xfrm>
            <a:off x="4602000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223" name="Google Shape;223;p15"/>
          <p:cNvSpPr txBox="1">
            <a:spLocks noGrp="1"/>
          </p:cNvSpPr>
          <p:nvPr>
            <p:ph type="subTitle" idx="5"/>
          </p:nvPr>
        </p:nvSpPr>
        <p:spPr>
          <a:xfrm>
            <a:off x="7834067" y="2480300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224" name="Google Shape;224;p15"/>
          <p:cNvSpPr txBox="1">
            <a:spLocks noGrp="1"/>
          </p:cNvSpPr>
          <p:nvPr>
            <p:ph type="subTitle" idx="6"/>
          </p:nvPr>
        </p:nvSpPr>
        <p:spPr>
          <a:xfrm>
            <a:off x="7834067" y="4661233"/>
            <a:ext cx="29880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5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225" name="Google Shape;225;p15"/>
          <p:cNvSpPr txBox="1">
            <a:spLocks noGrp="1"/>
          </p:cNvSpPr>
          <p:nvPr>
            <p:ph type="subTitle" idx="7"/>
          </p:nvPr>
        </p:nvSpPr>
        <p:spPr>
          <a:xfrm>
            <a:off x="1415451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6" name="Google Shape;226;p15"/>
          <p:cNvSpPr txBox="1">
            <a:spLocks noGrp="1"/>
          </p:cNvSpPr>
          <p:nvPr>
            <p:ph type="subTitle" idx="8"/>
          </p:nvPr>
        </p:nvSpPr>
        <p:spPr>
          <a:xfrm>
            <a:off x="4601984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7" name="Google Shape;227;p15"/>
          <p:cNvSpPr txBox="1">
            <a:spLocks noGrp="1"/>
          </p:cNvSpPr>
          <p:nvPr>
            <p:ph type="subTitle" idx="9"/>
          </p:nvPr>
        </p:nvSpPr>
        <p:spPr>
          <a:xfrm>
            <a:off x="7834051" y="3032900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8" name="Google Shape;228;p15"/>
          <p:cNvSpPr txBox="1">
            <a:spLocks noGrp="1"/>
          </p:cNvSpPr>
          <p:nvPr>
            <p:ph type="subTitle" idx="13"/>
          </p:nvPr>
        </p:nvSpPr>
        <p:spPr>
          <a:xfrm>
            <a:off x="1415451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9" name="Google Shape;229;p15"/>
          <p:cNvSpPr txBox="1">
            <a:spLocks noGrp="1"/>
          </p:cNvSpPr>
          <p:nvPr>
            <p:ph type="subTitle" idx="14"/>
          </p:nvPr>
        </p:nvSpPr>
        <p:spPr>
          <a:xfrm>
            <a:off x="4601984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0" name="Google Shape;230;p15"/>
          <p:cNvSpPr txBox="1">
            <a:spLocks noGrp="1"/>
          </p:cNvSpPr>
          <p:nvPr>
            <p:ph type="subTitle" idx="15"/>
          </p:nvPr>
        </p:nvSpPr>
        <p:spPr>
          <a:xfrm>
            <a:off x="7834051" y="5151233"/>
            <a:ext cx="2988000" cy="6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305FC-35EF-7148-90ED-B2C88C295387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6E3DD-BBE6-7847-B12C-34473A65F89F}" type="slidenum">
              <a:rPr lang="x-none" smtClean="0"/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3.jpeg"/><Relationship Id="rId3" Type="http://schemas.openxmlformats.org/officeDocument/2006/relationships/slide" Target="slide10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12.xml"/><Relationship Id="rId1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slide" Target="slide13.xml"/><Relationship Id="rId4" Type="http://schemas.openxmlformats.org/officeDocument/2006/relationships/image" Target="../media/image30.jpeg"/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GIF"/><Relationship Id="rId1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0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slide" Target="slide8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slide" Target="slide9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5200" y="3044337"/>
            <a:ext cx="9412941" cy="1158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6935" b="1" kern="0" dirty="0">
                <a:solidFill>
                  <a:srgbClr val="A01127"/>
                </a:solidFill>
                <a:latin typeface="PT Serif"/>
                <a:cs typeface="Arial" panose="020B0604020202020204"/>
                <a:sym typeface="PT Serif"/>
              </a:rPr>
              <a:t>ẤN ĐỘ CỔ ĐẠI (t</a:t>
            </a:r>
            <a:r>
              <a:rPr lang="en-GB" altLang="en-US" sz="6935" b="1" kern="0" dirty="0">
                <a:solidFill>
                  <a:srgbClr val="A01127"/>
                </a:solidFill>
                <a:latin typeface="PT Serif"/>
                <a:cs typeface="Arial" panose="020B0604020202020204"/>
                <a:sym typeface="PT Serif"/>
              </a:rPr>
              <a:t>3</a:t>
            </a:r>
            <a:r>
              <a:rPr lang="en-US" sz="6935" b="1" kern="0" dirty="0">
                <a:solidFill>
                  <a:srgbClr val="A01127"/>
                </a:solidFill>
                <a:latin typeface="PT Serif"/>
                <a:cs typeface="Arial" panose="020B0604020202020204"/>
                <a:sym typeface="PT Serif"/>
              </a:rPr>
              <a:t>)</a:t>
            </a:r>
            <a:endParaRPr lang="x-none" sz="7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21365" y="1727100"/>
            <a:ext cx="25763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6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BÀI 7</a:t>
            </a:r>
            <a:r>
              <a:rPr lang="en-US" sz="66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7030A0"/>
                </a:solidFill>
                <a:latin typeface="SVN-Gotham Bold" panose="02000604040000020004" pitchFamily="2" charset="0"/>
                <a:cs typeface="Lucida Sans Unicode" panose="020B0602030504020204" pitchFamily="34" charset="0"/>
                <a:sym typeface="Arial" panose="020B0604020202020204"/>
              </a:rPr>
              <a:t> </a:t>
            </a:r>
            <a:endParaRPr lang="en-US" sz="6600" b="1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7030A0"/>
              </a:solidFill>
              <a:latin typeface="SVN-Gotham Bold" panose="02000604040000020004" pitchFamily="2" charset="0"/>
              <a:cs typeface="Lucida Sans Unicode" panose="020B0602030504020204" pitchFamily="34" charset="0"/>
              <a:sym typeface="Arial" panose="020B0604020202020204"/>
            </a:endParaRPr>
          </a:p>
        </p:txBody>
      </p:sp>
      <p:pic>
        <p:nvPicPr>
          <p:cNvPr id="4098" name="Picture 2" descr="Ảnh động Powerpoint C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214" y="1701752"/>
            <a:ext cx="1435079" cy="83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Ảnh động Powerpoint C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026" y="1594444"/>
            <a:ext cx="1435079" cy="83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1" nodeType="after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99"/>
                                </p:stCondLst>
                                <p:childTnLst>
                                  <p:par>
                                    <p:cTn id="15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6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99"/>
                                </p:stCondLst>
                                <p:childTnLst>
                                  <p:par>
                                    <p:cTn id="15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6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1749"/>
            <a:ext cx="2946400" cy="763600"/>
          </a:xfrm>
        </p:spPr>
        <p:txBody>
          <a:bodyPr/>
          <a:lstStyle/>
          <a:p>
            <a:r>
              <a:rPr lang="en-US" dirty="0" err="1"/>
              <a:t>Tôn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60" y="279400"/>
            <a:ext cx="5466043" cy="6247904"/>
          </a:xfrm>
          <a:prstGeom prst="rect">
            <a:avLst/>
          </a:prstGeom>
        </p:spPr>
      </p:pic>
      <p:cxnSp>
        <p:nvCxnSpPr>
          <p:cNvPr id="6" name="Google Shape;1503;p48"/>
          <p:cNvCxnSpPr/>
          <p:nvPr/>
        </p:nvCxnSpPr>
        <p:spPr>
          <a:xfrm flipV="1">
            <a:off x="762643" y="1065350"/>
            <a:ext cx="2386957" cy="932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pic>
        <p:nvPicPr>
          <p:cNvPr id="8" name="Picture 2" descr="BA VỊ THẦN TỐI CAO ẤN ĐỘ | Hanoitour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49" y="279400"/>
            <a:ext cx="5758632" cy="62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Back or Previous 8">
            <a:hlinkClick r:id="rId3" action="ppaction://hlinksldjump" highlightClick="1"/>
          </p:cNvPr>
          <p:cNvSpPr/>
          <p:nvPr/>
        </p:nvSpPr>
        <p:spPr>
          <a:xfrm>
            <a:off x="11480800" y="607060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FFFFFF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57" y="1155041"/>
            <a:ext cx="5246444" cy="5388588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49"/>
          <p:cNvSpPr txBox="1">
            <a:spLocks noGrp="1"/>
          </p:cNvSpPr>
          <p:nvPr>
            <p:ph type="title"/>
          </p:nvPr>
        </p:nvSpPr>
        <p:spPr>
          <a:xfrm>
            <a:off x="914400" y="353683"/>
            <a:ext cx="4673600" cy="763600"/>
          </a:xfrm>
          <a:prstGeom prst="rect">
            <a:avLst/>
          </a:prstGeom>
          <a:solidFill>
            <a:srgbClr val="FFFDE3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dirty="0"/>
              <a:t>C</a:t>
            </a:r>
            <a:r>
              <a:rPr lang="vi-VN" dirty="0"/>
              <a:t>ột đá A-sô-ca 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5283200" cy="5053136"/>
          </a:xfrm>
          <a:prstGeom prst="ellipse">
            <a:avLst/>
          </a:prstGeom>
        </p:spPr>
      </p:pic>
      <p:pic>
        <p:nvPicPr>
          <p:cNvPr id="5" name="Picture 4" descr="coa-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36" y="1371599"/>
            <a:ext cx="55880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oogle Shape;1503;p48"/>
          <p:cNvCxnSpPr/>
          <p:nvPr/>
        </p:nvCxnSpPr>
        <p:spPr>
          <a:xfrm flipV="1">
            <a:off x="1524000" y="1117284"/>
            <a:ext cx="2438400" cy="3143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  <p:transition spd="med">
    <p:wheel spokes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08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08" grpId="0" bldLvl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9913"/>
            <a:ext cx="5181600" cy="763600"/>
          </a:xfrm>
          <a:solidFill>
            <a:srgbClr val="FFFDE3"/>
          </a:solidFill>
        </p:spPr>
        <p:txBody>
          <a:bodyPr/>
          <a:lstStyle/>
          <a:p>
            <a:r>
              <a:rPr lang="en-US" dirty="0"/>
              <a:t>Đ</a:t>
            </a:r>
            <a:r>
              <a:rPr lang="vi-VN" dirty="0"/>
              <a:t>ại bảo tháp San-chi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27636"/>
            <a:ext cx="10972800" cy="5210451"/>
          </a:xfrm>
          <a:prstGeom prst="rect">
            <a:avLst/>
          </a:prstGeom>
        </p:spPr>
      </p:pic>
      <p:cxnSp>
        <p:nvCxnSpPr>
          <p:cNvPr id="6" name="Google Shape;1503;p48"/>
          <p:cNvCxnSpPr/>
          <p:nvPr/>
        </p:nvCxnSpPr>
        <p:spPr>
          <a:xfrm flipV="1">
            <a:off x="1524000" y="1052081"/>
            <a:ext cx="2438400" cy="3143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7" name="Action Button: Back or Previous 6">
            <a:hlinkClick r:id="rId2" action="ppaction://hlinksldjump" highlightClick="1"/>
          </p:cNvPr>
          <p:cNvSpPr/>
          <p:nvPr/>
        </p:nvSpPr>
        <p:spPr>
          <a:xfrm>
            <a:off x="11480800" y="607060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FFFFFF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>
    <p:wheel spokes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học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97001"/>
            <a:ext cx="10871200" cy="4949191"/>
          </a:xfrm>
          <a:prstGeom prst="rect">
            <a:avLst/>
          </a:prstGeom>
          <a:solidFill>
            <a:schemeClr val="lt1"/>
          </a:solidFill>
        </p:spPr>
      </p:pic>
      <p:cxnSp>
        <p:nvCxnSpPr>
          <p:cNvPr id="4" name="Google Shape;1503;p48"/>
          <p:cNvCxnSpPr/>
          <p:nvPr/>
        </p:nvCxnSpPr>
        <p:spPr>
          <a:xfrm flipV="1">
            <a:off x="964557" y="1381284"/>
            <a:ext cx="2438400" cy="31433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grpSp>
        <p:nvGrpSpPr>
          <p:cNvPr id="6" name="Group 5"/>
          <p:cNvGrpSpPr/>
          <p:nvPr/>
        </p:nvGrpSpPr>
        <p:grpSpPr>
          <a:xfrm>
            <a:off x="5791200" y="233374"/>
            <a:ext cx="6044557" cy="6624625"/>
            <a:chOff x="2667000" y="175031"/>
            <a:chExt cx="6209818" cy="4659144"/>
          </a:xfrm>
        </p:grpSpPr>
        <p:pic>
          <p:nvPicPr>
            <p:cNvPr id="4098" name="Picture 2" descr="Số 0 - phát minh vĩ đại của nhân loại, đến não bộ con người cũng không hiểu hết - Ảnh 1.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"/>
            <a:stretch>
              <a:fillRect/>
            </a:stretch>
          </p:blipFill>
          <p:spPr bwMode="auto">
            <a:xfrm>
              <a:off x="2667000" y="175031"/>
              <a:ext cx="6209818" cy="465914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27500" r="31078"/>
            <a:stretch>
              <a:fillRect/>
            </a:stretch>
          </p:blipFill>
          <p:spPr>
            <a:xfrm>
              <a:off x="7209058" y="2800350"/>
              <a:ext cx="791942" cy="1478362"/>
            </a:xfrm>
            <a:prstGeom prst="rect">
              <a:avLst/>
            </a:prstGeom>
          </p:spPr>
        </p:pic>
      </p:grpSp>
      <p:pic>
        <p:nvPicPr>
          <p:cNvPr id="4100" name="Picture 4" descr="Số 0 - phát minh vĩ đại của nhân loại, đến não bộ con người cũng không hiểu hết - Ảnh 6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/>
          <a:stretch>
            <a:fillRect/>
          </a:stretch>
        </p:blipFill>
        <p:spPr bwMode="auto">
          <a:xfrm>
            <a:off x="177800" y="233376"/>
            <a:ext cx="5475933" cy="66246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Back or Previous 4">
            <a:hlinkClick r:id="rId5" action="ppaction://hlinksldjump" highlightClick="1"/>
          </p:cNvPr>
          <p:cNvSpPr/>
          <p:nvPr/>
        </p:nvSpPr>
        <p:spPr>
          <a:xfrm>
            <a:off x="11480800" y="607060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FFFFFF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>
    <p:wheel spokes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44"/>
          <p:cNvSpPr txBox="1">
            <a:spLocks noGrp="1"/>
          </p:cNvSpPr>
          <p:nvPr>
            <p:ph type="title"/>
          </p:nvPr>
        </p:nvSpPr>
        <p:spPr>
          <a:xfrm>
            <a:off x="801470" y="257934"/>
            <a:ext cx="10811435" cy="763600"/>
          </a:xfrm>
          <a:prstGeom prst="rect">
            <a:avLst/>
          </a:prstGeom>
          <a:solidFill>
            <a:srgbClr val="FFFDE3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2" name="Google Shape;1342;p44"/>
          <p:cNvSpPr txBox="1">
            <a:spLocks noGrp="1"/>
          </p:cNvSpPr>
          <p:nvPr>
            <p:ph type="subTitle" idx="1"/>
          </p:nvPr>
        </p:nvSpPr>
        <p:spPr>
          <a:xfrm>
            <a:off x="1415467" y="2074367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sldjump"/>
              </a:rPr>
              <a:t>Tôn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sldjump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sldjump"/>
              </a:rPr>
              <a:t>giáo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1" action="ppaction://hlinksldjump"/>
            </a:endParaRPr>
          </a:p>
        </p:txBody>
      </p:sp>
      <p:sp>
        <p:nvSpPr>
          <p:cNvPr id="1343" name="Google Shape;1343;p44"/>
          <p:cNvSpPr txBox="1">
            <a:spLocks noGrp="1"/>
          </p:cNvSpPr>
          <p:nvPr>
            <p:ph type="subTitle" idx="2"/>
          </p:nvPr>
        </p:nvSpPr>
        <p:spPr>
          <a:xfrm>
            <a:off x="1415451" y="4631395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sldjump"/>
              </a:rPr>
              <a:t>Kiến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sldjump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sldjump"/>
              </a:rPr>
              <a:t>trúc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1" action="ppaction://hlinksldjump"/>
            </a:endParaRPr>
          </a:p>
        </p:txBody>
      </p:sp>
      <p:sp>
        <p:nvSpPr>
          <p:cNvPr id="1344" name="Google Shape;1344;p44"/>
          <p:cNvSpPr txBox="1">
            <a:spLocks noGrp="1"/>
          </p:cNvSpPr>
          <p:nvPr>
            <p:ph type="subTitle" idx="3"/>
          </p:nvPr>
        </p:nvSpPr>
        <p:spPr>
          <a:xfrm>
            <a:off x="4602000" y="2074367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sldjump"/>
              </a:rPr>
              <a:t>Văn học</a:t>
            </a:r>
            <a:endParaRPr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5" name="Google Shape;1345;p44"/>
          <p:cNvSpPr txBox="1">
            <a:spLocks noGrp="1"/>
          </p:cNvSpPr>
          <p:nvPr>
            <p:ph type="subTitle" idx="4"/>
          </p:nvPr>
        </p:nvSpPr>
        <p:spPr>
          <a:xfrm>
            <a:off x="4601984" y="4631395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sldjump"/>
              </a:rPr>
              <a:t>Lịch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sldjump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sldjump"/>
              </a:rPr>
              <a:t>pháp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1" action="ppaction://hlinksldjump"/>
            </a:endParaRPr>
          </a:p>
        </p:txBody>
      </p:sp>
      <p:sp>
        <p:nvSpPr>
          <p:cNvPr id="1346" name="Google Shape;1346;p44"/>
          <p:cNvSpPr txBox="1">
            <a:spLocks noGrp="1"/>
          </p:cNvSpPr>
          <p:nvPr>
            <p:ph type="subTitle" idx="5"/>
          </p:nvPr>
        </p:nvSpPr>
        <p:spPr>
          <a:xfrm>
            <a:off x="7834067" y="2074367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sldjump"/>
              </a:rPr>
              <a:t>Chữ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sldjump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sldjump"/>
              </a:rPr>
              <a:t>viết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1" action="ppaction://hlinksldjump"/>
            </a:endParaRPr>
          </a:p>
        </p:txBody>
      </p:sp>
      <p:sp>
        <p:nvSpPr>
          <p:cNvPr id="1347" name="Google Shape;1347;p44"/>
          <p:cNvSpPr txBox="1">
            <a:spLocks noGrp="1"/>
          </p:cNvSpPr>
          <p:nvPr>
            <p:ph type="subTitle" idx="6"/>
          </p:nvPr>
        </p:nvSpPr>
        <p:spPr>
          <a:xfrm>
            <a:off x="7834051" y="4631395"/>
            <a:ext cx="2988000" cy="49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sldjump"/>
              </a:rPr>
              <a:t>Toán</a:t>
            </a:r>
            <a:r>
              <a:rPr lang="en-US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sldjump"/>
              </a:rPr>
              <a:t> </a:t>
            </a:r>
            <a:r>
              <a:rPr lang="en-US" sz="3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sldjump"/>
              </a:rPr>
              <a:t>học</a:t>
            </a:r>
            <a:endParaRPr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1" action="ppaction://hlinksldjump"/>
            </a:endParaRPr>
          </a:p>
        </p:txBody>
      </p:sp>
      <p:sp>
        <p:nvSpPr>
          <p:cNvPr id="1348" name="Google Shape;1348;p44"/>
          <p:cNvSpPr txBox="1">
            <a:spLocks noGrp="1"/>
          </p:cNvSpPr>
          <p:nvPr>
            <p:ph type="subTitle" idx="7"/>
          </p:nvPr>
        </p:nvSpPr>
        <p:spPr>
          <a:xfrm>
            <a:off x="1415451" y="2626967"/>
            <a:ext cx="2750149" cy="9851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Đạo Bà La Môn, đạo Phật</a:t>
            </a:r>
            <a:endParaRPr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9" name="Google Shape;1349;p44"/>
          <p:cNvSpPr txBox="1">
            <a:spLocks noGrp="1"/>
          </p:cNvSpPr>
          <p:nvPr>
            <p:ph type="subTitle" idx="8"/>
          </p:nvPr>
        </p:nvSpPr>
        <p:spPr>
          <a:xfrm>
            <a:off x="4601984" y="2626966"/>
            <a:ext cx="3232051" cy="126505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it-IT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it-IT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 Ma-ha-bha-ra-ta và Ra-ma-y-a-na.</a:t>
            </a:r>
            <a:endParaRPr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0" name="Google Shape;1350;p44"/>
          <p:cNvSpPr txBox="1">
            <a:spLocks noGrp="1"/>
          </p:cNvSpPr>
          <p:nvPr>
            <p:ph type="subTitle" idx="9"/>
          </p:nvPr>
        </p:nvSpPr>
        <p:spPr>
          <a:xfrm>
            <a:off x="7834051" y="2626967"/>
            <a:ext cx="2988000" cy="65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1" name="Google Shape;1351;p44"/>
          <p:cNvSpPr txBox="1">
            <a:spLocks noGrp="1"/>
          </p:cNvSpPr>
          <p:nvPr>
            <p:ph type="subTitle" idx="13"/>
          </p:nvPr>
        </p:nvSpPr>
        <p:spPr>
          <a:xfrm>
            <a:off x="1415435" y="5121394"/>
            <a:ext cx="3186517" cy="114323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vi-VN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Cột đá A-sô-ca và đại bảo tháp San-chi</a:t>
            </a:r>
            <a:endParaRPr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2" name="Google Shape;1352;p44"/>
          <p:cNvSpPr txBox="1">
            <a:spLocks noGrp="1"/>
          </p:cNvSpPr>
          <p:nvPr>
            <p:ph type="subTitle" idx="14"/>
          </p:nvPr>
        </p:nvSpPr>
        <p:spPr>
          <a:xfrm>
            <a:off x="4601968" y="5121395"/>
            <a:ext cx="2988000" cy="65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3" name="Google Shape;1353;p44"/>
          <p:cNvSpPr txBox="1">
            <a:spLocks noGrp="1"/>
          </p:cNvSpPr>
          <p:nvPr>
            <p:ph type="subTitle" idx="15"/>
          </p:nvPr>
        </p:nvSpPr>
        <p:spPr>
          <a:xfrm>
            <a:off x="7698517" y="5197780"/>
            <a:ext cx="3687632" cy="9904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vi-VN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số có 10 chữ số, đặc biệt là giá trị của số 0</a:t>
            </a:r>
            <a:endParaRPr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5" name="Google Shape;1355;p44"/>
          <p:cNvSpPr/>
          <p:nvPr/>
        </p:nvSpPr>
        <p:spPr>
          <a:xfrm>
            <a:off x="2582067" y="1356967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  <a:defRPr/>
            </a:pPr>
            <a:endParaRPr sz="266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356" name="Google Shape;1356;p44"/>
          <p:cNvGrpSpPr/>
          <p:nvPr/>
        </p:nvGrpSpPr>
        <p:grpSpPr>
          <a:xfrm>
            <a:off x="2685664" y="1441526"/>
            <a:ext cx="447608" cy="485677"/>
            <a:chOff x="-42778750" y="2320125"/>
            <a:chExt cx="285125" cy="309375"/>
          </a:xfrm>
        </p:grpSpPr>
        <p:sp>
          <p:nvSpPr>
            <p:cNvPr id="1357" name="Google Shape;1357;p44"/>
            <p:cNvSpPr/>
            <p:nvPr/>
          </p:nvSpPr>
          <p:spPr>
            <a:xfrm>
              <a:off x="-42778750" y="2320125"/>
              <a:ext cx="285125" cy="309375"/>
            </a:xfrm>
            <a:custGeom>
              <a:avLst/>
              <a:gdLst/>
              <a:ahLst/>
              <a:cxnLst/>
              <a:rect l="l" t="t" r="r" b="b"/>
              <a:pathLst>
                <a:path w="11405" h="12375" extrusionOk="0">
                  <a:moveTo>
                    <a:pt x="5654" y="815"/>
                  </a:moveTo>
                  <a:cubicBezTo>
                    <a:pt x="5920" y="815"/>
                    <a:pt x="6185" y="965"/>
                    <a:pt x="6459" y="1253"/>
                  </a:cubicBezTo>
                  <a:cubicBezTo>
                    <a:pt x="6711" y="1568"/>
                    <a:pt x="6963" y="1978"/>
                    <a:pt x="7120" y="2419"/>
                  </a:cubicBezTo>
                  <a:cubicBezTo>
                    <a:pt x="6616" y="2545"/>
                    <a:pt x="6144" y="2734"/>
                    <a:pt x="5671" y="2923"/>
                  </a:cubicBezTo>
                  <a:cubicBezTo>
                    <a:pt x="5198" y="2734"/>
                    <a:pt x="4726" y="2545"/>
                    <a:pt x="4190" y="2419"/>
                  </a:cubicBezTo>
                  <a:cubicBezTo>
                    <a:pt x="4348" y="2072"/>
                    <a:pt x="4568" y="1663"/>
                    <a:pt x="4789" y="1348"/>
                  </a:cubicBezTo>
                  <a:cubicBezTo>
                    <a:pt x="5083" y="988"/>
                    <a:pt x="5368" y="815"/>
                    <a:pt x="5654" y="815"/>
                  </a:cubicBezTo>
                  <a:close/>
                  <a:moveTo>
                    <a:pt x="3938" y="3238"/>
                  </a:moveTo>
                  <a:cubicBezTo>
                    <a:pt x="4159" y="3332"/>
                    <a:pt x="4411" y="3364"/>
                    <a:pt x="4600" y="3427"/>
                  </a:cubicBezTo>
                  <a:cubicBezTo>
                    <a:pt x="4285" y="3616"/>
                    <a:pt x="4033" y="3774"/>
                    <a:pt x="3781" y="3900"/>
                  </a:cubicBezTo>
                  <a:cubicBezTo>
                    <a:pt x="3844" y="3679"/>
                    <a:pt x="3907" y="3427"/>
                    <a:pt x="3938" y="3238"/>
                  </a:cubicBezTo>
                  <a:close/>
                  <a:moveTo>
                    <a:pt x="7341" y="3238"/>
                  </a:moveTo>
                  <a:cubicBezTo>
                    <a:pt x="7435" y="3490"/>
                    <a:pt x="7467" y="3711"/>
                    <a:pt x="7498" y="3963"/>
                  </a:cubicBezTo>
                  <a:cubicBezTo>
                    <a:pt x="7246" y="3805"/>
                    <a:pt x="6963" y="3616"/>
                    <a:pt x="6679" y="3490"/>
                  </a:cubicBezTo>
                  <a:cubicBezTo>
                    <a:pt x="6868" y="3364"/>
                    <a:pt x="7120" y="3301"/>
                    <a:pt x="7341" y="3238"/>
                  </a:cubicBezTo>
                  <a:close/>
                  <a:moveTo>
                    <a:pt x="2340" y="2993"/>
                  </a:moveTo>
                  <a:cubicBezTo>
                    <a:pt x="2618" y="2993"/>
                    <a:pt x="2897" y="3021"/>
                    <a:pt x="3151" y="3049"/>
                  </a:cubicBezTo>
                  <a:cubicBezTo>
                    <a:pt x="3025" y="3522"/>
                    <a:pt x="2899" y="3994"/>
                    <a:pt x="2867" y="4593"/>
                  </a:cubicBezTo>
                  <a:cubicBezTo>
                    <a:pt x="2457" y="4908"/>
                    <a:pt x="2048" y="5223"/>
                    <a:pt x="1670" y="5569"/>
                  </a:cubicBezTo>
                  <a:cubicBezTo>
                    <a:pt x="1040" y="4782"/>
                    <a:pt x="473" y="3616"/>
                    <a:pt x="1355" y="3175"/>
                  </a:cubicBezTo>
                  <a:cubicBezTo>
                    <a:pt x="1651" y="3036"/>
                    <a:pt x="1995" y="2993"/>
                    <a:pt x="2340" y="2993"/>
                  </a:cubicBezTo>
                  <a:close/>
                  <a:moveTo>
                    <a:pt x="8935" y="3013"/>
                  </a:moveTo>
                  <a:cubicBezTo>
                    <a:pt x="9678" y="3013"/>
                    <a:pt x="10397" y="3218"/>
                    <a:pt x="10397" y="3868"/>
                  </a:cubicBezTo>
                  <a:cubicBezTo>
                    <a:pt x="10397" y="4435"/>
                    <a:pt x="9956" y="5097"/>
                    <a:pt x="9609" y="5569"/>
                  </a:cubicBezTo>
                  <a:cubicBezTo>
                    <a:pt x="9294" y="5254"/>
                    <a:pt x="8884" y="4908"/>
                    <a:pt x="8412" y="4593"/>
                  </a:cubicBezTo>
                  <a:cubicBezTo>
                    <a:pt x="8349" y="4089"/>
                    <a:pt x="8254" y="3553"/>
                    <a:pt x="8160" y="3080"/>
                  </a:cubicBezTo>
                  <a:cubicBezTo>
                    <a:pt x="8400" y="3039"/>
                    <a:pt x="8669" y="3013"/>
                    <a:pt x="8935" y="3013"/>
                  </a:cubicBezTo>
                  <a:close/>
                  <a:moveTo>
                    <a:pt x="8538" y="5695"/>
                  </a:moveTo>
                  <a:cubicBezTo>
                    <a:pt x="8727" y="5853"/>
                    <a:pt x="8884" y="6010"/>
                    <a:pt x="9042" y="6168"/>
                  </a:cubicBezTo>
                  <a:cubicBezTo>
                    <a:pt x="8884" y="6325"/>
                    <a:pt x="8695" y="6483"/>
                    <a:pt x="8538" y="6640"/>
                  </a:cubicBezTo>
                  <a:lnTo>
                    <a:pt x="8538" y="5695"/>
                  </a:lnTo>
                  <a:close/>
                  <a:moveTo>
                    <a:pt x="2741" y="5727"/>
                  </a:moveTo>
                  <a:lnTo>
                    <a:pt x="2741" y="6672"/>
                  </a:lnTo>
                  <a:cubicBezTo>
                    <a:pt x="2552" y="6514"/>
                    <a:pt x="2394" y="6357"/>
                    <a:pt x="2237" y="6199"/>
                  </a:cubicBezTo>
                  <a:cubicBezTo>
                    <a:pt x="2426" y="6010"/>
                    <a:pt x="2583" y="5884"/>
                    <a:pt x="2741" y="5727"/>
                  </a:cubicBezTo>
                  <a:close/>
                  <a:moveTo>
                    <a:pt x="5671" y="3837"/>
                  </a:moveTo>
                  <a:cubicBezTo>
                    <a:pt x="6364" y="4152"/>
                    <a:pt x="7026" y="4561"/>
                    <a:pt x="7656" y="5002"/>
                  </a:cubicBezTo>
                  <a:cubicBezTo>
                    <a:pt x="7750" y="5821"/>
                    <a:pt x="7750" y="6609"/>
                    <a:pt x="7656" y="7334"/>
                  </a:cubicBezTo>
                  <a:cubicBezTo>
                    <a:pt x="7026" y="7775"/>
                    <a:pt x="6364" y="8184"/>
                    <a:pt x="5671" y="8531"/>
                  </a:cubicBezTo>
                  <a:cubicBezTo>
                    <a:pt x="4946" y="8216"/>
                    <a:pt x="4285" y="7806"/>
                    <a:pt x="3655" y="7334"/>
                  </a:cubicBezTo>
                  <a:cubicBezTo>
                    <a:pt x="3560" y="6609"/>
                    <a:pt x="3560" y="5821"/>
                    <a:pt x="3655" y="5002"/>
                  </a:cubicBezTo>
                  <a:cubicBezTo>
                    <a:pt x="3970" y="4782"/>
                    <a:pt x="4285" y="4593"/>
                    <a:pt x="4631" y="4404"/>
                  </a:cubicBezTo>
                  <a:cubicBezTo>
                    <a:pt x="4978" y="4183"/>
                    <a:pt x="5356" y="3994"/>
                    <a:pt x="5671" y="3837"/>
                  </a:cubicBezTo>
                  <a:close/>
                  <a:moveTo>
                    <a:pt x="3781" y="8436"/>
                  </a:moveTo>
                  <a:lnTo>
                    <a:pt x="3781" y="8436"/>
                  </a:lnTo>
                  <a:cubicBezTo>
                    <a:pt x="3907" y="8531"/>
                    <a:pt x="4033" y="8594"/>
                    <a:pt x="4222" y="8688"/>
                  </a:cubicBezTo>
                  <a:cubicBezTo>
                    <a:pt x="4241" y="8641"/>
                    <a:pt x="4248" y="8625"/>
                    <a:pt x="4250" y="8625"/>
                  </a:cubicBezTo>
                  <a:lnTo>
                    <a:pt x="4250" y="8625"/>
                  </a:lnTo>
                  <a:cubicBezTo>
                    <a:pt x="4252" y="8625"/>
                    <a:pt x="4233" y="8679"/>
                    <a:pt x="4225" y="8690"/>
                  </a:cubicBezTo>
                  <a:lnTo>
                    <a:pt x="4225" y="8690"/>
                  </a:lnTo>
                  <a:cubicBezTo>
                    <a:pt x="4224" y="8689"/>
                    <a:pt x="4223" y="8689"/>
                    <a:pt x="4222" y="8688"/>
                  </a:cubicBezTo>
                  <a:lnTo>
                    <a:pt x="4222" y="8688"/>
                  </a:lnTo>
                  <a:cubicBezTo>
                    <a:pt x="4222" y="8691"/>
                    <a:pt x="4222" y="8692"/>
                    <a:pt x="4223" y="8692"/>
                  </a:cubicBezTo>
                  <a:cubicBezTo>
                    <a:pt x="4223" y="8692"/>
                    <a:pt x="4224" y="8691"/>
                    <a:pt x="4225" y="8690"/>
                  </a:cubicBezTo>
                  <a:lnTo>
                    <a:pt x="4225" y="8690"/>
                  </a:lnTo>
                  <a:cubicBezTo>
                    <a:pt x="4350" y="8753"/>
                    <a:pt x="4475" y="8846"/>
                    <a:pt x="4631" y="8909"/>
                  </a:cubicBezTo>
                  <a:cubicBezTo>
                    <a:pt x="4411" y="9003"/>
                    <a:pt x="4159" y="9066"/>
                    <a:pt x="3970" y="9129"/>
                  </a:cubicBezTo>
                  <a:cubicBezTo>
                    <a:pt x="3907" y="8909"/>
                    <a:pt x="3844" y="8688"/>
                    <a:pt x="3781" y="8436"/>
                  </a:cubicBezTo>
                  <a:close/>
                  <a:moveTo>
                    <a:pt x="7498" y="8499"/>
                  </a:moveTo>
                  <a:cubicBezTo>
                    <a:pt x="7467" y="8688"/>
                    <a:pt x="7435" y="8909"/>
                    <a:pt x="7341" y="9161"/>
                  </a:cubicBezTo>
                  <a:cubicBezTo>
                    <a:pt x="7120" y="9066"/>
                    <a:pt x="6868" y="9035"/>
                    <a:pt x="6679" y="8972"/>
                  </a:cubicBezTo>
                  <a:cubicBezTo>
                    <a:pt x="6994" y="8814"/>
                    <a:pt x="7278" y="8625"/>
                    <a:pt x="7498" y="8499"/>
                  </a:cubicBezTo>
                  <a:close/>
                  <a:moveTo>
                    <a:pt x="1638" y="6798"/>
                  </a:moveTo>
                  <a:cubicBezTo>
                    <a:pt x="1985" y="7145"/>
                    <a:pt x="2394" y="7491"/>
                    <a:pt x="2836" y="7775"/>
                  </a:cubicBezTo>
                  <a:cubicBezTo>
                    <a:pt x="2899" y="8279"/>
                    <a:pt x="2993" y="8814"/>
                    <a:pt x="3088" y="9287"/>
                  </a:cubicBezTo>
                  <a:cubicBezTo>
                    <a:pt x="2848" y="9347"/>
                    <a:pt x="2583" y="9369"/>
                    <a:pt x="2309" y="9369"/>
                  </a:cubicBezTo>
                  <a:cubicBezTo>
                    <a:pt x="2150" y="9369"/>
                    <a:pt x="1989" y="9361"/>
                    <a:pt x="1827" y="9350"/>
                  </a:cubicBezTo>
                  <a:cubicBezTo>
                    <a:pt x="1103" y="9224"/>
                    <a:pt x="725" y="8846"/>
                    <a:pt x="945" y="8090"/>
                  </a:cubicBezTo>
                  <a:cubicBezTo>
                    <a:pt x="1040" y="7649"/>
                    <a:pt x="1323" y="7239"/>
                    <a:pt x="1638" y="6798"/>
                  </a:cubicBezTo>
                  <a:close/>
                  <a:moveTo>
                    <a:pt x="9641" y="6830"/>
                  </a:moveTo>
                  <a:cubicBezTo>
                    <a:pt x="9987" y="7271"/>
                    <a:pt x="10428" y="7932"/>
                    <a:pt x="10428" y="8531"/>
                  </a:cubicBezTo>
                  <a:cubicBezTo>
                    <a:pt x="10405" y="9192"/>
                    <a:pt x="9707" y="9391"/>
                    <a:pt x="8988" y="9391"/>
                  </a:cubicBezTo>
                  <a:cubicBezTo>
                    <a:pt x="8713" y="9391"/>
                    <a:pt x="8435" y="9362"/>
                    <a:pt x="8191" y="9318"/>
                  </a:cubicBezTo>
                  <a:cubicBezTo>
                    <a:pt x="8286" y="8846"/>
                    <a:pt x="8412" y="8373"/>
                    <a:pt x="8443" y="7806"/>
                  </a:cubicBezTo>
                  <a:cubicBezTo>
                    <a:pt x="8853" y="7491"/>
                    <a:pt x="9294" y="7176"/>
                    <a:pt x="9641" y="6830"/>
                  </a:cubicBezTo>
                  <a:close/>
                  <a:moveTo>
                    <a:pt x="5671" y="9444"/>
                  </a:moveTo>
                  <a:cubicBezTo>
                    <a:pt x="6144" y="9633"/>
                    <a:pt x="6616" y="9822"/>
                    <a:pt x="7120" y="9948"/>
                  </a:cubicBezTo>
                  <a:cubicBezTo>
                    <a:pt x="6868" y="10453"/>
                    <a:pt x="6522" y="11177"/>
                    <a:pt x="6049" y="11429"/>
                  </a:cubicBezTo>
                  <a:cubicBezTo>
                    <a:pt x="5909" y="11527"/>
                    <a:pt x="5782" y="11569"/>
                    <a:pt x="5659" y="11569"/>
                  </a:cubicBezTo>
                  <a:cubicBezTo>
                    <a:pt x="5504" y="11569"/>
                    <a:pt x="5356" y="11503"/>
                    <a:pt x="5198" y="11398"/>
                  </a:cubicBezTo>
                  <a:cubicBezTo>
                    <a:pt x="4757" y="11083"/>
                    <a:pt x="4411" y="10453"/>
                    <a:pt x="4222" y="9948"/>
                  </a:cubicBezTo>
                  <a:cubicBezTo>
                    <a:pt x="4694" y="9822"/>
                    <a:pt x="5198" y="9633"/>
                    <a:pt x="5671" y="9444"/>
                  </a:cubicBezTo>
                  <a:close/>
                  <a:moveTo>
                    <a:pt x="5689" y="1"/>
                  </a:moveTo>
                  <a:cubicBezTo>
                    <a:pt x="5142" y="1"/>
                    <a:pt x="4663" y="283"/>
                    <a:pt x="4285" y="686"/>
                  </a:cubicBezTo>
                  <a:cubicBezTo>
                    <a:pt x="3907" y="1127"/>
                    <a:pt x="3623" y="1663"/>
                    <a:pt x="3434" y="2261"/>
                  </a:cubicBezTo>
                  <a:cubicBezTo>
                    <a:pt x="3054" y="2197"/>
                    <a:pt x="2712" y="2168"/>
                    <a:pt x="2405" y="2168"/>
                  </a:cubicBezTo>
                  <a:cubicBezTo>
                    <a:pt x="753" y="2168"/>
                    <a:pt x="126" y="3018"/>
                    <a:pt x="126" y="3868"/>
                  </a:cubicBezTo>
                  <a:cubicBezTo>
                    <a:pt x="126" y="4687"/>
                    <a:pt x="630" y="5538"/>
                    <a:pt x="1166" y="6168"/>
                  </a:cubicBezTo>
                  <a:cubicBezTo>
                    <a:pt x="788" y="6640"/>
                    <a:pt x="441" y="7176"/>
                    <a:pt x="221" y="7775"/>
                  </a:cubicBezTo>
                  <a:cubicBezTo>
                    <a:pt x="0" y="8499"/>
                    <a:pt x="126" y="9224"/>
                    <a:pt x="693" y="9696"/>
                  </a:cubicBezTo>
                  <a:cubicBezTo>
                    <a:pt x="1155" y="10078"/>
                    <a:pt x="1784" y="10204"/>
                    <a:pt x="2416" y="10204"/>
                  </a:cubicBezTo>
                  <a:cubicBezTo>
                    <a:pt x="2775" y="10204"/>
                    <a:pt x="3135" y="10163"/>
                    <a:pt x="3466" y="10106"/>
                  </a:cubicBezTo>
                  <a:lnTo>
                    <a:pt x="3812" y="10925"/>
                  </a:lnTo>
                  <a:cubicBezTo>
                    <a:pt x="4442" y="12059"/>
                    <a:pt x="5135" y="12374"/>
                    <a:pt x="5702" y="12374"/>
                  </a:cubicBezTo>
                  <a:cubicBezTo>
                    <a:pt x="6837" y="12374"/>
                    <a:pt x="7593" y="11177"/>
                    <a:pt x="8002" y="10106"/>
                  </a:cubicBezTo>
                  <a:cubicBezTo>
                    <a:pt x="8317" y="10159"/>
                    <a:pt x="8660" y="10194"/>
                    <a:pt x="9004" y="10194"/>
                  </a:cubicBezTo>
                  <a:cubicBezTo>
                    <a:pt x="9690" y="10194"/>
                    <a:pt x="10376" y="10054"/>
                    <a:pt x="10838" y="9633"/>
                  </a:cubicBezTo>
                  <a:cubicBezTo>
                    <a:pt x="11310" y="9161"/>
                    <a:pt x="11373" y="8531"/>
                    <a:pt x="11216" y="7901"/>
                  </a:cubicBezTo>
                  <a:cubicBezTo>
                    <a:pt x="10995" y="7302"/>
                    <a:pt x="10617" y="6703"/>
                    <a:pt x="10208" y="6199"/>
                  </a:cubicBezTo>
                  <a:cubicBezTo>
                    <a:pt x="10838" y="5443"/>
                    <a:pt x="11405" y="4435"/>
                    <a:pt x="11184" y="3490"/>
                  </a:cubicBezTo>
                  <a:cubicBezTo>
                    <a:pt x="10995" y="2765"/>
                    <a:pt x="10397" y="2387"/>
                    <a:pt x="9641" y="2230"/>
                  </a:cubicBezTo>
                  <a:cubicBezTo>
                    <a:pt x="9406" y="2175"/>
                    <a:pt x="9153" y="2150"/>
                    <a:pt x="8895" y="2150"/>
                  </a:cubicBezTo>
                  <a:cubicBezTo>
                    <a:pt x="8565" y="2150"/>
                    <a:pt x="8226" y="2191"/>
                    <a:pt x="7908" y="2261"/>
                  </a:cubicBezTo>
                  <a:cubicBezTo>
                    <a:pt x="7593" y="1348"/>
                    <a:pt x="6994" y="340"/>
                    <a:pt x="6112" y="56"/>
                  </a:cubicBezTo>
                  <a:cubicBezTo>
                    <a:pt x="5967" y="18"/>
                    <a:pt x="5826" y="1"/>
                    <a:pt x="56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endParaRPr sz="2665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358" name="Google Shape;1358;p44"/>
            <p:cNvSpPr/>
            <p:nvPr/>
          </p:nvSpPr>
          <p:spPr>
            <a:xfrm>
              <a:off x="-42667700" y="2443600"/>
              <a:ext cx="62250" cy="61475"/>
            </a:xfrm>
            <a:custGeom>
              <a:avLst/>
              <a:gdLst/>
              <a:ahLst/>
              <a:cxnLst/>
              <a:rect l="l" t="t" r="r" b="b"/>
              <a:pathLst>
                <a:path w="2490" h="2459" extrusionOk="0">
                  <a:moveTo>
                    <a:pt x="1249" y="858"/>
                  </a:moveTo>
                  <a:cubicBezTo>
                    <a:pt x="1468" y="858"/>
                    <a:pt x="1639" y="1027"/>
                    <a:pt x="1639" y="1260"/>
                  </a:cubicBezTo>
                  <a:cubicBezTo>
                    <a:pt x="1607" y="1418"/>
                    <a:pt x="1481" y="1575"/>
                    <a:pt x="1323" y="1670"/>
                  </a:cubicBezTo>
                  <a:cubicBezTo>
                    <a:pt x="1285" y="1681"/>
                    <a:pt x="1248" y="1686"/>
                    <a:pt x="1211" y="1686"/>
                  </a:cubicBezTo>
                  <a:cubicBezTo>
                    <a:pt x="1040" y="1686"/>
                    <a:pt x="897" y="1569"/>
                    <a:pt x="819" y="1386"/>
                  </a:cubicBezTo>
                  <a:cubicBezTo>
                    <a:pt x="756" y="1134"/>
                    <a:pt x="851" y="945"/>
                    <a:pt x="1103" y="882"/>
                  </a:cubicBezTo>
                  <a:cubicBezTo>
                    <a:pt x="1153" y="866"/>
                    <a:pt x="1202" y="858"/>
                    <a:pt x="1249" y="858"/>
                  </a:cubicBezTo>
                  <a:close/>
                  <a:moveTo>
                    <a:pt x="1229" y="0"/>
                  </a:moveTo>
                  <a:cubicBezTo>
                    <a:pt x="567" y="0"/>
                    <a:pt x="0" y="567"/>
                    <a:pt x="0" y="1229"/>
                  </a:cubicBezTo>
                  <a:cubicBezTo>
                    <a:pt x="0" y="1874"/>
                    <a:pt x="509" y="2459"/>
                    <a:pt x="1177" y="2459"/>
                  </a:cubicBezTo>
                  <a:cubicBezTo>
                    <a:pt x="1194" y="2459"/>
                    <a:pt x="1211" y="2458"/>
                    <a:pt x="1229" y="2458"/>
                  </a:cubicBezTo>
                  <a:cubicBezTo>
                    <a:pt x="1891" y="2458"/>
                    <a:pt x="2489" y="1891"/>
                    <a:pt x="2489" y="1229"/>
                  </a:cubicBezTo>
                  <a:cubicBezTo>
                    <a:pt x="2426" y="567"/>
                    <a:pt x="1891" y="0"/>
                    <a:pt x="1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endParaRPr sz="2665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359" name="Google Shape;1359;p44"/>
          <p:cNvSpPr/>
          <p:nvPr/>
        </p:nvSpPr>
        <p:spPr>
          <a:xfrm>
            <a:off x="5768600" y="1356967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  <a:defRPr/>
            </a:pPr>
            <a:endParaRPr sz="266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60" name="Google Shape;1360;p44"/>
          <p:cNvSpPr/>
          <p:nvPr/>
        </p:nvSpPr>
        <p:spPr>
          <a:xfrm>
            <a:off x="8960491" y="1446757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  <a:defRPr/>
            </a:pPr>
            <a:endParaRPr sz="266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62" name="Google Shape;1362;p44"/>
          <p:cNvSpPr/>
          <p:nvPr/>
        </p:nvSpPr>
        <p:spPr>
          <a:xfrm>
            <a:off x="5847561" y="1457436"/>
            <a:ext cx="498355" cy="453809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  <a:defRPr/>
            </a:pPr>
            <a:endParaRPr sz="266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63" name="Google Shape;1363;p44"/>
          <p:cNvSpPr/>
          <p:nvPr/>
        </p:nvSpPr>
        <p:spPr>
          <a:xfrm>
            <a:off x="2560017" y="3923961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  <a:defRPr/>
            </a:pPr>
            <a:endParaRPr sz="266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64" name="Google Shape;1364;p44"/>
          <p:cNvSpPr/>
          <p:nvPr/>
        </p:nvSpPr>
        <p:spPr>
          <a:xfrm>
            <a:off x="5746551" y="3923961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  <a:defRPr/>
            </a:pPr>
            <a:endParaRPr sz="266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65" name="Google Shape;1365;p44"/>
          <p:cNvSpPr/>
          <p:nvPr/>
        </p:nvSpPr>
        <p:spPr>
          <a:xfrm>
            <a:off x="8977185" y="3937281"/>
            <a:ext cx="654800" cy="65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  <a:defRPr/>
            </a:pPr>
            <a:endParaRPr sz="266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7" name="Google Shape;15036;p73"/>
          <p:cNvSpPr/>
          <p:nvPr/>
        </p:nvSpPr>
        <p:spPr>
          <a:xfrm>
            <a:off x="9077933" y="1546545"/>
            <a:ext cx="464401" cy="455224"/>
          </a:xfrm>
          <a:custGeom>
            <a:avLst/>
            <a:gdLst/>
            <a:ahLst/>
            <a:cxnLst/>
            <a:rect l="l" t="t" r="r" b="b"/>
            <a:pathLst>
              <a:path w="19787" h="19396" extrusionOk="0">
                <a:moveTo>
                  <a:pt x="16583" y="1203"/>
                </a:moveTo>
                <a:cubicBezTo>
                  <a:pt x="17017" y="1203"/>
                  <a:pt x="17451" y="1370"/>
                  <a:pt x="17782" y="1702"/>
                </a:cubicBezTo>
                <a:cubicBezTo>
                  <a:pt x="18446" y="2363"/>
                  <a:pt x="18446" y="3438"/>
                  <a:pt x="17782" y="4102"/>
                </a:cubicBezTo>
                <a:lnTo>
                  <a:pt x="16565" y="5319"/>
                </a:lnTo>
                <a:lnTo>
                  <a:pt x="14165" y="2918"/>
                </a:lnTo>
                <a:lnTo>
                  <a:pt x="15382" y="1702"/>
                </a:lnTo>
                <a:cubicBezTo>
                  <a:pt x="15714" y="1370"/>
                  <a:pt x="16149" y="1203"/>
                  <a:pt x="16583" y="1203"/>
                </a:cubicBezTo>
                <a:close/>
                <a:moveTo>
                  <a:pt x="13362" y="3719"/>
                </a:moveTo>
                <a:lnTo>
                  <a:pt x="14162" y="4519"/>
                </a:lnTo>
                <a:lnTo>
                  <a:pt x="4587" y="14096"/>
                </a:lnTo>
                <a:cubicBezTo>
                  <a:pt x="4255" y="13861"/>
                  <a:pt x="3884" y="13692"/>
                  <a:pt x="3488" y="13595"/>
                </a:cubicBezTo>
                <a:lnTo>
                  <a:pt x="13310" y="3770"/>
                </a:lnTo>
                <a:lnTo>
                  <a:pt x="13362" y="3719"/>
                </a:lnTo>
                <a:close/>
                <a:moveTo>
                  <a:pt x="14965" y="5322"/>
                </a:moveTo>
                <a:lnTo>
                  <a:pt x="15765" y="6122"/>
                </a:lnTo>
                <a:lnTo>
                  <a:pt x="15714" y="6173"/>
                </a:lnTo>
                <a:lnTo>
                  <a:pt x="5888" y="15996"/>
                </a:lnTo>
                <a:cubicBezTo>
                  <a:pt x="5792" y="15600"/>
                  <a:pt x="5623" y="15229"/>
                  <a:pt x="5387" y="14897"/>
                </a:cubicBezTo>
                <a:lnTo>
                  <a:pt x="14965" y="5322"/>
                </a:lnTo>
                <a:close/>
                <a:moveTo>
                  <a:pt x="2704" y="14631"/>
                </a:moveTo>
                <a:cubicBezTo>
                  <a:pt x="3925" y="14631"/>
                  <a:pt x="4911" y="15655"/>
                  <a:pt x="4850" y="16889"/>
                </a:cubicBezTo>
                <a:lnTo>
                  <a:pt x="3736" y="17249"/>
                </a:lnTo>
                <a:cubicBezTo>
                  <a:pt x="3449" y="16572"/>
                  <a:pt x="2911" y="16035"/>
                  <a:pt x="2235" y="15748"/>
                </a:cubicBezTo>
                <a:lnTo>
                  <a:pt x="2594" y="14634"/>
                </a:lnTo>
                <a:cubicBezTo>
                  <a:pt x="2631" y="14632"/>
                  <a:pt x="2667" y="14631"/>
                  <a:pt x="2704" y="14631"/>
                </a:cubicBezTo>
                <a:close/>
                <a:moveTo>
                  <a:pt x="1888" y="16835"/>
                </a:moveTo>
                <a:cubicBezTo>
                  <a:pt x="2217" y="17001"/>
                  <a:pt x="2483" y="17267"/>
                  <a:pt x="2649" y="17596"/>
                </a:cubicBezTo>
                <a:lnTo>
                  <a:pt x="1528" y="17955"/>
                </a:lnTo>
                <a:lnTo>
                  <a:pt x="1888" y="16835"/>
                </a:lnTo>
                <a:close/>
                <a:moveTo>
                  <a:pt x="16654" y="1"/>
                </a:moveTo>
                <a:cubicBezTo>
                  <a:pt x="15897" y="1"/>
                  <a:pt x="15141" y="302"/>
                  <a:pt x="14581" y="901"/>
                </a:cubicBezTo>
                <a:lnTo>
                  <a:pt x="11710" y="3770"/>
                </a:lnTo>
                <a:lnTo>
                  <a:pt x="1882" y="13601"/>
                </a:lnTo>
                <a:cubicBezTo>
                  <a:pt x="1861" y="13619"/>
                  <a:pt x="1842" y="13641"/>
                  <a:pt x="1827" y="13662"/>
                </a:cubicBezTo>
                <a:lnTo>
                  <a:pt x="1809" y="13677"/>
                </a:lnTo>
                <a:lnTo>
                  <a:pt x="1788" y="13695"/>
                </a:lnTo>
                <a:cubicBezTo>
                  <a:pt x="1782" y="13701"/>
                  <a:pt x="1773" y="13707"/>
                  <a:pt x="1767" y="13716"/>
                </a:cubicBezTo>
                <a:cubicBezTo>
                  <a:pt x="1761" y="13722"/>
                  <a:pt x="1755" y="13725"/>
                  <a:pt x="1752" y="13731"/>
                </a:cubicBezTo>
                <a:cubicBezTo>
                  <a:pt x="1746" y="13737"/>
                  <a:pt x="1737" y="13746"/>
                  <a:pt x="1728" y="13755"/>
                </a:cubicBezTo>
                <a:lnTo>
                  <a:pt x="1716" y="13773"/>
                </a:lnTo>
                <a:cubicBezTo>
                  <a:pt x="1710" y="13782"/>
                  <a:pt x="1704" y="13789"/>
                  <a:pt x="1698" y="13801"/>
                </a:cubicBezTo>
                <a:cubicBezTo>
                  <a:pt x="1688" y="13810"/>
                  <a:pt x="1688" y="13813"/>
                  <a:pt x="1685" y="13819"/>
                </a:cubicBezTo>
                <a:cubicBezTo>
                  <a:pt x="1679" y="13825"/>
                  <a:pt x="1673" y="13837"/>
                  <a:pt x="1667" y="13846"/>
                </a:cubicBezTo>
                <a:cubicBezTo>
                  <a:pt x="1661" y="13855"/>
                  <a:pt x="1658" y="13861"/>
                  <a:pt x="1655" y="13870"/>
                </a:cubicBezTo>
                <a:cubicBezTo>
                  <a:pt x="1652" y="13879"/>
                  <a:pt x="1646" y="13885"/>
                  <a:pt x="1643" y="13894"/>
                </a:cubicBezTo>
                <a:cubicBezTo>
                  <a:pt x="1640" y="13903"/>
                  <a:pt x="1634" y="13918"/>
                  <a:pt x="1631" y="13933"/>
                </a:cubicBezTo>
                <a:cubicBezTo>
                  <a:pt x="1631" y="13936"/>
                  <a:pt x="1625" y="13939"/>
                  <a:pt x="1625" y="13943"/>
                </a:cubicBezTo>
                <a:lnTo>
                  <a:pt x="1625" y="13949"/>
                </a:lnTo>
                <a:cubicBezTo>
                  <a:pt x="1625" y="13949"/>
                  <a:pt x="1625" y="13952"/>
                  <a:pt x="1625" y="13952"/>
                </a:cubicBezTo>
                <a:lnTo>
                  <a:pt x="118" y="18656"/>
                </a:lnTo>
                <a:cubicBezTo>
                  <a:pt x="1" y="19021"/>
                  <a:pt x="272" y="19393"/>
                  <a:pt x="656" y="19396"/>
                </a:cubicBezTo>
                <a:cubicBezTo>
                  <a:pt x="713" y="19396"/>
                  <a:pt x="771" y="19387"/>
                  <a:pt x="828" y="19368"/>
                </a:cubicBezTo>
                <a:lnTo>
                  <a:pt x="5538" y="17859"/>
                </a:lnTo>
                <a:lnTo>
                  <a:pt x="5547" y="17856"/>
                </a:lnTo>
                <a:cubicBezTo>
                  <a:pt x="5559" y="17853"/>
                  <a:pt x="5571" y="17847"/>
                  <a:pt x="5584" y="17844"/>
                </a:cubicBezTo>
                <a:lnTo>
                  <a:pt x="5599" y="17838"/>
                </a:lnTo>
                <a:cubicBezTo>
                  <a:pt x="5611" y="17832"/>
                  <a:pt x="5623" y="17826"/>
                  <a:pt x="5635" y="17819"/>
                </a:cubicBezTo>
                <a:cubicBezTo>
                  <a:pt x="5650" y="17810"/>
                  <a:pt x="5653" y="17810"/>
                  <a:pt x="5659" y="17804"/>
                </a:cubicBezTo>
                <a:cubicBezTo>
                  <a:pt x="5668" y="17798"/>
                  <a:pt x="5680" y="17792"/>
                  <a:pt x="5689" y="17786"/>
                </a:cubicBezTo>
                <a:cubicBezTo>
                  <a:pt x="5698" y="17780"/>
                  <a:pt x="5701" y="17777"/>
                  <a:pt x="5710" y="17771"/>
                </a:cubicBezTo>
                <a:lnTo>
                  <a:pt x="5728" y="17756"/>
                </a:lnTo>
                <a:lnTo>
                  <a:pt x="5750" y="17738"/>
                </a:lnTo>
                <a:cubicBezTo>
                  <a:pt x="5756" y="17732"/>
                  <a:pt x="5762" y="17726"/>
                  <a:pt x="5768" y="17720"/>
                </a:cubicBezTo>
                <a:cubicBezTo>
                  <a:pt x="5774" y="17714"/>
                  <a:pt x="5780" y="17708"/>
                  <a:pt x="5783" y="17702"/>
                </a:cubicBezTo>
                <a:lnTo>
                  <a:pt x="5798" y="17687"/>
                </a:lnTo>
                <a:cubicBezTo>
                  <a:pt x="5810" y="17678"/>
                  <a:pt x="5819" y="17669"/>
                  <a:pt x="5828" y="17659"/>
                </a:cubicBezTo>
                <a:lnTo>
                  <a:pt x="15714" y="7777"/>
                </a:lnTo>
                <a:lnTo>
                  <a:pt x="18582" y="4902"/>
                </a:lnTo>
                <a:cubicBezTo>
                  <a:pt x="19754" y="3809"/>
                  <a:pt x="19787" y="1961"/>
                  <a:pt x="18655" y="829"/>
                </a:cubicBezTo>
                <a:cubicBezTo>
                  <a:pt x="18102" y="276"/>
                  <a:pt x="17378" y="1"/>
                  <a:pt x="16654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defRPr/>
            </a:pPr>
            <a:endParaRPr sz="3735" kern="0">
              <a:solidFill>
                <a:srgbClr val="435D7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361" name="Google Shape;1361;p44"/>
          <p:cNvSpPr/>
          <p:nvPr/>
        </p:nvSpPr>
        <p:spPr>
          <a:xfrm>
            <a:off x="9052811" y="4015995"/>
            <a:ext cx="500788" cy="49737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  <a:defRPr/>
            </a:pPr>
            <a:endParaRPr sz="2665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38" name="Google Shape;14862;p73"/>
          <p:cNvGrpSpPr/>
          <p:nvPr/>
        </p:nvGrpSpPr>
        <p:grpSpPr>
          <a:xfrm>
            <a:off x="5847546" y="4024583"/>
            <a:ext cx="453557" cy="453557"/>
            <a:chOff x="5648375" y="238125"/>
            <a:chExt cx="483125" cy="483125"/>
          </a:xfrm>
          <a:solidFill>
            <a:schemeClr val="bg2"/>
          </a:solidFill>
        </p:grpSpPr>
        <p:sp>
          <p:nvSpPr>
            <p:cNvPr id="39" name="Google Shape;14863;p73"/>
            <p:cNvSpPr/>
            <p:nvPr/>
          </p:nvSpPr>
          <p:spPr>
            <a:xfrm>
              <a:off x="5648375" y="23812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4001" y="1132"/>
                  </a:moveTo>
                  <a:cubicBezTo>
                    <a:pt x="4315" y="1132"/>
                    <a:pt x="4569" y="1386"/>
                    <a:pt x="4569" y="1700"/>
                  </a:cubicBezTo>
                  <a:lnTo>
                    <a:pt x="4569" y="3965"/>
                  </a:lnTo>
                  <a:cubicBezTo>
                    <a:pt x="4569" y="4276"/>
                    <a:pt x="4315" y="4529"/>
                    <a:pt x="4001" y="4529"/>
                  </a:cubicBezTo>
                  <a:cubicBezTo>
                    <a:pt x="3687" y="4529"/>
                    <a:pt x="3436" y="4276"/>
                    <a:pt x="3436" y="3965"/>
                  </a:cubicBezTo>
                  <a:lnTo>
                    <a:pt x="3436" y="1700"/>
                  </a:lnTo>
                  <a:cubicBezTo>
                    <a:pt x="3436" y="1386"/>
                    <a:pt x="3687" y="1132"/>
                    <a:pt x="4001" y="1132"/>
                  </a:cubicBezTo>
                  <a:close/>
                  <a:moveTo>
                    <a:pt x="9662" y="1132"/>
                  </a:moveTo>
                  <a:cubicBezTo>
                    <a:pt x="9976" y="1132"/>
                    <a:pt x="10230" y="1386"/>
                    <a:pt x="10230" y="1700"/>
                  </a:cubicBezTo>
                  <a:lnTo>
                    <a:pt x="10230" y="3965"/>
                  </a:lnTo>
                  <a:cubicBezTo>
                    <a:pt x="10230" y="4276"/>
                    <a:pt x="9976" y="4529"/>
                    <a:pt x="9662" y="4529"/>
                  </a:cubicBezTo>
                  <a:cubicBezTo>
                    <a:pt x="9348" y="4529"/>
                    <a:pt x="9098" y="4276"/>
                    <a:pt x="9098" y="3965"/>
                  </a:cubicBezTo>
                  <a:lnTo>
                    <a:pt x="9098" y="1700"/>
                  </a:lnTo>
                  <a:cubicBezTo>
                    <a:pt x="9098" y="1386"/>
                    <a:pt x="9348" y="1132"/>
                    <a:pt x="9662" y="1132"/>
                  </a:cubicBezTo>
                  <a:close/>
                  <a:moveTo>
                    <a:pt x="15324" y="1132"/>
                  </a:moveTo>
                  <a:cubicBezTo>
                    <a:pt x="15638" y="1132"/>
                    <a:pt x="15891" y="1386"/>
                    <a:pt x="15891" y="1700"/>
                  </a:cubicBezTo>
                  <a:lnTo>
                    <a:pt x="15891" y="3965"/>
                  </a:lnTo>
                  <a:cubicBezTo>
                    <a:pt x="15891" y="4276"/>
                    <a:pt x="15638" y="4529"/>
                    <a:pt x="15324" y="4529"/>
                  </a:cubicBezTo>
                  <a:cubicBezTo>
                    <a:pt x="15010" y="4529"/>
                    <a:pt x="14759" y="4276"/>
                    <a:pt x="14759" y="3965"/>
                  </a:cubicBezTo>
                  <a:lnTo>
                    <a:pt x="14759" y="1700"/>
                  </a:lnTo>
                  <a:cubicBezTo>
                    <a:pt x="14759" y="1386"/>
                    <a:pt x="15010" y="1132"/>
                    <a:pt x="15324" y="1132"/>
                  </a:cubicBezTo>
                  <a:close/>
                  <a:moveTo>
                    <a:pt x="17628" y="3397"/>
                  </a:moveTo>
                  <a:cubicBezTo>
                    <a:pt x="17939" y="3397"/>
                    <a:pt x="18192" y="3651"/>
                    <a:pt x="18192" y="3965"/>
                  </a:cubicBezTo>
                  <a:lnTo>
                    <a:pt x="18192" y="6833"/>
                  </a:lnTo>
                  <a:lnTo>
                    <a:pt x="1132" y="6833"/>
                  </a:lnTo>
                  <a:lnTo>
                    <a:pt x="1132" y="3965"/>
                  </a:lnTo>
                  <a:cubicBezTo>
                    <a:pt x="1132" y="3651"/>
                    <a:pt x="1386" y="3397"/>
                    <a:pt x="1700" y="3397"/>
                  </a:cubicBezTo>
                  <a:lnTo>
                    <a:pt x="2304" y="3397"/>
                  </a:lnTo>
                  <a:lnTo>
                    <a:pt x="2304" y="3965"/>
                  </a:lnTo>
                  <a:cubicBezTo>
                    <a:pt x="2304" y="4901"/>
                    <a:pt x="3062" y="5661"/>
                    <a:pt x="4001" y="5661"/>
                  </a:cubicBezTo>
                  <a:cubicBezTo>
                    <a:pt x="4940" y="5661"/>
                    <a:pt x="5701" y="4901"/>
                    <a:pt x="5701" y="3965"/>
                  </a:cubicBezTo>
                  <a:lnTo>
                    <a:pt x="5701" y="3397"/>
                  </a:lnTo>
                  <a:lnTo>
                    <a:pt x="7965" y="3397"/>
                  </a:lnTo>
                  <a:lnTo>
                    <a:pt x="7965" y="3965"/>
                  </a:lnTo>
                  <a:cubicBezTo>
                    <a:pt x="7965" y="4901"/>
                    <a:pt x="8723" y="5661"/>
                    <a:pt x="9662" y="5661"/>
                  </a:cubicBezTo>
                  <a:cubicBezTo>
                    <a:pt x="10601" y="5661"/>
                    <a:pt x="11362" y="4901"/>
                    <a:pt x="11362" y="3965"/>
                  </a:cubicBezTo>
                  <a:lnTo>
                    <a:pt x="11362" y="3397"/>
                  </a:lnTo>
                  <a:lnTo>
                    <a:pt x="13627" y="3397"/>
                  </a:lnTo>
                  <a:lnTo>
                    <a:pt x="13627" y="3965"/>
                  </a:lnTo>
                  <a:cubicBezTo>
                    <a:pt x="13627" y="4901"/>
                    <a:pt x="14385" y="5661"/>
                    <a:pt x="15324" y="5661"/>
                  </a:cubicBezTo>
                  <a:cubicBezTo>
                    <a:pt x="16263" y="5661"/>
                    <a:pt x="17024" y="4901"/>
                    <a:pt x="17024" y="3965"/>
                  </a:cubicBezTo>
                  <a:lnTo>
                    <a:pt x="17024" y="3397"/>
                  </a:lnTo>
                  <a:close/>
                  <a:moveTo>
                    <a:pt x="18192" y="7965"/>
                  </a:moveTo>
                  <a:lnTo>
                    <a:pt x="18192" y="17628"/>
                  </a:lnTo>
                  <a:cubicBezTo>
                    <a:pt x="18192" y="17939"/>
                    <a:pt x="17939" y="18192"/>
                    <a:pt x="17628" y="18192"/>
                  </a:cubicBezTo>
                  <a:lnTo>
                    <a:pt x="1700" y="18192"/>
                  </a:lnTo>
                  <a:cubicBezTo>
                    <a:pt x="1386" y="18192"/>
                    <a:pt x="1132" y="17939"/>
                    <a:pt x="1132" y="17628"/>
                  </a:cubicBezTo>
                  <a:lnTo>
                    <a:pt x="1132" y="7965"/>
                  </a:lnTo>
                  <a:close/>
                  <a:moveTo>
                    <a:pt x="4001" y="0"/>
                  </a:moveTo>
                  <a:cubicBezTo>
                    <a:pt x="3062" y="0"/>
                    <a:pt x="2304" y="761"/>
                    <a:pt x="2304" y="1700"/>
                  </a:cubicBezTo>
                  <a:lnTo>
                    <a:pt x="2304" y="2265"/>
                  </a:lnTo>
                  <a:lnTo>
                    <a:pt x="1700" y="2265"/>
                  </a:lnTo>
                  <a:cubicBezTo>
                    <a:pt x="761" y="2265"/>
                    <a:pt x="0" y="3025"/>
                    <a:pt x="0" y="3965"/>
                  </a:cubicBezTo>
                  <a:lnTo>
                    <a:pt x="0" y="17628"/>
                  </a:lnTo>
                  <a:cubicBezTo>
                    <a:pt x="0" y="18564"/>
                    <a:pt x="761" y="19324"/>
                    <a:pt x="1700" y="19324"/>
                  </a:cubicBezTo>
                  <a:lnTo>
                    <a:pt x="17628" y="19324"/>
                  </a:lnTo>
                  <a:cubicBezTo>
                    <a:pt x="18564" y="19324"/>
                    <a:pt x="19325" y="18564"/>
                    <a:pt x="19325" y="17628"/>
                  </a:cubicBezTo>
                  <a:lnTo>
                    <a:pt x="19325" y="3965"/>
                  </a:lnTo>
                  <a:cubicBezTo>
                    <a:pt x="19325" y="3025"/>
                    <a:pt x="18564" y="2265"/>
                    <a:pt x="17628" y="2265"/>
                  </a:cubicBezTo>
                  <a:lnTo>
                    <a:pt x="17024" y="2265"/>
                  </a:lnTo>
                  <a:lnTo>
                    <a:pt x="17024" y="1700"/>
                  </a:lnTo>
                  <a:cubicBezTo>
                    <a:pt x="17024" y="761"/>
                    <a:pt x="16263" y="0"/>
                    <a:pt x="15324" y="0"/>
                  </a:cubicBezTo>
                  <a:cubicBezTo>
                    <a:pt x="14385" y="0"/>
                    <a:pt x="13627" y="761"/>
                    <a:pt x="13627" y="1700"/>
                  </a:cubicBezTo>
                  <a:lnTo>
                    <a:pt x="13627" y="2265"/>
                  </a:lnTo>
                  <a:lnTo>
                    <a:pt x="11362" y="2265"/>
                  </a:lnTo>
                  <a:lnTo>
                    <a:pt x="11362" y="1700"/>
                  </a:lnTo>
                  <a:cubicBezTo>
                    <a:pt x="11362" y="761"/>
                    <a:pt x="10601" y="0"/>
                    <a:pt x="9662" y="0"/>
                  </a:cubicBezTo>
                  <a:cubicBezTo>
                    <a:pt x="8723" y="0"/>
                    <a:pt x="7965" y="761"/>
                    <a:pt x="7965" y="1700"/>
                  </a:cubicBezTo>
                  <a:lnTo>
                    <a:pt x="7965" y="2265"/>
                  </a:lnTo>
                  <a:lnTo>
                    <a:pt x="5701" y="2265"/>
                  </a:lnTo>
                  <a:lnTo>
                    <a:pt x="5701" y="1700"/>
                  </a:lnTo>
                  <a:cubicBezTo>
                    <a:pt x="5701" y="761"/>
                    <a:pt x="4940" y="0"/>
                    <a:pt x="4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defRPr/>
              </a:pPr>
              <a:endParaRPr sz="3735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0" name="Google Shape;14864;p73"/>
            <p:cNvSpPr/>
            <p:nvPr/>
          </p:nvSpPr>
          <p:spPr>
            <a:xfrm>
              <a:off x="5705950" y="46555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6" y="1"/>
                  </a:moveTo>
                  <a:cubicBezTo>
                    <a:pt x="252" y="1"/>
                    <a:pt x="1" y="251"/>
                    <a:pt x="1" y="565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defRPr/>
              </a:pPr>
              <a:endParaRPr sz="3735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1" name="Google Shape;14865;p73"/>
            <p:cNvSpPr/>
            <p:nvPr/>
          </p:nvSpPr>
          <p:spPr>
            <a:xfrm>
              <a:off x="5847500" y="46555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0" y="251"/>
                    <a:pt x="0" y="565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5"/>
                  </a:cubicBezTo>
                  <a:cubicBezTo>
                    <a:pt x="3394" y="251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defRPr/>
              </a:pPr>
              <a:endParaRPr sz="3735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2" name="Google Shape;14866;p73"/>
            <p:cNvSpPr/>
            <p:nvPr/>
          </p:nvSpPr>
          <p:spPr>
            <a:xfrm>
              <a:off x="5989025" y="46555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1" y="251"/>
                    <a:pt x="1" y="565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defRPr/>
              </a:pPr>
              <a:endParaRPr sz="3735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3" name="Google Shape;14867;p73"/>
            <p:cNvSpPr/>
            <p:nvPr/>
          </p:nvSpPr>
          <p:spPr>
            <a:xfrm>
              <a:off x="5705950" y="550475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6" y="0"/>
                  </a:moveTo>
                  <a:cubicBezTo>
                    <a:pt x="252" y="0"/>
                    <a:pt x="1" y="251"/>
                    <a:pt x="1" y="565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0"/>
                    <a:pt x="28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defRPr/>
              </a:pPr>
              <a:endParaRPr sz="3735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4" name="Google Shape;14868;p73"/>
            <p:cNvSpPr/>
            <p:nvPr/>
          </p:nvSpPr>
          <p:spPr>
            <a:xfrm>
              <a:off x="5847500" y="550475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0"/>
                  </a:moveTo>
                  <a:cubicBezTo>
                    <a:pt x="251" y="0"/>
                    <a:pt x="0" y="251"/>
                    <a:pt x="0" y="565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5"/>
                  </a:cubicBezTo>
                  <a:cubicBezTo>
                    <a:pt x="3394" y="251"/>
                    <a:pt x="3144" y="0"/>
                    <a:pt x="28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defRPr/>
              </a:pPr>
              <a:endParaRPr sz="3735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5" name="Google Shape;14869;p73"/>
            <p:cNvSpPr/>
            <p:nvPr/>
          </p:nvSpPr>
          <p:spPr>
            <a:xfrm>
              <a:off x="5989025" y="550475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0"/>
                  </a:moveTo>
                  <a:cubicBezTo>
                    <a:pt x="251" y="0"/>
                    <a:pt x="1" y="251"/>
                    <a:pt x="1" y="565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5"/>
                  </a:cubicBezTo>
                  <a:cubicBezTo>
                    <a:pt x="3395" y="251"/>
                    <a:pt x="3144" y="0"/>
                    <a:pt x="28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defRPr/>
              </a:pPr>
              <a:endParaRPr sz="3735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6" name="Google Shape;14870;p73"/>
            <p:cNvSpPr/>
            <p:nvPr/>
          </p:nvSpPr>
          <p:spPr>
            <a:xfrm>
              <a:off x="5705950" y="63630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6" y="1"/>
                  </a:moveTo>
                  <a:cubicBezTo>
                    <a:pt x="252" y="1"/>
                    <a:pt x="1" y="254"/>
                    <a:pt x="1" y="568"/>
                  </a:cubicBezTo>
                  <a:cubicBezTo>
                    <a:pt x="1" y="879"/>
                    <a:pt x="252" y="1133"/>
                    <a:pt x="566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8"/>
                  </a:cubicBezTo>
                  <a:cubicBezTo>
                    <a:pt x="3395" y="254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defRPr/>
              </a:pPr>
              <a:endParaRPr sz="3735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7" name="Google Shape;14871;p73"/>
            <p:cNvSpPr/>
            <p:nvPr/>
          </p:nvSpPr>
          <p:spPr>
            <a:xfrm>
              <a:off x="5847500" y="63630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0" y="254"/>
                    <a:pt x="0" y="568"/>
                  </a:cubicBezTo>
                  <a:cubicBezTo>
                    <a:pt x="0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4" y="879"/>
                    <a:pt x="3394" y="568"/>
                  </a:cubicBezTo>
                  <a:cubicBezTo>
                    <a:pt x="3394" y="254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defRPr/>
              </a:pPr>
              <a:endParaRPr sz="3735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48" name="Google Shape;14872;p73"/>
            <p:cNvSpPr/>
            <p:nvPr/>
          </p:nvSpPr>
          <p:spPr>
            <a:xfrm>
              <a:off x="5989025" y="636300"/>
              <a:ext cx="84875" cy="28325"/>
            </a:xfrm>
            <a:custGeom>
              <a:avLst/>
              <a:gdLst/>
              <a:ahLst/>
              <a:cxnLst/>
              <a:rect l="l" t="t" r="r" b="b"/>
              <a:pathLst>
                <a:path w="3395" h="1133" extrusionOk="0">
                  <a:moveTo>
                    <a:pt x="565" y="1"/>
                  </a:moveTo>
                  <a:cubicBezTo>
                    <a:pt x="251" y="1"/>
                    <a:pt x="1" y="254"/>
                    <a:pt x="1" y="568"/>
                  </a:cubicBezTo>
                  <a:cubicBezTo>
                    <a:pt x="1" y="879"/>
                    <a:pt x="251" y="1133"/>
                    <a:pt x="565" y="1133"/>
                  </a:cubicBezTo>
                  <a:lnTo>
                    <a:pt x="2830" y="1133"/>
                  </a:lnTo>
                  <a:cubicBezTo>
                    <a:pt x="3144" y="1133"/>
                    <a:pt x="3395" y="879"/>
                    <a:pt x="3395" y="568"/>
                  </a:cubicBezTo>
                  <a:cubicBezTo>
                    <a:pt x="3395" y="254"/>
                    <a:pt x="3144" y="1"/>
                    <a:pt x="2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defRPr/>
              </a:pPr>
              <a:endParaRPr sz="3735" kern="0"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49" name="Google Shape;16420;p77"/>
          <p:cNvSpPr/>
          <p:nvPr/>
        </p:nvSpPr>
        <p:spPr>
          <a:xfrm>
            <a:off x="2632262" y="4028491"/>
            <a:ext cx="455439" cy="455696"/>
          </a:xfrm>
          <a:custGeom>
            <a:avLst/>
            <a:gdLst/>
            <a:ahLst/>
            <a:cxnLst/>
            <a:rect l="l" t="t" r="r" b="b"/>
            <a:pathLst>
              <a:path w="14147" h="14155" extrusionOk="0">
                <a:moveTo>
                  <a:pt x="7058" y="891"/>
                </a:moveTo>
                <a:lnTo>
                  <a:pt x="11311" y="3285"/>
                </a:lnTo>
                <a:lnTo>
                  <a:pt x="2805" y="3285"/>
                </a:lnTo>
                <a:lnTo>
                  <a:pt x="7058" y="891"/>
                </a:lnTo>
                <a:close/>
                <a:moveTo>
                  <a:pt x="12886" y="4136"/>
                </a:moveTo>
                <a:cubicBezTo>
                  <a:pt x="13107" y="4136"/>
                  <a:pt x="13264" y="4325"/>
                  <a:pt x="13264" y="4545"/>
                </a:cubicBezTo>
                <a:lnTo>
                  <a:pt x="13264" y="4986"/>
                </a:lnTo>
                <a:lnTo>
                  <a:pt x="851" y="4986"/>
                </a:lnTo>
                <a:lnTo>
                  <a:pt x="851" y="4545"/>
                </a:lnTo>
                <a:cubicBezTo>
                  <a:pt x="851" y="4325"/>
                  <a:pt x="1040" y="4136"/>
                  <a:pt x="1261" y="4136"/>
                </a:cubicBezTo>
                <a:close/>
                <a:moveTo>
                  <a:pt x="3309" y="5806"/>
                </a:moveTo>
                <a:lnTo>
                  <a:pt x="3309" y="9996"/>
                </a:lnTo>
                <a:lnTo>
                  <a:pt x="2490" y="9996"/>
                </a:lnTo>
                <a:lnTo>
                  <a:pt x="2490" y="5806"/>
                </a:lnTo>
                <a:close/>
                <a:moveTo>
                  <a:pt x="5798" y="5806"/>
                </a:moveTo>
                <a:lnTo>
                  <a:pt x="5798" y="9996"/>
                </a:lnTo>
                <a:lnTo>
                  <a:pt x="4128" y="9996"/>
                </a:lnTo>
                <a:lnTo>
                  <a:pt x="4128" y="5806"/>
                </a:lnTo>
                <a:close/>
                <a:moveTo>
                  <a:pt x="7499" y="5806"/>
                </a:moveTo>
                <a:lnTo>
                  <a:pt x="7499" y="9996"/>
                </a:lnTo>
                <a:lnTo>
                  <a:pt x="6617" y="9996"/>
                </a:lnTo>
                <a:lnTo>
                  <a:pt x="6617" y="5806"/>
                </a:lnTo>
                <a:close/>
                <a:moveTo>
                  <a:pt x="9956" y="5806"/>
                </a:moveTo>
                <a:lnTo>
                  <a:pt x="9956" y="9996"/>
                </a:lnTo>
                <a:lnTo>
                  <a:pt x="8286" y="9996"/>
                </a:lnTo>
                <a:lnTo>
                  <a:pt x="8286" y="5806"/>
                </a:lnTo>
                <a:close/>
                <a:moveTo>
                  <a:pt x="11626" y="5806"/>
                </a:moveTo>
                <a:lnTo>
                  <a:pt x="11626" y="9996"/>
                </a:lnTo>
                <a:lnTo>
                  <a:pt x="10807" y="9996"/>
                </a:lnTo>
                <a:lnTo>
                  <a:pt x="10807" y="5806"/>
                </a:lnTo>
                <a:close/>
                <a:moveTo>
                  <a:pt x="12004" y="10815"/>
                </a:moveTo>
                <a:cubicBezTo>
                  <a:pt x="12256" y="10815"/>
                  <a:pt x="12445" y="11004"/>
                  <a:pt x="12445" y="11256"/>
                </a:cubicBezTo>
                <a:lnTo>
                  <a:pt x="12445" y="11634"/>
                </a:lnTo>
                <a:lnTo>
                  <a:pt x="1670" y="11634"/>
                </a:lnTo>
                <a:lnTo>
                  <a:pt x="1670" y="11256"/>
                </a:lnTo>
                <a:cubicBezTo>
                  <a:pt x="1670" y="11004"/>
                  <a:pt x="1859" y="10815"/>
                  <a:pt x="2048" y="10815"/>
                </a:cubicBezTo>
                <a:close/>
                <a:moveTo>
                  <a:pt x="12886" y="12422"/>
                </a:moveTo>
                <a:cubicBezTo>
                  <a:pt x="13107" y="12422"/>
                  <a:pt x="13264" y="12642"/>
                  <a:pt x="13264" y="12863"/>
                </a:cubicBezTo>
                <a:lnTo>
                  <a:pt x="13264" y="13304"/>
                </a:lnTo>
                <a:lnTo>
                  <a:pt x="851" y="13304"/>
                </a:lnTo>
                <a:lnTo>
                  <a:pt x="851" y="12863"/>
                </a:lnTo>
                <a:cubicBezTo>
                  <a:pt x="851" y="12642"/>
                  <a:pt x="1040" y="12422"/>
                  <a:pt x="1261" y="12422"/>
                </a:cubicBezTo>
                <a:close/>
                <a:moveTo>
                  <a:pt x="7058" y="1"/>
                </a:moveTo>
                <a:cubicBezTo>
                  <a:pt x="6987" y="1"/>
                  <a:pt x="6916" y="24"/>
                  <a:pt x="6869" y="72"/>
                </a:cubicBezTo>
                <a:lnTo>
                  <a:pt x="1103" y="3348"/>
                </a:lnTo>
                <a:cubicBezTo>
                  <a:pt x="473" y="3411"/>
                  <a:pt x="1" y="3915"/>
                  <a:pt x="1" y="4545"/>
                </a:cubicBezTo>
                <a:lnTo>
                  <a:pt x="1" y="5365"/>
                </a:lnTo>
                <a:cubicBezTo>
                  <a:pt x="1" y="5617"/>
                  <a:pt x="221" y="5806"/>
                  <a:pt x="442" y="5806"/>
                </a:cubicBezTo>
                <a:lnTo>
                  <a:pt x="1702" y="5806"/>
                </a:lnTo>
                <a:lnTo>
                  <a:pt x="1702" y="10059"/>
                </a:lnTo>
                <a:cubicBezTo>
                  <a:pt x="1229" y="10216"/>
                  <a:pt x="883" y="10689"/>
                  <a:pt x="883" y="11256"/>
                </a:cubicBezTo>
                <a:lnTo>
                  <a:pt x="883" y="11729"/>
                </a:lnTo>
                <a:cubicBezTo>
                  <a:pt x="410" y="11886"/>
                  <a:pt x="64" y="12359"/>
                  <a:pt x="64" y="12894"/>
                </a:cubicBezTo>
                <a:lnTo>
                  <a:pt x="64" y="13713"/>
                </a:lnTo>
                <a:cubicBezTo>
                  <a:pt x="64" y="13965"/>
                  <a:pt x="253" y="14154"/>
                  <a:pt x="473" y="14154"/>
                </a:cubicBezTo>
                <a:lnTo>
                  <a:pt x="13768" y="14154"/>
                </a:lnTo>
                <a:cubicBezTo>
                  <a:pt x="13989" y="14154"/>
                  <a:pt x="14146" y="13965"/>
                  <a:pt x="14146" y="13713"/>
                </a:cubicBezTo>
                <a:lnTo>
                  <a:pt x="14146" y="12894"/>
                </a:lnTo>
                <a:cubicBezTo>
                  <a:pt x="14146" y="12359"/>
                  <a:pt x="13800" y="11918"/>
                  <a:pt x="13327" y="11729"/>
                </a:cubicBezTo>
                <a:lnTo>
                  <a:pt x="13327" y="11256"/>
                </a:lnTo>
                <a:cubicBezTo>
                  <a:pt x="13327" y="10689"/>
                  <a:pt x="12981" y="10248"/>
                  <a:pt x="12508" y="10059"/>
                </a:cubicBezTo>
                <a:lnTo>
                  <a:pt x="12508" y="5806"/>
                </a:lnTo>
                <a:lnTo>
                  <a:pt x="13768" y="5806"/>
                </a:lnTo>
                <a:cubicBezTo>
                  <a:pt x="13989" y="5806"/>
                  <a:pt x="14146" y="5617"/>
                  <a:pt x="14146" y="5396"/>
                </a:cubicBezTo>
                <a:lnTo>
                  <a:pt x="14146" y="4545"/>
                </a:lnTo>
                <a:cubicBezTo>
                  <a:pt x="14115" y="3915"/>
                  <a:pt x="13642" y="3380"/>
                  <a:pt x="13012" y="3348"/>
                </a:cubicBezTo>
                <a:lnTo>
                  <a:pt x="7247" y="72"/>
                </a:lnTo>
                <a:cubicBezTo>
                  <a:pt x="7200" y="24"/>
                  <a:pt x="7129" y="1"/>
                  <a:pt x="7058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defRPr/>
            </a:pPr>
            <a:endParaRPr sz="3735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 spd="med">
    <p:wheel spokes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3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250" fill="hold"/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250" fill="hold"/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250" fill="hold"/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250" fill="hold"/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250" fill="hold"/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250" fill="hold"/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250" fill="hold"/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250" fill="hold"/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250" fill="hold"/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250" fill="hold"/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250" fill="hold"/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250" fill="hold"/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250" fill="hold"/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250" fill="hold"/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0" dur="250" fill="hold"/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1" dur="250" fill="hold"/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25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25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0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1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8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5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6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8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0" dur="500" fill="hold"/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93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8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500" fill="hold"/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6" dur="500" fill="hold"/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7" dur="500" fill="hold"/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0" dur="500" fill="hold"/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1" dur="500" fill="hold"/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4" dur="500" fill="hold"/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5" dur="500" fill="hold"/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0" dur="500" fill="hold"/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1" dur="500" fill="hold"/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2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4" dur="500" fill="hold"/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5" dur="500" fill="hold"/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8" dur="500" fill="hold"/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9" dur="500" fill="hold"/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41" grpId="0" animBg="1"/>
          <p:bldP spid="1342" grpId="0" build="p"/>
          <p:bldP spid="1343" grpId="0" build="p"/>
          <p:bldP spid="1344" grpId="0" build="p"/>
          <p:bldP spid="1345" grpId="0" build="p"/>
          <p:bldP spid="1346" grpId="0" build="p"/>
          <p:bldP spid="1347" grpId="0" build="p"/>
          <p:bldP spid="1348" grpId="0" build="p"/>
          <p:bldP spid="1349" grpId="0" build="p"/>
          <p:bldP spid="1350" grpId="0" build="p"/>
          <p:bldP spid="1351" grpId="0" build="p"/>
          <p:bldP spid="1352" grpId="0" build="p"/>
          <p:bldP spid="1353" grpId="0" build="p"/>
          <p:bldP spid="1355" grpId="0" animBg="1"/>
          <p:bldP spid="1359" grpId="0" animBg="1"/>
          <p:bldP spid="1360" grpId="0" animBg="1"/>
          <p:bldP spid="1362" grpId="0" animBg="1"/>
          <p:bldP spid="1363" grpId="0" animBg="1"/>
          <p:bldP spid="1364" grpId="0" animBg="1"/>
          <p:bldP spid="1365" grpId="0" animBg="1"/>
          <p:bldP spid="37" grpId="0" animBg="1"/>
          <p:bldP spid="1361" grpId="0" animBg="1"/>
          <p:bldP spid="4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3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3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" fill="hold"/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13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50" fill="hold"/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50" fill="hold"/>
                                            <p:tgtEl>
                                              <p:spTgt spid="13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250" fill="hold"/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250" fill="hold"/>
                                            <p:tgtEl>
                                              <p:spTgt spid="1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250" fill="hold"/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250" fill="hold"/>
                                            <p:tgtEl>
                                              <p:spTgt spid="1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3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3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3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3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250" fill="hold"/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250" fill="hold"/>
                                            <p:tgtEl>
                                              <p:spTgt spid="13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250" fill="hold"/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250" fill="hold"/>
                                            <p:tgtEl>
                                              <p:spTgt spid="13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250" fill="hold"/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250" fill="hold"/>
                                            <p:tgtEl>
                                              <p:spTgt spid="1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5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50" fill="hold"/>
                                            <p:tgtEl>
                                              <p:spTgt spid="13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8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3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9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3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9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13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13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13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3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13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13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13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41" grpId="0" animBg="1"/>
          <p:bldP spid="1342" grpId="0" build="p"/>
          <p:bldP spid="1343" grpId="0" build="p"/>
          <p:bldP spid="1344" grpId="0" build="p"/>
          <p:bldP spid="1345" grpId="0" build="p"/>
          <p:bldP spid="1346" grpId="0" build="p"/>
          <p:bldP spid="1347" grpId="0" build="p"/>
          <p:bldP spid="1348" grpId="0" build="p"/>
          <p:bldP spid="1349" grpId="0" build="p"/>
          <p:bldP spid="1350" grpId="0" build="p"/>
          <p:bldP spid="1351" grpId="0" build="p"/>
          <p:bldP spid="1352" grpId="0" build="p"/>
          <p:bldP spid="1353" grpId="0" build="p"/>
          <p:bldP spid="1355" grpId="0" animBg="1"/>
          <p:bldP spid="1359" grpId="0" animBg="1"/>
          <p:bldP spid="1360" grpId="0" animBg="1"/>
          <p:bldP spid="1362" grpId="0" animBg="1"/>
          <p:bldP spid="1363" grpId="0" animBg="1"/>
          <p:bldP spid="1364" grpId="0" animBg="1"/>
          <p:bldP spid="1365" grpId="0" animBg="1"/>
          <p:bldP spid="37" grpId="0" animBg="1"/>
          <p:bldP spid="1361" grpId="0" animBg="1"/>
          <p:bldP spid="4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73" y="0"/>
            <a:ext cx="1213925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432145" y="990601"/>
            <a:ext cx="5791200" cy="5529500"/>
            <a:chOff x="4191000" y="742950"/>
            <a:chExt cx="4343400" cy="4147125"/>
          </a:xfrm>
        </p:grpSpPr>
        <p:sp>
          <p:nvSpPr>
            <p:cNvPr id="3" name="Google Shape;305;p35"/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6792056" y="1642099"/>
            <a:ext cx="4826001" cy="337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vi-VN" sz="4265" b="1" kern="0" dirty="0">
                <a:solidFill>
                  <a:srgbClr val="A01127"/>
                </a:solidFill>
                <a:latin typeface="Arial" panose="020B0604020202020204"/>
                <a:cs typeface="Arial" panose="020B0604020202020204"/>
                <a:sym typeface="PT Serif"/>
              </a:rPr>
              <a:t>Em ấn tượng nhất với thành tựu nào của nến văn minh Ấn Độ cổ đại? Vì sao?</a:t>
            </a:r>
            <a:endParaRPr lang="vi-VN" sz="4265" b="1" kern="0" dirty="0">
              <a:solidFill>
                <a:srgbClr val="A01127"/>
              </a:solidFill>
              <a:latin typeface="Arial" panose="020B0604020202020204"/>
              <a:cs typeface="Arial" panose="020B0604020202020204"/>
              <a:sym typeface="PT Serif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966" y="4077663"/>
            <a:ext cx="3723034" cy="2276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125" y="0"/>
            <a:ext cx="3228975" cy="25197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19" y="1642099"/>
            <a:ext cx="2924175" cy="2333625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422992" y="3532481"/>
            <a:ext cx="4267200" cy="172595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LUYỆN TẬP, VẬN DỤNG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GB" dirty="0"/>
              <a:t>B.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931400" y="3314000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51801"/>
            <a:ext cx="5588000" cy="5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/>
          <p:cNvPicPr>
            <a:picLocks noChangeAspect="1" noChangeArrowheads="1"/>
          </p:cNvPicPr>
          <p:nvPr/>
        </p:nvPicPr>
        <p:blipFill rotWithShape="1">
          <a:blip r:embed="rId2"/>
          <a:srcRect l="40434" t="57777"/>
          <a:stretch>
            <a:fillRect/>
          </a:stretch>
        </p:blipFill>
        <p:spPr bwMode="auto">
          <a:xfrm>
            <a:off x="1" y="6101381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/>
          <p:cNvPicPr>
            <a:picLocks noChangeAspect="1" noChangeArrowheads="1"/>
          </p:cNvPicPr>
          <p:nvPr/>
        </p:nvPicPr>
        <p:blipFill rotWithShape="1">
          <a:blip r:embed="rId2"/>
          <a:srcRect l="40434" t="57777"/>
          <a:stretch>
            <a:fillRect/>
          </a:stretch>
        </p:blipFill>
        <p:spPr bwMode="auto">
          <a:xfrm>
            <a:off x="2994954" y="6142268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/>
          <p:cNvPicPr>
            <a:picLocks noChangeAspect="1" noChangeArrowheads="1"/>
          </p:cNvPicPr>
          <p:nvPr/>
        </p:nvPicPr>
        <p:blipFill rotWithShape="1">
          <a:blip r:embed="rId2"/>
          <a:srcRect l="40434" t="57777"/>
          <a:stretch>
            <a:fillRect/>
          </a:stretch>
        </p:blipFill>
        <p:spPr bwMode="auto">
          <a:xfrm>
            <a:off x="5989908" y="6183155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/>
          <p:cNvPicPr>
            <a:picLocks noChangeAspect="1" noChangeArrowheads="1"/>
          </p:cNvPicPr>
          <p:nvPr/>
        </p:nvPicPr>
        <p:blipFill rotWithShape="1">
          <a:blip r:embed="rId2"/>
          <a:srcRect l="40434" t="57777"/>
          <a:stretch>
            <a:fillRect/>
          </a:stretch>
        </p:blipFill>
        <p:spPr bwMode="auto">
          <a:xfrm>
            <a:off x="8984861" y="6224041"/>
            <a:ext cx="3207140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8824" y="702049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788" y="2305505"/>
            <a:ext cx="11131948" cy="4282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788" y="562032"/>
            <a:ext cx="11326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812800" y="467554"/>
            <a:ext cx="6299200" cy="127214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5335" b="0" dirty="0" err="1">
                <a:solidFill>
                  <a:srgbClr val="C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Nội</a:t>
            </a:r>
            <a:r>
              <a:rPr lang="en-US" sz="5335" b="0" dirty="0">
                <a:solidFill>
                  <a:srgbClr val="C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 dung </a:t>
            </a:r>
            <a:r>
              <a:rPr lang="en-US" sz="5335" b="0" dirty="0" err="1">
                <a:solidFill>
                  <a:srgbClr val="C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chính</a:t>
            </a:r>
            <a:endParaRPr lang="en-US" sz="5335" b="0" dirty="0">
              <a:solidFill>
                <a:srgbClr val="C00000"/>
              </a:solidFill>
              <a:latin typeface="Brush Script MT" panose="03060802040406070304" pitchFamily="66" charset="-122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8899" y="2238181"/>
            <a:ext cx="7131227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 sz="3735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1. Điều kiện tự nhiên ở lưu vực sông Ấn và sông Hằng</a:t>
            </a:r>
            <a:endParaRPr lang="vi-VN" altLang="vi-VN" sz="3735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75282" y="3703458"/>
            <a:ext cx="665044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735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2. </a:t>
            </a:r>
            <a:r>
              <a:rPr lang="en-US" altLang="vi-VN" sz="3735" b="1" dirty="0" err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Chế</a:t>
            </a:r>
            <a:r>
              <a:rPr lang="en-US" altLang="vi-VN" sz="3735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3735" b="1" dirty="0" err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độ</a:t>
            </a:r>
            <a:r>
              <a:rPr lang="en-US" altLang="vi-VN" sz="3735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3735" b="1" dirty="0" err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xã</a:t>
            </a:r>
            <a:r>
              <a:rPr lang="en-US" altLang="vi-VN" sz="3735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3735" b="1" dirty="0" err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hội</a:t>
            </a:r>
            <a:r>
              <a:rPr lang="en-US" altLang="vi-VN" sz="3735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3735" b="1" dirty="0" err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của</a:t>
            </a:r>
            <a:r>
              <a:rPr lang="en-US" altLang="vi-VN" sz="3735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3735" b="1" dirty="0" err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Ấn</a:t>
            </a:r>
            <a:r>
              <a:rPr lang="en-US" altLang="vi-VN" sz="3735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3735" b="1" dirty="0" err="1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Độ</a:t>
            </a:r>
            <a:endParaRPr lang="en-US" altLang="vi-VN" sz="3735" b="1" dirty="0">
              <a:solidFill>
                <a:srgbClr val="C0000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278" y="237901"/>
            <a:ext cx="2483503" cy="223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440660" y="2333124"/>
            <a:ext cx="1082677" cy="864131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x-none" sz="1865" kern="0">
              <a:solidFill>
                <a:srgbClr val="FFFFFF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23255" y="3652875"/>
            <a:ext cx="1082677" cy="864131"/>
          </a:xfrm>
          <a:prstGeom prst="ellips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x-none" sz="1865" kern="0">
              <a:solidFill>
                <a:srgbClr val="FFFFFF"/>
              </a:solidFill>
              <a:latin typeface="Arial" panose="020B0604020202020204"/>
              <a:sym typeface="Arial" panose="020B0604020202020204"/>
            </a:endParaRPr>
          </a:p>
        </p:txBody>
      </p:sp>
      <p:grpSp>
        <p:nvGrpSpPr>
          <p:cNvPr id="11" name="Google Shape;346;p30"/>
          <p:cNvGrpSpPr/>
          <p:nvPr/>
        </p:nvGrpSpPr>
        <p:grpSpPr>
          <a:xfrm rot="2416211" flipH="1">
            <a:off x="9768735" y="3391499"/>
            <a:ext cx="2240741" cy="2589696"/>
            <a:chOff x="1224250" y="2447575"/>
            <a:chExt cx="596825" cy="701025"/>
          </a:xfrm>
        </p:grpSpPr>
        <p:sp>
          <p:nvSpPr>
            <p:cNvPr id="12" name="Google Shape;347;p30"/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348;p30"/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349;p30"/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350;p30"/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351;p30"/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352;p30"/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353;p30"/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354;p30"/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355;p30"/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356;p30"/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357;p30"/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358;p30"/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359;p30"/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360;p30"/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361;p30"/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362;p30"/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363;p30"/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66" name="Graphic 65" descr="Globe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6221" y="2422408"/>
            <a:ext cx="706256" cy="706256"/>
          </a:xfrm>
          <a:prstGeom prst="rect">
            <a:avLst/>
          </a:prstGeom>
        </p:spPr>
      </p:pic>
      <p:pic>
        <p:nvPicPr>
          <p:cNvPr id="68" name="Graphic 67" descr="Lightbulb and gear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2773" y="3652875"/>
            <a:ext cx="883640" cy="883640"/>
          </a:xfrm>
          <a:prstGeom prst="rect">
            <a:avLst/>
          </a:prstGeom>
        </p:spPr>
      </p:pic>
      <p:grpSp>
        <p:nvGrpSpPr>
          <p:cNvPr id="86" name="Google Shape;346;p30"/>
          <p:cNvGrpSpPr/>
          <p:nvPr/>
        </p:nvGrpSpPr>
        <p:grpSpPr>
          <a:xfrm rot="2416211" flipH="1">
            <a:off x="-157344" y="3520920"/>
            <a:ext cx="2240741" cy="2589696"/>
            <a:chOff x="1224250" y="2447575"/>
            <a:chExt cx="596825" cy="701025"/>
          </a:xfrm>
        </p:grpSpPr>
        <p:sp>
          <p:nvSpPr>
            <p:cNvPr id="87" name="Google Shape;347;p30"/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348;p30"/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349;p30"/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350;p30"/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351;p30"/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352;p30"/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353;p30"/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354;p30"/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355;p30"/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356;p30"/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357;p30"/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358;p30"/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" name="Google Shape;359;p30"/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" name="Google Shape;360;p30"/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361;p30"/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362;p30"/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363;p30"/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cxnSp>
        <p:nvCxnSpPr>
          <p:cNvPr id="104" name="Google Shape;1503;p48"/>
          <p:cNvCxnSpPr/>
          <p:nvPr/>
        </p:nvCxnSpPr>
        <p:spPr>
          <a:xfrm>
            <a:off x="2213447" y="2018633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47" name="Rectangle 46"/>
          <p:cNvSpPr/>
          <p:nvPr/>
        </p:nvSpPr>
        <p:spPr>
          <a:xfrm>
            <a:off x="2306851" y="5068107"/>
            <a:ext cx="8360933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735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3. </a:t>
            </a:r>
            <a:r>
              <a:rPr lang="en-US" altLang="vi-VN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Những</a:t>
            </a:r>
            <a:r>
              <a:rPr lang="en-US" altLang="vi-VN" sz="3735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thành</a:t>
            </a:r>
            <a:r>
              <a:rPr lang="en-US" altLang="vi-VN" sz="3735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tựu</a:t>
            </a:r>
            <a:r>
              <a:rPr lang="en-US" altLang="vi-VN" sz="3735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văn</a:t>
            </a:r>
            <a:r>
              <a:rPr lang="en-US" altLang="vi-VN" sz="3735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hoá</a:t>
            </a:r>
            <a:r>
              <a:rPr lang="en-US" altLang="vi-VN" sz="3735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tiêu</a:t>
            </a:r>
            <a:r>
              <a:rPr lang="en-US" altLang="vi-VN" sz="3735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biểu</a:t>
            </a:r>
            <a:r>
              <a:rPr lang="en-US" altLang="vi-VN" sz="3735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của</a:t>
            </a:r>
            <a:r>
              <a:rPr lang="en-US" altLang="vi-VN" sz="3735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Ấn</a:t>
            </a:r>
            <a:r>
              <a:rPr lang="en-US" altLang="vi-VN" sz="3735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Độ</a:t>
            </a:r>
            <a:endParaRPr lang="en-US" altLang="vi-VN" sz="3735" b="1" dirty="0">
              <a:solidFill>
                <a:srgbClr val="0000FF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357038" y="5042507"/>
            <a:ext cx="1082677" cy="864131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endParaRPr lang="x-none" sz="1865" kern="0">
              <a:solidFill>
                <a:srgbClr val="FFFFFF"/>
              </a:solidFill>
              <a:latin typeface="Arial" panose="020B0604020202020204"/>
              <a:sym typeface="Arial" panose="020B0604020202020204"/>
            </a:endParaRPr>
          </a:p>
        </p:txBody>
      </p:sp>
      <p:grpSp>
        <p:nvGrpSpPr>
          <p:cNvPr id="50" name="Google Shape;593;p39"/>
          <p:cNvGrpSpPr/>
          <p:nvPr/>
        </p:nvGrpSpPr>
        <p:grpSpPr>
          <a:xfrm>
            <a:off x="1554174" y="5247781"/>
            <a:ext cx="601669" cy="577147"/>
            <a:chOff x="5241175" y="4959100"/>
            <a:chExt cx="539775" cy="517775"/>
          </a:xfrm>
          <a:solidFill>
            <a:srgbClr val="C00000"/>
          </a:solidFill>
        </p:grpSpPr>
        <p:sp>
          <p:nvSpPr>
            <p:cNvPr id="51" name="Google Shape;594;p39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595;p39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96;p39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97;p39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98;p39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599;p39"/>
            <p:cNvSpPr/>
            <p:nvPr/>
          </p:nvSpPr>
          <p:spPr>
            <a:xfrm>
              <a:off x="5420074" y="5115999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3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8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3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8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0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1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  <p:bldP spid="47" grpId="0"/>
          <p:bldP spid="48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8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8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  <p:bldP spid="47" grpId="0"/>
          <p:bldP spid="48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28801" y="874661"/>
            <a:ext cx="6197599" cy="5108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Tx/>
            </a:pPr>
            <a:r>
              <a:rPr lang="en-US" sz="10665" dirty="0">
                <a:solidFill>
                  <a:srgbClr val="A01127"/>
                </a:solidFill>
              </a:rPr>
              <a:t>A. </a:t>
            </a:r>
            <a:br>
              <a:rPr lang="en-US" sz="10665" dirty="0">
                <a:solidFill>
                  <a:srgbClr val="A01127"/>
                </a:solidFill>
              </a:rPr>
            </a:br>
            <a:r>
              <a:rPr lang="en-US" sz="10665" dirty="0" err="1">
                <a:solidFill>
                  <a:srgbClr val="A01127"/>
                </a:solidFill>
              </a:rPr>
              <a:t>Khởi</a:t>
            </a:r>
            <a:r>
              <a:rPr lang="en-US" sz="10665" dirty="0">
                <a:solidFill>
                  <a:srgbClr val="A01127"/>
                </a:solidFill>
              </a:rPr>
              <a:t> </a:t>
            </a:r>
            <a:r>
              <a:rPr lang="en-US" sz="10665" dirty="0" err="1">
                <a:solidFill>
                  <a:srgbClr val="A01127"/>
                </a:solidFill>
              </a:rPr>
              <a:t>Động</a:t>
            </a:r>
            <a:endParaRPr lang="x-none" sz="11735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3866" y="1"/>
            <a:ext cx="3725333" cy="642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79400"/>
            <a:ext cx="1930400" cy="1930400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top sự thật thú vị về ấn độ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635"/>
            <a:ext cx="12191365" cy="685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48"/>
          <p:cNvSpPr/>
          <p:nvPr/>
        </p:nvSpPr>
        <p:spPr>
          <a:xfrm>
            <a:off x="7920109" y="1778726"/>
            <a:ext cx="3627200" cy="362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8" name="Google Shape;1478;p48"/>
          <p:cNvSpPr txBox="1">
            <a:spLocks noGrp="1"/>
          </p:cNvSpPr>
          <p:nvPr>
            <p:ph type="title" idx="2"/>
          </p:nvPr>
        </p:nvSpPr>
        <p:spPr>
          <a:xfrm>
            <a:off x="2990335" y="1666612"/>
            <a:ext cx="1378341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n-US" dirty="0"/>
              <a:t>3. </a:t>
            </a:r>
            <a:endParaRPr dirty="0"/>
          </a:p>
        </p:txBody>
      </p:sp>
      <p:grpSp>
        <p:nvGrpSpPr>
          <p:cNvPr id="1480" name="Google Shape;1480;p48"/>
          <p:cNvGrpSpPr/>
          <p:nvPr/>
        </p:nvGrpSpPr>
        <p:grpSpPr>
          <a:xfrm>
            <a:off x="7995379" y="1314345"/>
            <a:ext cx="3476653" cy="4556083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cxnSp>
        <p:nvCxnSpPr>
          <p:cNvPr id="1503" name="Google Shape;1503;p48"/>
          <p:cNvCxnSpPr/>
          <p:nvPr/>
        </p:nvCxnSpPr>
        <p:spPr>
          <a:xfrm>
            <a:off x="3415021" y="3055108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pic>
        <p:nvPicPr>
          <p:cNvPr id="29" name="Picture 8" descr="Ảnh động Powerpoint CTU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833673">
            <a:off x="727248" y="1413307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1" b="14552"/>
          <a:stretch>
            <a:fillRect/>
          </a:stretch>
        </p:blipFill>
        <p:spPr bwMode="auto">
          <a:xfrm rot="3730106" flipH="1">
            <a:off x="-966399" y="2815983"/>
            <a:ext cx="5249641" cy="335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7" name="Google Shape;1477;p48"/>
          <p:cNvSpPr txBox="1">
            <a:spLocks noGrp="1"/>
          </p:cNvSpPr>
          <p:nvPr>
            <p:ph type="title"/>
          </p:nvPr>
        </p:nvSpPr>
        <p:spPr>
          <a:xfrm>
            <a:off x="2531491" y="3491694"/>
            <a:ext cx="5765200" cy="152977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4400" dirty="0"/>
              <a:t>Những thành tựu văn hoá tiêu biểu của Ấn Độ</a:t>
            </a:r>
            <a:endParaRPr lang="vi-VN" sz="4400" dirty="0"/>
          </a:p>
        </p:txBody>
      </p:sp>
      <p:pic>
        <p:nvPicPr>
          <p:cNvPr id="31" name="Picture 8" descr="Ảnh động Powerpoint CTU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833673">
            <a:off x="332316" y="4120071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6" grpId="0" animBg="1"/>
          <p:bldP spid="1478" grpId="0"/>
          <p:bldP spid="147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76" grpId="0" animBg="1"/>
          <p:bldP spid="1478" grpId="0"/>
          <p:bldP spid="147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0" y="1703873"/>
            <a:ext cx="3090077" cy="156812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Tx/>
              <a:buSzTx/>
            </a:pPr>
            <a:r>
              <a:rPr lang="vi-VN" sz="2665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Những thành tựu văn hoá tiêu biểu của Ấn Độ</a:t>
            </a:r>
            <a:endParaRPr lang="en-US" sz="2665" kern="1200" dirty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4" name="Google Shape;64;p14"/>
          <p:cNvGrpSpPr/>
          <p:nvPr/>
        </p:nvGrpSpPr>
        <p:grpSpPr>
          <a:xfrm>
            <a:off x="1904269" y="787229"/>
            <a:ext cx="787292" cy="718275"/>
            <a:chOff x="6625350" y="1613750"/>
            <a:chExt cx="480525" cy="438400"/>
          </a:xfrm>
        </p:grpSpPr>
        <p:sp>
          <p:nvSpPr>
            <p:cNvPr id="65" name="Google Shape;65;p14"/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  <a:defRPr/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079203" y="2190752"/>
            <a:ext cx="184731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200">
              <a:buClr>
                <a:srgbClr val="000000"/>
              </a:buClr>
              <a:defRPr/>
            </a:pPr>
            <a:endParaRPr lang="en-US" sz="4265" kern="0" dirty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218413" y="3158194"/>
            <a:ext cx="8973587" cy="56285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FFFFFF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56580" y="3587729"/>
            <a:ext cx="2421517" cy="143641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4265" b="1" kern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Nhóm</a:t>
            </a:r>
            <a:r>
              <a:rPr lang="en-US" sz="4265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1,2,3,4</a:t>
            </a:r>
            <a:endParaRPr lang="en-US" sz="4265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748684" y="3620928"/>
            <a:ext cx="2183393" cy="143641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sz="4265" b="1" kern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Nhóm</a:t>
            </a:r>
            <a:r>
              <a:rPr lang="en-US" sz="4265" b="1" kern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5,6,7,8</a:t>
            </a:r>
            <a:endParaRPr lang="en-US" sz="4265" b="1" kern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881092" y="3272002"/>
            <a:ext cx="372533" cy="3139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000000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9654114" y="3261690"/>
            <a:ext cx="372533" cy="3139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000000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22067" y="-80406"/>
            <a:ext cx="8719695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vi-VN" sz="72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ea typeface="Times New Roman" panose="02020603050405020304" pitchFamily="18" charset="0"/>
                <a:cs typeface="Arial" panose="020B0604020202020204"/>
                <a:sym typeface="Arial" panose="020B0604020202020204"/>
              </a:rPr>
              <a:t>Kĩ thuật mảnh ghép</a:t>
            </a:r>
            <a:r>
              <a:rPr lang="en-US" sz="72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cs typeface="Arial" panose="020B0604020202020204"/>
                <a:sym typeface="Arial" panose="020B0604020202020204"/>
              </a:rPr>
              <a:t> </a:t>
            </a:r>
            <a:endParaRPr lang="en-US" sz="72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55400" y="5642669"/>
            <a:ext cx="8895723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>
              <a:lnSpc>
                <a:spcPct val="115000"/>
              </a:lnSpc>
              <a:spcAft>
                <a:spcPts val="1335"/>
              </a:spcAft>
              <a:buClr>
                <a:srgbClr val="000000"/>
              </a:buClr>
              <a:defRPr/>
            </a:pPr>
            <a:r>
              <a:rPr lang="vi-VN" sz="32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Note:</a:t>
            </a: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Em hãy kể tên các thành tựu văn hoá tiêu biểu của Ấn Độ cổ đại.</a:t>
            </a:r>
            <a:endParaRPr lang="vi-VN" sz="32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1" name="Left Brace 20"/>
          <p:cNvSpPr/>
          <p:nvPr/>
        </p:nvSpPr>
        <p:spPr>
          <a:xfrm rot="5400000">
            <a:off x="4938123" y="1701645"/>
            <a:ext cx="320235" cy="2762975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4265" kern="0">
              <a:solidFill>
                <a:srgbClr val="000000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18414" y="1504644"/>
            <a:ext cx="3892905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altLang="vi-VN" sz="4265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Chữ</a:t>
            </a:r>
            <a:r>
              <a:rPr lang="en-US" altLang="vi-VN" sz="4265" kern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4265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viết</a:t>
            </a:r>
            <a:r>
              <a:rPr lang="en-US" altLang="vi-VN" sz="4265" kern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, </a:t>
            </a:r>
            <a:r>
              <a:rPr lang="en-US" altLang="vi-VN" sz="4265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văn</a:t>
            </a:r>
            <a:r>
              <a:rPr lang="en-US" altLang="vi-VN" sz="4265" kern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4265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học</a:t>
            </a:r>
            <a:r>
              <a:rPr lang="en-US" altLang="vi-VN" sz="4265" kern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, </a:t>
            </a:r>
            <a:r>
              <a:rPr lang="en-US" altLang="vi-VN" sz="4265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tôn</a:t>
            </a:r>
            <a:r>
              <a:rPr lang="en-US" altLang="vi-VN" sz="4265" kern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4265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giáo</a:t>
            </a:r>
            <a:r>
              <a:rPr lang="en-US" altLang="vi-VN" sz="4265" kern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.</a:t>
            </a:r>
            <a:endParaRPr lang="en-US" altLang="vi-VN" sz="4265" kern="0" dirty="0">
              <a:solidFill>
                <a:srgbClr val="0070C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Left Brace 31"/>
          <p:cNvSpPr/>
          <p:nvPr/>
        </p:nvSpPr>
        <p:spPr>
          <a:xfrm rot="5400000">
            <a:off x="9634391" y="1653905"/>
            <a:ext cx="320236" cy="2762977"/>
          </a:xfrm>
          <a:prstGeom prst="leftBrace">
            <a:avLst>
              <a:gd name="adj1" fmla="val 833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4265" kern="0">
              <a:solidFill>
                <a:srgbClr val="000000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747156" y="1445971"/>
            <a:ext cx="4012376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altLang="vi-VN" sz="4265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Kiến</a:t>
            </a:r>
            <a:r>
              <a:rPr lang="en-US" altLang="vi-VN" sz="4265" kern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4265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trúc</a:t>
            </a:r>
            <a:r>
              <a:rPr lang="en-US" altLang="vi-VN" sz="4265" kern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, </a:t>
            </a:r>
            <a:r>
              <a:rPr lang="en-US" altLang="vi-VN" sz="4265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lịch</a:t>
            </a:r>
            <a:r>
              <a:rPr lang="en-US" altLang="vi-VN" sz="4265" kern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4265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pháp</a:t>
            </a:r>
            <a:r>
              <a:rPr lang="en-US" altLang="vi-VN" sz="4265" kern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, </a:t>
            </a:r>
            <a:r>
              <a:rPr lang="en-US" altLang="vi-VN" sz="4265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toán</a:t>
            </a:r>
            <a:r>
              <a:rPr lang="en-US" altLang="vi-VN" sz="4265" kern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vi-VN" sz="4265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học</a:t>
            </a:r>
            <a:r>
              <a:rPr lang="en-US" altLang="vi-VN" sz="4265" kern="0" dirty="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/>
                <a:sym typeface="Arial" panose="020B0604020202020204"/>
              </a:rPr>
              <a:t>.</a:t>
            </a:r>
            <a:endParaRPr lang="en-US" altLang="vi-VN" sz="4265" kern="0" dirty="0">
              <a:solidFill>
                <a:srgbClr val="0070C0"/>
              </a:solidFill>
              <a:latin typeface="Times New Roman" panose="020206030504050203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77" y="4545748"/>
            <a:ext cx="3177536" cy="2276475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50" tmFilter="0,0; .5, 1; 1, 1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1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1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6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8" grpId="0" animBg="1"/>
          <p:bldP spid="10" grpId="0"/>
          <p:bldP spid="26" grpId="0"/>
          <p:bldP spid="28" grpId="0" animBg="1"/>
          <p:bldP spid="30" grpId="0" animBg="1"/>
          <p:bldP spid="14" grpId="0"/>
          <p:bldP spid="20" grpId="0"/>
          <p:bldP spid="21" grpId="0" animBg="1"/>
          <p:bldP spid="31" grpId="0"/>
          <p:bldP spid="32" grpId="0" animBg="1"/>
          <p:bldP spid="3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250" tmFilter="0,0; .5, 1; 1, 1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1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1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1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6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8" grpId="0" animBg="1"/>
          <p:bldP spid="10" grpId="0"/>
          <p:bldP spid="26" grpId="0"/>
          <p:bldP spid="28" grpId="0" animBg="1"/>
          <p:bldP spid="30" grpId="0" animBg="1"/>
          <p:bldP spid="14" grpId="0"/>
          <p:bldP spid="20" grpId="0"/>
          <p:bldP spid="21" grpId="0" animBg="1"/>
          <p:bldP spid="31" grpId="0"/>
          <p:bldP spid="32" grpId="0" animBg="1"/>
          <p:bldP spid="3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ành tựu văn hóa Ấn Độ.mp4" descr="Thành tựu văn hóa Ấn Độ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803" y="392865"/>
            <a:ext cx="2235200" cy="763600"/>
          </a:xfrm>
          <a:solidFill>
            <a:srgbClr val="FFFDE3"/>
          </a:solidFill>
        </p:spPr>
        <p:txBody>
          <a:bodyPr/>
          <a:lstStyle/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viết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7" y="1561469"/>
            <a:ext cx="5799075" cy="49258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32" y="210274"/>
            <a:ext cx="5211411" cy="6266727"/>
          </a:xfrm>
          <a:prstGeom prst="rect">
            <a:avLst/>
          </a:prstGeom>
        </p:spPr>
      </p:pic>
      <p:cxnSp>
        <p:nvCxnSpPr>
          <p:cNvPr id="6" name="Google Shape;1503;p48"/>
          <p:cNvCxnSpPr/>
          <p:nvPr/>
        </p:nvCxnSpPr>
        <p:spPr>
          <a:xfrm flipV="1">
            <a:off x="914848" y="1156465"/>
            <a:ext cx="1929952" cy="6286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pic>
        <p:nvPicPr>
          <p:cNvPr id="8" name="Picture 4" descr="Pāṇini - Wikiw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08000" y="1624335"/>
            <a:ext cx="5881832" cy="498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Back or Previous 8">
            <a:hlinkClick r:id="rId4" action="ppaction://hlinksldjump" highlightClick="1"/>
          </p:cNvPr>
          <p:cNvSpPr/>
          <p:nvPr/>
        </p:nvSpPr>
        <p:spPr>
          <a:xfrm>
            <a:off x="11480800" y="607060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FFFFFF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>
    <p:wheel spokes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9021"/>
            <a:ext cx="10363200" cy="763600"/>
          </a:xfrm>
          <a:solidFill>
            <a:srgbClr val="FFFDE3"/>
          </a:solidFill>
        </p:spPr>
        <p:txBody>
          <a:bodyPr/>
          <a:lstStyle/>
          <a:p>
            <a:r>
              <a:rPr lang="it-IT" dirty="0"/>
              <a:t>Sử thi Ma-ha-bha-ra-ta và Ra-ma-y-a-na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38" y="906576"/>
            <a:ext cx="6125029" cy="5875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93800"/>
            <a:ext cx="5355772" cy="558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7606"/>
          <a:stretch>
            <a:fillRect/>
          </a:stretch>
        </p:blipFill>
        <p:spPr>
          <a:xfrm>
            <a:off x="-16934" y="906576"/>
            <a:ext cx="5355772" cy="1709625"/>
          </a:xfrm>
          <a:prstGeom prst="rect">
            <a:avLst/>
          </a:prstGeom>
        </p:spPr>
      </p:pic>
      <p:sp>
        <p:nvSpPr>
          <p:cNvPr id="3" name="Action Button: Back or Previous 2">
            <a:hlinkClick r:id="rId4" action="ppaction://hlinksldjump" highlightClick="1"/>
          </p:cNvPr>
          <p:cNvSpPr/>
          <p:nvPr/>
        </p:nvSpPr>
        <p:spPr>
          <a:xfrm>
            <a:off x="11480800" y="6070600"/>
            <a:ext cx="711200" cy="7112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FFFFFF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>
    <p:wheel spokes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</p:bldLst>
      </p:timing>
    </mc:Fallback>
  </mc:AlternateContent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1074</Words>
  <Application>WPS Presentation</Application>
  <PresentationFormat>Widescreen</PresentationFormat>
  <Paragraphs>78</Paragraphs>
  <Slides>18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40" baseType="lpstr">
      <vt:lpstr>Arial</vt:lpstr>
      <vt:lpstr>SimSun</vt:lpstr>
      <vt:lpstr>Wingdings</vt:lpstr>
      <vt:lpstr>PT Serif</vt:lpstr>
      <vt:lpstr>Segoe Print</vt:lpstr>
      <vt:lpstr>Open Sans</vt:lpstr>
      <vt:lpstr>Arial</vt:lpstr>
      <vt:lpstr>Livvic</vt:lpstr>
      <vt:lpstr>Roboto Condensed Light</vt:lpstr>
      <vt:lpstr>Times New Roman</vt:lpstr>
      <vt:lpstr>SVN-Gotham Bold</vt:lpstr>
      <vt:lpstr>Lucida Sans Unicode</vt:lpstr>
      <vt:lpstr>Brush Script MT</vt:lpstr>
      <vt:lpstr>Snell Roundhand Black</vt:lpstr>
      <vt:lpstr>Cambria</vt:lpstr>
      <vt:lpstr>Microsoft YaHei</vt:lpstr>
      <vt:lpstr>Arial Unicode MS</vt:lpstr>
      <vt:lpstr>Calibri Light</vt:lpstr>
      <vt:lpstr>Calibri</vt:lpstr>
      <vt:lpstr>Lección de Historia de España by Slidesgo</vt:lpstr>
      <vt:lpstr>1_Lección de Historia de España by Slidesgo</vt:lpstr>
      <vt:lpstr>Office Theme</vt:lpstr>
      <vt:lpstr>PowerPoint 演示文稿</vt:lpstr>
      <vt:lpstr>Nội dung chính</vt:lpstr>
      <vt:lpstr>A.  Khởi Động</vt:lpstr>
      <vt:lpstr>PowerPoint 演示文稿</vt:lpstr>
      <vt:lpstr>Những thành tựu văn hoá tiêu biểu của Ấn Độ</vt:lpstr>
      <vt:lpstr>3. Những thành tựu văn hoá tiêu biểu của Ấn Độ</vt:lpstr>
      <vt:lpstr>PowerPoint 演示文稿</vt:lpstr>
      <vt:lpstr>Chữ viết</vt:lpstr>
      <vt:lpstr>Sử thi Ma-ha-bha-ra-ta và Ra-ma-y-a-na</vt:lpstr>
      <vt:lpstr>Tôn giáo </vt:lpstr>
      <vt:lpstr>Cột đá A-sô-ca </vt:lpstr>
      <vt:lpstr>Đại bảo tháp San-chi</vt:lpstr>
      <vt:lpstr>Toán học </vt:lpstr>
      <vt:lpstr>3. Những thành tựu văn hoá tiêu biểu của Ấn Độ</vt:lpstr>
      <vt:lpstr>PowerPoint 演示文稿</vt:lpstr>
      <vt:lpstr>PowerPoint 演示文稿</vt:lpstr>
      <vt:lpstr>B.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baoth</cp:lastModifiedBy>
  <cp:revision>5</cp:revision>
  <dcterms:created xsi:type="dcterms:W3CDTF">2022-03-02T14:05:00Z</dcterms:created>
  <dcterms:modified xsi:type="dcterms:W3CDTF">2023-11-22T08:25:57Z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C2E132E6AF12458B944137723BA24236_12</vt:lpwstr>
  </property>
  <property fmtid="{D5CDD505-2E9C-101B-9397-08002B2CF9AE}" pid="3" name="KSOProductBuildVer">
    <vt:lpwstr>1033-12.2.0.13306</vt:lpwstr>
  </property>
</Properties>
</file>