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3" r:id="rId1"/>
    <p:sldMasterId id="2147483700" r:id="rId2"/>
    <p:sldMasterId id="2147483709" r:id="rId3"/>
    <p:sldMasterId id="2147483730" r:id="rId4"/>
    <p:sldMasterId id="2147483897" r:id="rId5"/>
    <p:sldMasterId id="2147483921" r:id="rId6"/>
    <p:sldMasterId id="2147483933" r:id="rId7"/>
    <p:sldMasterId id="2147483946" r:id="rId8"/>
  </p:sldMasterIdLst>
  <p:notesMasterIdLst>
    <p:notesMasterId r:id="rId40"/>
  </p:notesMasterIdLst>
  <p:sldIdLst>
    <p:sldId id="690" r:id="rId9"/>
    <p:sldId id="262" r:id="rId10"/>
    <p:sldId id="289" r:id="rId11"/>
    <p:sldId id="685" r:id="rId12"/>
    <p:sldId id="676" r:id="rId13"/>
    <p:sldId id="684" r:id="rId14"/>
    <p:sldId id="657" r:id="rId15"/>
    <p:sldId id="688" r:id="rId16"/>
    <p:sldId id="420" r:id="rId17"/>
    <p:sldId id="493" r:id="rId18"/>
    <p:sldId id="524" r:id="rId19"/>
    <p:sldId id="526" r:id="rId20"/>
    <p:sldId id="546" r:id="rId21"/>
    <p:sldId id="525" r:id="rId22"/>
    <p:sldId id="256" r:id="rId23"/>
    <p:sldId id="259" r:id="rId24"/>
    <p:sldId id="261" r:id="rId25"/>
    <p:sldId id="260" r:id="rId26"/>
    <p:sldId id="667" r:id="rId27"/>
    <p:sldId id="679" r:id="rId28"/>
    <p:sldId id="682" r:id="rId29"/>
    <p:sldId id="282" r:id="rId30"/>
    <p:sldId id="662" r:id="rId31"/>
    <p:sldId id="680" r:id="rId32"/>
    <p:sldId id="689" r:id="rId33"/>
    <p:sldId id="661" r:id="rId34"/>
    <p:sldId id="633" r:id="rId35"/>
    <p:sldId id="324" r:id="rId36"/>
    <p:sldId id="660" r:id="rId37"/>
    <p:sldId id="304" r:id="rId38"/>
    <p:sldId id="320" r:id="rId39"/>
  </p:sldIdLst>
  <p:sldSz cx="9144000" cy="5143500" type="screen16x9"/>
  <p:notesSz cx="6858000" cy="9144000"/>
  <p:custDataLst>
    <p:tags r:id="rId4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48"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E3"/>
    <a:srgbClr val="EFED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1140E64-4373-4C8D-BCBB-07256B65901B}">
  <a:tblStyle styleId="{B1140E64-4373-4C8D-BCBB-07256B65901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70"/>
    <p:restoredTop sz="94595"/>
  </p:normalViewPr>
  <p:slideViewPr>
    <p:cSldViewPr>
      <p:cViewPr varScale="1">
        <p:scale>
          <a:sx n="84" d="100"/>
          <a:sy n="84" d="100"/>
        </p:scale>
        <p:origin x="716" y="64"/>
      </p:cViewPr>
      <p:guideLst>
        <p:guide orient="horz" pos="214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0" Type="http://schemas.openxmlformats.org/officeDocument/2006/relationships/slide" Target="slides/slide12.xml"/><Relationship Id="rId4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09189438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882870172_0_4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882870172_0_4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6196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57900" y="1285875"/>
            <a:ext cx="6172200" cy="3471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2364D0-04E1-4DFC-A229-76ED4FF5E0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911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22739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36857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345399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985197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3759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45953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a9179a95dd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a9179a95dd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6369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1 1 1">
  <p:cSld name="Title slide 1 1 1">
    <p:spTree>
      <p:nvGrpSpPr>
        <p:cNvPr id="1" name="Shape 28"/>
        <p:cNvGrpSpPr/>
        <p:nvPr/>
      </p:nvGrpSpPr>
      <p:grpSpPr>
        <a:xfrm>
          <a:off x="0" y="0"/>
          <a:ext cx="0" cy="0"/>
          <a:chOff x="0" y="0"/>
          <a:chExt cx="0" cy="0"/>
        </a:xfrm>
      </p:grpSpPr>
      <p:sp>
        <p:nvSpPr>
          <p:cNvPr id="29" name="Google Shape;29;p6"/>
          <p:cNvSpPr txBox="1">
            <a:spLocks noGrp="1"/>
          </p:cNvSpPr>
          <p:nvPr>
            <p:ph type="ctrTitle"/>
          </p:nvPr>
        </p:nvSpPr>
        <p:spPr>
          <a:xfrm>
            <a:off x="5974450" y="910400"/>
            <a:ext cx="2575200" cy="18309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3300" b="1"/>
            </a:lvl1pPr>
            <a:lvl2pPr lvl="1" rtl="0">
              <a:spcBef>
                <a:spcPts val="0"/>
              </a:spcBef>
              <a:spcAft>
                <a:spcPts val="0"/>
              </a:spcAft>
              <a:buSzPts val="5200"/>
              <a:buFont typeface="Roboto Condensed"/>
              <a:buNone/>
              <a:defRPr sz="5200">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5200">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5200">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5200">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5200">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5200">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5200">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5200">
                <a:latin typeface="Roboto Condensed"/>
                <a:ea typeface="Roboto Condensed"/>
                <a:cs typeface="Roboto Condensed"/>
                <a:sym typeface="Roboto Condensed"/>
              </a:defRPr>
            </a:lvl9pPr>
          </a:lstStyle>
          <a:p>
            <a:endParaRPr/>
          </a:p>
        </p:txBody>
      </p:sp>
      <p:sp>
        <p:nvSpPr>
          <p:cNvPr id="30" name="Google Shape;30;p6"/>
          <p:cNvSpPr txBox="1">
            <a:spLocks noGrp="1"/>
          </p:cNvSpPr>
          <p:nvPr>
            <p:ph type="subTitle" idx="1"/>
          </p:nvPr>
        </p:nvSpPr>
        <p:spPr>
          <a:xfrm>
            <a:off x="5953500" y="2836400"/>
            <a:ext cx="2629800" cy="949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31" name="Google Shape;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2" name="Google Shape;32;p6"/>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33" name="Google Shape;33;p6"/>
          <p:cNvSpPr txBox="1">
            <a:spLocks noGrp="1"/>
          </p:cNvSpPr>
          <p:nvPr>
            <p:ph type="subTitle" idx="2"/>
          </p:nvPr>
        </p:nvSpPr>
        <p:spPr>
          <a:xfrm>
            <a:off x="491075" y="4087375"/>
            <a:ext cx="2629800" cy="51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CC4125"/>
              </a:buClr>
              <a:buSzPts val="1000"/>
              <a:buNone/>
              <a:defRPr sz="1000">
                <a:solidFill>
                  <a:srgbClr val="CC4125"/>
                </a:solidFill>
              </a:defRPr>
            </a:lvl1pPr>
            <a:lvl2pPr lvl="1" rtl="0">
              <a:lnSpc>
                <a:spcPct val="100000"/>
              </a:lnSpc>
              <a:spcBef>
                <a:spcPts val="0"/>
              </a:spcBef>
              <a:spcAft>
                <a:spcPts val="0"/>
              </a:spcAft>
              <a:buClr>
                <a:srgbClr val="CC4125"/>
              </a:buClr>
              <a:buSzPts val="2800"/>
              <a:buNone/>
              <a:defRPr sz="2800">
                <a:solidFill>
                  <a:srgbClr val="CC4125"/>
                </a:solidFill>
              </a:defRPr>
            </a:lvl2pPr>
            <a:lvl3pPr lvl="2" rtl="0">
              <a:lnSpc>
                <a:spcPct val="100000"/>
              </a:lnSpc>
              <a:spcBef>
                <a:spcPts val="0"/>
              </a:spcBef>
              <a:spcAft>
                <a:spcPts val="0"/>
              </a:spcAft>
              <a:buClr>
                <a:srgbClr val="CC4125"/>
              </a:buClr>
              <a:buSzPts val="2800"/>
              <a:buNone/>
              <a:defRPr sz="2800">
                <a:solidFill>
                  <a:srgbClr val="CC4125"/>
                </a:solidFill>
              </a:defRPr>
            </a:lvl3pPr>
            <a:lvl4pPr lvl="3" rtl="0">
              <a:lnSpc>
                <a:spcPct val="100000"/>
              </a:lnSpc>
              <a:spcBef>
                <a:spcPts val="0"/>
              </a:spcBef>
              <a:spcAft>
                <a:spcPts val="0"/>
              </a:spcAft>
              <a:buClr>
                <a:srgbClr val="CC4125"/>
              </a:buClr>
              <a:buSzPts val="2800"/>
              <a:buNone/>
              <a:defRPr sz="2800">
                <a:solidFill>
                  <a:srgbClr val="CC4125"/>
                </a:solidFill>
              </a:defRPr>
            </a:lvl4pPr>
            <a:lvl5pPr lvl="4" rtl="0">
              <a:lnSpc>
                <a:spcPct val="100000"/>
              </a:lnSpc>
              <a:spcBef>
                <a:spcPts val="0"/>
              </a:spcBef>
              <a:spcAft>
                <a:spcPts val="0"/>
              </a:spcAft>
              <a:buClr>
                <a:srgbClr val="CC4125"/>
              </a:buClr>
              <a:buSzPts val="2800"/>
              <a:buNone/>
              <a:defRPr sz="2800">
                <a:solidFill>
                  <a:srgbClr val="CC4125"/>
                </a:solidFill>
              </a:defRPr>
            </a:lvl5pPr>
            <a:lvl6pPr lvl="5" rtl="0">
              <a:lnSpc>
                <a:spcPct val="100000"/>
              </a:lnSpc>
              <a:spcBef>
                <a:spcPts val="0"/>
              </a:spcBef>
              <a:spcAft>
                <a:spcPts val="0"/>
              </a:spcAft>
              <a:buClr>
                <a:srgbClr val="CC4125"/>
              </a:buClr>
              <a:buSzPts val="2800"/>
              <a:buNone/>
              <a:defRPr sz="2800">
                <a:solidFill>
                  <a:srgbClr val="CC4125"/>
                </a:solidFill>
              </a:defRPr>
            </a:lvl6pPr>
            <a:lvl7pPr lvl="6" rtl="0">
              <a:lnSpc>
                <a:spcPct val="100000"/>
              </a:lnSpc>
              <a:spcBef>
                <a:spcPts val="0"/>
              </a:spcBef>
              <a:spcAft>
                <a:spcPts val="0"/>
              </a:spcAft>
              <a:buClr>
                <a:srgbClr val="CC4125"/>
              </a:buClr>
              <a:buSzPts val="2800"/>
              <a:buNone/>
              <a:defRPr sz="2800">
                <a:solidFill>
                  <a:srgbClr val="CC4125"/>
                </a:solidFill>
              </a:defRPr>
            </a:lvl7pPr>
            <a:lvl8pPr lvl="7" rtl="0">
              <a:lnSpc>
                <a:spcPct val="100000"/>
              </a:lnSpc>
              <a:spcBef>
                <a:spcPts val="0"/>
              </a:spcBef>
              <a:spcAft>
                <a:spcPts val="0"/>
              </a:spcAft>
              <a:buClr>
                <a:srgbClr val="CC4125"/>
              </a:buClr>
              <a:buSzPts val="2800"/>
              <a:buNone/>
              <a:defRPr sz="2800">
                <a:solidFill>
                  <a:srgbClr val="CC4125"/>
                </a:solidFill>
              </a:defRPr>
            </a:lvl8pPr>
            <a:lvl9pPr lvl="8" rtl="0">
              <a:lnSpc>
                <a:spcPct val="100000"/>
              </a:lnSpc>
              <a:spcBef>
                <a:spcPts val="0"/>
              </a:spcBef>
              <a:spcAft>
                <a:spcPts val="0"/>
              </a:spcAft>
              <a:buClr>
                <a:srgbClr val="CC4125"/>
              </a:buClr>
              <a:buSzPts val="2800"/>
              <a:buNone/>
              <a:defRPr sz="2800">
                <a:solidFill>
                  <a:srgbClr val="CC4125"/>
                </a:solidFill>
              </a:defRPr>
            </a:lvl9pPr>
          </a:lstStyle>
          <a:p>
            <a:endParaRPr/>
          </a:p>
        </p:txBody>
      </p:sp>
    </p:spTree>
    <p:extLst>
      <p:ext uri="{BB962C8B-B14F-4D97-AF65-F5344CB8AC3E}">
        <p14:creationId xmlns:p14="http://schemas.microsoft.com/office/powerpoint/2010/main" val="3287626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34741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437650" y="527600"/>
            <a:ext cx="8268600" cy="598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6" name="Google Shape;46;p9"/>
          <p:cNvSpPr/>
          <p:nvPr/>
        </p:nvSpPr>
        <p:spPr>
          <a:xfrm>
            <a:off x="544926" y="513238"/>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Tree>
    <p:extLst>
      <p:ext uri="{BB962C8B-B14F-4D97-AF65-F5344CB8AC3E}">
        <p14:creationId xmlns:p14="http://schemas.microsoft.com/office/powerpoint/2010/main" val="2387817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437650" y="579250"/>
            <a:ext cx="4124100" cy="105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Font typeface="Roboto Slab"/>
              <a:buNone/>
              <a:defRPr b="1">
                <a:solidFill>
                  <a:srgbClr val="CC4125"/>
                </a:solidFill>
                <a:latin typeface="Roboto Slab"/>
                <a:ea typeface="Roboto Slab"/>
                <a:cs typeface="Roboto Slab"/>
                <a:sym typeface="Roboto Slab"/>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1" name="Google Shape;51;p10"/>
          <p:cNvSpPr/>
          <p:nvPr/>
        </p:nvSpPr>
        <p:spPr>
          <a:xfrm>
            <a:off x="544926" y="499667"/>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Tree>
    <p:extLst>
      <p:ext uri="{BB962C8B-B14F-4D97-AF65-F5344CB8AC3E}">
        <p14:creationId xmlns:p14="http://schemas.microsoft.com/office/powerpoint/2010/main" val="4347471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aragraph Left And Picture Right">
  <p:cSld name="Paragraph Left And Picture Right">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437650" y="579250"/>
            <a:ext cx="4124100" cy="105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6" name="Google Shape;56;p11"/>
          <p:cNvSpPr/>
          <p:nvPr/>
        </p:nvSpPr>
        <p:spPr>
          <a:xfrm>
            <a:off x="544926" y="499667"/>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58" name="Google Shape;58;p11"/>
          <p:cNvSpPr txBox="1">
            <a:spLocks noGrp="1"/>
          </p:cNvSpPr>
          <p:nvPr>
            <p:ph type="subTitle" idx="1"/>
          </p:nvPr>
        </p:nvSpPr>
        <p:spPr>
          <a:xfrm>
            <a:off x="759989" y="1924850"/>
            <a:ext cx="34065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000">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2800">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2800">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2800">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2800">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2800">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2800">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2800">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2800">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298836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aragraph Right And Picture Left ">
  <p:cSld name="Paragraph Right And Picture Left ">
    <p:spTree>
      <p:nvGrpSpPr>
        <p:cNvPr id="1" name="Shape 59"/>
        <p:cNvGrpSpPr/>
        <p:nvPr/>
      </p:nvGrpSpPr>
      <p:grpSpPr>
        <a:xfrm>
          <a:off x="0" y="0"/>
          <a:ext cx="0" cy="0"/>
          <a:chOff x="0" y="0"/>
          <a:chExt cx="0" cy="0"/>
        </a:xfrm>
      </p:grpSpPr>
      <p:sp>
        <p:nvSpPr>
          <p:cNvPr id="60" name="Google Shape;60;p12"/>
          <p:cNvSpPr txBox="1">
            <a:spLocks noGrp="1"/>
          </p:cNvSpPr>
          <p:nvPr>
            <p:ph type="title"/>
          </p:nvPr>
        </p:nvSpPr>
        <p:spPr>
          <a:xfrm>
            <a:off x="437650" y="579250"/>
            <a:ext cx="4124100" cy="105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62" name="Google Shape;62;p12"/>
          <p:cNvSpPr/>
          <p:nvPr/>
        </p:nvSpPr>
        <p:spPr>
          <a:xfrm>
            <a:off x="544926" y="499667"/>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2"/>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64" name="Google Shape;64;p12"/>
          <p:cNvSpPr txBox="1">
            <a:spLocks noGrp="1"/>
          </p:cNvSpPr>
          <p:nvPr>
            <p:ph type="subTitle" idx="1"/>
          </p:nvPr>
        </p:nvSpPr>
        <p:spPr>
          <a:xfrm>
            <a:off x="4858500" y="1924850"/>
            <a:ext cx="34065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000">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2800">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2800">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2800">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2800">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2800">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2800">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2800">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2800">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065959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Picture Layout">
  <p:cSld name="Two Picture Layout">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437650" y="579250"/>
            <a:ext cx="4124100" cy="105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 name="Google Shape;74;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75" name="Google Shape;75;p14"/>
          <p:cNvSpPr/>
          <p:nvPr/>
        </p:nvSpPr>
        <p:spPr>
          <a:xfrm>
            <a:off x="544926" y="499667"/>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77" name="Google Shape;77;p14"/>
          <p:cNvSpPr txBox="1">
            <a:spLocks noGrp="1"/>
          </p:cNvSpPr>
          <p:nvPr>
            <p:ph type="subTitle" idx="1"/>
          </p:nvPr>
        </p:nvSpPr>
        <p:spPr>
          <a:xfrm>
            <a:off x="447850" y="1502250"/>
            <a:ext cx="3705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78" name="Google Shape;78;p14"/>
          <p:cNvSpPr txBox="1">
            <a:spLocks noGrp="1"/>
          </p:cNvSpPr>
          <p:nvPr>
            <p:ph type="subTitle" idx="2"/>
          </p:nvPr>
        </p:nvSpPr>
        <p:spPr>
          <a:xfrm>
            <a:off x="4910650" y="2981525"/>
            <a:ext cx="37341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321505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1" name="Google Shape;91;p1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92" name="Google Shape;92;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30805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95" name="Google Shape;95;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99851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6"/>
        <p:cNvGrpSpPr/>
        <p:nvPr/>
      </p:nvGrpSpPr>
      <p:grpSpPr>
        <a:xfrm>
          <a:off x="0" y="0"/>
          <a:ext cx="0" cy="0"/>
          <a:chOff x="0" y="0"/>
          <a:chExt cx="0" cy="0"/>
        </a:xfrm>
      </p:grpSpPr>
      <p:sp>
        <p:nvSpPr>
          <p:cNvPr id="97" name="Google Shape;97;p1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99" name="Google Shape;99;p1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0" name="Google Shape;100;p1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01" name="Google Shape;101;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06657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876374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2"/>
        <p:cNvGrpSpPr/>
        <p:nvPr/>
      </p:nvGrpSpPr>
      <p:grpSpPr>
        <a:xfrm>
          <a:off x="0" y="0"/>
          <a:ext cx="0" cy="0"/>
          <a:chOff x="0" y="0"/>
          <a:chExt cx="0" cy="0"/>
        </a:xfrm>
      </p:grpSpPr>
      <p:sp>
        <p:nvSpPr>
          <p:cNvPr id="103" name="Google Shape;103;p2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104" name="Google Shape;104;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519465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5"/>
        <p:cNvGrpSpPr/>
        <p:nvPr/>
      </p:nvGrpSpPr>
      <p:grpSpPr>
        <a:xfrm>
          <a:off x="0" y="0"/>
          <a:ext cx="0" cy="0"/>
          <a:chOff x="0" y="0"/>
          <a:chExt cx="0" cy="0"/>
        </a:xfrm>
      </p:grpSpPr>
      <p:sp>
        <p:nvSpPr>
          <p:cNvPr id="106" name="Google Shape;106;p2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7" name="Google Shape;107;p2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08" name="Google Shape;108;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45997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
        <p:nvSpPr>
          <p:cNvPr id="110" name="Google Shape;110;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11" name="Google Shape;111;p22"/>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Tree>
    <p:extLst>
      <p:ext uri="{BB962C8B-B14F-4D97-AF65-F5344CB8AC3E}">
        <p14:creationId xmlns:p14="http://schemas.microsoft.com/office/powerpoint/2010/main" val="4772338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539047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766046-4DDE-284D-850C-AA397690FF12}"/>
              </a:ext>
            </a:extLst>
          </p:cNvPr>
          <p:cNvSpPr>
            <a:spLocks noGrp="1"/>
          </p:cNvSpPr>
          <p:nvPr>
            <p:ph type="dt" sz="half" idx="10"/>
          </p:nvPr>
        </p:nvSpPr>
        <p:spPr/>
        <p:txBody>
          <a:bodyPr/>
          <a:lstStyle>
            <a:lvl1pPr>
              <a:defRPr/>
            </a:lvl1pPr>
          </a:lstStyle>
          <a:p>
            <a:pPr>
              <a:defRPr/>
            </a:pPr>
            <a:fld id="{B47EB8F5-BCA3-E647-A52C-556A7C7A7A4E}" type="datetimeFigureOut">
              <a:rPr lang="en-US"/>
              <a:pPr>
                <a:defRPr/>
              </a:pPr>
              <a:t>5/19/2025</a:t>
            </a:fld>
            <a:endParaRPr lang="en-US"/>
          </a:p>
        </p:txBody>
      </p:sp>
      <p:sp>
        <p:nvSpPr>
          <p:cNvPr id="5" name="Footer Placeholder 4">
            <a:extLst>
              <a:ext uri="{FF2B5EF4-FFF2-40B4-BE49-F238E27FC236}">
                <a16:creationId xmlns:a16="http://schemas.microsoft.com/office/drawing/2014/main" id="{181B7445-D171-C04C-B39A-5BD126A3FE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F60A4CB-905F-0343-A0C8-C103CEB43DD2}"/>
              </a:ext>
            </a:extLst>
          </p:cNvPr>
          <p:cNvSpPr>
            <a:spLocks noGrp="1"/>
          </p:cNvSpPr>
          <p:nvPr>
            <p:ph type="sldNum" sz="quarter" idx="12"/>
          </p:nvPr>
        </p:nvSpPr>
        <p:spPr/>
        <p:txBody>
          <a:bodyPr/>
          <a:lstStyle>
            <a:lvl1pPr>
              <a:defRPr/>
            </a:lvl1pPr>
          </a:lstStyle>
          <a:p>
            <a:fld id="{531FD919-4DDB-3242-A85D-38ED18A3E37D}" type="slidenum">
              <a:rPr lang="en-US" altLang="vi-VN"/>
              <a:pPr/>
              <a:t>‹#›</a:t>
            </a:fld>
            <a:endParaRPr lang="en-US" altLang="vi-VN"/>
          </a:p>
        </p:txBody>
      </p:sp>
    </p:spTree>
    <p:extLst>
      <p:ext uri="{BB962C8B-B14F-4D97-AF65-F5344CB8AC3E}">
        <p14:creationId xmlns:p14="http://schemas.microsoft.com/office/powerpoint/2010/main" val="36183244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5"/>
          <p:cNvSpPr txBox="1">
            <a:spLocks noGrp="1"/>
          </p:cNvSpPr>
          <p:nvPr>
            <p:ph type="title"/>
          </p:nvPr>
        </p:nvSpPr>
        <p:spPr>
          <a:xfrm>
            <a:off x="398150" y="1129130"/>
            <a:ext cx="1700700" cy="14838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2871075" y="1007295"/>
            <a:ext cx="5561100" cy="3571200"/>
          </a:xfrm>
          <a:prstGeom prst="rect">
            <a:avLst/>
          </a:prstGeom>
        </p:spPr>
        <p:txBody>
          <a:bodyPr spcFirstLastPara="1" wrap="square" lIns="91425" tIns="91425" rIns="91425" bIns="91425" anchor="t" anchorCtr="0">
            <a:noAutofit/>
          </a:bodyPr>
          <a:lstStyle>
            <a:lvl1pPr marL="457200" lvl="0" indent="-419100">
              <a:spcBef>
                <a:spcPts val="600"/>
              </a:spcBef>
              <a:spcAft>
                <a:spcPts val="0"/>
              </a:spcAft>
              <a:buSzPts val="30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593388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205432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248387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7"/>
        <p:cNvGrpSpPr/>
        <p:nvPr/>
      </p:nvGrpSpPr>
      <p:grpSpPr>
        <a:xfrm>
          <a:off x="0" y="0"/>
          <a:ext cx="0" cy="0"/>
          <a:chOff x="0" y="0"/>
          <a:chExt cx="0" cy="0"/>
        </a:xfrm>
      </p:grpSpPr>
      <p:sp>
        <p:nvSpPr>
          <p:cNvPr id="128" name="Google Shape;128;p6"/>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7955524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4"/>
        <p:cNvGrpSpPr/>
        <p:nvPr/>
      </p:nvGrpSpPr>
      <p:grpSpPr>
        <a:xfrm>
          <a:off x="0" y="0"/>
          <a:ext cx="0" cy="0"/>
          <a:chOff x="0" y="0"/>
          <a:chExt cx="0" cy="0"/>
        </a:xfrm>
      </p:grpSpPr>
      <p:sp>
        <p:nvSpPr>
          <p:cNvPr id="215" name="Google Shape;215;p15"/>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5"/>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5"/>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9" name="Google Shape;219;p15"/>
          <p:cNvSpPr txBox="1">
            <a:spLocks noGrp="1"/>
          </p:cNvSpPr>
          <p:nvPr>
            <p:ph type="subTitle" idx="1"/>
          </p:nvPr>
        </p:nvSpPr>
        <p:spPr>
          <a:xfrm>
            <a:off x="1061600" y="18602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0" name="Google Shape;220;p15"/>
          <p:cNvSpPr txBox="1">
            <a:spLocks noGrp="1"/>
          </p:cNvSpPr>
          <p:nvPr>
            <p:ph type="subTitle" idx="2"/>
          </p:nvPr>
        </p:nvSpPr>
        <p:spPr>
          <a:xfrm>
            <a:off x="1061600" y="34959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1" name="Google Shape;221;p15"/>
          <p:cNvSpPr txBox="1">
            <a:spLocks noGrp="1"/>
          </p:cNvSpPr>
          <p:nvPr>
            <p:ph type="subTitle" idx="3"/>
          </p:nvPr>
        </p:nvSpPr>
        <p:spPr>
          <a:xfrm>
            <a:off x="3451500" y="18602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2" name="Google Shape;222;p15"/>
          <p:cNvSpPr txBox="1">
            <a:spLocks noGrp="1"/>
          </p:cNvSpPr>
          <p:nvPr>
            <p:ph type="subTitle" idx="4"/>
          </p:nvPr>
        </p:nvSpPr>
        <p:spPr>
          <a:xfrm>
            <a:off x="3451500" y="34959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3" name="Google Shape;223;p15"/>
          <p:cNvSpPr txBox="1">
            <a:spLocks noGrp="1"/>
          </p:cNvSpPr>
          <p:nvPr>
            <p:ph type="subTitle" idx="5"/>
          </p:nvPr>
        </p:nvSpPr>
        <p:spPr>
          <a:xfrm>
            <a:off x="5875550" y="18602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4" name="Google Shape;224;p15"/>
          <p:cNvSpPr txBox="1">
            <a:spLocks noGrp="1"/>
          </p:cNvSpPr>
          <p:nvPr>
            <p:ph type="subTitle" idx="6"/>
          </p:nvPr>
        </p:nvSpPr>
        <p:spPr>
          <a:xfrm>
            <a:off x="5875550" y="34959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5" name="Google Shape;225;p15"/>
          <p:cNvSpPr txBox="1">
            <a:spLocks noGrp="1"/>
          </p:cNvSpPr>
          <p:nvPr>
            <p:ph type="subTitle" idx="7"/>
          </p:nvPr>
        </p:nvSpPr>
        <p:spPr>
          <a:xfrm>
            <a:off x="1061588" y="227467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6" name="Google Shape;226;p15"/>
          <p:cNvSpPr txBox="1">
            <a:spLocks noGrp="1"/>
          </p:cNvSpPr>
          <p:nvPr>
            <p:ph type="subTitle" idx="8"/>
          </p:nvPr>
        </p:nvSpPr>
        <p:spPr>
          <a:xfrm>
            <a:off x="3451488" y="227467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7" name="Google Shape;227;p15"/>
          <p:cNvSpPr txBox="1">
            <a:spLocks noGrp="1"/>
          </p:cNvSpPr>
          <p:nvPr>
            <p:ph type="subTitle" idx="9"/>
          </p:nvPr>
        </p:nvSpPr>
        <p:spPr>
          <a:xfrm>
            <a:off x="5875538" y="227467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8" name="Google Shape;228;p15"/>
          <p:cNvSpPr txBox="1">
            <a:spLocks noGrp="1"/>
          </p:cNvSpPr>
          <p:nvPr>
            <p:ph type="subTitle" idx="13"/>
          </p:nvPr>
        </p:nvSpPr>
        <p:spPr>
          <a:xfrm>
            <a:off x="1061588" y="386342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9" name="Google Shape;229;p15"/>
          <p:cNvSpPr txBox="1">
            <a:spLocks noGrp="1"/>
          </p:cNvSpPr>
          <p:nvPr>
            <p:ph type="subTitle" idx="14"/>
          </p:nvPr>
        </p:nvSpPr>
        <p:spPr>
          <a:xfrm>
            <a:off x="3451488" y="386342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30" name="Google Shape;230;p15"/>
          <p:cNvSpPr txBox="1">
            <a:spLocks noGrp="1"/>
          </p:cNvSpPr>
          <p:nvPr>
            <p:ph type="subTitle" idx="15"/>
          </p:nvPr>
        </p:nvSpPr>
        <p:spPr>
          <a:xfrm>
            <a:off x="5875538" y="386342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Tree>
    <p:extLst>
      <p:ext uri="{BB962C8B-B14F-4D97-AF65-F5344CB8AC3E}">
        <p14:creationId xmlns:p14="http://schemas.microsoft.com/office/powerpoint/2010/main" val="3623241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7438400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5"/>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5"/>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74340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 name="Google Shape;176;p11"/>
          <p:cNvGrpSpPr/>
          <p:nvPr/>
        </p:nvGrpSpPr>
        <p:grpSpPr>
          <a:xfrm>
            <a:off x="664005" y="536350"/>
            <a:ext cx="7453562" cy="4147729"/>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 name="Google Shape;191;p11"/>
          <p:cNvSpPr txBox="1">
            <a:spLocks noGrp="1"/>
          </p:cNvSpPr>
          <p:nvPr>
            <p:ph type="title" hasCustomPrompt="1"/>
          </p:nvPr>
        </p:nvSpPr>
        <p:spPr>
          <a:xfrm>
            <a:off x="1430300" y="1822650"/>
            <a:ext cx="6283500" cy="11682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r>
              <a:t>xx%</a:t>
            </a:r>
          </a:p>
        </p:txBody>
      </p:sp>
      <p:sp>
        <p:nvSpPr>
          <p:cNvPr id="192" name="Google Shape;192;p11"/>
          <p:cNvSpPr txBox="1">
            <a:spLocks noGrp="1"/>
          </p:cNvSpPr>
          <p:nvPr>
            <p:ph type="subTitle" idx="1"/>
          </p:nvPr>
        </p:nvSpPr>
        <p:spPr>
          <a:xfrm>
            <a:off x="2438888" y="2990850"/>
            <a:ext cx="4266000" cy="44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436060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6"/>
          <p:cNvSpPr txBox="1">
            <a:spLocks noGrp="1"/>
          </p:cNvSpPr>
          <p:nvPr>
            <p:ph type="title"/>
          </p:nvPr>
        </p:nvSpPr>
        <p:spPr>
          <a:xfrm>
            <a:off x="398150" y="1129130"/>
            <a:ext cx="1700700" cy="14838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3082175" y="1091725"/>
            <a:ext cx="2623200" cy="383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0" name="Google Shape;30;p6"/>
          <p:cNvSpPr txBox="1">
            <a:spLocks noGrp="1"/>
          </p:cNvSpPr>
          <p:nvPr>
            <p:ph type="body" idx="2"/>
          </p:nvPr>
        </p:nvSpPr>
        <p:spPr>
          <a:xfrm>
            <a:off x="5863323" y="1091725"/>
            <a:ext cx="2623200" cy="383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1" name="Google Shape;31;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3628510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39DB-A8BE-4DEF-8F91-6803369A27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05EF8F-A3B8-413E-BE3E-13640A52A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418AE-60A1-4DDB-89AC-438B41A56507}"/>
              </a:ext>
            </a:extLst>
          </p:cNvPr>
          <p:cNvSpPr>
            <a:spLocks noGrp="1"/>
          </p:cNvSpPr>
          <p:nvPr>
            <p:ph type="dt" sz="half" idx="10"/>
          </p:nvPr>
        </p:nvSpPr>
        <p:spPr/>
        <p:txBody>
          <a:bodyPr/>
          <a:lstStyle/>
          <a:p>
            <a:fld id="{CFBB3E6A-01BE-4C8E-B7EA-50058A8AE0C9}" type="datetimeFigureOut">
              <a:rPr lang="en-US" smtClean="0"/>
              <a:t>5/19/2025</a:t>
            </a:fld>
            <a:endParaRPr lang="en-US"/>
          </a:p>
        </p:txBody>
      </p:sp>
      <p:sp>
        <p:nvSpPr>
          <p:cNvPr id="5" name="Footer Placeholder 4">
            <a:extLst>
              <a:ext uri="{FF2B5EF4-FFF2-40B4-BE49-F238E27FC236}">
                <a16:creationId xmlns:a16="http://schemas.microsoft.com/office/drawing/2014/main" id="{DC18D8B6-C871-47B5-A2D3-092F6F7F8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C6222-DE59-499D-8499-4C43A46C4CD2}"/>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3493148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43035786"/>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71349360"/>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75712302"/>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2025/5/19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9" name="矩形 8"/>
          <p:cNvSpPr/>
          <p:nvPr userDrawn="1"/>
        </p:nvSpPr>
        <p:spPr>
          <a:xfrm>
            <a:off x="6660311" y="4823342"/>
            <a:ext cx="581352" cy="353943"/>
          </a:xfrm>
          <a:prstGeom prst="rect">
            <a:avLst/>
          </a:prstGeom>
        </p:spPr>
        <p:txBody>
          <a:bodyPr wrap="squar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2433312722"/>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2025/5/19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88295325"/>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2025/5/19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66386588"/>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7"/>
        <p:cNvGrpSpPr/>
        <p:nvPr/>
      </p:nvGrpSpPr>
      <p:grpSpPr>
        <a:xfrm>
          <a:off x="0" y="0"/>
          <a:ext cx="0" cy="0"/>
          <a:chOff x="0" y="0"/>
          <a:chExt cx="0" cy="0"/>
        </a:xfrm>
      </p:grpSpPr>
      <p:sp>
        <p:nvSpPr>
          <p:cNvPr id="128" name="Google Shape;128;p6"/>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355006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2025/5/19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75167026"/>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2025/5/19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9550118"/>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2025/5/19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78112823"/>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08430858"/>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40217506"/>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fld id="{B28593A9-40E4-4715-BB88-DD783705E2B1}" type="datetimeFigureOut">
              <a:rPr lang="en-US" smtClean="0"/>
              <a:t>5/19/2025</a:t>
            </a:fld>
            <a:endParaRPr lang="en-US"/>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6875699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fld id="{B28593A9-40E4-4715-BB88-DD783705E2B1}" type="datetimeFigureOut">
              <a:rPr lang="en-US" smtClean="0"/>
              <a:t>5/19/2025</a:t>
            </a:fld>
            <a:endParaRPr lang="en-US"/>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8578410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03C35-4E0C-4994-8A80-FD7CDD51AF8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0C8C5F1-B2C4-44FB-9A3D-EC79E0FCE33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ECF44-5EAA-4073-912F-289673BFD494}"/>
              </a:ext>
            </a:extLst>
          </p:cNvPr>
          <p:cNvSpPr>
            <a:spLocks noGrp="1"/>
          </p:cNvSpPr>
          <p:nvPr>
            <p:ph type="dt" sz="half" idx="10"/>
          </p:nvPr>
        </p:nvSpPr>
        <p:spPr/>
        <p:txBody>
          <a:bodyPr/>
          <a:lstStyle/>
          <a:p>
            <a:fld id="{B28593A9-40E4-4715-BB88-DD783705E2B1}" type="datetimeFigureOut">
              <a:rPr lang="en-US" smtClean="0"/>
              <a:t>5/19/2025</a:t>
            </a:fld>
            <a:endParaRPr lang="en-US"/>
          </a:p>
        </p:txBody>
      </p:sp>
      <p:sp>
        <p:nvSpPr>
          <p:cNvPr id="5" name="Footer Placeholder 4">
            <a:extLst>
              <a:ext uri="{FF2B5EF4-FFF2-40B4-BE49-F238E27FC236}">
                <a16:creationId xmlns:a16="http://schemas.microsoft.com/office/drawing/2014/main" id="{78AFDC7E-23A7-4CFE-BA10-AC8231359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D79EE-629F-4DC1-905F-C74B59330A6C}"/>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6076988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05928-898B-45B1-A7DA-3972F1F08E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F9798A-314F-4957-97C6-A5E211E153C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F3C6BF-7E3F-43B5-A92B-8831CEB3891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FEF661-BA2D-4BF4-AB69-784F8ACA3BB1}"/>
              </a:ext>
            </a:extLst>
          </p:cNvPr>
          <p:cNvSpPr>
            <a:spLocks noGrp="1"/>
          </p:cNvSpPr>
          <p:nvPr>
            <p:ph type="dt" sz="half" idx="10"/>
          </p:nvPr>
        </p:nvSpPr>
        <p:spPr/>
        <p:txBody>
          <a:bodyPr/>
          <a:lstStyle/>
          <a:p>
            <a:fld id="{B28593A9-40E4-4715-BB88-DD783705E2B1}" type="datetimeFigureOut">
              <a:rPr lang="en-US" smtClean="0"/>
              <a:t>5/19/2025</a:t>
            </a:fld>
            <a:endParaRPr lang="en-US"/>
          </a:p>
        </p:txBody>
      </p:sp>
      <p:sp>
        <p:nvSpPr>
          <p:cNvPr id="6" name="Footer Placeholder 5">
            <a:extLst>
              <a:ext uri="{FF2B5EF4-FFF2-40B4-BE49-F238E27FC236}">
                <a16:creationId xmlns:a16="http://schemas.microsoft.com/office/drawing/2014/main" id="{96B4EF0E-3256-4E31-8B1F-889EE6BF69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8B174D-886E-4312-A48D-132F9385D9C1}"/>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2569354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EBD02-BAC7-4DD8-A4B7-95774C9E9A8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F2AEC2-9F0D-4CDE-A50A-69C6E0E74C3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23F7EFF-F9A3-40EE-86C6-655E8D4D95C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F1A951-F4D9-4C17-AFC7-E034211C290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B38F376-0DF0-403F-8142-CA4A8FAA0A93}"/>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82C31-A641-4725-999F-7E94BBF63DB3}"/>
              </a:ext>
            </a:extLst>
          </p:cNvPr>
          <p:cNvSpPr>
            <a:spLocks noGrp="1"/>
          </p:cNvSpPr>
          <p:nvPr>
            <p:ph type="dt" sz="half" idx="10"/>
          </p:nvPr>
        </p:nvSpPr>
        <p:spPr/>
        <p:txBody>
          <a:bodyPr/>
          <a:lstStyle/>
          <a:p>
            <a:fld id="{B28593A9-40E4-4715-BB88-DD783705E2B1}" type="datetimeFigureOut">
              <a:rPr lang="en-US" smtClean="0"/>
              <a:t>5/19/2025</a:t>
            </a:fld>
            <a:endParaRPr lang="en-US"/>
          </a:p>
        </p:txBody>
      </p:sp>
      <p:sp>
        <p:nvSpPr>
          <p:cNvPr id="8" name="Footer Placeholder 7">
            <a:extLst>
              <a:ext uri="{FF2B5EF4-FFF2-40B4-BE49-F238E27FC236}">
                <a16:creationId xmlns:a16="http://schemas.microsoft.com/office/drawing/2014/main" id="{7249091D-33C3-4D3B-ABB8-3AEEDE707A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38F5F0-80C4-4386-80EE-D1AF607721D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456007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 name="Google Shape;176;p11"/>
          <p:cNvGrpSpPr/>
          <p:nvPr/>
        </p:nvGrpSpPr>
        <p:grpSpPr>
          <a:xfrm>
            <a:off x="664005" y="536350"/>
            <a:ext cx="7453562" cy="4147729"/>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 name="Google Shape;191;p11"/>
          <p:cNvSpPr txBox="1">
            <a:spLocks noGrp="1"/>
          </p:cNvSpPr>
          <p:nvPr>
            <p:ph type="title" hasCustomPrompt="1"/>
          </p:nvPr>
        </p:nvSpPr>
        <p:spPr>
          <a:xfrm>
            <a:off x="1430300" y="1822650"/>
            <a:ext cx="6283500" cy="11682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r>
              <a:t>xx%</a:t>
            </a:r>
          </a:p>
        </p:txBody>
      </p:sp>
      <p:sp>
        <p:nvSpPr>
          <p:cNvPr id="192" name="Google Shape;192;p11"/>
          <p:cNvSpPr txBox="1">
            <a:spLocks noGrp="1"/>
          </p:cNvSpPr>
          <p:nvPr>
            <p:ph type="subTitle" idx="1"/>
          </p:nvPr>
        </p:nvSpPr>
        <p:spPr>
          <a:xfrm>
            <a:off x="2438888" y="2990850"/>
            <a:ext cx="4266000" cy="44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126479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4D7B0-807A-47B4-81BC-E49C21B391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327401-68DA-4A4E-B91C-FDAC7AD1FA04}"/>
              </a:ext>
            </a:extLst>
          </p:cNvPr>
          <p:cNvSpPr>
            <a:spLocks noGrp="1"/>
          </p:cNvSpPr>
          <p:nvPr>
            <p:ph type="dt" sz="half" idx="10"/>
          </p:nvPr>
        </p:nvSpPr>
        <p:spPr/>
        <p:txBody>
          <a:bodyPr/>
          <a:lstStyle/>
          <a:p>
            <a:fld id="{B28593A9-40E4-4715-BB88-DD783705E2B1}" type="datetimeFigureOut">
              <a:rPr lang="en-US" smtClean="0"/>
              <a:t>5/19/2025</a:t>
            </a:fld>
            <a:endParaRPr lang="en-US"/>
          </a:p>
        </p:txBody>
      </p:sp>
      <p:sp>
        <p:nvSpPr>
          <p:cNvPr id="4" name="Footer Placeholder 3">
            <a:extLst>
              <a:ext uri="{FF2B5EF4-FFF2-40B4-BE49-F238E27FC236}">
                <a16:creationId xmlns:a16="http://schemas.microsoft.com/office/drawing/2014/main" id="{F5AA7212-36F2-4B5E-8F78-5B9B8003B9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E7EF3C-F38C-44FC-9151-E747A01EF1B5}"/>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080887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465C24-7A23-4259-86C5-8616EADDB807}"/>
              </a:ext>
            </a:extLst>
          </p:cNvPr>
          <p:cNvSpPr>
            <a:spLocks noGrp="1"/>
          </p:cNvSpPr>
          <p:nvPr>
            <p:ph type="dt" sz="half" idx="10"/>
          </p:nvPr>
        </p:nvSpPr>
        <p:spPr/>
        <p:txBody>
          <a:bodyPr/>
          <a:lstStyle/>
          <a:p>
            <a:fld id="{B28593A9-40E4-4715-BB88-DD783705E2B1}" type="datetimeFigureOut">
              <a:rPr lang="en-US" smtClean="0"/>
              <a:t>5/19/2025</a:t>
            </a:fld>
            <a:endParaRPr lang="en-US"/>
          </a:p>
        </p:txBody>
      </p:sp>
      <p:sp>
        <p:nvSpPr>
          <p:cNvPr id="3" name="Footer Placeholder 2">
            <a:extLst>
              <a:ext uri="{FF2B5EF4-FFF2-40B4-BE49-F238E27FC236}">
                <a16:creationId xmlns:a16="http://schemas.microsoft.com/office/drawing/2014/main" id="{2EF5AE87-9D38-4D78-8C8E-C7DBFF8E46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1D5D5D-EB57-463F-8B74-C578DFFC82F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4690385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337C-9153-4184-AA44-7FD3192F446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8B79437-9AC3-40D3-8983-14F454E85A6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8B4F61-9881-4B40-AC7C-E93ADDFA8D8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BF9D15D-8888-4032-A812-C6E80587FD91}"/>
              </a:ext>
            </a:extLst>
          </p:cNvPr>
          <p:cNvSpPr>
            <a:spLocks noGrp="1"/>
          </p:cNvSpPr>
          <p:nvPr>
            <p:ph type="dt" sz="half" idx="10"/>
          </p:nvPr>
        </p:nvSpPr>
        <p:spPr/>
        <p:txBody>
          <a:bodyPr/>
          <a:lstStyle/>
          <a:p>
            <a:fld id="{B28593A9-40E4-4715-BB88-DD783705E2B1}" type="datetimeFigureOut">
              <a:rPr lang="en-US" smtClean="0"/>
              <a:t>5/19/2025</a:t>
            </a:fld>
            <a:endParaRPr lang="en-US"/>
          </a:p>
        </p:txBody>
      </p:sp>
      <p:sp>
        <p:nvSpPr>
          <p:cNvPr id="6" name="Footer Placeholder 5">
            <a:extLst>
              <a:ext uri="{FF2B5EF4-FFF2-40B4-BE49-F238E27FC236}">
                <a16:creationId xmlns:a16="http://schemas.microsoft.com/office/drawing/2014/main" id="{E43571E9-C45A-4FCC-8BC4-20601D73F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96BAE-FAEA-4EB9-9636-59D322EDFC42}"/>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4397887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C175C-C830-47F7-9AA9-5C876D88C66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8235759-141D-469F-9A1F-3E6CD3F7A76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80F29D7-969E-4248-8F51-433C03D4B3C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5A40237-12B0-4EC6-9BAE-D1D7AB43EF37}"/>
              </a:ext>
            </a:extLst>
          </p:cNvPr>
          <p:cNvSpPr>
            <a:spLocks noGrp="1"/>
          </p:cNvSpPr>
          <p:nvPr>
            <p:ph type="dt" sz="half" idx="10"/>
          </p:nvPr>
        </p:nvSpPr>
        <p:spPr/>
        <p:txBody>
          <a:bodyPr/>
          <a:lstStyle/>
          <a:p>
            <a:fld id="{B28593A9-40E4-4715-BB88-DD783705E2B1}" type="datetimeFigureOut">
              <a:rPr lang="en-US" smtClean="0"/>
              <a:t>5/19/2025</a:t>
            </a:fld>
            <a:endParaRPr lang="en-US"/>
          </a:p>
        </p:txBody>
      </p:sp>
      <p:sp>
        <p:nvSpPr>
          <p:cNvPr id="6" name="Footer Placeholder 5">
            <a:extLst>
              <a:ext uri="{FF2B5EF4-FFF2-40B4-BE49-F238E27FC236}">
                <a16:creationId xmlns:a16="http://schemas.microsoft.com/office/drawing/2014/main" id="{ADEB2865-03B6-4860-8949-23A21F5A0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85C6FE-BB3D-466A-B474-AA9A0FBDA5C3}"/>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7504631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B8BC-EFD0-4528-945F-A5F6FEB5C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E3B003-1B17-4E01-8776-3EFEBB1A48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273CF8-80E1-4017-B864-BC06C136011E}"/>
              </a:ext>
            </a:extLst>
          </p:cNvPr>
          <p:cNvSpPr>
            <a:spLocks noGrp="1"/>
          </p:cNvSpPr>
          <p:nvPr>
            <p:ph type="dt" sz="half" idx="10"/>
          </p:nvPr>
        </p:nvSpPr>
        <p:spPr/>
        <p:txBody>
          <a:bodyPr/>
          <a:lstStyle/>
          <a:p>
            <a:fld id="{B28593A9-40E4-4715-BB88-DD783705E2B1}" type="datetimeFigureOut">
              <a:rPr lang="en-US" smtClean="0"/>
              <a:t>5/19/2025</a:t>
            </a:fld>
            <a:endParaRPr lang="en-US"/>
          </a:p>
        </p:txBody>
      </p:sp>
      <p:sp>
        <p:nvSpPr>
          <p:cNvPr id="5" name="Footer Placeholder 4">
            <a:extLst>
              <a:ext uri="{FF2B5EF4-FFF2-40B4-BE49-F238E27FC236}">
                <a16:creationId xmlns:a16="http://schemas.microsoft.com/office/drawing/2014/main" id="{D5C8E2CD-F983-4360-9C8F-244C4659EC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7DF1D-EE58-4A68-86A7-FC994F3FBBE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41558583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AE1EB0-E0E7-4A3D-BD57-28106C101F02}"/>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E94DBC-B5B6-48A2-972C-2B4479D1D834}"/>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7C64C-6C71-4F0C-99F9-08B03E658A32}"/>
              </a:ext>
            </a:extLst>
          </p:cNvPr>
          <p:cNvSpPr>
            <a:spLocks noGrp="1"/>
          </p:cNvSpPr>
          <p:nvPr>
            <p:ph type="dt" sz="half" idx="10"/>
          </p:nvPr>
        </p:nvSpPr>
        <p:spPr/>
        <p:txBody>
          <a:bodyPr/>
          <a:lstStyle/>
          <a:p>
            <a:fld id="{B28593A9-40E4-4715-BB88-DD783705E2B1}" type="datetimeFigureOut">
              <a:rPr lang="en-US" smtClean="0"/>
              <a:t>5/19/2025</a:t>
            </a:fld>
            <a:endParaRPr lang="en-US"/>
          </a:p>
        </p:txBody>
      </p:sp>
      <p:sp>
        <p:nvSpPr>
          <p:cNvPr id="5" name="Footer Placeholder 4">
            <a:extLst>
              <a:ext uri="{FF2B5EF4-FFF2-40B4-BE49-F238E27FC236}">
                <a16:creationId xmlns:a16="http://schemas.microsoft.com/office/drawing/2014/main" id="{02F7E54B-C0BC-426A-B4D5-DEA7D03A5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F72D2-E0BC-4EAC-9A8C-0339621EBAFF}"/>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7184724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08208" indent="0" algn="ctr">
              <a:buNone/>
              <a:defRPr>
                <a:solidFill>
                  <a:schemeClr val="tx1">
                    <a:tint val="75000"/>
                  </a:schemeClr>
                </a:solidFill>
              </a:defRPr>
            </a:lvl2pPr>
            <a:lvl3pPr marL="816416" indent="0" algn="ctr">
              <a:buNone/>
              <a:defRPr>
                <a:solidFill>
                  <a:schemeClr val="tx1">
                    <a:tint val="75000"/>
                  </a:schemeClr>
                </a:solidFill>
              </a:defRPr>
            </a:lvl3pPr>
            <a:lvl4pPr marL="1224623" indent="0" algn="ctr">
              <a:buNone/>
              <a:defRPr>
                <a:solidFill>
                  <a:schemeClr val="tx1">
                    <a:tint val="75000"/>
                  </a:schemeClr>
                </a:solidFill>
              </a:defRPr>
            </a:lvl4pPr>
            <a:lvl5pPr marL="1632831" indent="0" algn="ctr">
              <a:buNone/>
              <a:defRPr>
                <a:solidFill>
                  <a:schemeClr val="tx1">
                    <a:tint val="75000"/>
                  </a:schemeClr>
                </a:solidFill>
              </a:defRPr>
            </a:lvl5pPr>
            <a:lvl6pPr marL="2041039" indent="0" algn="ctr">
              <a:buNone/>
              <a:defRPr>
                <a:solidFill>
                  <a:schemeClr val="tx1">
                    <a:tint val="75000"/>
                  </a:schemeClr>
                </a:solidFill>
              </a:defRPr>
            </a:lvl6pPr>
            <a:lvl7pPr marL="2449247" indent="0" algn="ctr">
              <a:buNone/>
              <a:defRPr>
                <a:solidFill>
                  <a:schemeClr val="tx1">
                    <a:tint val="75000"/>
                  </a:schemeClr>
                </a:solidFill>
              </a:defRPr>
            </a:lvl7pPr>
            <a:lvl8pPr marL="2857454" indent="0" algn="ctr">
              <a:buNone/>
              <a:defRPr>
                <a:solidFill>
                  <a:schemeClr val="tx1">
                    <a:tint val="75000"/>
                  </a:schemeClr>
                </a:solidFill>
              </a:defRPr>
            </a:lvl8pPr>
            <a:lvl9pPr marL="326566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2025/5/19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589482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2025/5/19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7224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7"/>
          </a:xfrm>
        </p:spPr>
        <p:txBody>
          <a:bodyPr anchor="t"/>
          <a:lstStyle>
            <a:lvl1pPr algn="l">
              <a:defRPr sz="3550" b="1" cap="all"/>
            </a:lvl1pPr>
          </a:lstStyle>
          <a:p>
            <a:r>
              <a:rPr lang="en-US"/>
              <a:t>Click to edit Master title style</a:t>
            </a:r>
          </a:p>
        </p:txBody>
      </p:sp>
      <p:sp>
        <p:nvSpPr>
          <p:cNvPr id="3" name="Text Placeholder 2"/>
          <p:cNvSpPr>
            <a:spLocks noGrp="1"/>
          </p:cNvSpPr>
          <p:nvPr>
            <p:ph type="body" idx="1"/>
          </p:nvPr>
        </p:nvSpPr>
        <p:spPr>
          <a:xfrm>
            <a:off x="722313" y="2180036"/>
            <a:ext cx="7772400" cy="1125141"/>
          </a:xfrm>
        </p:spPr>
        <p:txBody>
          <a:bodyPr anchor="b"/>
          <a:lstStyle>
            <a:lvl1pPr marL="0" indent="0">
              <a:buNone/>
              <a:defRPr sz="1800">
                <a:solidFill>
                  <a:schemeClr val="tx1">
                    <a:tint val="75000"/>
                  </a:schemeClr>
                </a:solidFill>
              </a:defRPr>
            </a:lvl1pPr>
            <a:lvl2pPr marL="408208" indent="0">
              <a:buNone/>
              <a:defRPr sz="1600">
                <a:solidFill>
                  <a:schemeClr val="tx1">
                    <a:tint val="75000"/>
                  </a:schemeClr>
                </a:solidFill>
              </a:defRPr>
            </a:lvl2pPr>
            <a:lvl3pPr marL="816416" indent="0">
              <a:buNone/>
              <a:defRPr sz="1450">
                <a:solidFill>
                  <a:schemeClr val="tx1">
                    <a:tint val="75000"/>
                  </a:schemeClr>
                </a:solidFill>
              </a:defRPr>
            </a:lvl3pPr>
            <a:lvl4pPr marL="1224623" indent="0">
              <a:buNone/>
              <a:defRPr sz="1250">
                <a:solidFill>
                  <a:schemeClr val="tx1">
                    <a:tint val="75000"/>
                  </a:schemeClr>
                </a:solidFill>
              </a:defRPr>
            </a:lvl4pPr>
            <a:lvl5pPr marL="1632831" indent="0">
              <a:buNone/>
              <a:defRPr sz="1250">
                <a:solidFill>
                  <a:schemeClr val="tx1">
                    <a:tint val="75000"/>
                  </a:schemeClr>
                </a:solidFill>
              </a:defRPr>
            </a:lvl5pPr>
            <a:lvl6pPr marL="2041039" indent="0">
              <a:buNone/>
              <a:defRPr sz="1250">
                <a:solidFill>
                  <a:schemeClr val="tx1">
                    <a:tint val="75000"/>
                  </a:schemeClr>
                </a:solidFill>
              </a:defRPr>
            </a:lvl6pPr>
            <a:lvl7pPr marL="2449247" indent="0">
              <a:buNone/>
              <a:defRPr sz="1250">
                <a:solidFill>
                  <a:schemeClr val="tx1">
                    <a:tint val="75000"/>
                  </a:schemeClr>
                </a:solidFill>
              </a:defRPr>
            </a:lvl7pPr>
            <a:lvl8pPr marL="2857454" indent="0">
              <a:buNone/>
              <a:defRPr sz="1250">
                <a:solidFill>
                  <a:schemeClr val="tx1">
                    <a:tint val="75000"/>
                  </a:schemeClr>
                </a:solidFill>
              </a:defRPr>
            </a:lvl8pPr>
            <a:lvl9pPr marL="3265663" indent="0">
              <a:buNone/>
              <a:defRPr sz="12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2025/5/19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50925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800225"/>
            <a:ext cx="8153400" cy="5092304"/>
          </a:xfrm>
        </p:spPr>
        <p:txBody>
          <a:bodyPr/>
          <a:lstStyle>
            <a:lvl1pPr>
              <a:defRPr sz="2500"/>
            </a:lvl1pPr>
            <a:lvl2pPr>
              <a:defRPr sz="215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20200" y="1800225"/>
            <a:ext cx="8153400" cy="5092304"/>
          </a:xfrm>
        </p:spPr>
        <p:txBody>
          <a:bodyPr/>
          <a:lstStyle>
            <a:lvl1pPr>
              <a:defRPr sz="2500"/>
            </a:lvl1pPr>
            <a:lvl2pPr>
              <a:defRPr sz="215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2025/5/19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5381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335181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6"/>
            <a:ext cx="4040188" cy="479822"/>
          </a:xfrm>
        </p:spPr>
        <p:txBody>
          <a:bodyPr anchor="b"/>
          <a:lstStyle>
            <a:lvl1pPr marL="0" indent="0">
              <a:buNone/>
              <a:defRPr sz="2150" b="1"/>
            </a:lvl1pPr>
            <a:lvl2pPr marL="408208" indent="0">
              <a:buNone/>
              <a:defRPr sz="1800" b="1"/>
            </a:lvl2pPr>
            <a:lvl3pPr marL="816416" indent="0">
              <a:buNone/>
              <a:defRPr sz="1600" b="1"/>
            </a:lvl3pPr>
            <a:lvl4pPr marL="1224623" indent="0">
              <a:buNone/>
              <a:defRPr sz="1450" b="1"/>
            </a:lvl4pPr>
            <a:lvl5pPr marL="1632831" indent="0">
              <a:buNone/>
              <a:defRPr sz="1450" b="1"/>
            </a:lvl5pPr>
            <a:lvl6pPr marL="2041039" indent="0">
              <a:buNone/>
              <a:defRPr sz="1450" b="1"/>
            </a:lvl6pPr>
            <a:lvl7pPr marL="2449247" indent="0">
              <a:buNone/>
              <a:defRPr sz="1450" b="1"/>
            </a:lvl7pPr>
            <a:lvl8pPr marL="2857454" indent="0">
              <a:buNone/>
              <a:defRPr sz="1450" b="1"/>
            </a:lvl8pPr>
            <a:lvl9pPr marL="3265663" indent="0">
              <a:buNone/>
              <a:defRPr sz="1450" b="1"/>
            </a:lvl9pPr>
          </a:lstStyle>
          <a:p>
            <a:pPr lvl="0"/>
            <a:r>
              <a:rPr lang="en-US"/>
              <a:t>Click to edit Master text styles</a:t>
            </a:r>
          </a:p>
        </p:txBody>
      </p:sp>
      <p:sp>
        <p:nvSpPr>
          <p:cNvPr id="4" name="Content Placeholder 3"/>
          <p:cNvSpPr>
            <a:spLocks noGrp="1"/>
          </p:cNvSpPr>
          <p:nvPr>
            <p:ph sz="half" idx="2"/>
          </p:nvPr>
        </p:nvSpPr>
        <p:spPr>
          <a:xfrm>
            <a:off x="457200" y="1631157"/>
            <a:ext cx="4040188" cy="2963466"/>
          </a:xfrm>
        </p:spPr>
        <p:txBody>
          <a:bodyPr/>
          <a:lstStyle>
            <a:lvl1pPr>
              <a:defRPr sz="2150"/>
            </a:lvl1pPr>
            <a:lvl2pPr>
              <a:defRPr sz="1800"/>
            </a:lvl2pPr>
            <a:lvl3pPr>
              <a:defRPr sz="1600"/>
            </a:lvl3pPr>
            <a:lvl4pPr>
              <a:defRPr sz="1450"/>
            </a:lvl4pPr>
            <a:lvl5pPr>
              <a:defRPr sz="1450"/>
            </a:lvl5pPr>
            <a:lvl6pPr>
              <a:defRPr sz="1450"/>
            </a:lvl6pPr>
            <a:lvl7pPr>
              <a:defRPr sz="1450"/>
            </a:lvl7pPr>
            <a:lvl8pPr>
              <a:defRPr sz="1450"/>
            </a:lvl8pPr>
            <a:lvl9pPr>
              <a:defRPr sz="14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6"/>
            <a:ext cx="4041775" cy="479822"/>
          </a:xfrm>
        </p:spPr>
        <p:txBody>
          <a:bodyPr anchor="b"/>
          <a:lstStyle>
            <a:lvl1pPr marL="0" indent="0">
              <a:buNone/>
              <a:defRPr sz="2150" b="1"/>
            </a:lvl1pPr>
            <a:lvl2pPr marL="408208" indent="0">
              <a:buNone/>
              <a:defRPr sz="1800" b="1"/>
            </a:lvl2pPr>
            <a:lvl3pPr marL="816416" indent="0">
              <a:buNone/>
              <a:defRPr sz="1600" b="1"/>
            </a:lvl3pPr>
            <a:lvl4pPr marL="1224623" indent="0">
              <a:buNone/>
              <a:defRPr sz="1450" b="1"/>
            </a:lvl4pPr>
            <a:lvl5pPr marL="1632831" indent="0">
              <a:buNone/>
              <a:defRPr sz="1450" b="1"/>
            </a:lvl5pPr>
            <a:lvl6pPr marL="2041039" indent="0">
              <a:buNone/>
              <a:defRPr sz="1450" b="1"/>
            </a:lvl6pPr>
            <a:lvl7pPr marL="2449247" indent="0">
              <a:buNone/>
              <a:defRPr sz="1450" b="1"/>
            </a:lvl7pPr>
            <a:lvl8pPr marL="2857454" indent="0">
              <a:buNone/>
              <a:defRPr sz="1450" b="1"/>
            </a:lvl8pPr>
            <a:lvl9pPr marL="3265663" indent="0">
              <a:buNone/>
              <a:defRPr sz="1450" b="1"/>
            </a:lvl9pPr>
          </a:lstStyle>
          <a:p>
            <a:pPr lvl="0"/>
            <a:r>
              <a:rPr lang="en-US"/>
              <a:t>Click to edit Master text styles</a:t>
            </a:r>
          </a:p>
        </p:txBody>
      </p:sp>
      <p:sp>
        <p:nvSpPr>
          <p:cNvPr id="6" name="Content Placeholder 5"/>
          <p:cNvSpPr>
            <a:spLocks noGrp="1"/>
          </p:cNvSpPr>
          <p:nvPr>
            <p:ph sz="quarter" idx="4"/>
          </p:nvPr>
        </p:nvSpPr>
        <p:spPr>
          <a:xfrm>
            <a:off x="4645027" y="1631157"/>
            <a:ext cx="4041775" cy="2963466"/>
          </a:xfrm>
        </p:spPr>
        <p:txBody>
          <a:bodyPr/>
          <a:lstStyle>
            <a:lvl1pPr>
              <a:defRPr sz="2150"/>
            </a:lvl1pPr>
            <a:lvl2pPr>
              <a:defRPr sz="1800"/>
            </a:lvl2pPr>
            <a:lvl3pPr>
              <a:defRPr sz="1600"/>
            </a:lvl3pPr>
            <a:lvl4pPr>
              <a:defRPr sz="1450"/>
            </a:lvl4pPr>
            <a:lvl5pPr>
              <a:defRPr sz="1450"/>
            </a:lvl5pPr>
            <a:lvl6pPr>
              <a:defRPr sz="1450"/>
            </a:lvl6pPr>
            <a:lvl7pPr>
              <a:defRPr sz="1450"/>
            </a:lvl7pPr>
            <a:lvl8pPr>
              <a:defRPr sz="1450"/>
            </a:lvl8pPr>
            <a:lvl9pPr>
              <a:defRPr sz="14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97B5FA-0921-464F-AAE1-844C04324D75}" type="datetimeFigureOut">
              <a:rPr lang="zh-CN" altLang="en-US" smtClean="0"/>
              <a:t>2025/5/19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11450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97B5FA-0921-464F-AAE1-844C04324D75}" type="datetimeFigureOut">
              <a:rPr lang="zh-CN" altLang="en-US" smtClean="0"/>
              <a:t>2025/5/19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852883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2025/5/19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355495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8"/>
            <a:ext cx="3008313" cy="871538"/>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850"/>
            </a:lvl1pPr>
            <a:lvl2pPr>
              <a:defRPr sz="2500"/>
            </a:lvl2pPr>
            <a:lvl3pPr>
              <a:defRPr sz="215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6"/>
            <a:ext cx="3008313" cy="3518298"/>
          </a:xfrm>
        </p:spPr>
        <p:txBody>
          <a:bodyPr/>
          <a:lstStyle>
            <a:lvl1pPr marL="0" indent="0">
              <a:buNone/>
              <a:defRPr sz="1250"/>
            </a:lvl1pPr>
            <a:lvl2pPr marL="408208" indent="0">
              <a:buNone/>
              <a:defRPr sz="1050"/>
            </a:lvl2pPr>
            <a:lvl3pPr marL="816416" indent="0">
              <a:buNone/>
              <a:defRPr sz="900"/>
            </a:lvl3pPr>
            <a:lvl4pPr marL="1224623" indent="0">
              <a:buNone/>
              <a:defRPr sz="800"/>
            </a:lvl4pPr>
            <a:lvl5pPr marL="1632831" indent="0">
              <a:buNone/>
              <a:defRPr sz="800"/>
            </a:lvl5pPr>
            <a:lvl6pPr marL="2041039" indent="0">
              <a:buNone/>
              <a:defRPr sz="800"/>
            </a:lvl6pPr>
            <a:lvl7pPr marL="2449247" indent="0">
              <a:buNone/>
              <a:defRPr sz="800"/>
            </a:lvl7pPr>
            <a:lvl8pPr marL="2857454" indent="0">
              <a:buNone/>
              <a:defRPr sz="800"/>
            </a:lvl8pPr>
            <a:lvl9pPr marL="3265663"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2025/5/19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07610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288" y="459582"/>
            <a:ext cx="5486400" cy="3086100"/>
          </a:xfrm>
        </p:spPr>
        <p:txBody>
          <a:bodyPr/>
          <a:lstStyle>
            <a:lvl1pPr marL="0" indent="0">
              <a:buNone/>
              <a:defRPr sz="2850"/>
            </a:lvl1pPr>
            <a:lvl2pPr marL="408208" indent="0">
              <a:buNone/>
              <a:defRPr sz="2500"/>
            </a:lvl2pPr>
            <a:lvl3pPr marL="816416" indent="0">
              <a:buNone/>
              <a:defRPr sz="2150"/>
            </a:lvl3pPr>
            <a:lvl4pPr marL="1224623" indent="0">
              <a:buNone/>
              <a:defRPr sz="1800"/>
            </a:lvl4pPr>
            <a:lvl5pPr marL="1632831" indent="0">
              <a:buNone/>
              <a:defRPr sz="1800"/>
            </a:lvl5pPr>
            <a:lvl6pPr marL="2041039" indent="0">
              <a:buNone/>
              <a:defRPr sz="1800"/>
            </a:lvl6pPr>
            <a:lvl7pPr marL="2449247" indent="0">
              <a:buNone/>
              <a:defRPr sz="1800"/>
            </a:lvl7pPr>
            <a:lvl8pPr marL="2857454" indent="0">
              <a:buNone/>
              <a:defRPr sz="1800"/>
            </a:lvl8pPr>
            <a:lvl9pPr marL="3265663" indent="0">
              <a:buNone/>
              <a:defRPr sz="18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250"/>
            </a:lvl1pPr>
            <a:lvl2pPr marL="408208" indent="0">
              <a:buNone/>
              <a:defRPr sz="1050"/>
            </a:lvl2pPr>
            <a:lvl3pPr marL="816416" indent="0">
              <a:buNone/>
              <a:defRPr sz="900"/>
            </a:lvl3pPr>
            <a:lvl4pPr marL="1224623" indent="0">
              <a:buNone/>
              <a:defRPr sz="800"/>
            </a:lvl4pPr>
            <a:lvl5pPr marL="1632831" indent="0">
              <a:buNone/>
              <a:defRPr sz="800"/>
            </a:lvl5pPr>
            <a:lvl6pPr marL="2041039" indent="0">
              <a:buNone/>
              <a:defRPr sz="800"/>
            </a:lvl6pPr>
            <a:lvl7pPr marL="2449247" indent="0">
              <a:buNone/>
              <a:defRPr sz="800"/>
            </a:lvl7pPr>
            <a:lvl8pPr marL="2857454" indent="0">
              <a:buNone/>
              <a:defRPr sz="800"/>
            </a:lvl8pPr>
            <a:lvl9pPr marL="3265663"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2025/5/19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72705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2025/5/19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486612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309563"/>
            <a:ext cx="4114800" cy="658296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09563"/>
            <a:ext cx="12192000" cy="65829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2025/5/19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84073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1C9CBF14-B56F-4DB9-BA22-801AEFB27105}"/>
              </a:ext>
            </a:extLst>
          </p:cNvPr>
          <p:cNvSpPr>
            <a:spLocks noGrp="1"/>
          </p:cNvSpPr>
          <p:nvPr>
            <p:ph type="media" sz="quarter" idx="10"/>
          </p:nvPr>
        </p:nvSpPr>
        <p:spPr>
          <a:xfrm>
            <a:off x="1066800" y="1314450"/>
            <a:ext cx="7010400" cy="3543300"/>
          </a:xfrm>
        </p:spPr>
        <p:txBody>
          <a:bodyPr/>
          <a:lstStyle/>
          <a:p>
            <a:endParaRPr lang="en-US"/>
          </a:p>
        </p:txBody>
      </p:sp>
      <p:sp>
        <p:nvSpPr>
          <p:cNvPr id="8" name="Title 7">
            <a:extLst>
              <a:ext uri="{FF2B5EF4-FFF2-40B4-BE49-F238E27FC236}">
                <a16:creationId xmlns:a16="http://schemas.microsoft.com/office/drawing/2014/main" id="{72AC8E71-BC80-46D7-AB0C-F8675BC3FDAE}"/>
              </a:ext>
            </a:extLst>
          </p:cNvPr>
          <p:cNvSpPr>
            <a:spLocks noGrp="1"/>
          </p:cNvSpPr>
          <p:nvPr>
            <p:ph type="title"/>
          </p:nvPr>
        </p:nvSpPr>
        <p:spPr>
          <a:xfrm>
            <a:off x="876300" y="628650"/>
            <a:ext cx="7886701" cy="495300"/>
          </a:xfrm>
        </p:spPr>
        <p:txBody>
          <a:bodyPr>
            <a:normAutofit/>
          </a:bodyPr>
          <a:lstStyle>
            <a:lvl1pPr algn="ctr">
              <a:defRPr sz="1600">
                <a:latin typeface="Times New Roman" panose="02020603050405020304" pitchFamily="18"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5476470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2" y="2914650"/>
            <a:ext cx="6400800" cy="1314450"/>
          </a:xfrm>
        </p:spPr>
        <p:txBody>
          <a:bodyPr/>
          <a:lstStyle>
            <a:lvl1pPr marL="0" indent="0" algn="ctr">
              <a:buNone/>
              <a:defRPr>
                <a:solidFill>
                  <a:schemeClr val="tx1">
                    <a:tint val="75000"/>
                  </a:schemeClr>
                </a:solidFill>
              </a:defRPr>
            </a:lvl1pPr>
            <a:lvl2pPr marL="457097" indent="0" algn="ctr">
              <a:buNone/>
              <a:defRPr>
                <a:solidFill>
                  <a:schemeClr val="tx1">
                    <a:tint val="75000"/>
                  </a:schemeClr>
                </a:solidFill>
              </a:defRPr>
            </a:lvl2pPr>
            <a:lvl3pPr marL="914195" indent="0" algn="ctr">
              <a:buNone/>
              <a:defRPr>
                <a:solidFill>
                  <a:schemeClr val="tx1">
                    <a:tint val="75000"/>
                  </a:schemeClr>
                </a:solidFill>
              </a:defRPr>
            </a:lvl3pPr>
            <a:lvl4pPr marL="1371291" indent="0" algn="ctr">
              <a:buNone/>
              <a:defRPr>
                <a:solidFill>
                  <a:schemeClr val="tx1">
                    <a:tint val="75000"/>
                  </a:schemeClr>
                </a:solidFill>
              </a:defRPr>
            </a:lvl4pPr>
            <a:lvl5pPr marL="1828388" indent="0" algn="ctr">
              <a:buNone/>
              <a:defRPr>
                <a:solidFill>
                  <a:schemeClr val="tx1">
                    <a:tint val="75000"/>
                  </a:schemeClr>
                </a:solidFill>
              </a:defRPr>
            </a:lvl5pPr>
            <a:lvl6pPr marL="2285486" indent="0" algn="ctr">
              <a:buNone/>
              <a:defRPr>
                <a:solidFill>
                  <a:schemeClr val="tx1">
                    <a:tint val="75000"/>
                  </a:schemeClr>
                </a:solidFill>
              </a:defRPr>
            </a:lvl6pPr>
            <a:lvl7pPr marL="2742583" indent="0" algn="ctr">
              <a:buNone/>
              <a:defRPr>
                <a:solidFill>
                  <a:schemeClr val="tx1">
                    <a:tint val="75000"/>
                  </a:schemeClr>
                </a:solidFill>
              </a:defRPr>
            </a:lvl7pPr>
            <a:lvl8pPr marL="3199680" indent="0" algn="ctr">
              <a:buNone/>
              <a:defRPr>
                <a:solidFill>
                  <a:schemeClr val="tx1">
                    <a:tint val="75000"/>
                  </a:schemeClr>
                </a:solidFill>
              </a:defRPr>
            </a:lvl8pPr>
            <a:lvl9pPr marL="365677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5/19/2025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6591343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5/19/2025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8647511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6018850" y="1146775"/>
            <a:ext cx="2453700" cy="16506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sz="3300" b="1"/>
            </a:lvl1pPr>
            <a:lvl2pPr lvl="1" rtl="0">
              <a:spcBef>
                <a:spcPts val="0"/>
              </a:spcBef>
              <a:spcAft>
                <a:spcPts val="0"/>
              </a:spcAft>
              <a:buSzPts val="5200"/>
              <a:buFont typeface="Roboto Slab"/>
              <a:buNone/>
              <a:defRPr sz="5200">
                <a:latin typeface="Roboto Slab"/>
                <a:ea typeface="Roboto Slab"/>
                <a:cs typeface="Roboto Slab"/>
                <a:sym typeface="Roboto Slab"/>
              </a:defRPr>
            </a:lvl2pPr>
            <a:lvl3pPr lvl="2" rtl="0">
              <a:spcBef>
                <a:spcPts val="0"/>
              </a:spcBef>
              <a:spcAft>
                <a:spcPts val="0"/>
              </a:spcAft>
              <a:buSzPts val="5200"/>
              <a:buFont typeface="Roboto Slab"/>
              <a:buNone/>
              <a:defRPr sz="5200">
                <a:latin typeface="Roboto Slab"/>
                <a:ea typeface="Roboto Slab"/>
                <a:cs typeface="Roboto Slab"/>
                <a:sym typeface="Roboto Slab"/>
              </a:defRPr>
            </a:lvl3pPr>
            <a:lvl4pPr lvl="3" rtl="0">
              <a:spcBef>
                <a:spcPts val="0"/>
              </a:spcBef>
              <a:spcAft>
                <a:spcPts val="0"/>
              </a:spcAft>
              <a:buSzPts val="5200"/>
              <a:buFont typeface="Roboto Slab"/>
              <a:buNone/>
              <a:defRPr sz="5200">
                <a:latin typeface="Roboto Slab"/>
                <a:ea typeface="Roboto Slab"/>
                <a:cs typeface="Roboto Slab"/>
                <a:sym typeface="Roboto Slab"/>
              </a:defRPr>
            </a:lvl4pPr>
            <a:lvl5pPr lvl="4" rtl="0">
              <a:spcBef>
                <a:spcPts val="0"/>
              </a:spcBef>
              <a:spcAft>
                <a:spcPts val="0"/>
              </a:spcAft>
              <a:buSzPts val="5200"/>
              <a:buFont typeface="Roboto Slab"/>
              <a:buNone/>
              <a:defRPr sz="5200">
                <a:latin typeface="Roboto Slab"/>
                <a:ea typeface="Roboto Slab"/>
                <a:cs typeface="Roboto Slab"/>
                <a:sym typeface="Roboto Slab"/>
              </a:defRPr>
            </a:lvl5pPr>
            <a:lvl6pPr lvl="5" rtl="0">
              <a:spcBef>
                <a:spcPts val="0"/>
              </a:spcBef>
              <a:spcAft>
                <a:spcPts val="0"/>
              </a:spcAft>
              <a:buSzPts val="5200"/>
              <a:buFont typeface="Roboto Slab"/>
              <a:buNone/>
              <a:defRPr sz="5200">
                <a:latin typeface="Roboto Slab"/>
                <a:ea typeface="Roboto Slab"/>
                <a:cs typeface="Roboto Slab"/>
                <a:sym typeface="Roboto Slab"/>
              </a:defRPr>
            </a:lvl6pPr>
            <a:lvl7pPr lvl="6" rtl="0">
              <a:spcBef>
                <a:spcPts val="0"/>
              </a:spcBef>
              <a:spcAft>
                <a:spcPts val="0"/>
              </a:spcAft>
              <a:buSzPts val="5200"/>
              <a:buFont typeface="Roboto Slab"/>
              <a:buNone/>
              <a:defRPr sz="5200">
                <a:latin typeface="Roboto Slab"/>
                <a:ea typeface="Roboto Slab"/>
                <a:cs typeface="Roboto Slab"/>
                <a:sym typeface="Roboto Slab"/>
              </a:defRPr>
            </a:lvl7pPr>
            <a:lvl8pPr lvl="7" rtl="0">
              <a:spcBef>
                <a:spcPts val="0"/>
              </a:spcBef>
              <a:spcAft>
                <a:spcPts val="0"/>
              </a:spcAft>
              <a:buSzPts val="5200"/>
              <a:buFont typeface="Roboto Slab"/>
              <a:buNone/>
              <a:defRPr sz="5200">
                <a:latin typeface="Roboto Slab"/>
                <a:ea typeface="Roboto Slab"/>
                <a:cs typeface="Roboto Slab"/>
                <a:sym typeface="Roboto Slab"/>
              </a:defRPr>
            </a:lvl8pPr>
            <a:lvl9pPr lvl="8" rtl="0">
              <a:spcBef>
                <a:spcPts val="0"/>
              </a:spcBef>
              <a:spcAft>
                <a:spcPts val="0"/>
              </a:spcAft>
              <a:buSzPts val="5200"/>
              <a:buFont typeface="Roboto Slab"/>
              <a:buNone/>
              <a:defRPr sz="5200">
                <a:latin typeface="Roboto Slab"/>
                <a:ea typeface="Roboto Slab"/>
                <a:cs typeface="Roboto Slab"/>
                <a:sym typeface="Roboto Slab"/>
              </a:defRPr>
            </a:lvl9pPr>
          </a:lstStyle>
          <a:p>
            <a:endParaRPr/>
          </a:p>
        </p:txBody>
      </p:sp>
      <p:sp>
        <p:nvSpPr>
          <p:cNvPr id="15" name="Google Shape;15;p3"/>
          <p:cNvSpPr txBox="1">
            <a:spLocks noGrp="1"/>
          </p:cNvSpPr>
          <p:nvPr>
            <p:ph type="subTitle" idx="1"/>
          </p:nvPr>
        </p:nvSpPr>
        <p:spPr>
          <a:xfrm>
            <a:off x="441075" y="3838375"/>
            <a:ext cx="5109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479450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77"/>
            <a:ext cx="7772400" cy="1021556"/>
          </a:xfrm>
        </p:spPr>
        <p:txBody>
          <a:bodyPr anchor="t"/>
          <a:lstStyle>
            <a:lvl1pPr algn="l">
              <a:defRPr sz="4049" b="1" cap="all"/>
            </a:lvl1pPr>
          </a:lstStyle>
          <a:p>
            <a:r>
              <a:rPr lang="en-US"/>
              <a:t>Click to edit Master title style</a:t>
            </a:r>
          </a:p>
        </p:txBody>
      </p:sp>
      <p:sp>
        <p:nvSpPr>
          <p:cNvPr id="3" name="Text Placeholder 2"/>
          <p:cNvSpPr>
            <a:spLocks noGrp="1"/>
          </p:cNvSpPr>
          <p:nvPr>
            <p:ph type="body" idx="1"/>
          </p:nvPr>
        </p:nvSpPr>
        <p:spPr>
          <a:xfrm>
            <a:off x="722315" y="2180036"/>
            <a:ext cx="7772400" cy="1125140"/>
          </a:xfrm>
        </p:spPr>
        <p:txBody>
          <a:bodyPr anchor="b"/>
          <a:lstStyle>
            <a:lvl1pPr marL="0" indent="0">
              <a:buNone/>
              <a:defRPr sz="2024">
                <a:solidFill>
                  <a:schemeClr val="tx1">
                    <a:tint val="75000"/>
                  </a:schemeClr>
                </a:solidFill>
              </a:defRPr>
            </a:lvl1pPr>
            <a:lvl2pPr marL="457097" indent="0">
              <a:buNone/>
              <a:defRPr sz="1800">
                <a:solidFill>
                  <a:schemeClr val="tx1">
                    <a:tint val="75000"/>
                  </a:schemeClr>
                </a:solidFill>
              </a:defRPr>
            </a:lvl2pPr>
            <a:lvl3pPr marL="914195" indent="0">
              <a:buNone/>
              <a:defRPr sz="1650">
                <a:solidFill>
                  <a:schemeClr val="tx1">
                    <a:tint val="75000"/>
                  </a:schemeClr>
                </a:solidFill>
              </a:defRPr>
            </a:lvl3pPr>
            <a:lvl4pPr marL="1371291" indent="0">
              <a:buNone/>
              <a:defRPr sz="1425">
                <a:solidFill>
                  <a:schemeClr val="tx1">
                    <a:tint val="75000"/>
                  </a:schemeClr>
                </a:solidFill>
              </a:defRPr>
            </a:lvl4pPr>
            <a:lvl5pPr marL="1828388" indent="0">
              <a:buNone/>
              <a:defRPr sz="1425">
                <a:solidFill>
                  <a:schemeClr val="tx1">
                    <a:tint val="75000"/>
                  </a:schemeClr>
                </a:solidFill>
              </a:defRPr>
            </a:lvl5pPr>
            <a:lvl6pPr marL="2285486" indent="0">
              <a:buNone/>
              <a:defRPr sz="1425">
                <a:solidFill>
                  <a:schemeClr val="tx1">
                    <a:tint val="75000"/>
                  </a:schemeClr>
                </a:solidFill>
              </a:defRPr>
            </a:lvl6pPr>
            <a:lvl7pPr marL="2742583" indent="0">
              <a:buNone/>
              <a:defRPr sz="1425">
                <a:solidFill>
                  <a:schemeClr val="tx1">
                    <a:tint val="75000"/>
                  </a:schemeClr>
                </a:solidFill>
              </a:defRPr>
            </a:lvl7pPr>
            <a:lvl8pPr marL="3199680" indent="0">
              <a:buNone/>
              <a:defRPr sz="1425">
                <a:solidFill>
                  <a:schemeClr val="tx1">
                    <a:tint val="75000"/>
                  </a:schemeClr>
                </a:solidFill>
              </a:defRPr>
            </a:lvl8pPr>
            <a:lvl9pPr marL="3656777" indent="0">
              <a:buNone/>
              <a:defRPr sz="1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5/19/2025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2546604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2" y="1200152"/>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152"/>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5/19/2025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4289060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6"/>
            <a:ext cx="4040188" cy="479822"/>
          </a:xfrm>
        </p:spPr>
        <p:txBody>
          <a:bodyPr anchor="b"/>
          <a:lstStyle>
            <a:lvl1pPr marL="0" indent="0">
              <a:buNone/>
              <a:defRPr sz="2399" b="1"/>
            </a:lvl1pPr>
            <a:lvl2pPr marL="457097" indent="0">
              <a:buNone/>
              <a:defRPr sz="2024" b="1"/>
            </a:lvl2pPr>
            <a:lvl3pPr marL="914195" indent="0">
              <a:buNone/>
              <a:defRPr sz="1800" b="1"/>
            </a:lvl3pPr>
            <a:lvl4pPr marL="1371291" indent="0">
              <a:buNone/>
              <a:defRPr sz="1650" b="1"/>
            </a:lvl4pPr>
            <a:lvl5pPr marL="1828388" indent="0">
              <a:buNone/>
              <a:defRPr sz="1650" b="1"/>
            </a:lvl5pPr>
            <a:lvl6pPr marL="2285486" indent="0">
              <a:buNone/>
              <a:defRPr sz="1650" b="1"/>
            </a:lvl6pPr>
            <a:lvl7pPr marL="2742583" indent="0">
              <a:buNone/>
              <a:defRPr sz="1650" b="1"/>
            </a:lvl7pPr>
            <a:lvl8pPr marL="3199680" indent="0">
              <a:buNone/>
              <a:defRPr sz="1650" b="1"/>
            </a:lvl8pPr>
            <a:lvl9pPr marL="3656777" indent="0">
              <a:buNone/>
              <a:defRPr sz="1650" b="1"/>
            </a:lvl9pPr>
          </a:lstStyle>
          <a:p>
            <a:pPr lvl="0"/>
            <a:r>
              <a:rPr lang="en-US"/>
              <a:t>Click to edit Master text styles</a:t>
            </a:r>
          </a:p>
        </p:txBody>
      </p:sp>
      <p:sp>
        <p:nvSpPr>
          <p:cNvPr id="4" name="Content Placeholder 3"/>
          <p:cNvSpPr>
            <a:spLocks noGrp="1"/>
          </p:cNvSpPr>
          <p:nvPr>
            <p:ph sz="half" idx="2"/>
          </p:nvPr>
        </p:nvSpPr>
        <p:spPr>
          <a:xfrm>
            <a:off x="457201" y="1631158"/>
            <a:ext cx="4040188"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6"/>
            <a:ext cx="4041775" cy="479822"/>
          </a:xfrm>
        </p:spPr>
        <p:txBody>
          <a:bodyPr anchor="b"/>
          <a:lstStyle>
            <a:lvl1pPr marL="0" indent="0">
              <a:buNone/>
              <a:defRPr sz="2399" b="1"/>
            </a:lvl1pPr>
            <a:lvl2pPr marL="457097" indent="0">
              <a:buNone/>
              <a:defRPr sz="2024" b="1"/>
            </a:lvl2pPr>
            <a:lvl3pPr marL="914195" indent="0">
              <a:buNone/>
              <a:defRPr sz="1800" b="1"/>
            </a:lvl3pPr>
            <a:lvl4pPr marL="1371291" indent="0">
              <a:buNone/>
              <a:defRPr sz="1650" b="1"/>
            </a:lvl4pPr>
            <a:lvl5pPr marL="1828388" indent="0">
              <a:buNone/>
              <a:defRPr sz="1650" b="1"/>
            </a:lvl5pPr>
            <a:lvl6pPr marL="2285486" indent="0">
              <a:buNone/>
              <a:defRPr sz="1650" b="1"/>
            </a:lvl6pPr>
            <a:lvl7pPr marL="2742583" indent="0">
              <a:buNone/>
              <a:defRPr sz="1650" b="1"/>
            </a:lvl7pPr>
            <a:lvl8pPr marL="3199680" indent="0">
              <a:buNone/>
              <a:defRPr sz="1650" b="1"/>
            </a:lvl8pPr>
            <a:lvl9pPr marL="3656777" indent="0">
              <a:buNone/>
              <a:defRPr sz="1650" b="1"/>
            </a:lvl9pPr>
          </a:lstStyle>
          <a:p>
            <a:pPr lvl="0"/>
            <a:r>
              <a:rPr lang="en-US"/>
              <a:t>Click to edit Master text styles</a:t>
            </a:r>
          </a:p>
        </p:txBody>
      </p:sp>
      <p:sp>
        <p:nvSpPr>
          <p:cNvPr id="6" name="Content Placeholder 5"/>
          <p:cNvSpPr>
            <a:spLocks noGrp="1"/>
          </p:cNvSpPr>
          <p:nvPr>
            <p:ph sz="quarter" idx="4"/>
          </p:nvPr>
        </p:nvSpPr>
        <p:spPr>
          <a:xfrm>
            <a:off x="4645030" y="1631158"/>
            <a:ext cx="4041775"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5/19/2025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8198599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5/19/2025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4883462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25" y="773443"/>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4425043" y="4838924"/>
            <a:ext cx="293917" cy="1650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5/19/2025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3505201" y="4797171"/>
            <a:ext cx="2133600" cy="273844"/>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5529679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459809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8"/>
            <a:ext cx="3008313" cy="871538"/>
          </a:xfrm>
        </p:spPr>
        <p:txBody>
          <a:bodyPr anchor="b"/>
          <a:lstStyle>
            <a:lvl1pPr algn="l">
              <a:defRPr sz="2024" b="1"/>
            </a:lvl1pPr>
          </a:lstStyle>
          <a:p>
            <a:r>
              <a:rPr lang="en-US"/>
              <a:t>Click to edit Master title style</a:t>
            </a:r>
          </a:p>
        </p:txBody>
      </p:sp>
      <p:sp>
        <p:nvSpPr>
          <p:cNvPr id="3" name="Content Placeholder 2"/>
          <p:cNvSpPr>
            <a:spLocks noGrp="1"/>
          </p:cNvSpPr>
          <p:nvPr>
            <p:ph idx="1"/>
          </p:nvPr>
        </p:nvSpPr>
        <p:spPr>
          <a:xfrm>
            <a:off x="3575051" y="204791"/>
            <a:ext cx="5111750" cy="4389835"/>
          </a:xfrm>
        </p:spPr>
        <p:txBody>
          <a:bodyPr/>
          <a:lstStyle>
            <a:lvl1pPr>
              <a:defRPr sz="3224"/>
            </a:lvl1pPr>
            <a:lvl2pPr>
              <a:defRPr sz="2849"/>
            </a:lvl2pPr>
            <a:lvl3pPr>
              <a:defRPr sz="2399"/>
            </a:lvl3pPr>
            <a:lvl4pPr>
              <a:defRPr sz="2024"/>
            </a:lvl4pPr>
            <a:lvl5pPr>
              <a:defRPr sz="2024"/>
            </a:lvl5pPr>
            <a:lvl6pPr>
              <a:defRPr sz="2024"/>
            </a:lvl6pPr>
            <a:lvl7pPr>
              <a:defRPr sz="2024"/>
            </a:lvl7pPr>
            <a:lvl8pPr>
              <a:defRPr sz="2024"/>
            </a:lvl8pPr>
            <a:lvl9pPr>
              <a:defRPr sz="20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9"/>
            <a:ext cx="3008313" cy="3518297"/>
          </a:xfrm>
        </p:spPr>
        <p:txBody>
          <a:bodyPr/>
          <a:lstStyle>
            <a:lvl1pPr marL="0" indent="0">
              <a:buNone/>
              <a:defRPr sz="1425"/>
            </a:lvl1pPr>
            <a:lvl2pPr marL="457097" indent="0">
              <a:buNone/>
              <a:defRPr sz="1200"/>
            </a:lvl2pPr>
            <a:lvl3pPr marL="914195" indent="0">
              <a:buNone/>
              <a:defRPr sz="1050"/>
            </a:lvl3pPr>
            <a:lvl4pPr marL="1371291" indent="0">
              <a:buNone/>
              <a:defRPr sz="900"/>
            </a:lvl4pPr>
            <a:lvl5pPr marL="1828388" indent="0">
              <a:buNone/>
              <a:defRPr sz="900"/>
            </a:lvl5pPr>
            <a:lvl6pPr marL="2285486" indent="0">
              <a:buNone/>
              <a:defRPr sz="900"/>
            </a:lvl6pPr>
            <a:lvl7pPr marL="2742583" indent="0">
              <a:buNone/>
              <a:defRPr sz="900"/>
            </a:lvl7pPr>
            <a:lvl8pPr marL="3199680" indent="0">
              <a:buNone/>
              <a:defRPr sz="900"/>
            </a:lvl8pPr>
            <a:lvl9pPr marL="365677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5/19/2025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8370995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2"/>
            <a:ext cx="5486400" cy="425054"/>
          </a:xfrm>
        </p:spPr>
        <p:txBody>
          <a:bodyPr anchor="b"/>
          <a:lstStyle>
            <a:lvl1pPr algn="l">
              <a:defRPr sz="2024" b="1"/>
            </a:lvl1pPr>
          </a:lstStyle>
          <a:p>
            <a:r>
              <a:rPr lang="en-US"/>
              <a:t>Click to edit Master title style</a:t>
            </a:r>
          </a:p>
        </p:txBody>
      </p:sp>
      <p:sp>
        <p:nvSpPr>
          <p:cNvPr id="3" name="Picture Placeholder 2"/>
          <p:cNvSpPr>
            <a:spLocks noGrp="1"/>
          </p:cNvSpPr>
          <p:nvPr>
            <p:ph type="pic" idx="1"/>
          </p:nvPr>
        </p:nvSpPr>
        <p:spPr>
          <a:xfrm>
            <a:off x="1792288" y="459583"/>
            <a:ext cx="5486400" cy="3086100"/>
          </a:xfrm>
        </p:spPr>
        <p:txBody>
          <a:bodyPr/>
          <a:lstStyle>
            <a:lvl1pPr marL="0" indent="0">
              <a:buNone/>
              <a:defRPr sz="3224"/>
            </a:lvl1pPr>
            <a:lvl2pPr marL="457097" indent="0">
              <a:buNone/>
              <a:defRPr sz="2849"/>
            </a:lvl2pPr>
            <a:lvl3pPr marL="914195" indent="0">
              <a:buNone/>
              <a:defRPr sz="2399"/>
            </a:lvl3pPr>
            <a:lvl4pPr marL="1371291" indent="0">
              <a:buNone/>
              <a:defRPr sz="2024"/>
            </a:lvl4pPr>
            <a:lvl5pPr marL="1828388" indent="0">
              <a:buNone/>
              <a:defRPr sz="2024"/>
            </a:lvl5pPr>
            <a:lvl6pPr marL="2285486" indent="0">
              <a:buNone/>
              <a:defRPr sz="2024"/>
            </a:lvl6pPr>
            <a:lvl7pPr marL="2742583" indent="0">
              <a:buNone/>
              <a:defRPr sz="2024"/>
            </a:lvl7pPr>
            <a:lvl8pPr marL="3199680" indent="0">
              <a:buNone/>
              <a:defRPr sz="2024"/>
            </a:lvl8pPr>
            <a:lvl9pPr marL="3656777" indent="0">
              <a:buNone/>
              <a:defRPr sz="2024"/>
            </a:lvl9pPr>
          </a:lstStyle>
          <a:p>
            <a:endParaRPr lang="en-US"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25"/>
            </a:lvl1pPr>
            <a:lvl2pPr marL="457097" indent="0">
              <a:buNone/>
              <a:defRPr sz="1200"/>
            </a:lvl2pPr>
            <a:lvl3pPr marL="914195" indent="0">
              <a:buNone/>
              <a:defRPr sz="1050"/>
            </a:lvl3pPr>
            <a:lvl4pPr marL="1371291" indent="0">
              <a:buNone/>
              <a:defRPr sz="900"/>
            </a:lvl4pPr>
            <a:lvl5pPr marL="1828388" indent="0">
              <a:buNone/>
              <a:defRPr sz="900"/>
            </a:lvl5pPr>
            <a:lvl6pPr marL="2285486" indent="0">
              <a:buNone/>
              <a:defRPr sz="900"/>
            </a:lvl6pPr>
            <a:lvl7pPr marL="2742583" indent="0">
              <a:buNone/>
              <a:defRPr sz="900"/>
            </a:lvl7pPr>
            <a:lvl8pPr marL="3199680" indent="0">
              <a:buNone/>
              <a:defRPr sz="900"/>
            </a:lvl8pPr>
            <a:lvl9pPr marL="365677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5/19/2025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3803678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5/19/2025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0059889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5/19/2025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5387602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1 1">
  <p:cSld name="Title slide 1 1">
    <p:spTree>
      <p:nvGrpSpPr>
        <p:cNvPr id="1" name="Shape 17"/>
        <p:cNvGrpSpPr/>
        <p:nvPr/>
      </p:nvGrpSpPr>
      <p:grpSpPr>
        <a:xfrm>
          <a:off x="0" y="0"/>
          <a:ext cx="0" cy="0"/>
          <a:chOff x="0" y="0"/>
          <a:chExt cx="0" cy="0"/>
        </a:xfrm>
      </p:grpSpPr>
      <p:sp>
        <p:nvSpPr>
          <p:cNvPr id="18" name="Google Shape;18;p4"/>
          <p:cNvSpPr txBox="1">
            <a:spLocks noGrp="1"/>
          </p:cNvSpPr>
          <p:nvPr>
            <p:ph type="ctrTitle"/>
          </p:nvPr>
        </p:nvSpPr>
        <p:spPr>
          <a:xfrm>
            <a:off x="5048500" y="1289275"/>
            <a:ext cx="3528300" cy="16506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3300" b="1"/>
            </a:lvl1pPr>
            <a:lvl2pPr lvl="1" rtl="0">
              <a:spcBef>
                <a:spcPts val="0"/>
              </a:spcBef>
              <a:spcAft>
                <a:spcPts val="0"/>
              </a:spcAft>
              <a:buSzPts val="5200"/>
              <a:buFont typeface="Roboto Condensed"/>
              <a:buNone/>
              <a:defRPr sz="5200">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5200">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5200">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5200">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5200">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5200">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5200">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5200">
                <a:latin typeface="Roboto Condensed"/>
                <a:ea typeface="Roboto Condensed"/>
                <a:cs typeface="Roboto Condensed"/>
                <a:sym typeface="Roboto Condensed"/>
              </a:defRPr>
            </a:lvl9pPr>
          </a:lstStyle>
          <a:p>
            <a:endParaRPr/>
          </a:p>
        </p:txBody>
      </p:sp>
      <p:sp>
        <p:nvSpPr>
          <p:cNvPr id="19" name="Google Shape;19;p4"/>
          <p:cNvSpPr txBox="1">
            <a:spLocks noGrp="1"/>
          </p:cNvSpPr>
          <p:nvPr>
            <p:ph type="subTitle" idx="1"/>
          </p:nvPr>
        </p:nvSpPr>
        <p:spPr>
          <a:xfrm>
            <a:off x="5055000" y="3614425"/>
            <a:ext cx="3528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1" name="Google Shape;21;p4"/>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Tree>
    <p:extLst>
      <p:ext uri="{BB962C8B-B14F-4D97-AF65-F5344CB8AC3E}">
        <p14:creationId xmlns:p14="http://schemas.microsoft.com/office/powerpoint/2010/main" val="22366063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78000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Right Text and Three Picture ">
  <p:cSld name="Right Text and Three Picture ">
    <p:spTree>
      <p:nvGrpSpPr>
        <p:cNvPr id="1" name="Shape 22"/>
        <p:cNvGrpSpPr/>
        <p:nvPr/>
      </p:nvGrpSpPr>
      <p:grpSpPr>
        <a:xfrm>
          <a:off x="0" y="0"/>
          <a:ext cx="0" cy="0"/>
          <a:chOff x="0" y="0"/>
          <a:chExt cx="0" cy="0"/>
        </a:xfrm>
      </p:grpSpPr>
      <p:sp>
        <p:nvSpPr>
          <p:cNvPr id="23" name="Google Shape;23;p5"/>
          <p:cNvSpPr txBox="1">
            <a:spLocks noGrp="1"/>
          </p:cNvSpPr>
          <p:nvPr>
            <p:ph type="ctrTitle"/>
          </p:nvPr>
        </p:nvSpPr>
        <p:spPr>
          <a:xfrm>
            <a:off x="4813550" y="651425"/>
            <a:ext cx="3592500" cy="9138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500" b="1"/>
            </a:lvl1pPr>
            <a:lvl2pPr lvl="1" rtl="0">
              <a:spcBef>
                <a:spcPts val="0"/>
              </a:spcBef>
              <a:spcAft>
                <a:spcPts val="0"/>
              </a:spcAft>
              <a:buSzPts val="5200"/>
              <a:buFont typeface="Roboto Slab"/>
              <a:buNone/>
              <a:defRPr sz="5200">
                <a:latin typeface="Roboto Slab"/>
                <a:ea typeface="Roboto Slab"/>
                <a:cs typeface="Roboto Slab"/>
                <a:sym typeface="Roboto Slab"/>
              </a:defRPr>
            </a:lvl2pPr>
            <a:lvl3pPr lvl="2" rtl="0">
              <a:spcBef>
                <a:spcPts val="0"/>
              </a:spcBef>
              <a:spcAft>
                <a:spcPts val="0"/>
              </a:spcAft>
              <a:buSzPts val="5200"/>
              <a:buFont typeface="Roboto Slab"/>
              <a:buNone/>
              <a:defRPr sz="5200">
                <a:latin typeface="Roboto Slab"/>
                <a:ea typeface="Roboto Slab"/>
                <a:cs typeface="Roboto Slab"/>
                <a:sym typeface="Roboto Slab"/>
              </a:defRPr>
            </a:lvl3pPr>
            <a:lvl4pPr lvl="3" rtl="0">
              <a:spcBef>
                <a:spcPts val="0"/>
              </a:spcBef>
              <a:spcAft>
                <a:spcPts val="0"/>
              </a:spcAft>
              <a:buSzPts val="5200"/>
              <a:buFont typeface="Roboto Slab"/>
              <a:buNone/>
              <a:defRPr sz="5200">
                <a:latin typeface="Roboto Slab"/>
                <a:ea typeface="Roboto Slab"/>
                <a:cs typeface="Roboto Slab"/>
                <a:sym typeface="Roboto Slab"/>
              </a:defRPr>
            </a:lvl4pPr>
            <a:lvl5pPr lvl="4" rtl="0">
              <a:spcBef>
                <a:spcPts val="0"/>
              </a:spcBef>
              <a:spcAft>
                <a:spcPts val="0"/>
              </a:spcAft>
              <a:buSzPts val="5200"/>
              <a:buFont typeface="Roboto Slab"/>
              <a:buNone/>
              <a:defRPr sz="5200">
                <a:latin typeface="Roboto Slab"/>
                <a:ea typeface="Roboto Slab"/>
                <a:cs typeface="Roboto Slab"/>
                <a:sym typeface="Roboto Slab"/>
              </a:defRPr>
            </a:lvl5pPr>
            <a:lvl6pPr lvl="5" rtl="0">
              <a:spcBef>
                <a:spcPts val="0"/>
              </a:spcBef>
              <a:spcAft>
                <a:spcPts val="0"/>
              </a:spcAft>
              <a:buSzPts val="5200"/>
              <a:buFont typeface="Roboto Slab"/>
              <a:buNone/>
              <a:defRPr sz="5200">
                <a:latin typeface="Roboto Slab"/>
                <a:ea typeface="Roboto Slab"/>
                <a:cs typeface="Roboto Slab"/>
                <a:sym typeface="Roboto Slab"/>
              </a:defRPr>
            </a:lvl6pPr>
            <a:lvl7pPr lvl="6" rtl="0">
              <a:spcBef>
                <a:spcPts val="0"/>
              </a:spcBef>
              <a:spcAft>
                <a:spcPts val="0"/>
              </a:spcAft>
              <a:buSzPts val="5200"/>
              <a:buFont typeface="Roboto Slab"/>
              <a:buNone/>
              <a:defRPr sz="5200">
                <a:latin typeface="Roboto Slab"/>
                <a:ea typeface="Roboto Slab"/>
                <a:cs typeface="Roboto Slab"/>
                <a:sym typeface="Roboto Slab"/>
              </a:defRPr>
            </a:lvl7pPr>
            <a:lvl8pPr lvl="7" rtl="0">
              <a:spcBef>
                <a:spcPts val="0"/>
              </a:spcBef>
              <a:spcAft>
                <a:spcPts val="0"/>
              </a:spcAft>
              <a:buSzPts val="5200"/>
              <a:buFont typeface="Roboto Slab"/>
              <a:buNone/>
              <a:defRPr sz="5200">
                <a:latin typeface="Roboto Slab"/>
                <a:ea typeface="Roboto Slab"/>
                <a:cs typeface="Roboto Slab"/>
                <a:sym typeface="Roboto Slab"/>
              </a:defRPr>
            </a:lvl8pPr>
            <a:lvl9pPr lvl="8" rtl="0">
              <a:spcBef>
                <a:spcPts val="0"/>
              </a:spcBef>
              <a:spcAft>
                <a:spcPts val="0"/>
              </a:spcAft>
              <a:buSzPts val="5200"/>
              <a:buFont typeface="Roboto Slab"/>
              <a:buNone/>
              <a:defRPr sz="5200">
                <a:latin typeface="Roboto Slab"/>
                <a:ea typeface="Roboto Slab"/>
                <a:cs typeface="Roboto Slab"/>
                <a:sym typeface="Roboto Slab"/>
              </a:defRPr>
            </a:lvl9pPr>
          </a:lstStyle>
          <a:p>
            <a:endParaRPr/>
          </a:p>
        </p:txBody>
      </p:sp>
      <p:sp>
        <p:nvSpPr>
          <p:cNvPr id="24" name="Google Shape;24;p5"/>
          <p:cNvSpPr txBox="1">
            <a:spLocks noGrp="1"/>
          </p:cNvSpPr>
          <p:nvPr>
            <p:ph type="subTitle" idx="1"/>
          </p:nvPr>
        </p:nvSpPr>
        <p:spPr>
          <a:xfrm>
            <a:off x="4820325" y="1565225"/>
            <a:ext cx="3585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000">
                <a:latin typeface="Open Sans"/>
                <a:ea typeface="Open Sans"/>
                <a:cs typeface="Open Sans"/>
                <a:sym typeface="Open Sans"/>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6" name="Google Shape;26;p5"/>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27" name="Google Shape;27;p5"/>
          <p:cNvSpPr/>
          <p:nvPr/>
        </p:nvSpPr>
        <p:spPr>
          <a:xfrm>
            <a:off x="4922055" y="513238"/>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772716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21" Type="http://schemas.openxmlformats.org/officeDocument/2006/relationships/theme" Target="../theme/theme3.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7.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1.jp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58268353"/>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6"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oboto Slab"/>
              <a:buNone/>
              <a:defRPr sz="2800">
                <a:solidFill>
                  <a:schemeClr val="dk1"/>
                </a:solidFill>
                <a:latin typeface="Roboto Slab"/>
                <a:ea typeface="Roboto Slab"/>
                <a:cs typeface="Roboto Slab"/>
                <a:sym typeface="Roboto Slab"/>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69068767"/>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49991903"/>
      </p:ext>
    </p:extLst>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997B5FA-0921-464F-AAE1-844C04324D75}" type="datetimeFigureOut">
              <a:rPr lang="zh-CN" altLang="en-US" smtClean="0"/>
              <a:t>2025/5/19</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79584153"/>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ransition spd="slow">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2DB2FE-E9BB-4592-ABF0-6D9A4DBDF47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362B9-A212-4636-930F-8E280C6B7D2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926F1-7C5D-4AEB-93C4-B41ACAC332B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28593A9-40E4-4715-BB88-DD783705E2B1}" type="datetimeFigureOut">
              <a:rPr lang="en-US" smtClean="0"/>
              <a:t>5/19/2025</a:t>
            </a:fld>
            <a:endParaRPr lang="en-US"/>
          </a:p>
        </p:txBody>
      </p:sp>
      <p:sp>
        <p:nvSpPr>
          <p:cNvPr id="5" name="Footer Placeholder 4">
            <a:extLst>
              <a:ext uri="{FF2B5EF4-FFF2-40B4-BE49-F238E27FC236}">
                <a16:creationId xmlns:a16="http://schemas.microsoft.com/office/drawing/2014/main" id="{8A0687F8-9398-47E0-92F0-116456CA557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FC9736-C06A-4629-9229-24589F51288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1D6A31A-DEAA-4B37-8FF5-84366831316E}" type="slidenum">
              <a:rPr lang="en-US" smtClean="0"/>
              <a:t>‹#›</a:t>
            </a:fld>
            <a:endParaRPr lang="en-US"/>
          </a:p>
        </p:txBody>
      </p:sp>
    </p:spTree>
    <p:extLst>
      <p:ext uri="{BB962C8B-B14F-4D97-AF65-F5344CB8AC3E}">
        <p14:creationId xmlns:p14="http://schemas.microsoft.com/office/powerpoint/2010/main" val="3603495168"/>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163283" tIns="81642" rIns="163283" bIns="81642"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3"/>
          </a:xfrm>
          <a:prstGeom prst="rect">
            <a:avLst/>
          </a:prstGeom>
        </p:spPr>
        <p:txBody>
          <a:bodyPr vert="horz" lIns="163283" tIns="81642" rIns="163283" bIns="8164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163283" tIns="81642" rIns="163283" bIns="81642" rtlCol="0" anchor="ctr"/>
          <a:lstStyle>
            <a:lvl1pPr algn="l">
              <a:defRPr sz="1050">
                <a:solidFill>
                  <a:schemeClr val="tx1">
                    <a:tint val="75000"/>
                  </a:schemeClr>
                </a:solidFill>
              </a:defRPr>
            </a:lvl1pPr>
          </a:lstStyle>
          <a:p>
            <a:fld id="{D997B5FA-0921-464F-AAE1-844C04324D75}" type="datetimeFigureOut">
              <a:rPr lang="zh-CN" altLang="en-US" smtClean="0"/>
              <a:t>2025/5/19</a:t>
            </a:fld>
            <a:endParaRPr lang="zh-CN" alt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163283" tIns="81642" rIns="163283" bIns="81642" rtlCol="0" anchor="ctr"/>
          <a:lstStyle>
            <a:lvl1pPr algn="ctr">
              <a:defRPr sz="105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163283" tIns="81642" rIns="163283" bIns="81642" rtlCol="0" anchor="ctr"/>
          <a:lstStyle>
            <a:lvl1pPr algn="r">
              <a:defRPr sz="105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4748435"/>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ctr" defTabSz="816416" rtl="0" eaLnBrk="1" latinLnBrk="0" hangingPunct="1">
        <a:spcBef>
          <a:spcPct val="0"/>
        </a:spcBef>
        <a:buNone/>
        <a:defRPr sz="3950" kern="1200">
          <a:solidFill>
            <a:schemeClr val="tx1"/>
          </a:solidFill>
          <a:latin typeface="+mj-lt"/>
          <a:ea typeface="+mj-ea"/>
          <a:cs typeface="+mj-cs"/>
        </a:defRPr>
      </a:lvl1pPr>
    </p:titleStyle>
    <p:bodyStyle>
      <a:lvl1pPr marL="306157" indent="-306157" algn="l" defTabSz="816416" rtl="0" eaLnBrk="1" latinLnBrk="0" hangingPunct="1">
        <a:spcBef>
          <a:spcPct val="20000"/>
        </a:spcBef>
        <a:buFont typeface="Arial" pitchFamily="34" charset="0"/>
        <a:buChar char="•"/>
        <a:defRPr sz="2850" kern="1200">
          <a:solidFill>
            <a:schemeClr val="tx1"/>
          </a:solidFill>
          <a:latin typeface="+mn-lt"/>
          <a:ea typeface="+mn-ea"/>
          <a:cs typeface="+mn-cs"/>
        </a:defRPr>
      </a:lvl1pPr>
      <a:lvl2pPr marL="663338" indent="-255130" algn="l" defTabSz="816416" rtl="0" eaLnBrk="1" latinLnBrk="0" hangingPunct="1">
        <a:spcBef>
          <a:spcPct val="20000"/>
        </a:spcBef>
        <a:buFont typeface="Arial" pitchFamily="34" charset="0"/>
        <a:buChar char="–"/>
        <a:defRPr sz="2500" kern="1200">
          <a:solidFill>
            <a:schemeClr val="tx1"/>
          </a:solidFill>
          <a:latin typeface="+mn-lt"/>
          <a:ea typeface="+mn-ea"/>
          <a:cs typeface="+mn-cs"/>
        </a:defRPr>
      </a:lvl2pPr>
      <a:lvl3pPr marL="1020520" indent="-204104" algn="l" defTabSz="816416" rtl="0" eaLnBrk="1" latinLnBrk="0" hangingPunct="1">
        <a:spcBef>
          <a:spcPct val="20000"/>
        </a:spcBef>
        <a:buFont typeface="Arial" pitchFamily="34" charset="0"/>
        <a:buChar char="•"/>
        <a:defRPr sz="2150" kern="1200">
          <a:solidFill>
            <a:schemeClr val="tx1"/>
          </a:solidFill>
          <a:latin typeface="+mn-lt"/>
          <a:ea typeface="+mn-ea"/>
          <a:cs typeface="+mn-cs"/>
        </a:defRPr>
      </a:lvl3pPr>
      <a:lvl4pPr marL="1428727" indent="-204104" algn="l" defTabSz="816416"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36935" indent="-204104" algn="l" defTabSz="816416"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45143" indent="-204104" algn="l" defTabSz="816416"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350" indent="-204104" algn="l" defTabSz="816416"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558" indent="-204104" algn="l" defTabSz="816416"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766" indent="-204104" algn="l" defTabSz="816416"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6416" rtl="0" eaLnBrk="1" latinLnBrk="0" hangingPunct="1">
        <a:defRPr sz="1600" kern="1200">
          <a:solidFill>
            <a:schemeClr val="tx1"/>
          </a:solidFill>
          <a:latin typeface="+mn-lt"/>
          <a:ea typeface="+mn-ea"/>
          <a:cs typeface="+mn-cs"/>
        </a:defRPr>
      </a:lvl1pPr>
      <a:lvl2pPr marL="408208" algn="l" defTabSz="816416" rtl="0" eaLnBrk="1" latinLnBrk="0" hangingPunct="1">
        <a:defRPr sz="1600" kern="1200">
          <a:solidFill>
            <a:schemeClr val="tx1"/>
          </a:solidFill>
          <a:latin typeface="+mn-lt"/>
          <a:ea typeface="+mn-ea"/>
          <a:cs typeface="+mn-cs"/>
        </a:defRPr>
      </a:lvl2pPr>
      <a:lvl3pPr marL="816416" algn="l" defTabSz="816416" rtl="0" eaLnBrk="1" latinLnBrk="0" hangingPunct="1">
        <a:defRPr sz="1600" kern="1200">
          <a:solidFill>
            <a:schemeClr val="tx1"/>
          </a:solidFill>
          <a:latin typeface="+mn-lt"/>
          <a:ea typeface="+mn-ea"/>
          <a:cs typeface="+mn-cs"/>
        </a:defRPr>
      </a:lvl3pPr>
      <a:lvl4pPr marL="1224623" algn="l" defTabSz="816416" rtl="0" eaLnBrk="1" latinLnBrk="0" hangingPunct="1">
        <a:defRPr sz="1600" kern="1200">
          <a:solidFill>
            <a:schemeClr val="tx1"/>
          </a:solidFill>
          <a:latin typeface="+mn-lt"/>
          <a:ea typeface="+mn-ea"/>
          <a:cs typeface="+mn-cs"/>
        </a:defRPr>
      </a:lvl4pPr>
      <a:lvl5pPr marL="1632831" algn="l" defTabSz="816416" rtl="0" eaLnBrk="1" latinLnBrk="0" hangingPunct="1">
        <a:defRPr sz="1600" kern="1200">
          <a:solidFill>
            <a:schemeClr val="tx1"/>
          </a:solidFill>
          <a:latin typeface="+mn-lt"/>
          <a:ea typeface="+mn-ea"/>
          <a:cs typeface="+mn-cs"/>
        </a:defRPr>
      </a:lvl5pPr>
      <a:lvl6pPr marL="2041039" algn="l" defTabSz="816416" rtl="0" eaLnBrk="1" latinLnBrk="0" hangingPunct="1">
        <a:defRPr sz="1600" kern="1200">
          <a:solidFill>
            <a:schemeClr val="tx1"/>
          </a:solidFill>
          <a:latin typeface="+mn-lt"/>
          <a:ea typeface="+mn-ea"/>
          <a:cs typeface="+mn-cs"/>
        </a:defRPr>
      </a:lvl6pPr>
      <a:lvl7pPr marL="2449247" algn="l" defTabSz="816416" rtl="0" eaLnBrk="1" latinLnBrk="0" hangingPunct="1">
        <a:defRPr sz="1600" kern="1200">
          <a:solidFill>
            <a:schemeClr val="tx1"/>
          </a:solidFill>
          <a:latin typeface="+mn-lt"/>
          <a:ea typeface="+mn-ea"/>
          <a:cs typeface="+mn-cs"/>
        </a:defRPr>
      </a:lvl7pPr>
      <a:lvl8pPr marL="2857454" algn="l" defTabSz="816416" rtl="0" eaLnBrk="1" latinLnBrk="0" hangingPunct="1">
        <a:defRPr sz="1600" kern="1200">
          <a:solidFill>
            <a:schemeClr val="tx1"/>
          </a:solidFill>
          <a:latin typeface="+mn-lt"/>
          <a:ea typeface="+mn-ea"/>
          <a:cs typeface="+mn-cs"/>
        </a:defRPr>
      </a:lvl8pPr>
      <a:lvl9pPr marL="3265663" algn="l" defTabSz="816416"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80"/>
            <a:ext cx="8229600" cy="85725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457201" y="1200152"/>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4767265"/>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5/19/2025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2" y="4767265"/>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1" y="4767265"/>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50512049"/>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hf hdr="0" ftr="0" dt="0"/>
  <p:txStyles>
    <p:titleStyle>
      <a:lvl1pPr algn="ctr" defTabSz="914195" rtl="0" eaLnBrk="1" latinLnBrk="0" hangingPunct="1">
        <a:spcBef>
          <a:spcPct val="0"/>
        </a:spcBef>
        <a:buNone/>
        <a:defRPr sz="4424" kern="1200">
          <a:solidFill>
            <a:schemeClr val="tx1"/>
          </a:solidFill>
          <a:latin typeface="+mj-lt"/>
          <a:ea typeface="+mj-ea"/>
          <a:cs typeface="+mj-cs"/>
        </a:defRPr>
      </a:lvl1pPr>
    </p:titleStyle>
    <p:bodyStyle>
      <a:lvl1pPr marL="342824" indent="-342824" algn="l" defTabSz="914195" rtl="0" eaLnBrk="1" latinLnBrk="0" hangingPunct="1">
        <a:spcBef>
          <a:spcPct val="20000"/>
        </a:spcBef>
        <a:buFont typeface="Arial" pitchFamily="34" charset="0"/>
        <a:buChar char="•"/>
        <a:defRPr sz="3224" kern="1200">
          <a:solidFill>
            <a:schemeClr val="tx1"/>
          </a:solidFill>
          <a:latin typeface="+mn-lt"/>
          <a:ea typeface="+mn-ea"/>
          <a:cs typeface="+mn-cs"/>
        </a:defRPr>
      </a:lvl1pPr>
      <a:lvl2pPr marL="742783" indent="-285686" algn="l" defTabSz="914195" rtl="0" eaLnBrk="1" latinLnBrk="0" hangingPunct="1">
        <a:spcBef>
          <a:spcPct val="20000"/>
        </a:spcBef>
        <a:buFont typeface="Arial" pitchFamily="34" charset="0"/>
        <a:buChar char="–"/>
        <a:defRPr sz="2849" kern="1200">
          <a:solidFill>
            <a:schemeClr val="tx1"/>
          </a:solidFill>
          <a:latin typeface="+mn-lt"/>
          <a:ea typeface="+mn-ea"/>
          <a:cs typeface="+mn-cs"/>
        </a:defRPr>
      </a:lvl2pPr>
      <a:lvl3pPr marL="1142743" indent="-228548" algn="l" defTabSz="914195"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840" indent="-228548" algn="l" defTabSz="914195" rtl="0" eaLnBrk="1" latinLnBrk="0" hangingPunct="1">
        <a:spcBef>
          <a:spcPct val="20000"/>
        </a:spcBef>
        <a:buFont typeface="Arial" pitchFamily="34" charset="0"/>
        <a:buChar char="–"/>
        <a:defRPr sz="2024" kern="1200">
          <a:solidFill>
            <a:schemeClr val="tx1"/>
          </a:solidFill>
          <a:latin typeface="+mn-lt"/>
          <a:ea typeface="+mn-ea"/>
          <a:cs typeface="+mn-cs"/>
        </a:defRPr>
      </a:lvl4pPr>
      <a:lvl5pPr marL="2056937" indent="-228548" algn="l" defTabSz="914195" rtl="0" eaLnBrk="1" latinLnBrk="0" hangingPunct="1">
        <a:spcBef>
          <a:spcPct val="20000"/>
        </a:spcBef>
        <a:buFont typeface="Arial" pitchFamily="34" charset="0"/>
        <a:buChar char="»"/>
        <a:defRPr sz="2024" kern="1200">
          <a:solidFill>
            <a:schemeClr val="tx1"/>
          </a:solidFill>
          <a:latin typeface="+mn-lt"/>
          <a:ea typeface="+mn-ea"/>
          <a:cs typeface="+mn-cs"/>
        </a:defRPr>
      </a:lvl5pPr>
      <a:lvl6pPr marL="2514034" indent="-228548" algn="l" defTabSz="914195" rtl="0" eaLnBrk="1" latinLnBrk="0" hangingPunct="1">
        <a:spcBef>
          <a:spcPct val="20000"/>
        </a:spcBef>
        <a:buFont typeface="Arial" pitchFamily="34" charset="0"/>
        <a:buChar char="•"/>
        <a:defRPr sz="2024" kern="1200">
          <a:solidFill>
            <a:schemeClr val="tx1"/>
          </a:solidFill>
          <a:latin typeface="+mn-lt"/>
          <a:ea typeface="+mn-ea"/>
          <a:cs typeface="+mn-cs"/>
        </a:defRPr>
      </a:lvl6pPr>
      <a:lvl7pPr marL="2971132" indent="-228548" algn="l" defTabSz="914195" rtl="0" eaLnBrk="1" latinLnBrk="0" hangingPunct="1">
        <a:spcBef>
          <a:spcPct val="20000"/>
        </a:spcBef>
        <a:buFont typeface="Arial" pitchFamily="34" charset="0"/>
        <a:buChar char="•"/>
        <a:defRPr sz="2024" kern="1200">
          <a:solidFill>
            <a:schemeClr val="tx1"/>
          </a:solidFill>
          <a:latin typeface="+mn-lt"/>
          <a:ea typeface="+mn-ea"/>
          <a:cs typeface="+mn-cs"/>
        </a:defRPr>
      </a:lvl7pPr>
      <a:lvl8pPr marL="3428229" indent="-228548" algn="l" defTabSz="914195" rtl="0" eaLnBrk="1" latinLnBrk="0" hangingPunct="1">
        <a:spcBef>
          <a:spcPct val="20000"/>
        </a:spcBef>
        <a:buFont typeface="Arial" pitchFamily="34" charset="0"/>
        <a:buChar char="•"/>
        <a:defRPr sz="2024" kern="1200">
          <a:solidFill>
            <a:schemeClr val="tx1"/>
          </a:solidFill>
          <a:latin typeface="+mn-lt"/>
          <a:ea typeface="+mn-ea"/>
          <a:cs typeface="+mn-cs"/>
        </a:defRPr>
      </a:lvl8pPr>
      <a:lvl9pPr marL="3885326" indent="-228548" algn="l" defTabSz="914195" rtl="0" eaLnBrk="1" latinLnBrk="0" hangingPunct="1">
        <a:spcBef>
          <a:spcPct val="20000"/>
        </a:spcBef>
        <a:buFont typeface="Arial" pitchFamily="34" charset="0"/>
        <a:buChar char="•"/>
        <a:defRPr sz="2024" kern="1200">
          <a:solidFill>
            <a:schemeClr val="tx1"/>
          </a:solidFill>
          <a:latin typeface="+mn-lt"/>
          <a:ea typeface="+mn-ea"/>
          <a:cs typeface="+mn-cs"/>
        </a:defRPr>
      </a:lvl9pPr>
    </p:bodyStyle>
    <p:otherStyle>
      <a:defPPr>
        <a:defRPr lang="en-US"/>
      </a:defPPr>
      <a:lvl1pPr marL="0" algn="l" defTabSz="914195" rtl="0" eaLnBrk="1" latinLnBrk="0" hangingPunct="1">
        <a:defRPr sz="1800" kern="1200">
          <a:solidFill>
            <a:schemeClr val="tx1"/>
          </a:solidFill>
          <a:latin typeface="+mn-lt"/>
          <a:ea typeface="+mn-ea"/>
          <a:cs typeface="+mn-cs"/>
        </a:defRPr>
      </a:lvl1pPr>
      <a:lvl2pPr marL="457097" algn="l" defTabSz="914195" rtl="0" eaLnBrk="1" latinLnBrk="0" hangingPunct="1">
        <a:defRPr sz="1800" kern="1200">
          <a:solidFill>
            <a:schemeClr val="tx1"/>
          </a:solidFill>
          <a:latin typeface="+mn-lt"/>
          <a:ea typeface="+mn-ea"/>
          <a:cs typeface="+mn-cs"/>
        </a:defRPr>
      </a:lvl2pPr>
      <a:lvl3pPr marL="914195" algn="l" defTabSz="914195" rtl="0" eaLnBrk="1" latinLnBrk="0" hangingPunct="1">
        <a:defRPr sz="1800" kern="1200">
          <a:solidFill>
            <a:schemeClr val="tx1"/>
          </a:solidFill>
          <a:latin typeface="+mn-lt"/>
          <a:ea typeface="+mn-ea"/>
          <a:cs typeface="+mn-cs"/>
        </a:defRPr>
      </a:lvl3pPr>
      <a:lvl4pPr marL="1371291" algn="l" defTabSz="914195" rtl="0" eaLnBrk="1" latinLnBrk="0" hangingPunct="1">
        <a:defRPr sz="1800" kern="1200">
          <a:solidFill>
            <a:schemeClr val="tx1"/>
          </a:solidFill>
          <a:latin typeface="+mn-lt"/>
          <a:ea typeface="+mn-ea"/>
          <a:cs typeface="+mn-cs"/>
        </a:defRPr>
      </a:lvl4pPr>
      <a:lvl5pPr marL="1828388" algn="l" defTabSz="914195" rtl="0" eaLnBrk="1" latinLnBrk="0" hangingPunct="1">
        <a:defRPr sz="1800" kern="1200">
          <a:solidFill>
            <a:schemeClr val="tx1"/>
          </a:solidFill>
          <a:latin typeface="+mn-lt"/>
          <a:ea typeface="+mn-ea"/>
          <a:cs typeface="+mn-cs"/>
        </a:defRPr>
      </a:lvl5pPr>
      <a:lvl6pPr marL="2285486" algn="l" defTabSz="914195" rtl="0" eaLnBrk="1" latinLnBrk="0" hangingPunct="1">
        <a:defRPr sz="1800" kern="1200">
          <a:solidFill>
            <a:schemeClr val="tx1"/>
          </a:solidFill>
          <a:latin typeface="+mn-lt"/>
          <a:ea typeface="+mn-ea"/>
          <a:cs typeface="+mn-cs"/>
        </a:defRPr>
      </a:lvl6pPr>
      <a:lvl7pPr marL="2742583" algn="l" defTabSz="914195" rtl="0" eaLnBrk="1" latinLnBrk="0" hangingPunct="1">
        <a:defRPr sz="1800" kern="1200">
          <a:solidFill>
            <a:schemeClr val="tx1"/>
          </a:solidFill>
          <a:latin typeface="+mn-lt"/>
          <a:ea typeface="+mn-ea"/>
          <a:cs typeface="+mn-cs"/>
        </a:defRPr>
      </a:lvl7pPr>
      <a:lvl8pPr marL="3199680" algn="l" defTabSz="914195" rtl="0" eaLnBrk="1" latinLnBrk="0" hangingPunct="1">
        <a:defRPr sz="1800" kern="1200">
          <a:solidFill>
            <a:schemeClr val="tx1"/>
          </a:solidFill>
          <a:latin typeface="+mn-lt"/>
          <a:ea typeface="+mn-ea"/>
          <a:cs typeface="+mn-cs"/>
        </a:defRPr>
      </a:lvl8pPr>
      <a:lvl9pPr marL="3656777" algn="l" defTabSz="91419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64.svg"/><Relationship Id="rId7" Type="http://schemas.openxmlformats.org/officeDocument/2006/relationships/image" Target="../media/image68.svg"/><Relationship Id="rId2" Type="http://schemas.openxmlformats.org/officeDocument/2006/relationships/image" Target="../media/image43.png"/><Relationship Id="rId1" Type="http://schemas.openxmlformats.org/officeDocument/2006/relationships/slideLayout" Target="../slideLayouts/slideLayout75.xml"/><Relationship Id="rId6" Type="http://schemas.openxmlformats.org/officeDocument/2006/relationships/image" Target="../media/image45.png"/><Relationship Id="rId5" Type="http://schemas.openxmlformats.org/officeDocument/2006/relationships/image" Target="../media/image66.svg"/><Relationship Id="rId4" Type="http://schemas.openxmlformats.org/officeDocument/2006/relationships/image" Target="../media/image44.png"/><Relationship Id="rId9" Type="http://schemas.openxmlformats.org/officeDocument/2006/relationships/image" Target="../media/image70.sv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5.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5.xml"/></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5.xml"/></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slideLayout" Target="../slideLayouts/slideLayout45.xml"/><Relationship Id="rId7" Type="http://schemas.openxmlformats.org/officeDocument/2006/relationships/image" Target="../media/image54.png"/><Relationship Id="rId12" Type="http://schemas.openxmlformats.org/officeDocument/2006/relationships/image" Target="../media/image5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notesSlide" Target="../notesSlides/notesSlide4.xml"/><Relationship Id="rId9" Type="http://schemas.openxmlformats.org/officeDocument/2006/relationships/image" Target="../media/image56.png"/></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5.png"/><Relationship Id="rId18" Type="http://schemas.openxmlformats.org/officeDocument/2006/relationships/image" Target="../media/image69.emf"/><Relationship Id="rId3" Type="http://schemas.microsoft.com/office/2007/relationships/media" Target="../media/media3.mp3"/><Relationship Id="rId21" Type="http://schemas.openxmlformats.org/officeDocument/2006/relationships/image" Target="../media/image58.png"/><Relationship Id="rId7" Type="http://schemas.openxmlformats.org/officeDocument/2006/relationships/audio" Target="../media/audio1.wav"/><Relationship Id="rId12" Type="http://schemas.openxmlformats.org/officeDocument/2006/relationships/image" Target="../media/image64.png"/><Relationship Id="rId17" Type="http://schemas.openxmlformats.org/officeDocument/2006/relationships/image" Target="../media/image68.png"/><Relationship Id="rId2" Type="http://schemas.openxmlformats.org/officeDocument/2006/relationships/audio" Target="../media/media2.wav"/><Relationship Id="rId16" Type="http://schemas.openxmlformats.org/officeDocument/2006/relationships/image" Target="../media/image67.png"/><Relationship Id="rId20" Type="http://schemas.openxmlformats.org/officeDocument/2006/relationships/image" Target="../media/image70.png"/><Relationship Id="rId1" Type="http://schemas.microsoft.com/office/2007/relationships/media" Target="../media/media2.wav"/><Relationship Id="rId6" Type="http://schemas.openxmlformats.org/officeDocument/2006/relationships/notesSlide" Target="../notesSlides/notesSlide5.xml"/><Relationship Id="rId11" Type="http://schemas.openxmlformats.org/officeDocument/2006/relationships/image" Target="../media/image63.png"/><Relationship Id="rId5" Type="http://schemas.openxmlformats.org/officeDocument/2006/relationships/slideLayout" Target="../slideLayouts/slideLayout46.xml"/><Relationship Id="rId15" Type="http://schemas.openxmlformats.org/officeDocument/2006/relationships/image" Target="../media/image53.png"/><Relationship Id="rId10" Type="http://schemas.openxmlformats.org/officeDocument/2006/relationships/image" Target="../media/image52.png"/><Relationship Id="rId19" Type="http://schemas.openxmlformats.org/officeDocument/2006/relationships/image" Target="../media/image56.png"/><Relationship Id="rId4" Type="http://schemas.openxmlformats.org/officeDocument/2006/relationships/audio" Target="../media/media3.mp3"/><Relationship Id="rId9" Type="http://schemas.openxmlformats.org/officeDocument/2006/relationships/image" Target="../media/image62.png"/><Relationship Id="rId14" Type="http://schemas.openxmlformats.org/officeDocument/2006/relationships/image" Target="../media/image66.png"/></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72.png"/><Relationship Id="rId18" Type="http://schemas.openxmlformats.org/officeDocument/2006/relationships/image" Target="../media/image70.png"/><Relationship Id="rId3" Type="http://schemas.microsoft.com/office/2007/relationships/media" Target="../media/media3.mp3"/><Relationship Id="rId7" Type="http://schemas.openxmlformats.org/officeDocument/2006/relationships/image" Target="../media/image61.png"/><Relationship Id="rId12" Type="http://schemas.openxmlformats.org/officeDocument/2006/relationships/image" Target="../media/image71.png"/><Relationship Id="rId17" Type="http://schemas.openxmlformats.org/officeDocument/2006/relationships/image" Target="../media/image68.png"/><Relationship Id="rId2" Type="http://schemas.openxmlformats.org/officeDocument/2006/relationships/audio" Target="../media/media2.wav"/><Relationship Id="rId16" Type="http://schemas.openxmlformats.org/officeDocument/2006/relationships/image" Target="../media/image56.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64.png"/><Relationship Id="rId5" Type="http://schemas.openxmlformats.org/officeDocument/2006/relationships/slideLayout" Target="../slideLayouts/slideLayout46.xml"/><Relationship Id="rId15" Type="http://schemas.openxmlformats.org/officeDocument/2006/relationships/image" Target="../media/image69.emf"/><Relationship Id="rId10" Type="http://schemas.openxmlformats.org/officeDocument/2006/relationships/image" Target="../media/image63.png"/><Relationship Id="rId19" Type="http://schemas.openxmlformats.org/officeDocument/2006/relationships/image" Target="../media/image58.png"/><Relationship Id="rId4" Type="http://schemas.openxmlformats.org/officeDocument/2006/relationships/audio" Target="../media/media3.mp3"/><Relationship Id="rId9" Type="http://schemas.openxmlformats.org/officeDocument/2006/relationships/image" Target="../media/image52.png"/><Relationship Id="rId14" Type="http://schemas.openxmlformats.org/officeDocument/2006/relationships/image" Target="../media/image67.pn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73.png"/><Relationship Id="rId18" Type="http://schemas.openxmlformats.org/officeDocument/2006/relationships/image" Target="../media/image70.png"/><Relationship Id="rId3" Type="http://schemas.microsoft.com/office/2007/relationships/media" Target="../media/media3.mp3"/><Relationship Id="rId7" Type="http://schemas.openxmlformats.org/officeDocument/2006/relationships/image" Target="../media/image61.png"/><Relationship Id="rId12" Type="http://schemas.openxmlformats.org/officeDocument/2006/relationships/image" Target="../media/image65.png"/><Relationship Id="rId17" Type="http://schemas.openxmlformats.org/officeDocument/2006/relationships/image" Target="../media/image68.png"/><Relationship Id="rId2" Type="http://schemas.openxmlformats.org/officeDocument/2006/relationships/audio" Target="../media/media2.wav"/><Relationship Id="rId16" Type="http://schemas.openxmlformats.org/officeDocument/2006/relationships/image" Target="../media/image56.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71.png"/><Relationship Id="rId5" Type="http://schemas.openxmlformats.org/officeDocument/2006/relationships/slideLayout" Target="../slideLayouts/slideLayout46.xml"/><Relationship Id="rId15" Type="http://schemas.openxmlformats.org/officeDocument/2006/relationships/image" Target="../media/image69.emf"/><Relationship Id="rId10" Type="http://schemas.openxmlformats.org/officeDocument/2006/relationships/image" Target="../media/image63.png"/><Relationship Id="rId19" Type="http://schemas.openxmlformats.org/officeDocument/2006/relationships/image" Target="../media/image58.png"/><Relationship Id="rId4" Type="http://schemas.openxmlformats.org/officeDocument/2006/relationships/audio" Target="../media/media3.mp3"/><Relationship Id="rId9" Type="http://schemas.openxmlformats.org/officeDocument/2006/relationships/image" Target="../media/image52.png"/><Relationship Id="rId14" Type="http://schemas.openxmlformats.org/officeDocument/2006/relationships/image" Target="../media/image67.pn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8.png"/><Relationship Id="rId18" Type="http://schemas.openxmlformats.org/officeDocument/2006/relationships/image" Target="../media/image70.png"/><Relationship Id="rId3" Type="http://schemas.microsoft.com/office/2007/relationships/media" Target="../media/media3.mp3"/><Relationship Id="rId7" Type="http://schemas.openxmlformats.org/officeDocument/2006/relationships/image" Target="../media/image61.png"/><Relationship Id="rId12" Type="http://schemas.openxmlformats.org/officeDocument/2006/relationships/image" Target="../media/image71.png"/><Relationship Id="rId17" Type="http://schemas.openxmlformats.org/officeDocument/2006/relationships/image" Target="../media/image56.png"/><Relationship Id="rId2" Type="http://schemas.openxmlformats.org/officeDocument/2006/relationships/audio" Target="../media/media2.wav"/><Relationship Id="rId16" Type="http://schemas.openxmlformats.org/officeDocument/2006/relationships/image" Target="../media/image69.emf"/><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64.png"/><Relationship Id="rId5" Type="http://schemas.openxmlformats.org/officeDocument/2006/relationships/slideLayout" Target="../slideLayouts/slideLayout46.xml"/><Relationship Id="rId15" Type="http://schemas.openxmlformats.org/officeDocument/2006/relationships/image" Target="../media/image67.png"/><Relationship Id="rId10" Type="http://schemas.openxmlformats.org/officeDocument/2006/relationships/image" Target="../media/image72.png"/><Relationship Id="rId19" Type="http://schemas.openxmlformats.org/officeDocument/2006/relationships/image" Target="../media/image58.png"/><Relationship Id="rId4" Type="http://schemas.openxmlformats.org/officeDocument/2006/relationships/audio" Target="../media/media3.mp3"/><Relationship Id="rId9" Type="http://schemas.openxmlformats.org/officeDocument/2006/relationships/image" Target="../media/image52.png"/><Relationship Id="rId14"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5.png"/><Relationship Id="rId18" Type="http://schemas.openxmlformats.org/officeDocument/2006/relationships/image" Target="../media/image69.emf"/><Relationship Id="rId3" Type="http://schemas.microsoft.com/office/2007/relationships/media" Target="../media/media3.mp3"/><Relationship Id="rId21" Type="http://schemas.openxmlformats.org/officeDocument/2006/relationships/image" Target="../media/image58.png"/><Relationship Id="rId7" Type="http://schemas.openxmlformats.org/officeDocument/2006/relationships/audio" Target="../media/audio1.wav"/><Relationship Id="rId12" Type="http://schemas.openxmlformats.org/officeDocument/2006/relationships/image" Target="../media/image64.png"/><Relationship Id="rId17" Type="http://schemas.openxmlformats.org/officeDocument/2006/relationships/image" Target="../media/image68.png"/><Relationship Id="rId2" Type="http://schemas.openxmlformats.org/officeDocument/2006/relationships/audio" Target="../media/media2.wav"/><Relationship Id="rId16" Type="http://schemas.openxmlformats.org/officeDocument/2006/relationships/image" Target="../media/image67.png"/><Relationship Id="rId20" Type="http://schemas.openxmlformats.org/officeDocument/2006/relationships/image" Target="../media/image70.png"/><Relationship Id="rId1" Type="http://schemas.microsoft.com/office/2007/relationships/media" Target="../media/media2.wav"/><Relationship Id="rId6" Type="http://schemas.openxmlformats.org/officeDocument/2006/relationships/notesSlide" Target="../notesSlides/notesSlide6.xml"/><Relationship Id="rId11" Type="http://schemas.openxmlformats.org/officeDocument/2006/relationships/image" Target="../media/image63.png"/><Relationship Id="rId5" Type="http://schemas.openxmlformats.org/officeDocument/2006/relationships/slideLayout" Target="../slideLayouts/slideLayout46.xml"/><Relationship Id="rId15" Type="http://schemas.openxmlformats.org/officeDocument/2006/relationships/image" Target="../media/image53.png"/><Relationship Id="rId10" Type="http://schemas.openxmlformats.org/officeDocument/2006/relationships/image" Target="../media/image52.png"/><Relationship Id="rId19" Type="http://schemas.openxmlformats.org/officeDocument/2006/relationships/image" Target="../media/image56.png"/><Relationship Id="rId4" Type="http://schemas.openxmlformats.org/officeDocument/2006/relationships/audio" Target="../media/media3.mp3"/><Relationship Id="rId9" Type="http://schemas.openxmlformats.org/officeDocument/2006/relationships/image" Target="../media/image62.png"/><Relationship Id="rId14"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8.png"/><Relationship Id="rId18" Type="http://schemas.openxmlformats.org/officeDocument/2006/relationships/image" Target="../media/image70.png"/><Relationship Id="rId3" Type="http://schemas.microsoft.com/office/2007/relationships/media" Target="../media/media3.mp3"/><Relationship Id="rId7" Type="http://schemas.openxmlformats.org/officeDocument/2006/relationships/image" Target="../media/image61.png"/><Relationship Id="rId12" Type="http://schemas.openxmlformats.org/officeDocument/2006/relationships/image" Target="../media/image71.png"/><Relationship Id="rId17" Type="http://schemas.openxmlformats.org/officeDocument/2006/relationships/image" Target="../media/image56.png"/><Relationship Id="rId2" Type="http://schemas.openxmlformats.org/officeDocument/2006/relationships/audio" Target="../media/media2.wav"/><Relationship Id="rId16" Type="http://schemas.openxmlformats.org/officeDocument/2006/relationships/image" Target="../media/image69.emf"/><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64.png"/><Relationship Id="rId5" Type="http://schemas.openxmlformats.org/officeDocument/2006/relationships/slideLayout" Target="../slideLayouts/slideLayout46.xml"/><Relationship Id="rId15" Type="http://schemas.openxmlformats.org/officeDocument/2006/relationships/image" Target="../media/image67.png"/><Relationship Id="rId10" Type="http://schemas.openxmlformats.org/officeDocument/2006/relationships/image" Target="../media/image72.png"/><Relationship Id="rId19" Type="http://schemas.openxmlformats.org/officeDocument/2006/relationships/image" Target="../media/image58.png"/><Relationship Id="rId4" Type="http://schemas.openxmlformats.org/officeDocument/2006/relationships/audio" Target="../media/media3.mp3"/><Relationship Id="rId9" Type="http://schemas.openxmlformats.org/officeDocument/2006/relationships/image" Target="../media/image52.png"/><Relationship Id="rId1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7.gif"/><Relationship Id="rId4" Type="http://schemas.openxmlformats.org/officeDocument/2006/relationships/image" Target="../media/image76.gif"/></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gif"/></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3.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86.png"/></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gi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png"/><Relationship Id="rId3" Type="http://schemas.openxmlformats.org/officeDocument/2006/relationships/image" Target="../media/image10.pn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31.png"/><Relationship Id="rId2" Type="http://schemas.openxmlformats.org/officeDocument/2006/relationships/notesSlide" Target="../notesSlides/notesSlide2.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62.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30.png"/><Relationship Id="rId5" Type="http://schemas.microsoft.com/office/2007/relationships/hdphoto" Target="../media/hdphoto1.wdp"/><Relationship Id="rId15" Type="http://schemas.openxmlformats.org/officeDocument/2006/relationships/image" Target="../media/image21.png"/><Relationship Id="rId23" Type="http://schemas.openxmlformats.org/officeDocument/2006/relationships/image" Target="../media/image29.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1.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4"/>
          <p:cNvSpPr txBox="1"/>
          <p:nvPr/>
        </p:nvSpPr>
        <p:spPr>
          <a:xfrm>
            <a:off x="838200" y="1395672"/>
            <a:ext cx="7315200" cy="1569660"/>
          </a:xfrm>
          <a:prstGeom prst="rect">
            <a:avLst/>
          </a:prstGeom>
          <a:noFill/>
        </p:spPr>
        <p:txBody>
          <a:bodyPr wrap="square" rtlCol="0">
            <a:spAutoFit/>
          </a:bodyPr>
          <a:lstStyle/>
          <a:p>
            <a:pPr algn="ctr" defTabSz="685800">
              <a:lnSpc>
                <a:spcPct val="150000"/>
              </a:lnSpc>
              <a:buClrTx/>
              <a:defRPr/>
            </a:pPr>
            <a:r>
              <a:rPr lang="en-US" altLang="zh-CN" sz="3200" b="1" kern="1200" dirty="0">
                <a:solidFill>
                  <a:srgbClr val="2E7E38"/>
                </a:solidFill>
                <a:latin typeface="Times New Roman" panose="02020603050405020304" pitchFamily="18" charset="0"/>
                <a:ea typeface="方正正大黑简体" panose="02000000000000000000" pitchFamily="2" charset="-122"/>
                <a:cs typeface="Times New Roman" panose="02020603050405020304" pitchFamily="18" charset="0"/>
              </a:rPr>
              <a:t>BÀI 5. CHUYỂN BIẾN VỀ KINH TẾ, XÃ HỘI CUỐI THỜI NGUYÊN THỦY</a:t>
            </a:r>
            <a:endParaRPr lang="zh-CN" altLang="en-US" sz="3200" b="1" kern="1200" spc="135" dirty="0">
              <a:solidFill>
                <a:srgbClr val="6FA068"/>
              </a:solidFill>
              <a:latin typeface="Times New Roman" panose="02020603050405020304" pitchFamily="18" charset="0"/>
              <a:ea typeface="方正正大黑简体" panose="02000000000000000000" pitchFamily="2" charset="-122"/>
              <a:cs typeface="Times New Roman" panose="02020603050405020304" pitchFamily="18" charset="0"/>
            </a:endParaRPr>
          </a:p>
        </p:txBody>
      </p:sp>
      <p:sp>
        <p:nvSpPr>
          <p:cNvPr id="7" name="TextBox 6"/>
          <p:cNvSpPr txBox="1"/>
          <p:nvPr/>
        </p:nvSpPr>
        <p:spPr>
          <a:xfrm>
            <a:off x="5562600" y="3562350"/>
            <a:ext cx="2286000" cy="307777"/>
          </a:xfrm>
          <a:prstGeom prst="rect">
            <a:avLst/>
          </a:prstGeom>
          <a:noFill/>
        </p:spPr>
        <p:txBody>
          <a:bodyPr wrap="square" rtlCol="0">
            <a:spAutoFit/>
          </a:bodyPr>
          <a:lstStyle/>
          <a:p>
            <a:r>
              <a:rPr lang="en-GB" dirty="0" smtClean="0"/>
              <a:t>GV: </a:t>
            </a:r>
            <a:r>
              <a:rPr lang="en-GB" dirty="0" err="1" smtClean="0"/>
              <a:t>Hà</a:t>
            </a:r>
            <a:r>
              <a:rPr lang="en-GB" dirty="0" smtClean="0"/>
              <a:t> </a:t>
            </a:r>
            <a:r>
              <a:rPr lang="en-GB" dirty="0" err="1" smtClean="0"/>
              <a:t>Thị</a:t>
            </a:r>
            <a:r>
              <a:rPr lang="en-GB" dirty="0" smtClean="0"/>
              <a:t> </a:t>
            </a:r>
            <a:r>
              <a:rPr lang="en-GB" dirty="0" err="1" smtClean="0"/>
              <a:t>Thảo</a:t>
            </a:r>
            <a:endParaRPr lang="en-US" dirty="0"/>
          </a:p>
        </p:txBody>
      </p:sp>
    </p:spTree>
    <p:extLst>
      <p:ext uri="{BB962C8B-B14F-4D97-AF65-F5344CB8AC3E}">
        <p14:creationId xmlns:p14="http://schemas.microsoft.com/office/powerpoint/2010/main" val="1895517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4206" y="1380553"/>
            <a:ext cx="8001000" cy="2677656"/>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 typeface="Arial"/>
              <a:buNone/>
              <a:tabLst/>
              <a:defRPr/>
            </a:pPr>
            <a:r>
              <a:rPr kumimoji="0" lang="en-US" sz="2800" b="1" i="0" u="none" strike="noStrike" kern="1200" cap="none" spc="0" normalizeH="0" baseline="0" noProof="0" dirty="0" smtClean="0">
                <a:ln>
                  <a:noFill/>
                </a:ln>
                <a:solidFill>
                  <a:srgbClr val="000099"/>
                </a:solidFill>
                <a:effectLst/>
                <a:uLnTx/>
                <a:uFillTx/>
                <a:latin typeface="Times New Roman" pitchFamily="18" charset="0"/>
                <a:ea typeface="+mn-ea"/>
                <a:cs typeface="Times New Roman" pitchFamily="18" charset="0"/>
                <a:sym typeface="Arial"/>
              </a:rPr>
              <a:t>2. </a:t>
            </a:r>
            <a:r>
              <a:rPr kumimoji="0" lang="en-US" sz="2800" b="1" i="0" u="none" strike="noStrike" kern="1200" cap="none" spc="0" normalizeH="0" baseline="0" noProof="0" dirty="0" err="1" smtClean="0">
                <a:ln>
                  <a:noFill/>
                </a:ln>
                <a:solidFill>
                  <a:srgbClr val="000099"/>
                </a:solidFill>
                <a:effectLst/>
                <a:uLnTx/>
                <a:uFillTx/>
                <a:latin typeface="Times New Roman" pitchFamily="18" charset="0"/>
                <a:ea typeface="+mn-ea"/>
                <a:cs typeface="Times New Roman" pitchFamily="18" charset="0"/>
                <a:sym typeface="Arial"/>
              </a:rPr>
              <a:t>Chuyển</a:t>
            </a:r>
            <a:r>
              <a:rPr kumimoji="0" lang="en-US" sz="2800" b="1" i="0" u="none" strike="noStrike" kern="1200" cap="none" spc="0" normalizeH="0" noProof="0" dirty="0" smtClean="0">
                <a:ln>
                  <a:noFill/>
                </a:ln>
                <a:solidFill>
                  <a:srgbClr val="000099"/>
                </a:solidFill>
                <a:effectLst/>
                <a:uLnTx/>
                <a:uFillTx/>
                <a:latin typeface="Times New Roman" pitchFamily="18" charset="0"/>
                <a:ea typeface="+mn-ea"/>
                <a:cs typeface="Times New Roman" pitchFamily="18" charset="0"/>
                <a:sym typeface="Arial"/>
              </a:rPr>
              <a:t> </a:t>
            </a:r>
            <a:r>
              <a:rPr kumimoji="0" lang="en-US" sz="2800" b="1" i="0" u="none" strike="noStrike" kern="1200" cap="none" spc="0" normalizeH="0" noProof="0" dirty="0" err="1" smtClean="0">
                <a:ln>
                  <a:noFill/>
                </a:ln>
                <a:solidFill>
                  <a:srgbClr val="000099"/>
                </a:solidFill>
                <a:effectLst/>
                <a:uLnTx/>
                <a:uFillTx/>
                <a:latin typeface="Times New Roman" pitchFamily="18" charset="0"/>
                <a:ea typeface="+mn-ea"/>
                <a:cs typeface="Times New Roman" pitchFamily="18" charset="0"/>
                <a:sym typeface="Arial"/>
              </a:rPr>
              <a:t>biến</a:t>
            </a:r>
            <a:r>
              <a:rPr kumimoji="0" lang="en-US" sz="2800" b="1" i="0" u="none" strike="noStrike" kern="1200" cap="none" spc="0" normalizeH="0" noProof="0" dirty="0" smtClean="0">
                <a:ln>
                  <a:noFill/>
                </a:ln>
                <a:solidFill>
                  <a:srgbClr val="000099"/>
                </a:solidFill>
                <a:effectLst/>
                <a:uLnTx/>
                <a:uFillTx/>
                <a:latin typeface="Times New Roman" pitchFamily="18" charset="0"/>
                <a:ea typeface="+mn-ea"/>
                <a:cs typeface="Times New Roman" pitchFamily="18" charset="0"/>
                <a:sym typeface="Arial"/>
              </a:rPr>
              <a:t> </a:t>
            </a:r>
            <a:r>
              <a:rPr kumimoji="0" lang="en-US" sz="2800" b="1" i="0" u="none" strike="noStrike" kern="1200" cap="none" spc="0" normalizeH="0" noProof="0" dirty="0" err="1" smtClean="0">
                <a:ln>
                  <a:noFill/>
                </a:ln>
                <a:solidFill>
                  <a:srgbClr val="000099"/>
                </a:solidFill>
                <a:effectLst/>
                <a:uLnTx/>
                <a:uFillTx/>
                <a:latin typeface="Times New Roman" pitchFamily="18" charset="0"/>
                <a:ea typeface="+mn-ea"/>
                <a:cs typeface="Times New Roman" pitchFamily="18" charset="0"/>
                <a:sym typeface="Arial"/>
              </a:rPr>
              <a:t>về</a:t>
            </a:r>
            <a:r>
              <a:rPr kumimoji="0" lang="en-US" sz="2800" b="1" i="0" u="none" strike="noStrike" kern="1200" cap="none" spc="0" normalizeH="0" noProof="0" dirty="0" smtClean="0">
                <a:ln>
                  <a:noFill/>
                </a:ln>
                <a:solidFill>
                  <a:srgbClr val="000099"/>
                </a:solidFill>
                <a:effectLst/>
                <a:uLnTx/>
                <a:uFillTx/>
                <a:latin typeface="Times New Roman" pitchFamily="18" charset="0"/>
                <a:ea typeface="+mn-ea"/>
                <a:cs typeface="Times New Roman" pitchFamily="18" charset="0"/>
                <a:sym typeface="Arial"/>
              </a:rPr>
              <a:t> </a:t>
            </a:r>
            <a:r>
              <a:rPr kumimoji="0" lang="en-US" sz="2800" b="1" i="0" u="none" strike="noStrike" kern="1200" cap="none" spc="0" normalizeH="0" noProof="0" dirty="0" err="1" smtClean="0">
                <a:ln>
                  <a:noFill/>
                </a:ln>
                <a:solidFill>
                  <a:srgbClr val="000099"/>
                </a:solidFill>
                <a:effectLst/>
                <a:uLnTx/>
                <a:uFillTx/>
                <a:latin typeface="Times New Roman" pitchFamily="18" charset="0"/>
                <a:ea typeface="+mn-ea"/>
                <a:cs typeface="Times New Roman" pitchFamily="18" charset="0"/>
                <a:sym typeface="Arial"/>
              </a:rPr>
              <a:t>xã</a:t>
            </a:r>
            <a:r>
              <a:rPr kumimoji="0" lang="en-US" sz="2800" b="1" i="0" u="none" strike="noStrike" kern="1200" cap="none" spc="0" normalizeH="0" noProof="0" dirty="0" smtClean="0">
                <a:ln>
                  <a:noFill/>
                </a:ln>
                <a:solidFill>
                  <a:srgbClr val="000099"/>
                </a:solidFill>
                <a:effectLst/>
                <a:uLnTx/>
                <a:uFillTx/>
                <a:latin typeface="Times New Roman" pitchFamily="18" charset="0"/>
                <a:ea typeface="+mn-ea"/>
                <a:cs typeface="Times New Roman" pitchFamily="18" charset="0"/>
                <a:sym typeface="Arial"/>
              </a:rPr>
              <a:t> </a:t>
            </a:r>
            <a:r>
              <a:rPr kumimoji="0" lang="en-US" sz="2800" b="1" i="0" u="none" strike="noStrike" kern="1200" cap="none" spc="0" normalizeH="0" noProof="0" dirty="0" err="1" smtClean="0">
                <a:ln>
                  <a:noFill/>
                </a:ln>
                <a:solidFill>
                  <a:srgbClr val="000099"/>
                </a:solidFill>
                <a:effectLst/>
                <a:uLnTx/>
                <a:uFillTx/>
                <a:latin typeface="Times New Roman" pitchFamily="18" charset="0"/>
                <a:ea typeface="+mn-ea"/>
                <a:cs typeface="Times New Roman" pitchFamily="18" charset="0"/>
                <a:sym typeface="Arial"/>
              </a:rPr>
              <a:t>hội</a:t>
            </a:r>
            <a:r>
              <a:rPr kumimoji="0" lang="en-US" sz="2800" b="1" i="0" u="none" strike="noStrike" kern="1200" cap="none" spc="0" normalizeH="0" noProof="0" dirty="0" smtClean="0">
                <a:ln>
                  <a:noFill/>
                </a:ln>
                <a:solidFill>
                  <a:srgbClr val="000099"/>
                </a:solidFill>
                <a:effectLst/>
                <a:uLnTx/>
                <a:uFillTx/>
                <a:latin typeface="Times New Roman" pitchFamily="18" charset="0"/>
                <a:ea typeface="+mn-ea"/>
                <a:cs typeface="Times New Roman" pitchFamily="18" charset="0"/>
                <a:sym typeface="Arial"/>
              </a:rPr>
              <a:t> </a:t>
            </a:r>
            <a:r>
              <a:rPr kumimoji="0" lang="en-US" sz="2800" b="1" i="0" u="none" strike="noStrike" kern="1200" cap="none" spc="0" normalizeH="0" noProof="0" dirty="0" err="1" smtClean="0">
                <a:ln>
                  <a:noFill/>
                </a:ln>
                <a:solidFill>
                  <a:srgbClr val="000099"/>
                </a:solidFill>
                <a:effectLst/>
                <a:uLnTx/>
                <a:uFillTx/>
                <a:latin typeface="Times New Roman" pitchFamily="18" charset="0"/>
                <a:ea typeface="+mn-ea"/>
                <a:cs typeface="Times New Roman" pitchFamily="18" charset="0"/>
                <a:sym typeface="Arial"/>
              </a:rPr>
              <a:t>cuối</a:t>
            </a:r>
            <a:r>
              <a:rPr kumimoji="0" lang="en-US" sz="2800" b="1" i="0" u="none" strike="noStrike" kern="1200" cap="none" spc="0" normalizeH="0" noProof="0" dirty="0" smtClean="0">
                <a:ln>
                  <a:noFill/>
                </a:ln>
                <a:solidFill>
                  <a:srgbClr val="000099"/>
                </a:solidFill>
                <a:effectLst/>
                <a:uLnTx/>
                <a:uFillTx/>
                <a:latin typeface="Times New Roman" pitchFamily="18" charset="0"/>
                <a:ea typeface="+mn-ea"/>
                <a:cs typeface="Times New Roman" pitchFamily="18" charset="0"/>
                <a:sym typeface="Arial"/>
              </a:rPr>
              <a:t> </a:t>
            </a:r>
            <a:r>
              <a:rPr kumimoji="0" lang="en-US" sz="2800" b="1" i="0" u="none" strike="noStrike" kern="1200" cap="none" spc="0" normalizeH="0" noProof="0" dirty="0" err="1" smtClean="0">
                <a:ln>
                  <a:noFill/>
                </a:ln>
                <a:solidFill>
                  <a:srgbClr val="000099"/>
                </a:solidFill>
                <a:effectLst/>
                <a:uLnTx/>
                <a:uFillTx/>
                <a:latin typeface="Times New Roman" pitchFamily="18" charset="0"/>
                <a:ea typeface="+mn-ea"/>
                <a:cs typeface="Times New Roman" pitchFamily="18" charset="0"/>
                <a:sym typeface="Arial"/>
              </a:rPr>
              <a:t>thời</a:t>
            </a:r>
            <a:r>
              <a:rPr kumimoji="0" lang="en-US" sz="2800" b="1" i="0" u="none" strike="noStrike" kern="1200" cap="none" spc="0" normalizeH="0" noProof="0" dirty="0" smtClean="0">
                <a:ln>
                  <a:noFill/>
                </a:ln>
                <a:solidFill>
                  <a:srgbClr val="000099"/>
                </a:solidFill>
                <a:effectLst/>
                <a:uLnTx/>
                <a:uFillTx/>
                <a:latin typeface="Times New Roman" pitchFamily="18" charset="0"/>
                <a:ea typeface="+mn-ea"/>
                <a:cs typeface="Times New Roman" pitchFamily="18" charset="0"/>
                <a:sym typeface="Arial"/>
              </a:rPr>
              <a:t> </a:t>
            </a:r>
            <a:r>
              <a:rPr kumimoji="0" lang="en-US" sz="2800" b="1" i="0" u="none" strike="noStrike" kern="1200" cap="none" spc="0" normalizeH="0" noProof="0" dirty="0" err="1" smtClean="0">
                <a:ln>
                  <a:noFill/>
                </a:ln>
                <a:solidFill>
                  <a:srgbClr val="000099"/>
                </a:solidFill>
                <a:effectLst/>
                <a:uLnTx/>
                <a:uFillTx/>
                <a:latin typeface="Times New Roman" pitchFamily="18" charset="0"/>
                <a:ea typeface="+mn-ea"/>
                <a:cs typeface="Times New Roman" pitchFamily="18" charset="0"/>
                <a:sym typeface="Arial"/>
              </a:rPr>
              <a:t>nguyên</a:t>
            </a:r>
            <a:r>
              <a:rPr kumimoji="0" lang="en-US" sz="2800" b="1" i="0" u="none" strike="noStrike" kern="1200" cap="none" spc="0" normalizeH="0" noProof="0" dirty="0" smtClean="0">
                <a:ln>
                  <a:noFill/>
                </a:ln>
                <a:solidFill>
                  <a:srgbClr val="000099"/>
                </a:solidFill>
                <a:effectLst/>
                <a:uLnTx/>
                <a:uFillTx/>
                <a:latin typeface="Times New Roman" pitchFamily="18" charset="0"/>
                <a:ea typeface="+mn-ea"/>
                <a:cs typeface="Times New Roman" pitchFamily="18" charset="0"/>
                <a:sym typeface="Arial"/>
              </a:rPr>
              <a:t> </a:t>
            </a:r>
            <a:r>
              <a:rPr kumimoji="0" lang="en-US" sz="2800" b="1" i="0" u="none" strike="noStrike" kern="1200" cap="none" spc="0" normalizeH="0" noProof="0" dirty="0" err="1" smtClean="0">
                <a:ln>
                  <a:noFill/>
                </a:ln>
                <a:solidFill>
                  <a:srgbClr val="000099"/>
                </a:solidFill>
                <a:effectLst/>
                <a:uLnTx/>
                <a:uFillTx/>
                <a:latin typeface="Times New Roman" pitchFamily="18" charset="0"/>
                <a:ea typeface="+mn-ea"/>
                <a:cs typeface="Times New Roman" pitchFamily="18" charset="0"/>
                <a:sym typeface="Arial"/>
              </a:rPr>
              <a:t>thủy</a:t>
            </a:r>
            <a:endParaRPr kumimoji="0" lang="en-US" sz="2800" b="1" i="0"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Arial"/>
            </a:endParaRPr>
          </a:p>
          <a:p>
            <a:pPr marL="0" marR="0" lvl="0" indent="0" algn="just" defTabSz="457200" rtl="0" eaLnBrk="1" fontAlgn="auto" latinLnBrk="0" hangingPunct="1">
              <a:lnSpc>
                <a:spcPct val="100000"/>
              </a:lnSpc>
              <a:spcBef>
                <a:spcPts val="0"/>
              </a:spcBef>
              <a:spcAft>
                <a:spcPts val="0"/>
              </a:spcAft>
              <a:buClrTx/>
              <a:buSzTx/>
              <a:buFont typeface="Arial"/>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Xã hội phân hóa </a:t>
            </a:r>
            <a:r>
              <a:rPr kumimoji="0" lang="en-US" sz="2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giàu nghèo</a:t>
            </a:r>
          </a:p>
          <a:p>
            <a:pPr marL="0" marR="0" lvl="0" indent="0" algn="just" defTabSz="457200" rtl="0" eaLnBrk="1" fontAlgn="auto" latinLnBrk="0" hangingPunct="1">
              <a:lnSpc>
                <a:spcPct val="100000"/>
              </a:lnSpc>
              <a:spcBef>
                <a:spcPts val="0"/>
              </a:spcBef>
              <a:spcAft>
                <a:spcPts val="0"/>
              </a:spcAft>
              <a:buClrTx/>
              <a:buSzTx/>
              <a:buFont typeface="Arial"/>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Xã hội nguyên thủy tan rã, </a:t>
            </a:r>
            <a:r>
              <a:rPr kumimoji="0" lang="en-US" sz="2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hình thành xã hội có giai cấp</a:t>
            </a:r>
          </a:p>
          <a:p>
            <a:pPr marL="0" marR="0" lvl="0" indent="0" algn="just" defTabSz="457200" rtl="0" eaLnBrk="1" fontAlgn="auto" latinLnBrk="0" hangingPunct="1">
              <a:lnSpc>
                <a:spcPct val="100000"/>
              </a:lnSpc>
              <a:spcBef>
                <a:spcPts val="0"/>
              </a:spcBef>
              <a:spcAft>
                <a:spcPts val="0"/>
              </a:spcAft>
              <a:buClrTx/>
              <a:buSzTx/>
              <a:buFont typeface="Arial"/>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Ở phương Đông xã hội phân hóa chưa triệt để </a:t>
            </a:r>
            <a:r>
              <a:rPr kumimoji="0" lang="en-US" sz="2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vì cần liên kết để làm thủy lợi và chống ngoại xâm.</a:t>
            </a:r>
          </a:p>
        </p:txBody>
      </p:sp>
      <p:pic>
        <p:nvPicPr>
          <p:cNvPr id="7" name="图片 3" descr="dbbdf7ebe7fa68866d08b93311b00402">
            <a:extLst>
              <a:ext uri="{FF2B5EF4-FFF2-40B4-BE49-F238E27FC236}">
                <a16:creationId xmlns:a16="http://schemas.microsoft.com/office/drawing/2014/main" id="{5693FA9D-3940-41D5-B70E-9221B3C161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49289" y="133350"/>
            <a:ext cx="4163773" cy="1219200"/>
          </a:xfrm>
          <a:prstGeom prst="rect">
            <a:avLst/>
          </a:prstGeom>
        </p:spPr>
      </p:pic>
    </p:spTree>
    <p:extLst>
      <p:ext uri="{BB962C8B-B14F-4D97-AF65-F5344CB8AC3E}">
        <p14:creationId xmlns:p14="http://schemas.microsoft.com/office/powerpoint/2010/main" val="3075830226"/>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3">
            <a:extLst>
              <a:ext uri="{FF2B5EF4-FFF2-40B4-BE49-F238E27FC236}">
                <a16:creationId xmlns:a16="http://schemas.microsoft.com/office/drawing/2014/main" id="{02EA8BBF-39C6-4305-8230-24328D0708BB}"/>
              </a:ext>
            </a:extLst>
          </p:cNvPr>
          <p:cNvSpPr txBox="1"/>
          <p:nvPr/>
        </p:nvSpPr>
        <p:spPr>
          <a:xfrm>
            <a:off x="62530" y="28968"/>
            <a:ext cx="5215607" cy="524567"/>
          </a:xfrm>
          <a:prstGeom prst="rect">
            <a:avLst/>
          </a:prstGeom>
          <a:solidFill>
            <a:schemeClr val="accent1">
              <a:lumMod val="40000"/>
              <a:lumOff val="60000"/>
            </a:schemeClr>
          </a:solidFill>
          <a:effectLst/>
        </p:spPr>
        <p:txBody>
          <a:bodyPr wrap="square" rtlCol="0">
            <a:spAutoFit/>
          </a:bodyPr>
          <a:lstStyle/>
          <a:p>
            <a:pPr algn="ctr" defTabSz="685800">
              <a:lnSpc>
                <a:spcPct val="130000"/>
              </a:lnSpc>
              <a:buClrTx/>
              <a:defRPr/>
            </a:pP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3.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Việt</a:t>
            </a: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 Nam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cuối</a:t>
            </a: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thời</a:t>
            </a: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kì</a:t>
            </a: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nguyên</a:t>
            </a: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thủy</a:t>
            </a:r>
            <a:endParaRPr lang="en-US" altLang="zh-CN" sz="2400" b="1" kern="1200" dirty="0">
              <a:solidFill>
                <a:srgbClr val="008000"/>
              </a:solidFill>
              <a:latin typeface="Times New Roman" panose="02020603050405020304" pitchFamily="18" charset="0"/>
              <a:cs typeface="Times New Roman" panose="02020603050405020304" pitchFamily="18" charset="0"/>
              <a:sym typeface="+mn-lt"/>
            </a:endParaRPr>
          </a:p>
        </p:txBody>
      </p:sp>
      <p:sp>
        <p:nvSpPr>
          <p:cNvPr id="5" name="TextBox 4">
            <a:extLst>
              <a:ext uri="{FF2B5EF4-FFF2-40B4-BE49-F238E27FC236}">
                <a16:creationId xmlns:a16="http://schemas.microsoft.com/office/drawing/2014/main" id="{48238BCC-23EC-4EB8-BEF0-61B4BF5D1153}"/>
              </a:ext>
            </a:extLst>
          </p:cNvPr>
          <p:cNvSpPr txBox="1"/>
          <p:nvPr/>
        </p:nvSpPr>
        <p:spPr>
          <a:xfrm>
            <a:off x="0" y="1076618"/>
            <a:ext cx="5340668" cy="646331"/>
          </a:xfrm>
          <a:prstGeom prst="rect">
            <a:avLst/>
          </a:prstGeom>
          <a:noFill/>
        </p:spPr>
        <p:txBody>
          <a:bodyPr wrap="square">
            <a:spAutoFit/>
          </a:bodyPr>
          <a:lstStyle/>
          <a:p>
            <a:pPr algn="just" defTabSz="457223">
              <a:buClrTx/>
            </a:pP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tin SGK tr.24, </a:t>
            </a:r>
            <a:r>
              <a:rPr lang="en-US" sz="1800" b="1" kern="12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25,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lượt</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6" name="Graphic 5" descr="Marker">
            <a:extLst>
              <a:ext uri="{FF2B5EF4-FFF2-40B4-BE49-F238E27FC236}">
                <a16:creationId xmlns:a16="http://schemas.microsoft.com/office/drawing/2014/main" id="{B783FE0A-1858-4D94-B77E-1C9F0A42F06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12678" y="2138380"/>
            <a:ext cx="457200" cy="457200"/>
          </a:xfrm>
          <a:prstGeom prst="rect">
            <a:avLst/>
          </a:prstGeom>
        </p:spPr>
      </p:pic>
      <p:sp>
        <p:nvSpPr>
          <p:cNvPr id="7" name="Title 2">
            <a:extLst>
              <a:ext uri="{FF2B5EF4-FFF2-40B4-BE49-F238E27FC236}">
                <a16:creationId xmlns:a16="http://schemas.microsoft.com/office/drawing/2014/main" id="{19FCD02B-FBEC-4EF6-9E72-A02E4D780E18}"/>
              </a:ext>
            </a:extLst>
          </p:cNvPr>
          <p:cNvSpPr txBox="1">
            <a:spLocks/>
          </p:cNvSpPr>
          <p:nvPr/>
        </p:nvSpPr>
        <p:spPr>
          <a:xfrm>
            <a:off x="569878" y="1968607"/>
            <a:ext cx="4619190" cy="581025"/>
          </a:xfrm>
          <a:prstGeom prst="rect">
            <a:avLst/>
          </a:prstGeom>
        </p:spPr>
        <p:style>
          <a:lnRef idx="2">
            <a:schemeClr val="accent1"/>
          </a:lnRef>
          <a:fillRef idx="1">
            <a:schemeClr val="lt1"/>
          </a:fillRef>
          <a:effectRef idx="0">
            <a:schemeClr val="accent1"/>
          </a:effectRef>
          <a:fontRef idx="minor">
            <a:schemeClr val="dk1"/>
          </a:fontRef>
        </p:style>
        <p:txBody>
          <a:bodyPr vert="horz" lIns="45720" tIns="22860" rIns="45720" bIns="22860" rtlCol="0" anchor="ctr">
            <a:noAutofit/>
          </a:bodyPr>
          <a:lstStyle>
            <a:lvl1pPr algn="ctr" defTabSz="1371600" rtl="0" eaLnBrk="1" latinLnBrk="0" hangingPunct="1">
              <a:lnSpc>
                <a:spcPct val="90000"/>
              </a:lnSpc>
              <a:spcBef>
                <a:spcPct val="0"/>
              </a:spcBef>
              <a:buNone/>
              <a:defRPr sz="3200" kern="1200">
                <a:solidFill>
                  <a:schemeClr val="tx1"/>
                </a:solidFill>
                <a:latin typeface="Times New Roman" panose="02020603050405020304" pitchFamily="18" charset="0"/>
                <a:ea typeface="+mj-ea"/>
                <a:cs typeface="Times New Roman" panose="02020603050405020304" pitchFamily="18" charset="0"/>
              </a:defRPr>
            </a:lvl1pPr>
          </a:lstStyle>
          <a:p>
            <a:pPr algn="l" defTabSz="685835">
              <a:lnSpc>
                <a:spcPct val="100000"/>
              </a:lnSpc>
              <a:buClrTx/>
            </a:pPr>
            <a:r>
              <a:rPr lang="en-US" sz="1650" b="1" i="1" dirty="0">
                <a:solidFill>
                  <a:srgbClr val="7030A0"/>
                </a:solidFill>
              </a:rPr>
              <a:t>1. </a:t>
            </a:r>
            <a:r>
              <a:rPr lang="en-US" sz="1650" b="1" i="1" dirty="0" err="1">
                <a:solidFill>
                  <a:srgbClr val="7030A0"/>
                </a:solidFill>
              </a:rPr>
              <a:t>Xác</a:t>
            </a:r>
            <a:r>
              <a:rPr lang="en-US" sz="1650" b="1" i="1" dirty="0">
                <a:solidFill>
                  <a:srgbClr val="7030A0"/>
                </a:solidFill>
              </a:rPr>
              <a:t> </a:t>
            </a:r>
            <a:r>
              <a:rPr lang="en-US" sz="1650" b="1" i="1" dirty="0" err="1">
                <a:solidFill>
                  <a:srgbClr val="7030A0"/>
                </a:solidFill>
              </a:rPr>
              <a:t>định</a:t>
            </a:r>
            <a:r>
              <a:rPr lang="en-US" sz="1650" b="1" i="1" dirty="0">
                <a:solidFill>
                  <a:srgbClr val="7030A0"/>
                </a:solidFill>
              </a:rPr>
              <a:t> </a:t>
            </a:r>
            <a:r>
              <a:rPr lang="en-US" sz="1650" b="1" i="1" dirty="0" err="1" smtClean="0">
                <a:solidFill>
                  <a:srgbClr val="7030A0"/>
                </a:solidFill>
              </a:rPr>
              <a:t>các</a:t>
            </a:r>
            <a:r>
              <a:rPr lang="en-US" sz="1650" b="1" i="1" dirty="0" smtClean="0">
                <a:solidFill>
                  <a:srgbClr val="7030A0"/>
                </a:solidFill>
              </a:rPr>
              <a:t> </a:t>
            </a:r>
            <a:r>
              <a:rPr lang="en-US" sz="1650" b="1" i="1" dirty="0" err="1">
                <a:solidFill>
                  <a:srgbClr val="7030A0"/>
                </a:solidFill>
              </a:rPr>
              <a:t>nền</a:t>
            </a:r>
            <a:r>
              <a:rPr lang="en-US" sz="1650" b="1" i="1" dirty="0">
                <a:solidFill>
                  <a:srgbClr val="7030A0"/>
                </a:solidFill>
              </a:rPr>
              <a:t> </a:t>
            </a:r>
            <a:r>
              <a:rPr lang="en-US" sz="1650" b="1" i="1" dirty="0" err="1">
                <a:solidFill>
                  <a:srgbClr val="7030A0"/>
                </a:solidFill>
              </a:rPr>
              <a:t>văn</a:t>
            </a:r>
            <a:r>
              <a:rPr lang="en-US" sz="1650" b="1" i="1" dirty="0">
                <a:solidFill>
                  <a:srgbClr val="7030A0"/>
                </a:solidFill>
              </a:rPr>
              <a:t> </a:t>
            </a:r>
            <a:r>
              <a:rPr lang="en-US" sz="1650" b="1" i="1" dirty="0" err="1">
                <a:solidFill>
                  <a:srgbClr val="7030A0"/>
                </a:solidFill>
              </a:rPr>
              <a:t>hóa</a:t>
            </a:r>
            <a:r>
              <a:rPr lang="en-US" sz="1650" b="1" i="1" dirty="0">
                <a:solidFill>
                  <a:srgbClr val="7030A0"/>
                </a:solidFill>
              </a:rPr>
              <a:t> ở </a:t>
            </a:r>
            <a:r>
              <a:rPr lang="en-US" sz="1650" b="1" i="1" dirty="0" err="1">
                <a:solidFill>
                  <a:srgbClr val="7030A0"/>
                </a:solidFill>
              </a:rPr>
              <a:t>nước</a:t>
            </a:r>
            <a:r>
              <a:rPr lang="en-US" sz="1650" b="1" i="1" dirty="0">
                <a:solidFill>
                  <a:srgbClr val="7030A0"/>
                </a:solidFill>
              </a:rPr>
              <a:t> ta </a:t>
            </a:r>
            <a:r>
              <a:rPr lang="en-US" sz="1650" b="1" i="1" dirty="0" err="1">
                <a:solidFill>
                  <a:srgbClr val="7030A0"/>
                </a:solidFill>
              </a:rPr>
              <a:t>cuối</a:t>
            </a:r>
            <a:r>
              <a:rPr lang="en-US" sz="1650" b="1" i="1" dirty="0">
                <a:solidFill>
                  <a:srgbClr val="7030A0"/>
                </a:solidFill>
              </a:rPr>
              <a:t> </a:t>
            </a:r>
            <a:r>
              <a:rPr lang="en-US" sz="1650" b="1" i="1" dirty="0" err="1">
                <a:solidFill>
                  <a:srgbClr val="7030A0"/>
                </a:solidFill>
              </a:rPr>
              <a:t>thời</a:t>
            </a:r>
            <a:r>
              <a:rPr lang="en-US" sz="1650" b="1" i="1" dirty="0">
                <a:solidFill>
                  <a:srgbClr val="7030A0"/>
                </a:solidFill>
              </a:rPr>
              <a:t> </a:t>
            </a:r>
            <a:r>
              <a:rPr lang="en-US" sz="1650" b="1" i="1" dirty="0" err="1">
                <a:solidFill>
                  <a:srgbClr val="7030A0"/>
                </a:solidFill>
              </a:rPr>
              <a:t>nguyên</a:t>
            </a:r>
            <a:r>
              <a:rPr lang="en-US" sz="1650" b="1" i="1" dirty="0">
                <a:solidFill>
                  <a:srgbClr val="7030A0"/>
                </a:solidFill>
              </a:rPr>
              <a:t> </a:t>
            </a:r>
            <a:r>
              <a:rPr lang="en-US" sz="1650" b="1" i="1" dirty="0" err="1" smtClean="0">
                <a:solidFill>
                  <a:srgbClr val="7030A0"/>
                </a:solidFill>
              </a:rPr>
              <a:t>thủy</a:t>
            </a:r>
            <a:r>
              <a:rPr lang="en-US" sz="1650" b="1" i="1" dirty="0" smtClean="0">
                <a:solidFill>
                  <a:srgbClr val="7030A0"/>
                </a:solidFill>
              </a:rPr>
              <a:t>?</a:t>
            </a:r>
            <a:endParaRPr lang="en-US" sz="1650" b="1" i="1" dirty="0">
              <a:solidFill>
                <a:srgbClr val="7030A0"/>
              </a:solidFill>
            </a:endParaRPr>
          </a:p>
        </p:txBody>
      </p:sp>
      <p:sp>
        <p:nvSpPr>
          <p:cNvPr id="8" name="Title 2">
            <a:extLst>
              <a:ext uri="{FF2B5EF4-FFF2-40B4-BE49-F238E27FC236}">
                <a16:creationId xmlns:a16="http://schemas.microsoft.com/office/drawing/2014/main" id="{57BB3E3B-8B88-4631-8690-C00F013E1203}"/>
              </a:ext>
            </a:extLst>
          </p:cNvPr>
          <p:cNvSpPr txBox="1">
            <a:spLocks/>
          </p:cNvSpPr>
          <p:nvPr/>
        </p:nvSpPr>
        <p:spPr>
          <a:xfrm>
            <a:off x="580598" y="2595580"/>
            <a:ext cx="4657292" cy="770107"/>
          </a:xfrm>
          <a:prstGeom prst="rect">
            <a:avLst/>
          </a:prstGeom>
        </p:spPr>
        <p:style>
          <a:lnRef idx="2">
            <a:schemeClr val="accent1"/>
          </a:lnRef>
          <a:fillRef idx="1">
            <a:schemeClr val="lt1"/>
          </a:fillRef>
          <a:effectRef idx="0">
            <a:schemeClr val="accent1"/>
          </a:effectRef>
          <a:fontRef idx="minor">
            <a:schemeClr val="dk1"/>
          </a:fontRef>
        </p:style>
        <p:txBody>
          <a:bodyPr vert="horz" lIns="45720" tIns="22860" rIns="45720" bIns="22860" rtlCol="0" anchor="ctr">
            <a:noAutofit/>
          </a:bodyPr>
          <a:lstStyle>
            <a:lvl1pPr algn="ctr" defTabSz="1371600" rtl="0" eaLnBrk="1" latinLnBrk="0" hangingPunct="1">
              <a:lnSpc>
                <a:spcPct val="90000"/>
              </a:lnSpc>
              <a:spcBef>
                <a:spcPct val="0"/>
              </a:spcBef>
              <a:buNone/>
              <a:defRPr sz="3200" kern="1200">
                <a:solidFill>
                  <a:schemeClr val="tx1"/>
                </a:solidFill>
                <a:latin typeface="Times New Roman" panose="02020603050405020304" pitchFamily="18" charset="0"/>
                <a:ea typeface="+mj-ea"/>
                <a:cs typeface="Times New Roman" panose="02020603050405020304" pitchFamily="18" charset="0"/>
              </a:defRPr>
            </a:lvl1pPr>
          </a:lstStyle>
          <a:p>
            <a:pPr algn="l" defTabSz="685835">
              <a:lnSpc>
                <a:spcPct val="170000"/>
              </a:lnSpc>
              <a:buClrTx/>
            </a:pPr>
            <a:r>
              <a:rPr lang="en-US" sz="1650" b="1" i="1" dirty="0">
                <a:solidFill>
                  <a:srgbClr val="7030A0"/>
                </a:solidFill>
              </a:rPr>
              <a:t>2. </a:t>
            </a:r>
            <a:r>
              <a:rPr lang="en-US" sz="1650" b="1" i="1" dirty="0" err="1" smtClean="0">
                <a:solidFill>
                  <a:srgbClr val="7030A0"/>
                </a:solidFill>
              </a:rPr>
              <a:t>Những</a:t>
            </a:r>
            <a:r>
              <a:rPr lang="en-US" sz="1650" b="1" i="1" dirty="0" smtClean="0">
                <a:solidFill>
                  <a:srgbClr val="7030A0"/>
                </a:solidFill>
              </a:rPr>
              <a:t> </a:t>
            </a:r>
            <a:r>
              <a:rPr lang="en-US" sz="1650" b="1" i="1" dirty="0" err="1" smtClean="0">
                <a:solidFill>
                  <a:srgbClr val="7030A0"/>
                </a:solidFill>
              </a:rPr>
              <a:t>chuyển</a:t>
            </a:r>
            <a:r>
              <a:rPr lang="en-US" sz="1650" b="1" i="1" dirty="0" smtClean="0">
                <a:solidFill>
                  <a:srgbClr val="7030A0"/>
                </a:solidFill>
              </a:rPr>
              <a:t> </a:t>
            </a:r>
            <a:r>
              <a:rPr lang="en-US" sz="1650" b="1" i="1" dirty="0" err="1" smtClean="0">
                <a:solidFill>
                  <a:srgbClr val="7030A0"/>
                </a:solidFill>
              </a:rPr>
              <a:t>biến</a:t>
            </a:r>
            <a:r>
              <a:rPr lang="en-US" sz="1650" b="1" i="1" dirty="0" smtClean="0">
                <a:solidFill>
                  <a:srgbClr val="7030A0"/>
                </a:solidFill>
              </a:rPr>
              <a:t> </a:t>
            </a:r>
            <a:r>
              <a:rPr lang="en-US" sz="1650" b="1" i="1" dirty="0" err="1" smtClean="0">
                <a:solidFill>
                  <a:srgbClr val="7030A0"/>
                </a:solidFill>
              </a:rPr>
              <a:t>về</a:t>
            </a:r>
            <a:r>
              <a:rPr lang="en-US" sz="1650" b="1" i="1" dirty="0" smtClean="0">
                <a:solidFill>
                  <a:srgbClr val="7030A0"/>
                </a:solidFill>
              </a:rPr>
              <a:t> </a:t>
            </a:r>
            <a:r>
              <a:rPr lang="en-US" sz="1650" b="1" i="1" dirty="0" err="1" smtClean="0">
                <a:solidFill>
                  <a:srgbClr val="7030A0"/>
                </a:solidFill>
              </a:rPr>
              <a:t>công</a:t>
            </a:r>
            <a:r>
              <a:rPr lang="en-US" sz="1650" b="1" i="1" dirty="0" smtClean="0">
                <a:solidFill>
                  <a:srgbClr val="7030A0"/>
                </a:solidFill>
              </a:rPr>
              <a:t> </a:t>
            </a:r>
            <a:r>
              <a:rPr lang="en-US" sz="1650" b="1" i="1" dirty="0" err="1" smtClean="0">
                <a:solidFill>
                  <a:srgbClr val="7030A0"/>
                </a:solidFill>
              </a:rPr>
              <a:t>cụ</a:t>
            </a:r>
            <a:r>
              <a:rPr lang="en-US" sz="1650" b="1" i="1" dirty="0" smtClean="0">
                <a:solidFill>
                  <a:srgbClr val="7030A0"/>
                </a:solidFill>
              </a:rPr>
              <a:t> </a:t>
            </a:r>
            <a:r>
              <a:rPr lang="en-US" sz="1650" b="1" i="1" dirty="0" err="1" smtClean="0">
                <a:solidFill>
                  <a:srgbClr val="7030A0"/>
                </a:solidFill>
              </a:rPr>
              <a:t>sản</a:t>
            </a:r>
            <a:r>
              <a:rPr lang="en-US" sz="1650" b="1" i="1" dirty="0" smtClean="0">
                <a:solidFill>
                  <a:srgbClr val="7030A0"/>
                </a:solidFill>
              </a:rPr>
              <a:t> </a:t>
            </a:r>
            <a:r>
              <a:rPr lang="en-US" sz="1650" b="1" i="1" dirty="0" err="1" smtClean="0">
                <a:solidFill>
                  <a:srgbClr val="7030A0"/>
                </a:solidFill>
              </a:rPr>
              <a:t>xuất</a:t>
            </a:r>
            <a:r>
              <a:rPr lang="en-US" sz="1650" b="1" i="1" dirty="0" smtClean="0">
                <a:solidFill>
                  <a:srgbClr val="7030A0"/>
                </a:solidFill>
              </a:rPr>
              <a:t> qua </a:t>
            </a:r>
            <a:r>
              <a:rPr lang="en-US" sz="1650" b="1" i="1" dirty="0" err="1" smtClean="0">
                <a:solidFill>
                  <a:srgbClr val="7030A0"/>
                </a:solidFill>
              </a:rPr>
              <a:t>các</a:t>
            </a:r>
            <a:r>
              <a:rPr lang="en-US" sz="1650" b="1" i="1" dirty="0" smtClean="0">
                <a:solidFill>
                  <a:srgbClr val="7030A0"/>
                </a:solidFill>
              </a:rPr>
              <a:t> </a:t>
            </a:r>
            <a:r>
              <a:rPr lang="en-US" sz="1650" b="1" i="1" dirty="0" err="1" smtClean="0">
                <a:solidFill>
                  <a:srgbClr val="7030A0"/>
                </a:solidFill>
              </a:rPr>
              <a:t>nền</a:t>
            </a:r>
            <a:r>
              <a:rPr lang="en-US" sz="1650" b="1" i="1" dirty="0" smtClean="0">
                <a:solidFill>
                  <a:srgbClr val="7030A0"/>
                </a:solidFill>
              </a:rPr>
              <a:t> </a:t>
            </a:r>
            <a:r>
              <a:rPr lang="en-US" sz="1650" b="1" i="1" dirty="0" err="1" smtClean="0">
                <a:solidFill>
                  <a:srgbClr val="7030A0"/>
                </a:solidFill>
              </a:rPr>
              <a:t>văn</a:t>
            </a:r>
            <a:r>
              <a:rPr lang="en-US" sz="1650" b="1" i="1" dirty="0" smtClean="0">
                <a:solidFill>
                  <a:srgbClr val="7030A0"/>
                </a:solidFill>
              </a:rPr>
              <a:t> </a:t>
            </a:r>
            <a:r>
              <a:rPr lang="en-US" sz="1650" b="1" i="1" dirty="0" err="1" smtClean="0">
                <a:solidFill>
                  <a:srgbClr val="7030A0"/>
                </a:solidFill>
              </a:rPr>
              <a:t>hóa</a:t>
            </a:r>
            <a:r>
              <a:rPr lang="en-US" sz="1650" b="1" i="1" dirty="0" smtClean="0">
                <a:solidFill>
                  <a:srgbClr val="7030A0"/>
                </a:solidFill>
              </a:rPr>
              <a:t>?</a:t>
            </a:r>
            <a:endParaRPr lang="en-US" sz="1650" b="1" i="1" dirty="0">
              <a:solidFill>
                <a:srgbClr val="7030A0"/>
              </a:solidFill>
            </a:endParaRPr>
          </a:p>
        </p:txBody>
      </p:sp>
      <p:sp>
        <p:nvSpPr>
          <p:cNvPr id="9" name="Title 2">
            <a:extLst>
              <a:ext uri="{FF2B5EF4-FFF2-40B4-BE49-F238E27FC236}">
                <a16:creationId xmlns:a16="http://schemas.microsoft.com/office/drawing/2014/main" id="{775DA918-C5D9-449D-AD60-B393498E29DA}"/>
              </a:ext>
            </a:extLst>
          </p:cNvPr>
          <p:cNvSpPr txBox="1">
            <a:spLocks/>
          </p:cNvSpPr>
          <p:nvPr/>
        </p:nvSpPr>
        <p:spPr>
          <a:xfrm>
            <a:off x="599650" y="3398935"/>
            <a:ext cx="4619189" cy="618716"/>
          </a:xfrm>
          <a:prstGeom prst="rect">
            <a:avLst/>
          </a:prstGeom>
        </p:spPr>
        <p:style>
          <a:lnRef idx="2">
            <a:schemeClr val="accent1"/>
          </a:lnRef>
          <a:fillRef idx="1">
            <a:schemeClr val="lt1"/>
          </a:fillRef>
          <a:effectRef idx="0">
            <a:schemeClr val="accent1"/>
          </a:effectRef>
          <a:fontRef idx="minor">
            <a:schemeClr val="dk1"/>
          </a:fontRef>
        </p:style>
        <p:txBody>
          <a:bodyPr vert="horz" lIns="45720" tIns="22860" rIns="45720" bIns="22860" rtlCol="0" anchor="ctr">
            <a:noAutofit/>
          </a:bodyPr>
          <a:lstStyle>
            <a:lvl1pPr algn="ctr" defTabSz="1371600" rtl="0" eaLnBrk="1" latinLnBrk="0" hangingPunct="1">
              <a:lnSpc>
                <a:spcPct val="90000"/>
              </a:lnSpc>
              <a:spcBef>
                <a:spcPct val="0"/>
              </a:spcBef>
              <a:buNone/>
              <a:defRPr sz="3200" kern="1200">
                <a:solidFill>
                  <a:schemeClr val="tx1"/>
                </a:solidFill>
                <a:latin typeface="Times New Roman" panose="02020603050405020304" pitchFamily="18" charset="0"/>
                <a:ea typeface="+mj-ea"/>
                <a:cs typeface="Times New Roman" panose="02020603050405020304" pitchFamily="18" charset="0"/>
              </a:defRPr>
            </a:lvl1pPr>
          </a:lstStyle>
          <a:p>
            <a:pPr algn="l" defTabSz="685835">
              <a:lnSpc>
                <a:spcPct val="100000"/>
              </a:lnSpc>
              <a:buClrTx/>
            </a:pPr>
            <a:r>
              <a:rPr lang="en-US" sz="1650" b="1" i="1" dirty="0">
                <a:solidFill>
                  <a:srgbClr val="7030A0"/>
                </a:solidFill>
              </a:rPr>
              <a:t>3. Phạm vi </a:t>
            </a:r>
            <a:r>
              <a:rPr lang="en-US" sz="1650" b="1" i="1" dirty="0" err="1">
                <a:solidFill>
                  <a:srgbClr val="7030A0"/>
                </a:solidFill>
              </a:rPr>
              <a:t>cư</a:t>
            </a:r>
            <a:r>
              <a:rPr lang="en-US" sz="1650" b="1" i="1" dirty="0">
                <a:solidFill>
                  <a:srgbClr val="7030A0"/>
                </a:solidFill>
              </a:rPr>
              <a:t> </a:t>
            </a:r>
            <a:r>
              <a:rPr lang="en-US" sz="1650" b="1" i="1" dirty="0" err="1">
                <a:solidFill>
                  <a:srgbClr val="7030A0"/>
                </a:solidFill>
              </a:rPr>
              <a:t>trú</a:t>
            </a:r>
            <a:r>
              <a:rPr lang="en-US" sz="1650" b="1" i="1" dirty="0">
                <a:solidFill>
                  <a:srgbClr val="7030A0"/>
                </a:solidFill>
              </a:rPr>
              <a:t> </a:t>
            </a:r>
            <a:r>
              <a:rPr lang="en-US" sz="1650" b="1" i="1" dirty="0" err="1">
                <a:solidFill>
                  <a:srgbClr val="7030A0"/>
                </a:solidFill>
              </a:rPr>
              <a:t>có</a:t>
            </a:r>
            <a:r>
              <a:rPr lang="en-US" sz="1650" b="1" i="1" dirty="0">
                <a:solidFill>
                  <a:srgbClr val="7030A0"/>
                </a:solidFill>
              </a:rPr>
              <a:t> </a:t>
            </a:r>
            <a:r>
              <a:rPr lang="en-US" sz="1650" b="1" i="1" dirty="0" err="1">
                <a:solidFill>
                  <a:srgbClr val="7030A0"/>
                </a:solidFill>
              </a:rPr>
              <a:t>gì</a:t>
            </a:r>
            <a:r>
              <a:rPr lang="en-US" sz="1650" b="1" i="1" dirty="0">
                <a:solidFill>
                  <a:srgbClr val="7030A0"/>
                </a:solidFill>
              </a:rPr>
              <a:t> </a:t>
            </a:r>
            <a:r>
              <a:rPr lang="en-US" sz="1650" b="1" i="1" dirty="0" err="1">
                <a:solidFill>
                  <a:srgbClr val="7030A0"/>
                </a:solidFill>
              </a:rPr>
              <a:t>thay</a:t>
            </a:r>
            <a:r>
              <a:rPr lang="en-US" sz="1650" b="1" i="1" dirty="0">
                <a:solidFill>
                  <a:srgbClr val="7030A0"/>
                </a:solidFill>
              </a:rPr>
              <a:t> </a:t>
            </a:r>
            <a:r>
              <a:rPr lang="en-US" sz="1650" b="1" i="1" dirty="0" err="1">
                <a:solidFill>
                  <a:srgbClr val="7030A0"/>
                </a:solidFill>
              </a:rPr>
              <a:t>đổi</a:t>
            </a:r>
            <a:r>
              <a:rPr lang="en-US" sz="1650" b="1" i="1" dirty="0">
                <a:solidFill>
                  <a:srgbClr val="7030A0"/>
                </a:solidFill>
              </a:rPr>
              <a:t> so </a:t>
            </a:r>
            <a:r>
              <a:rPr lang="en-US" sz="1650" b="1" i="1" dirty="0" err="1">
                <a:solidFill>
                  <a:srgbClr val="7030A0"/>
                </a:solidFill>
              </a:rPr>
              <a:t>với</a:t>
            </a:r>
            <a:r>
              <a:rPr lang="en-US" sz="1650" b="1" i="1" dirty="0">
                <a:solidFill>
                  <a:srgbClr val="7030A0"/>
                </a:solidFill>
              </a:rPr>
              <a:t> </a:t>
            </a:r>
            <a:r>
              <a:rPr lang="en-US" sz="1650" b="1" i="1" dirty="0" err="1">
                <a:solidFill>
                  <a:srgbClr val="7030A0"/>
                </a:solidFill>
              </a:rPr>
              <a:t>thời</a:t>
            </a:r>
            <a:r>
              <a:rPr lang="en-US" sz="1650" b="1" i="1" dirty="0">
                <a:solidFill>
                  <a:srgbClr val="7030A0"/>
                </a:solidFill>
              </a:rPr>
              <a:t> </a:t>
            </a:r>
            <a:r>
              <a:rPr lang="en-US" sz="1650" b="1" i="1" dirty="0" err="1">
                <a:solidFill>
                  <a:srgbClr val="7030A0"/>
                </a:solidFill>
              </a:rPr>
              <a:t>kì</a:t>
            </a:r>
            <a:r>
              <a:rPr lang="en-US" sz="1650" b="1" i="1" dirty="0">
                <a:solidFill>
                  <a:srgbClr val="7030A0"/>
                </a:solidFill>
              </a:rPr>
              <a:t> </a:t>
            </a:r>
            <a:r>
              <a:rPr lang="en-US" sz="1650" b="1" i="1" dirty="0" err="1">
                <a:solidFill>
                  <a:srgbClr val="7030A0"/>
                </a:solidFill>
              </a:rPr>
              <a:t>đồ</a:t>
            </a:r>
            <a:r>
              <a:rPr lang="en-US" sz="1650" b="1" i="1" dirty="0">
                <a:solidFill>
                  <a:srgbClr val="7030A0"/>
                </a:solidFill>
              </a:rPr>
              <a:t> </a:t>
            </a:r>
            <a:r>
              <a:rPr lang="en-US" sz="1650" b="1" i="1" dirty="0" err="1">
                <a:solidFill>
                  <a:srgbClr val="7030A0"/>
                </a:solidFill>
              </a:rPr>
              <a:t>đá</a:t>
            </a:r>
            <a:r>
              <a:rPr lang="en-US" sz="1650" b="1" i="1" dirty="0">
                <a:solidFill>
                  <a:srgbClr val="7030A0"/>
                </a:solidFill>
              </a:rPr>
              <a:t>?</a:t>
            </a:r>
          </a:p>
        </p:txBody>
      </p:sp>
      <p:sp>
        <p:nvSpPr>
          <p:cNvPr id="10" name="Title 2">
            <a:extLst>
              <a:ext uri="{FF2B5EF4-FFF2-40B4-BE49-F238E27FC236}">
                <a16:creationId xmlns:a16="http://schemas.microsoft.com/office/drawing/2014/main" id="{E8F6B40C-D166-4C9D-AE37-7C8C725F69A3}"/>
              </a:ext>
            </a:extLst>
          </p:cNvPr>
          <p:cNvSpPr txBox="1">
            <a:spLocks/>
          </p:cNvSpPr>
          <p:nvPr/>
        </p:nvSpPr>
        <p:spPr>
          <a:xfrm>
            <a:off x="612762" y="4142305"/>
            <a:ext cx="4605338" cy="531047"/>
          </a:xfrm>
          <a:prstGeom prst="rect">
            <a:avLst/>
          </a:prstGeom>
        </p:spPr>
        <p:style>
          <a:lnRef idx="2">
            <a:schemeClr val="accent1"/>
          </a:lnRef>
          <a:fillRef idx="1">
            <a:schemeClr val="lt1"/>
          </a:fillRef>
          <a:effectRef idx="0">
            <a:schemeClr val="accent1"/>
          </a:effectRef>
          <a:fontRef idx="minor">
            <a:schemeClr val="dk1"/>
          </a:fontRef>
        </p:style>
        <p:txBody>
          <a:bodyPr vert="horz" lIns="45720" tIns="22860" rIns="45720" bIns="22860" rtlCol="0" anchor="ctr">
            <a:noAutofit/>
          </a:bodyPr>
          <a:lstStyle>
            <a:lvl1pPr algn="ctr" defTabSz="1371600" rtl="0" eaLnBrk="1" latinLnBrk="0" hangingPunct="1">
              <a:lnSpc>
                <a:spcPct val="90000"/>
              </a:lnSpc>
              <a:spcBef>
                <a:spcPct val="0"/>
              </a:spcBef>
              <a:buNone/>
              <a:defRPr sz="3200" kern="1200">
                <a:solidFill>
                  <a:schemeClr val="tx1"/>
                </a:solidFill>
                <a:latin typeface="Times New Roman" panose="02020603050405020304" pitchFamily="18" charset="0"/>
                <a:ea typeface="+mj-ea"/>
                <a:cs typeface="Times New Roman" panose="02020603050405020304" pitchFamily="18" charset="0"/>
              </a:defRPr>
            </a:lvl1pPr>
          </a:lstStyle>
          <a:p>
            <a:pPr algn="l" defTabSz="685835">
              <a:lnSpc>
                <a:spcPct val="100000"/>
              </a:lnSpc>
              <a:buClrTx/>
            </a:pPr>
            <a:r>
              <a:rPr lang="en-US" sz="1650" b="1" i="1" dirty="0">
                <a:solidFill>
                  <a:srgbClr val="7030A0"/>
                </a:solidFill>
              </a:rPr>
              <a:t>4. Minh </a:t>
            </a:r>
            <a:r>
              <a:rPr lang="en-US" sz="1650" b="1" i="1" dirty="0" err="1">
                <a:solidFill>
                  <a:srgbClr val="7030A0"/>
                </a:solidFill>
              </a:rPr>
              <a:t>chứng</a:t>
            </a:r>
            <a:r>
              <a:rPr lang="en-US" sz="1650" b="1" i="1" dirty="0">
                <a:solidFill>
                  <a:srgbClr val="7030A0"/>
                </a:solidFill>
              </a:rPr>
              <a:t> </a:t>
            </a:r>
            <a:r>
              <a:rPr lang="en-US" sz="1650" b="1" i="1" dirty="0" err="1">
                <a:solidFill>
                  <a:srgbClr val="7030A0"/>
                </a:solidFill>
              </a:rPr>
              <a:t>nào</a:t>
            </a:r>
            <a:r>
              <a:rPr lang="en-US" sz="1650" b="1" i="1" dirty="0">
                <a:solidFill>
                  <a:srgbClr val="7030A0"/>
                </a:solidFill>
              </a:rPr>
              <a:t> </a:t>
            </a:r>
            <a:r>
              <a:rPr lang="en-US" sz="1650" b="1" i="1" dirty="0" err="1">
                <a:solidFill>
                  <a:srgbClr val="7030A0"/>
                </a:solidFill>
              </a:rPr>
              <a:t>cho</a:t>
            </a:r>
            <a:r>
              <a:rPr lang="en-US" sz="1650" b="1" i="1" dirty="0">
                <a:solidFill>
                  <a:srgbClr val="7030A0"/>
                </a:solidFill>
              </a:rPr>
              <a:t> </a:t>
            </a:r>
            <a:r>
              <a:rPr lang="en-US" sz="1650" b="1" i="1" dirty="0" err="1">
                <a:solidFill>
                  <a:srgbClr val="7030A0"/>
                </a:solidFill>
              </a:rPr>
              <a:t>thấy</a:t>
            </a:r>
            <a:r>
              <a:rPr lang="en-US" sz="1650" b="1" i="1" dirty="0">
                <a:solidFill>
                  <a:srgbClr val="7030A0"/>
                </a:solidFill>
              </a:rPr>
              <a:t> </a:t>
            </a:r>
            <a:r>
              <a:rPr lang="en-US" sz="1650" b="1" i="1" dirty="0" err="1">
                <a:solidFill>
                  <a:srgbClr val="7030A0"/>
                </a:solidFill>
              </a:rPr>
              <a:t>các</a:t>
            </a:r>
            <a:r>
              <a:rPr lang="en-US" sz="1650" b="1" i="1" dirty="0">
                <a:solidFill>
                  <a:srgbClr val="7030A0"/>
                </a:solidFill>
              </a:rPr>
              <a:t> </a:t>
            </a:r>
            <a:r>
              <a:rPr lang="en-US" sz="1650" b="1" i="1" dirty="0" err="1">
                <a:solidFill>
                  <a:srgbClr val="7030A0"/>
                </a:solidFill>
              </a:rPr>
              <a:t>nền</a:t>
            </a:r>
            <a:r>
              <a:rPr lang="en-US" sz="1650" b="1" i="1" dirty="0">
                <a:solidFill>
                  <a:srgbClr val="7030A0"/>
                </a:solidFill>
              </a:rPr>
              <a:t> </a:t>
            </a:r>
            <a:r>
              <a:rPr lang="en-US" sz="1650" b="1" i="1" dirty="0" err="1">
                <a:solidFill>
                  <a:srgbClr val="7030A0"/>
                </a:solidFill>
              </a:rPr>
              <a:t>văn</a:t>
            </a:r>
            <a:r>
              <a:rPr lang="en-US" sz="1650" b="1" i="1" dirty="0">
                <a:solidFill>
                  <a:srgbClr val="7030A0"/>
                </a:solidFill>
              </a:rPr>
              <a:t> </a:t>
            </a:r>
            <a:r>
              <a:rPr lang="en-US" sz="1650" b="1" i="1" dirty="0" err="1">
                <a:solidFill>
                  <a:srgbClr val="7030A0"/>
                </a:solidFill>
              </a:rPr>
              <a:t>hóa</a:t>
            </a:r>
            <a:r>
              <a:rPr lang="en-US" sz="1650" b="1" i="1" dirty="0">
                <a:solidFill>
                  <a:srgbClr val="7030A0"/>
                </a:solidFill>
              </a:rPr>
              <a:t> </a:t>
            </a:r>
            <a:r>
              <a:rPr lang="en-US" sz="1650" b="1" i="1" dirty="0" err="1">
                <a:solidFill>
                  <a:srgbClr val="7030A0"/>
                </a:solidFill>
              </a:rPr>
              <a:t>này</a:t>
            </a:r>
            <a:r>
              <a:rPr lang="en-US" sz="1650" b="1" i="1" dirty="0">
                <a:solidFill>
                  <a:srgbClr val="7030A0"/>
                </a:solidFill>
              </a:rPr>
              <a:t> </a:t>
            </a:r>
            <a:r>
              <a:rPr lang="en-US" sz="1650" b="1" i="1" dirty="0" err="1">
                <a:solidFill>
                  <a:srgbClr val="7030A0"/>
                </a:solidFill>
              </a:rPr>
              <a:t>đã</a:t>
            </a:r>
            <a:r>
              <a:rPr lang="en-US" sz="1650" b="1" i="1" dirty="0">
                <a:solidFill>
                  <a:srgbClr val="7030A0"/>
                </a:solidFill>
              </a:rPr>
              <a:t> </a:t>
            </a:r>
            <a:r>
              <a:rPr lang="en-US" sz="1650" b="1" i="1" dirty="0" err="1">
                <a:solidFill>
                  <a:srgbClr val="7030A0"/>
                </a:solidFill>
              </a:rPr>
              <a:t>phát</a:t>
            </a:r>
            <a:r>
              <a:rPr lang="en-US" sz="1650" b="1" i="1" dirty="0">
                <a:solidFill>
                  <a:srgbClr val="7030A0"/>
                </a:solidFill>
              </a:rPr>
              <a:t> </a:t>
            </a:r>
            <a:r>
              <a:rPr lang="en-US" sz="1650" b="1" i="1" dirty="0" err="1">
                <a:solidFill>
                  <a:srgbClr val="7030A0"/>
                </a:solidFill>
              </a:rPr>
              <a:t>triển</a:t>
            </a:r>
            <a:r>
              <a:rPr lang="en-US" sz="1650" b="1" i="1" dirty="0">
                <a:solidFill>
                  <a:srgbClr val="7030A0"/>
                </a:solidFill>
              </a:rPr>
              <a:t> </a:t>
            </a:r>
            <a:r>
              <a:rPr lang="en-US" sz="1650" b="1" i="1" dirty="0" err="1">
                <a:solidFill>
                  <a:srgbClr val="7030A0"/>
                </a:solidFill>
              </a:rPr>
              <a:t>nghề</a:t>
            </a:r>
            <a:r>
              <a:rPr lang="en-US" sz="1650" b="1" i="1" dirty="0">
                <a:solidFill>
                  <a:srgbClr val="7030A0"/>
                </a:solidFill>
              </a:rPr>
              <a:t> </a:t>
            </a:r>
            <a:r>
              <a:rPr lang="en-US" sz="1650" b="1" i="1" dirty="0" err="1">
                <a:solidFill>
                  <a:srgbClr val="7030A0"/>
                </a:solidFill>
              </a:rPr>
              <a:t>nông</a:t>
            </a:r>
            <a:r>
              <a:rPr lang="en-US" sz="1650" b="1" i="1" dirty="0">
                <a:solidFill>
                  <a:srgbClr val="7030A0"/>
                </a:solidFill>
              </a:rPr>
              <a:t>?</a:t>
            </a:r>
          </a:p>
        </p:txBody>
      </p:sp>
      <p:pic>
        <p:nvPicPr>
          <p:cNvPr id="11" name="Graphic 10" descr="Wi Fi">
            <a:extLst>
              <a:ext uri="{FF2B5EF4-FFF2-40B4-BE49-F238E27FC236}">
                <a16:creationId xmlns:a16="http://schemas.microsoft.com/office/drawing/2014/main" id="{1BCCCD68-ED65-4880-BD18-1FD211CD901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23398" y="3365687"/>
            <a:ext cx="457200" cy="457200"/>
          </a:xfrm>
          <a:prstGeom prst="rect">
            <a:avLst/>
          </a:prstGeom>
        </p:spPr>
      </p:pic>
      <p:pic>
        <p:nvPicPr>
          <p:cNvPr id="12" name="Graphic 11" descr="Open hand with plant">
            <a:extLst>
              <a:ext uri="{FF2B5EF4-FFF2-40B4-BE49-F238E27FC236}">
                <a16:creationId xmlns:a16="http://schemas.microsoft.com/office/drawing/2014/main" id="{FF289AC3-4797-484E-9385-71D6A4C9D89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4674" y="3992660"/>
            <a:ext cx="457200" cy="457200"/>
          </a:xfrm>
          <a:prstGeom prst="rect">
            <a:avLst/>
          </a:prstGeom>
        </p:spPr>
      </p:pic>
      <p:pic>
        <p:nvPicPr>
          <p:cNvPr id="13" name="Graphic 12" descr="Sunset scene">
            <a:extLst>
              <a:ext uri="{FF2B5EF4-FFF2-40B4-BE49-F238E27FC236}">
                <a16:creationId xmlns:a16="http://schemas.microsoft.com/office/drawing/2014/main" id="{55D3B6E7-E3DD-4C36-AB78-76ABC34BB14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12678" y="2820578"/>
            <a:ext cx="457200" cy="457200"/>
          </a:xfrm>
          <a:prstGeom prst="rect">
            <a:avLst/>
          </a:prstGeom>
        </p:spPr>
      </p:pic>
    </p:spTree>
    <p:extLst>
      <p:ext uri="{BB962C8B-B14F-4D97-AF65-F5344CB8AC3E}">
        <p14:creationId xmlns:p14="http://schemas.microsoft.com/office/powerpoint/2010/main" val="380369072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animBg="1"/>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3">
            <a:extLst>
              <a:ext uri="{FF2B5EF4-FFF2-40B4-BE49-F238E27FC236}">
                <a16:creationId xmlns:a16="http://schemas.microsoft.com/office/drawing/2014/main" id="{2809748D-1DE6-4278-980E-E2D6918F41C0}"/>
              </a:ext>
            </a:extLst>
          </p:cNvPr>
          <p:cNvSpPr txBox="1"/>
          <p:nvPr/>
        </p:nvSpPr>
        <p:spPr>
          <a:xfrm>
            <a:off x="777523" y="42247"/>
            <a:ext cx="5215607" cy="524567"/>
          </a:xfrm>
          <a:prstGeom prst="rect">
            <a:avLst/>
          </a:prstGeom>
          <a:solidFill>
            <a:schemeClr val="accent1">
              <a:lumMod val="40000"/>
              <a:lumOff val="60000"/>
            </a:schemeClr>
          </a:solidFill>
          <a:effectLst/>
        </p:spPr>
        <p:txBody>
          <a:bodyPr wrap="square" rtlCol="0">
            <a:spAutoFit/>
          </a:bodyPr>
          <a:lstStyle/>
          <a:p>
            <a:pPr algn="ctr" defTabSz="685800">
              <a:lnSpc>
                <a:spcPct val="130000"/>
              </a:lnSpc>
              <a:buClrTx/>
              <a:defRPr/>
            </a:pP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3.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Việt</a:t>
            </a: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 Nam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cuối</a:t>
            </a: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thời</a:t>
            </a: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kì</a:t>
            </a: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nguyên</a:t>
            </a: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thủy</a:t>
            </a:r>
            <a:endParaRPr lang="en-US" altLang="zh-CN" sz="2400" b="1" kern="1200" dirty="0">
              <a:solidFill>
                <a:srgbClr val="008000"/>
              </a:solidFill>
              <a:latin typeface="Times New Roman" panose="02020603050405020304" pitchFamily="18" charset="0"/>
              <a:cs typeface="Times New Roman" panose="02020603050405020304" pitchFamily="18" charset="0"/>
              <a:sym typeface="+mn-lt"/>
            </a:endParaRPr>
          </a:p>
        </p:txBody>
      </p:sp>
      <p:pic>
        <p:nvPicPr>
          <p:cNvPr id="5" name="Picture 4">
            <a:extLst>
              <a:ext uri="{FF2B5EF4-FFF2-40B4-BE49-F238E27FC236}">
                <a16:creationId xmlns:a16="http://schemas.microsoft.com/office/drawing/2014/main" id="{E07E958B-78D7-4628-891F-DAA794E543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92" y="2544896"/>
            <a:ext cx="4396593" cy="2529807"/>
          </a:xfrm>
          <a:prstGeom prst="rect">
            <a:avLst/>
          </a:prstGeom>
        </p:spPr>
      </p:pic>
      <p:pic>
        <p:nvPicPr>
          <p:cNvPr id="7" name="Picture 6">
            <a:extLst>
              <a:ext uri="{FF2B5EF4-FFF2-40B4-BE49-F238E27FC236}">
                <a16:creationId xmlns:a16="http://schemas.microsoft.com/office/drawing/2014/main" id="{D8E5DB27-6A23-49F2-B86F-35D6841E3D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1" y="947327"/>
            <a:ext cx="4800599" cy="2067747"/>
          </a:xfrm>
          <a:prstGeom prst="rect">
            <a:avLst/>
          </a:prstGeom>
        </p:spPr>
      </p:pic>
      <p:pic>
        <p:nvPicPr>
          <p:cNvPr id="8" name="图片 1">
            <a:extLst>
              <a:ext uri="{FF2B5EF4-FFF2-40B4-BE49-F238E27FC236}">
                <a16:creationId xmlns:a16="http://schemas.microsoft.com/office/drawing/2014/main" id="{8C1026D0-C25D-47BF-91C8-193034526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1" y="3265769"/>
            <a:ext cx="1905000" cy="1893437"/>
          </a:xfrm>
          <a:prstGeom prst="rect">
            <a:avLst/>
          </a:prstGeom>
        </p:spPr>
      </p:pic>
      <p:sp>
        <p:nvSpPr>
          <p:cNvPr id="10" name="Freeform 41">
            <a:extLst>
              <a:ext uri="{FF2B5EF4-FFF2-40B4-BE49-F238E27FC236}">
                <a16:creationId xmlns:a16="http://schemas.microsoft.com/office/drawing/2014/main" id="{FD0D388F-21F2-45B1-BB4E-E1C80B20B45B}"/>
              </a:ext>
            </a:extLst>
          </p:cNvPr>
          <p:cNvSpPr>
            <a:spLocks noEditPoints="1"/>
          </p:cNvSpPr>
          <p:nvPr/>
        </p:nvSpPr>
        <p:spPr bwMode="auto">
          <a:xfrm rot="4433166">
            <a:off x="344249" y="1844693"/>
            <a:ext cx="866547" cy="1205007"/>
          </a:xfrm>
          <a:custGeom>
            <a:avLst/>
            <a:gdLst>
              <a:gd name="T0" fmla="*/ 2147483647 w 67"/>
              <a:gd name="T1" fmla="*/ 124018912 h 60"/>
              <a:gd name="T2" fmla="*/ 2147483647 w 67"/>
              <a:gd name="T3" fmla="*/ 0 h 60"/>
              <a:gd name="T4" fmla="*/ 2147483647 w 67"/>
              <a:gd name="T5" fmla="*/ 0 h 60"/>
              <a:gd name="T6" fmla="*/ 2147483647 w 67"/>
              <a:gd name="T7" fmla="*/ 124018912 h 60"/>
              <a:gd name="T8" fmla="*/ 2147483647 w 67"/>
              <a:gd name="T9" fmla="*/ 310059138 h 60"/>
              <a:gd name="T10" fmla="*/ 2147483647 w 67"/>
              <a:gd name="T11" fmla="*/ 868156039 h 60"/>
              <a:gd name="T12" fmla="*/ 2147483647 w 67"/>
              <a:gd name="T13" fmla="*/ 124018912 h 60"/>
              <a:gd name="T14" fmla="*/ 2147483647 w 67"/>
              <a:gd name="T15" fmla="*/ 1922344337 h 60"/>
              <a:gd name="T16" fmla="*/ 2147483647 w 67"/>
              <a:gd name="T17" fmla="*/ 124018912 h 60"/>
              <a:gd name="T18" fmla="*/ 1902898002 w 67"/>
              <a:gd name="T19" fmla="*/ 124018912 h 60"/>
              <a:gd name="T20" fmla="*/ 122771150 w 67"/>
              <a:gd name="T21" fmla="*/ 1922344337 h 60"/>
              <a:gd name="T22" fmla="*/ 122771150 w 67"/>
              <a:gd name="T23" fmla="*/ 2147483647 h 60"/>
              <a:gd name="T24" fmla="*/ 245534466 w 67"/>
              <a:gd name="T25" fmla="*/ 2147483647 h 60"/>
              <a:gd name="T26" fmla="*/ 429691207 w 67"/>
              <a:gd name="T27" fmla="*/ 2147483647 h 60"/>
              <a:gd name="T28" fmla="*/ 2087055172 w 67"/>
              <a:gd name="T29" fmla="*/ 558097024 h 60"/>
              <a:gd name="T30" fmla="*/ 2147483647 w 67"/>
              <a:gd name="T31" fmla="*/ 2147483647 h 60"/>
              <a:gd name="T32" fmla="*/ 2147483647 w 67"/>
              <a:gd name="T33" fmla="*/ 2147483647 h 60"/>
              <a:gd name="T34" fmla="*/ 2147483647 w 67"/>
              <a:gd name="T35" fmla="*/ 1922344337 h 60"/>
              <a:gd name="T36" fmla="*/ 552454614 w 67"/>
              <a:gd name="T37" fmla="*/ 2147483647 h 60"/>
              <a:gd name="T38" fmla="*/ 552454614 w 67"/>
              <a:gd name="T39" fmla="*/ 2147483647 h 60"/>
              <a:gd name="T40" fmla="*/ 797989019 w 67"/>
              <a:gd name="T41" fmla="*/ 2147483647 h 60"/>
              <a:gd name="T42" fmla="*/ 1718749157 w 67"/>
              <a:gd name="T43" fmla="*/ 2147483647 h 60"/>
              <a:gd name="T44" fmla="*/ 1718749157 w 67"/>
              <a:gd name="T45" fmla="*/ 2147483647 h 60"/>
              <a:gd name="T46" fmla="*/ 1780134717 w 67"/>
              <a:gd name="T47" fmla="*/ 2147483647 h 60"/>
              <a:gd name="T48" fmla="*/ 2147483647 w 67"/>
              <a:gd name="T49" fmla="*/ 2147483647 h 60"/>
              <a:gd name="T50" fmla="*/ 2147483647 w 67"/>
              <a:gd name="T51" fmla="*/ 2147483647 h 60"/>
              <a:gd name="T52" fmla="*/ 2147483647 w 67"/>
              <a:gd name="T53" fmla="*/ 2147483647 h 60"/>
              <a:gd name="T54" fmla="*/ 2147483647 w 67"/>
              <a:gd name="T55" fmla="*/ 2147483647 h 60"/>
              <a:gd name="T56" fmla="*/ 2147483647 w 67"/>
              <a:gd name="T57" fmla="*/ 2147483647 h 60"/>
              <a:gd name="T58" fmla="*/ 2147483647 w 67"/>
              <a:gd name="T59" fmla="*/ 2147483647 h 60"/>
              <a:gd name="T60" fmla="*/ 2087055172 w 67"/>
              <a:gd name="T61" fmla="*/ 806142661 h 60"/>
              <a:gd name="T62" fmla="*/ 552454614 w 67"/>
              <a:gd name="T63" fmla="*/ 2147483647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7"/>
              <a:gd name="T97" fmla="*/ 0 h 60"/>
              <a:gd name="T98" fmla="*/ 67 w 67"/>
              <a:gd name="T99" fmla="*/ 60 h 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7" h="60">
                <a:moveTo>
                  <a:pt x="53" y="2"/>
                </a:moveTo>
                <a:cubicBezTo>
                  <a:pt x="53" y="1"/>
                  <a:pt x="52" y="0"/>
                  <a:pt x="51" y="0"/>
                </a:cubicBezTo>
                <a:cubicBezTo>
                  <a:pt x="46" y="0"/>
                  <a:pt x="46" y="0"/>
                  <a:pt x="46" y="0"/>
                </a:cubicBezTo>
                <a:cubicBezTo>
                  <a:pt x="45" y="0"/>
                  <a:pt x="44" y="1"/>
                  <a:pt x="44" y="2"/>
                </a:cubicBezTo>
                <a:cubicBezTo>
                  <a:pt x="44" y="5"/>
                  <a:pt x="44" y="5"/>
                  <a:pt x="44" y="5"/>
                </a:cubicBezTo>
                <a:cubicBezTo>
                  <a:pt x="53" y="14"/>
                  <a:pt x="53" y="14"/>
                  <a:pt x="53" y="14"/>
                </a:cubicBezTo>
                <a:lnTo>
                  <a:pt x="53" y="2"/>
                </a:lnTo>
                <a:close/>
                <a:moveTo>
                  <a:pt x="66" y="31"/>
                </a:moveTo>
                <a:cubicBezTo>
                  <a:pt x="36" y="2"/>
                  <a:pt x="36" y="2"/>
                  <a:pt x="36" y="2"/>
                </a:cubicBezTo>
                <a:cubicBezTo>
                  <a:pt x="35" y="0"/>
                  <a:pt x="33" y="0"/>
                  <a:pt x="31" y="2"/>
                </a:cubicBezTo>
                <a:cubicBezTo>
                  <a:pt x="2" y="31"/>
                  <a:pt x="2" y="31"/>
                  <a:pt x="2" y="31"/>
                </a:cubicBezTo>
                <a:cubicBezTo>
                  <a:pt x="0" y="33"/>
                  <a:pt x="0" y="35"/>
                  <a:pt x="2" y="36"/>
                </a:cubicBezTo>
                <a:cubicBezTo>
                  <a:pt x="2" y="37"/>
                  <a:pt x="3" y="37"/>
                  <a:pt x="4" y="37"/>
                </a:cubicBezTo>
                <a:cubicBezTo>
                  <a:pt x="5" y="37"/>
                  <a:pt x="6" y="37"/>
                  <a:pt x="7" y="36"/>
                </a:cubicBezTo>
                <a:cubicBezTo>
                  <a:pt x="34" y="9"/>
                  <a:pt x="34" y="9"/>
                  <a:pt x="34" y="9"/>
                </a:cubicBezTo>
                <a:cubicBezTo>
                  <a:pt x="61" y="36"/>
                  <a:pt x="61" y="36"/>
                  <a:pt x="61" y="36"/>
                </a:cubicBezTo>
                <a:cubicBezTo>
                  <a:pt x="62" y="38"/>
                  <a:pt x="65" y="38"/>
                  <a:pt x="66" y="36"/>
                </a:cubicBezTo>
                <a:cubicBezTo>
                  <a:pt x="67" y="35"/>
                  <a:pt x="67" y="33"/>
                  <a:pt x="66" y="31"/>
                </a:cubicBezTo>
                <a:close/>
                <a:moveTo>
                  <a:pt x="9" y="37"/>
                </a:moveTo>
                <a:cubicBezTo>
                  <a:pt x="9" y="57"/>
                  <a:pt x="9" y="57"/>
                  <a:pt x="9" y="57"/>
                </a:cubicBezTo>
                <a:cubicBezTo>
                  <a:pt x="9" y="59"/>
                  <a:pt x="11" y="60"/>
                  <a:pt x="13" y="60"/>
                </a:cubicBezTo>
                <a:cubicBezTo>
                  <a:pt x="28" y="60"/>
                  <a:pt x="28" y="60"/>
                  <a:pt x="28" y="60"/>
                </a:cubicBezTo>
                <a:cubicBezTo>
                  <a:pt x="28" y="42"/>
                  <a:pt x="28" y="42"/>
                  <a:pt x="28" y="42"/>
                </a:cubicBezTo>
                <a:cubicBezTo>
                  <a:pt x="28" y="42"/>
                  <a:pt x="29" y="41"/>
                  <a:pt x="29" y="41"/>
                </a:cubicBezTo>
                <a:cubicBezTo>
                  <a:pt x="38" y="41"/>
                  <a:pt x="38" y="41"/>
                  <a:pt x="38" y="41"/>
                </a:cubicBezTo>
                <a:cubicBezTo>
                  <a:pt x="39" y="41"/>
                  <a:pt x="39" y="42"/>
                  <a:pt x="39" y="42"/>
                </a:cubicBezTo>
                <a:cubicBezTo>
                  <a:pt x="39" y="60"/>
                  <a:pt x="39" y="60"/>
                  <a:pt x="39" y="60"/>
                </a:cubicBezTo>
                <a:cubicBezTo>
                  <a:pt x="55" y="60"/>
                  <a:pt x="55" y="60"/>
                  <a:pt x="55" y="60"/>
                </a:cubicBezTo>
                <a:cubicBezTo>
                  <a:pt x="57" y="60"/>
                  <a:pt x="58" y="59"/>
                  <a:pt x="58" y="57"/>
                </a:cubicBezTo>
                <a:cubicBezTo>
                  <a:pt x="58" y="38"/>
                  <a:pt x="58" y="38"/>
                  <a:pt x="58" y="38"/>
                </a:cubicBezTo>
                <a:cubicBezTo>
                  <a:pt x="34" y="13"/>
                  <a:pt x="34" y="13"/>
                  <a:pt x="34" y="13"/>
                </a:cubicBezTo>
                <a:lnTo>
                  <a:pt x="9" y="37"/>
                </a:lnTo>
                <a:close/>
              </a:path>
            </a:pathLst>
          </a:custGeom>
          <a:solidFill>
            <a:schemeClr val="accent5">
              <a:lumMod val="40000"/>
              <a:lumOff val="60000"/>
            </a:schemeClr>
          </a:solidFill>
          <a:ln w="9525">
            <a:noFill/>
            <a:round/>
            <a:headEnd/>
            <a:tailEnd/>
          </a:ln>
        </p:spPr>
        <p:txBody>
          <a:bodyPr/>
          <a:lstStyle/>
          <a:p>
            <a:pPr defTabSz="685800">
              <a:lnSpc>
                <a:spcPct val="130000"/>
              </a:lnSpc>
              <a:buClrTx/>
              <a:defRPr/>
            </a:pPr>
            <a:endParaRPr lang="en-US" sz="2400" dirty="0">
              <a:solidFill>
                <a:sysClr val="windowText" lastClr="000000"/>
              </a:solidFill>
              <a:latin typeface="Times New Roman" panose="02020603050405020304" pitchFamily="18" charset="0"/>
              <a:cs typeface="Times New Roman" panose="02020603050405020304" pitchFamily="18" charset="0"/>
              <a:sym typeface="+mn-lt"/>
            </a:endParaRPr>
          </a:p>
        </p:txBody>
      </p:sp>
      <p:sp>
        <p:nvSpPr>
          <p:cNvPr id="9" name="Title 2">
            <a:extLst>
              <a:ext uri="{FF2B5EF4-FFF2-40B4-BE49-F238E27FC236}">
                <a16:creationId xmlns:a16="http://schemas.microsoft.com/office/drawing/2014/main" id="{19FCD02B-FBEC-4EF6-9E72-A02E4D780E18}"/>
              </a:ext>
            </a:extLst>
          </p:cNvPr>
          <p:cNvSpPr txBox="1">
            <a:spLocks/>
          </p:cNvSpPr>
          <p:nvPr/>
        </p:nvSpPr>
        <p:spPr>
          <a:xfrm>
            <a:off x="0" y="808104"/>
            <a:ext cx="4338066" cy="1173096"/>
          </a:xfrm>
          <a:prstGeom prst="rect">
            <a:avLst/>
          </a:prstGeom>
          <a:solidFill>
            <a:schemeClr val="accent3">
              <a:lumMod val="20000"/>
              <a:lumOff val="80000"/>
            </a:schemeClr>
          </a:solidFill>
        </p:spPr>
        <p:style>
          <a:lnRef idx="2">
            <a:schemeClr val="accent1"/>
          </a:lnRef>
          <a:fillRef idx="1">
            <a:schemeClr val="lt1"/>
          </a:fillRef>
          <a:effectRef idx="0">
            <a:schemeClr val="accent1"/>
          </a:effectRef>
          <a:fontRef idx="minor">
            <a:schemeClr val="dk1"/>
          </a:fontRef>
        </p:style>
        <p:txBody>
          <a:bodyPr vert="horz" lIns="45720" tIns="22860" rIns="45720" bIns="22860" rtlCol="0" anchor="ctr">
            <a:noAutofit/>
          </a:bodyPr>
          <a:lstStyle>
            <a:lvl1pPr algn="ctr" defTabSz="1371600" rtl="0" eaLnBrk="1" latinLnBrk="0" hangingPunct="1">
              <a:lnSpc>
                <a:spcPct val="90000"/>
              </a:lnSpc>
              <a:spcBef>
                <a:spcPct val="0"/>
              </a:spcBef>
              <a:buNone/>
              <a:defRPr sz="3200" kern="1200">
                <a:solidFill>
                  <a:schemeClr val="tx1"/>
                </a:solidFill>
                <a:latin typeface="Times New Roman" panose="02020603050405020304" pitchFamily="18" charset="0"/>
                <a:ea typeface="+mj-ea"/>
                <a:cs typeface="Times New Roman" panose="02020603050405020304" pitchFamily="18" charset="0"/>
              </a:defRPr>
            </a:lvl1pPr>
          </a:lstStyle>
          <a:p>
            <a:pPr defTabSz="1028700">
              <a:lnSpc>
                <a:spcPct val="150000"/>
              </a:lnSpc>
              <a:buClrTx/>
              <a:buSzPts val="1000"/>
              <a:tabLst>
                <a:tab pos="342900" algn="l"/>
              </a:tabLst>
            </a:pPr>
            <a:r>
              <a:rPr lang="nl-NL" sz="1800" b="1" dirty="0">
                <a:solidFill>
                  <a:srgbClr val="FF0000"/>
                </a:solidFill>
                <a:ea typeface="Calibri" panose="020F0502020204030204" pitchFamily="34" charset="0"/>
              </a:rPr>
              <a:t>?Cuối thời nguyên thủy, người Việt cổ đã có những công cụ lao động và những ngành nghề sản xuất nào?</a:t>
            </a:r>
            <a:endParaRPr lang="en-US" sz="1800" b="1" dirty="0">
              <a:solidFill>
                <a:srgbClr val="FF0000"/>
              </a:solidFill>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F50E0B17-382C-E38E-F017-34506AECEDA4}"/>
              </a:ext>
            </a:extLst>
          </p:cNvPr>
          <p:cNvPicPr>
            <a:picLocks noChangeAspect="1"/>
          </p:cNvPicPr>
          <p:nvPr/>
        </p:nvPicPr>
        <p:blipFill>
          <a:blip r:embed="rId5"/>
          <a:stretch>
            <a:fillRect/>
          </a:stretch>
        </p:blipFill>
        <p:spPr>
          <a:xfrm>
            <a:off x="4417695" y="3323724"/>
            <a:ext cx="3150870" cy="1777529"/>
          </a:xfrm>
          <a:prstGeom prst="rect">
            <a:avLst/>
          </a:prstGeom>
        </p:spPr>
      </p:pic>
    </p:spTree>
    <p:extLst>
      <p:ext uri="{BB962C8B-B14F-4D97-AF65-F5344CB8AC3E}">
        <p14:creationId xmlns:p14="http://schemas.microsoft.com/office/powerpoint/2010/main" val="73704020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22" presetClass="entr" presetSubtype="8"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5">
            <a:extLst>
              <a:ext uri="{FF2B5EF4-FFF2-40B4-BE49-F238E27FC236}">
                <a16:creationId xmlns:a16="http://schemas.microsoft.com/office/drawing/2014/main" id="{607BF1BD-3060-458C-B5D3-3628D3B936EE}"/>
              </a:ext>
            </a:extLst>
          </p:cNvPr>
          <p:cNvPicPr>
            <a:picLocks noChangeAspect="1"/>
          </p:cNvPicPr>
          <p:nvPr/>
        </p:nvPicPr>
        <p:blipFill rotWithShape="1">
          <a:blip r:embed="rId2">
            <a:extLst>
              <a:ext uri="{28A0092B-C50C-407E-A947-70E740481C1C}">
                <a14:useLocalDpi xmlns:a14="http://schemas.microsoft.com/office/drawing/2010/main" val="0"/>
              </a:ext>
            </a:extLst>
          </a:blip>
          <a:srcRect l="58708" r="5935" b="61203"/>
          <a:stretch/>
        </p:blipFill>
        <p:spPr>
          <a:xfrm>
            <a:off x="-393012" y="3183938"/>
            <a:ext cx="2899992" cy="2125301"/>
          </a:xfrm>
          <a:prstGeom prst="rect">
            <a:avLst/>
          </a:prstGeom>
        </p:spPr>
      </p:pic>
      <p:sp>
        <p:nvSpPr>
          <p:cNvPr id="25" name="Heptagon 24">
            <a:extLst>
              <a:ext uri="{FF2B5EF4-FFF2-40B4-BE49-F238E27FC236}">
                <a16:creationId xmlns:a16="http://schemas.microsoft.com/office/drawing/2014/main" id="{6CB1DBDD-FF0B-4DD4-A7B8-DE78866DC3AA}"/>
              </a:ext>
            </a:extLst>
          </p:cNvPr>
          <p:cNvSpPr/>
          <p:nvPr/>
        </p:nvSpPr>
        <p:spPr>
          <a:xfrm>
            <a:off x="-17436" y="1680846"/>
            <a:ext cx="2148840" cy="1666010"/>
          </a:xfrm>
          <a:prstGeom prst="heptagon">
            <a:avLst/>
          </a:prstGeom>
          <a:solidFill>
            <a:schemeClr val="accent3">
              <a:lumMod val="20000"/>
              <a:lumOff val="80000"/>
            </a:schemeClr>
          </a:solidFill>
          <a:ln w="19050"/>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err="1">
                <a:solidFill>
                  <a:srgbClr val="C00000"/>
                </a:solidFill>
                <a:latin typeface="Times New Roman" panose="02020603050405020304" pitchFamily="18" charset="0"/>
                <a:cs typeface="Times New Roman" panose="02020603050405020304" pitchFamily="18" charset="0"/>
              </a:rPr>
              <a:t>Bài</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tập</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cá</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nhân</a:t>
            </a:r>
            <a:endParaRPr lang="en-US" sz="2400" b="1" kern="1200" dirty="0">
              <a:solidFill>
                <a:srgbClr val="C00000"/>
              </a:solidFill>
              <a:latin typeface="Times New Roman" panose="02020603050405020304" pitchFamily="18" charset="0"/>
              <a:cs typeface="Times New Roman" panose="02020603050405020304" pitchFamily="18" charset="0"/>
            </a:endParaRPr>
          </a:p>
          <a:p>
            <a:pPr algn="ctr" defTabSz="685800">
              <a:buClrTx/>
            </a:pPr>
            <a:r>
              <a:rPr lang="en-US" sz="2400" b="1" kern="1200" dirty="0">
                <a:solidFill>
                  <a:srgbClr val="C00000"/>
                </a:solidFill>
                <a:latin typeface="Times New Roman" panose="02020603050405020304" pitchFamily="18" charset="0"/>
                <a:cs typeface="Times New Roman" panose="02020603050405020304" pitchFamily="18" charset="0"/>
              </a:rPr>
              <a:t>3 </a:t>
            </a:r>
            <a:r>
              <a:rPr lang="en-US" sz="2400" b="1" kern="1200" dirty="0" err="1">
                <a:solidFill>
                  <a:srgbClr val="C00000"/>
                </a:solidFill>
                <a:latin typeface="Times New Roman" panose="02020603050405020304" pitchFamily="18" charset="0"/>
                <a:cs typeface="Times New Roman" panose="02020603050405020304" pitchFamily="18" charset="0"/>
              </a:rPr>
              <a:t>phút</a:t>
            </a:r>
            <a:endParaRPr lang="en-US" sz="2400" b="1" kern="1200" dirty="0">
              <a:solidFill>
                <a:srgbClr val="C00000"/>
              </a:solidFill>
              <a:latin typeface="Times New Roman" panose="02020603050405020304" pitchFamily="18" charset="0"/>
              <a:cs typeface="Times New Roman" panose="02020603050405020304" pitchFamily="18" charset="0"/>
            </a:endParaRPr>
          </a:p>
        </p:txBody>
      </p:sp>
      <p:sp>
        <p:nvSpPr>
          <p:cNvPr id="6" name="文本框 13">
            <a:extLst>
              <a:ext uri="{FF2B5EF4-FFF2-40B4-BE49-F238E27FC236}">
                <a16:creationId xmlns:a16="http://schemas.microsoft.com/office/drawing/2014/main" id="{02EA8BBF-39C6-4305-8230-24328D0708BB}"/>
              </a:ext>
            </a:extLst>
          </p:cNvPr>
          <p:cNvSpPr txBox="1"/>
          <p:nvPr/>
        </p:nvSpPr>
        <p:spPr>
          <a:xfrm>
            <a:off x="843580" y="1"/>
            <a:ext cx="5215607" cy="524567"/>
          </a:xfrm>
          <a:prstGeom prst="rect">
            <a:avLst/>
          </a:prstGeom>
          <a:solidFill>
            <a:schemeClr val="accent1">
              <a:lumMod val="40000"/>
              <a:lumOff val="60000"/>
            </a:schemeClr>
          </a:solidFill>
          <a:effectLst/>
        </p:spPr>
        <p:txBody>
          <a:bodyPr wrap="square" rtlCol="0">
            <a:spAutoFit/>
          </a:bodyPr>
          <a:lstStyle/>
          <a:p>
            <a:pPr algn="ctr" defTabSz="685800">
              <a:lnSpc>
                <a:spcPct val="130000"/>
              </a:lnSpc>
              <a:buClrTx/>
              <a:defRPr/>
            </a:pP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3.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Việt</a:t>
            </a: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 Nam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cuối</a:t>
            </a: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thời</a:t>
            </a: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kì</a:t>
            </a: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nguyên</a:t>
            </a: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thủy</a:t>
            </a:r>
            <a:endParaRPr lang="en-US" altLang="zh-CN" sz="2400" b="1" kern="1200" dirty="0">
              <a:solidFill>
                <a:srgbClr val="008000"/>
              </a:solidFill>
              <a:latin typeface="Times New Roman" panose="02020603050405020304" pitchFamily="18" charset="0"/>
              <a:cs typeface="Times New Roman" panose="02020603050405020304" pitchFamily="18" charset="0"/>
              <a:sym typeface="+mn-lt"/>
            </a:endParaRPr>
          </a:p>
        </p:txBody>
      </p:sp>
      <p:sp>
        <p:nvSpPr>
          <p:cNvPr id="7" name="TextBox 173">
            <a:extLst>
              <a:ext uri="{FF2B5EF4-FFF2-40B4-BE49-F238E27FC236}">
                <a16:creationId xmlns:a16="http://schemas.microsoft.com/office/drawing/2014/main" id="{952DD41F-7849-43B4-8AB4-53842305F609}"/>
              </a:ext>
            </a:extLst>
          </p:cNvPr>
          <p:cNvSpPr txBox="1"/>
          <p:nvPr/>
        </p:nvSpPr>
        <p:spPr>
          <a:xfrm>
            <a:off x="2131405" y="1008626"/>
            <a:ext cx="5215607" cy="738664"/>
          </a:xfrm>
          <a:prstGeom prst="rect">
            <a:avLst/>
          </a:prstGeom>
          <a:solidFill>
            <a:schemeClr val="accent6">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lt1"/>
          </a:fontRef>
        </p:style>
        <p:txBody>
          <a:bodyPr wrap="square" lIns="68573" tIns="0" rIns="68573" bIns="0" rtlCol="0" anchor="t">
            <a:spAutoFit/>
          </a:bodyPr>
          <a:lstStyle/>
          <a:p>
            <a:pPr algn="just" defTabSz="685800">
              <a:buClrTx/>
            </a:pPr>
            <a:r>
              <a:rPr lang="fr-FR" sz="2400" b="1" i="1" kern="1200" dirty="0">
                <a:solidFill>
                  <a:srgbClr val="0070C0"/>
                </a:solidFill>
                <a:latin typeface="Times New Roman" panose="02020603050405020304" pitchFamily="18" charset="0"/>
                <a:cs typeface="Times New Roman" panose="02020603050405020304" pitchFamily="18" charset="0"/>
              </a:rPr>
              <a:t>Theo </a:t>
            </a:r>
            <a:r>
              <a:rPr lang="fr-FR" sz="2400" b="1" i="1" kern="1200" dirty="0" err="1">
                <a:solidFill>
                  <a:srgbClr val="0070C0"/>
                </a:solidFill>
                <a:latin typeface="Times New Roman" panose="02020603050405020304" pitchFamily="18" charset="0"/>
                <a:cs typeface="Times New Roman" panose="02020603050405020304" pitchFamily="18" charset="0"/>
              </a:rPr>
              <a:t>em</a:t>
            </a:r>
            <a:r>
              <a:rPr lang="fr-FR" sz="2400" b="1" i="1" kern="1200" dirty="0">
                <a:solidFill>
                  <a:srgbClr val="0070C0"/>
                </a:solidFill>
                <a:latin typeface="Times New Roman" panose="02020603050405020304" pitchFamily="18" charset="0"/>
                <a:cs typeface="Times New Roman" panose="02020603050405020304" pitchFamily="18" charset="0"/>
              </a:rPr>
              <a:t>, </a:t>
            </a:r>
            <a:r>
              <a:rPr lang="fr-FR" sz="2400" b="1" i="1" kern="1200" dirty="0" err="1">
                <a:solidFill>
                  <a:srgbClr val="0070C0"/>
                </a:solidFill>
                <a:latin typeface="Times New Roman" panose="02020603050405020304" pitchFamily="18" charset="0"/>
                <a:cs typeface="Times New Roman" panose="02020603050405020304" pitchFamily="18" charset="0"/>
              </a:rPr>
              <a:t>điểm</a:t>
            </a:r>
            <a:r>
              <a:rPr lang="fr-FR" sz="2400" b="1" i="1" kern="1200" dirty="0">
                <a:solidFill>
                  <a:srgbClr val="0070C0"/>
                </a:solidFill>
                <a:latin typeface="Times New Roman" panose="02020603050405020304" pitchFamily="18" charset="0"/>
                <a:cs typeface="Times New Roman" panose="02020603050405020304" pitchFamily="18" charset="0"/>
              </a:rPr>
              <a:t> </a:t>
            </a:r>
            <a:r>
              <a:rPr lang="fr-FR" sz="2400" b="1" i="1" kern="1200" dirty="0" err="1">
                <a:solidFill>
                  <a:srgbClr val="0070C0"/>
                </a:solidFill>
                <a:latin typeface="Times New Roman" panose="02020603050405020304" pitchFamily="18" charset="0"/>
                <a:cs typeface="Times New Roman" panose="02020603050405020304" pitchFamily="18" charset="0"/>
              </a:rPr>
              <a:t>giống</a:t>
            </a:r>
            <a:r>
              <a:rPr lang="fr-FR" sz="2400" b="1" i="1" kern="1200" dirty="0">
                <a:solidFill>
                  <a:srgbClr val="0070C0"/>
                </a:solidFill>
                <a:latin typeface="Times New Roman" panose="02020603050405020304" pitchFamily="18" charset="0"/>
                <a:cs typeface="Times New Roman" panose="02020603050405020304" pitchFamily="18" charset="0"/>
              </a:rPr>
              <a:t> </a:t>
            </a:r>
            <a:r>
              <a:rPr lang="fr-FR" sz="2400" b="1" i="1" kern="1200" dirty="0" err="1">
                <a:solidFill>
                  <a:srgbClr val="0070C0"/>
                </a:solidFill>
                <a:latin typeface="Times New Roman" panose="02020603050405020304" pitchFamily="18" charset="0"/>
                <a:cs typeface="Times New Roman" panose="02020603050405020304" pitchFamily="18" charset="0"/>
              </a:rPr>
              <a:t>nhau</a:t>
            </a:r>
            <a:r>
              <a:rPr lang="fr-FR" sz="2400" b="1" i="1" kern="1200" dirty="0">
                <a:solidFill>
                  <a:srgbClr val="0070C0"/>
                </a:solidFill>
                <a:latin typeface="Times New Roman" panose="02020603050405020304" pitchFamily="18" charset="0"/>
                <a:cs typeface="Times New Roman" panose="02020603050405020304" pitchFamily="18" charset="0"/>
              </a:rPr>
              <a:t> </a:t>
            </a:r>
            <a:r>
              <a:rPr lang="fr-FR" sz="2400" b="1" i="1" kern="1200" dirty="0" err="1">
                <a:solidFill>
                  <a:srgbClr val="0070C0"/>
                </a:solidFill>
                <a:latin typeface="Times New Roman" panose="02020603050405020304" pitchFamily="18" charset="0"/>
                <a:cs typeface="Times New Roman" panose="02020603050405020304" pitchFamily="18" charset="0"/>
              </a:rPr>
              <a:t>giữa</a:t>
            </a:r>
            <a:r>
              <a:rPr lang="fr-FR" sz="2400" b="1" i="1" kern="1200" dirty="0">
                <a:solidFill>
                  <a:srgbClr val="0070C0"/>
                </a:solidFill>
                <a:latin typeface="Times New Roman" panose="02020603050405020304" pitchFamily="18" charset="0"/>
                <a:cs typeface="Times New Roman" panose="02020603050405020304" pitchFamily="18" charset="0"/>
              </a:rPr>
              <a:t> </a:t>
            </a:r>
            <a:r>
              <a:rPr lang="fr-FR" sz="2400" b="1" i="1" kern="1200" dirty="0" err="1">
                <a:solidFill>
                  <a:srgbClr val="0070C0"/>
                </a:solidFill>
                <a:latin typeface="Times New Roman" panose="02020603050405020304" pitchFamily="18" charset="0"/>
                <a:cs typeface="Times New Roman" panose="02020603050405020304" pitchFamily="18" charset="0"/>
              </a:rPr>
              <a:t>các</a:t>
            </a:r>
            <a:r>
              <a:rPr lang="fr-FR" sz="2400" b="1" i="1" kern="1200" dirty="0">
                <a:solidFill>
                  <a:srgbClr val="0070C0"/>
                </a:solidFill>
                <a:latin typeface="Times New Roman" panose="02020603050405020304" pitchFamily="18" charset="0"/>
                <a:cs typeface="Times New Roman" panose="02020603050405020304" pitchFamily="18" charset="0"/>
              </a:rPr>
              <a:t> </a:t>
            </a:r>
            <a:r>
              <a:rPr lang="fr-FR" sz="2400" b="1" i="1" kern="1200" dirty="0" err="1">
                <a:solidFill>
                  <a:srgbClr val="0070C0"/>
                </a:solidFill>
                <a:latin typeface="Times New Roman" panose="02020603050405020304" pitchFamily="18" charset="0"/>
                <a:cs typeface="Times New Roman" panose="02020603050405020304" pitchFamily="18" charset="0"/>
              </a:rPr>
              <a:t>nền</a:t>
            </a:r>
            <a:r>
              <a:rPr lang="fr-FR" sz="2400" b="1" i="1" kern="1200" dirty="0">
                <a:solidFill>
                  <a:srgbClr val="0070C0"/>
                </a:solidFill>
                <a:latin typeface="Times New Roman" panose="02020603050405020304" pitchFamily="18" charset="0"/>
                <a:cs typeface="Times New Roman" panose="02020603050405020304" pitchFamily="18" charset="0"/>
              </a:rPr>
              <a:t> </a:t>
            </a:r>
            <a:r>
              <a:rPr lang="fr-FR" sz="2400" b="1" i="1" kern="1200" dirty="0" err="1">
                <a:solidFill>
                  <a:srgbClr val="0070C0"/>
                </a:solidFill>
                <a:latin typeface="Times New Roman" panose="02020603050405020304" pitchFamily="18" charset="0"/>
                <a:cs typeface="Times New Roman" panose="02020603050405020304" pitchFamily="18" charset="0"/>
              </a:rPr>
              <a:t>văn</a:t>
            </a:r>
            <a:r>
              <a:rPr lang="fr-FR" sz="2400" b="1" i="1" kern="1200" dirty="0">
                <a:solidFill>
                  <a:srgbClr val="0070C0"/>
                </a:solidFill>
                <a:latin typeface="Times New Roman" panose="02020603050405020304" pitchFamily="18" charset="0"/>
                <a:cs typeface="Times New Roman" panose="02020603050405020304" pitchFamily="18" charset="0"/>
              </a:rPr>
              <a:t> </a:t>
            </a:r>
            <a:r>
              <a:rPr lang="fr-FR" sz="2400" b="1" i="1" kern="1200" dirty="0" err="1">
                <a:solidFill>
                  <a:srgbClr val="0070C0"/>
                </a:solidFill>
                <a:latin typeface="Times New Roman" panose="02020603050405020304" pitchFamily="18" charset="0"/>
                <a:cs typeface="Times New Roman" panose="02020603050405020304" pitchFamily="18" charset="0"/>
              </a:rPr>
              <a:t>hóa</a:t>
            </a:r>
            <a:r>
              <a:rPr lang="fr-FR" sz="2400" b="1" i="1" kern="1200" dirty="0">
                <a:solidFill>
                  <a:srgbClr val="0070C0"/>
                </a:solidFill>
                <a:latin typeface="Times New Roman" panose="02020603050405020304" pitchFamily="18" charset="0"/>
                <a:cs typeface="Times New Roman" panose="02020603050405020304" pitchFamily="18" charset="0"/>
              </a:rPr>
              <a:t> </a:t>
            </a:r>
            <a:r>
              <a:rPr lang="fr-FR" sz="2400" b="1" i="1" kern="1200" dirty="0" err="1">
                <a:solidFill>
                  <a:srgbClr val="0070C0"/>
                </a:solidFill>
                <a:latin typeface="Times New Roman" panose="02020603050405020304" pitchFamily="18" charset="0"/>
                <a:cs typeface="Times New Roman" panose="02020603050405020304" pitchFamily="18" charset="0"/>
              </a:rPr>
              <a:t>đồ</a:t>
            </a:r>
            <a:r>
              <a:rPr lang="fr-FR" sz="2400" b="1" i="1" kern="1200" dirty="0">
                <a:solidFill>
                  <a:srgbClr val="0070C0"/>
                </a:solidFill>
                <a:latin typeface="Times New Roman" panose="02020603050405020304" pitchFamily="18" charset="0"/>
                <a:cs typeface="Times New Roman" panose="02020603050405020304" pitchFamily="18" charset="0"/>
              </a:rPr>
              <a:t> </a:t>
            </a:r>
            <a:r>
              <a:rPr lang="fr-FR" sz="2400" b="1" i="1" kern="1200" dirty="0" err="1">
                <a:solidFill>
                  <a:srgbClr val="0070C0"/>
                </a:solidFill>
                <a:latin typeface="Times New Roman" panose="02020603050405020304" pitchFamily="18" charset="0"/>
                <a:cs typeface="Times New Roman" panose="02020603050405020304" pitchFamily="18" charset="0"/>
              </a:rPr>
              <a:t>đồng</a:t>
            </a:r>
            <a:r>
              <a:rPr lang="fr-FR" sz="2400" b="1" i="1" kern="1200" dirty="0">
                <a:solidFill>
                  <a:srgbClr val="0070C0"/>
                </a:solidFill>
                <a:latin typeface="Times New Roman" panose="02020603050405020304" pitchFamily="18" charset="0"/>
                <a:cs typeface="Times New Roman" panose="02020603050405020304" pitchFamily="18" charset="0"/>
              </a:rPr>
              <a:t> ở </a:t>
            </a:r>
            <a:r>
              <a:rPr lang="fr-FR" sz="2400" b="1" i="1" kern="1200" dirty="0" err="1">
                <a:solidFill>
                  <a:srgbClr val="0070C0"/>
                </a:solidFill>
                <a:latin typeface="Times New Roman" panose="02020603050405020304" pitchFamily="18" charset="0"/>
                <a:cs typeface="Times New Roman" panose="02020603050405020304" pitchFamily="18" charset="0"/>
              </a:rPr>
              <a:t>Việt</a:t>
            </a:r>
            <a:r>
              <a:rPr lang="fr-FR" sz="2400" b="1" i="1" kern="1200" dirty="0">
                <a:solidFill>
                  <a:srgbClr val="0070C0"/>
                </a:solidFill>
                <a:latin typeface="Times New Roman" panose="02020603050405020304" pitchFamily="18" charset="0"/>
                <a:cs typeface="Times New Roman" panose="02020603050405020304" pitchFamily="18" charset="0"/>
              </a:rPr>
              <a:t> Nam là </a:t>
            </a:r>
            <a:r>
              <a:rPr lang="fr-FR" sz="2400" b="1" i="1" kern="1200" dirty="0" err="1">
                <a:solidFill>
                  <a:srgbClr val="0070C0"/>
                </a:solidFill>
                <a:latin typeface="Times New Roman" panose="02020603050405020304" pitchFamily="18" charset="0"/>
                <a:cs typeface="Times New Roman" panose="02020603050405020304" pitchFamily="18" charset="0"/>
              </a:rPr>
              <a:t>gì</a:t>
            </a:r>
            <a:r>
              <a:rPr lang="fr-FR" sz="2400" b="1" i="1" kern="1200" dirty="0">
                <a:solidFill>
                  <a:srgbClr val="0070C0"/>
                </a:solidFill>
                <a:latin typeface="Times New Roman" panose="02020603050405020304" pitchFamily="18" charset="0"/>
                <a:cs typeface="Times New Roman" panose="02020603050405020304" pitchFamily="18" charset="0"/>
              </a:rPr>
              <a:t>?</a:t>
            </a:r>
            <a:endParaRPr lang="en-US" sz="2400" b="1" i="1" kern="1200" dirty="0">
              <a:solidFill>
                <a:srgbClr val="0070C0"/>
              </a:solidFill>
              <a:latin typeface="Times New Roman" panose="02020603050405020304" pitchFamily="18" charset="0"/>
              <a:cs typeface="Times New Roman" panose="02020603050405020304" pitchFamily="18" charset="0"/>
            </a:endParaRPr>
          </a:p>
        </p:txBody>
      </p:sp>
      <p:sp>
        <p:nvSpPr>
          <p:cNvPr id="8" name="TextBox 175">
            <a:extLst>
              <a:ext uri="{FF2B5EF4-FFF2-40B4-BE49-F238E27FC236}">
                <a16:creationId xmlns:a16="http://schemas.microsoft.com/office/drawing/2014/main" id="{97BBF14A-6324-49FD-A648-92FAF290EF9E}"/>
              </a:ext>
            </a:extLst>
          </p:cNvPr>
          <p:cNvSpPr txBox="1"/>
          <p:nvPr/>
        </p:nvSpPr>
        <p:spPr>
          <a:xfrm>
            <a:off x="2155177" y="2623765"/>
            <a:ext cx="4931423" cy="912366"/>
          </a:xfrm>
          <a:prstGeom prst="rect">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wrap="square" lIns="68573" tIns="0" rIns="68573" bIns="0" rtlCol="0" anchor="t">
            <a:spAutoFit/>
          </a:bodyPr>
          <a:lstStyle/>
          <a:p>
            <a:pPr algn="ctr" defTabSz="685800">
              <a:lnSpc>
                <a:spcPct val="130000"/>
              </a:lnSpc>
              <a:buClrTx/>
              <a:defRPr/>
            </a:pPr>
            <a:r>
              <a:rPr lang="fr-FR" sz="2400" b="1" i="1" kern="1200" dirty="0" err="1">
                <a:solidFill>
                  <a:srgbClr val="FFFFFF"/>
                </a:solidFill>
                <a:latin typeface="Times New Roman" panose="02020603050405020304" pitchFamily="18" charset="0"/>
                <a:cs typeface="Times New Roman" panose="02020603050405020304" pitchFamily="18" charset="0"/>
              </a:rPr>
              <a:t>Hiện</a:t>
            </a:r>
            <a:r>
              <a:rPr lang="fr-FR" sz="2400" b="1" i="1" kern="1200" dirty="0">
                <a:solidFill>
                  <a:srgbClr val="FFFFFF"/>
                </a:solidFill>
                <a:latin typeface="Times New Roman" panose="02020603050405020304" pitchFamily="18" charset="0"/>
                <a:cs typeface="Times New Roman" panose="02020603050405020304" pitchFamily="18" charset="0"/>
              </a:rPr>
              <a:t> </a:t>
            </a:r>
            <a:r>
              <a:rPr lang="fr-FR" sz="2400" b="1" i="1" kern="1200" dirty="0" err="1">
                <a:solidFill>
                  <a:srgbClr val="FFFFFF"/>
                </a:solidFill>
                <a:latin typeface="Times New Roman" panose="02020603050405020304" pitchFamily="18" charset="0"/>
                <a:cs typeface="Times New Roman" panose="02020603050405020304" pitchFamily="18" charset="0"/>
              </a:rPr>
              <a:t>nay</a:t>
            </a:r>
            <a:r>
              <a:rPr lang="fr-FR" sz="2400" b="1" i="1" kern="1200" dirty="0">
                <a:solidFill>
                  <a:srgbClr val="FFFFFF"/>
                </a:solidFill>
                <a:latin typeface="Times New Roman" panose="02020603050405020304" pitchFamily="18" charset="0"/>
                <a:cs typeface="Times New Roman" panose="02020603050405020304" pitchFamily="18" charset="0"/>
              </a:rPr>
              <a:t> </a:t>
            </a:r>
            <a:r>
              <a:rPr lang="fr-FR" sz="2400" b="1" i="1" kern="1200" dirty="0" err="1">
                <a:solidFill>
                  <a:srgbClr val="FFFFFF"/>
                </a:solidFill>
                <a:latin typeface="Times New Roman" panose="02020603050405020304" pitchFamily="18" charset="0"/>
                <a:cs typeface="Times New Roman" panose="02020603050405020304" pitchFamily="18" charset="0"/>
              </a:rPr>
              <a:t>đồ</a:t>
            </a:r>
            <a:r>
              <a:rPr lang="fr-FR" sz="2400" b="1" i="1" kern="1200" dirty="0">
                <a:solidFill>
                  <a:srgbClr val="FFFFFF"/>
                </a:solidFill>
                <a:latin typeface="Times New Roman" panose="02020603050405020304" pitchFamily="18" charset="0"/>
                <a:cs typeface="Times New Roman" panose="02020603050405020304" pitchFamily="18" charset="0"/>
              </a:rPr>
              <a:t> </a:t>
            </a:r>
            <a:r>
              <a:rPr lang="fr-FR" sz="2400" b="1" i="1" kern="1200" dirty="0" err="1">
                <a:solidFill>
                  <a:srgbClr val="FFFFFF"/>
                </a:solidFill>
                <a:latin typeface="Times New Roman" panose="02020603050405020304" pitchFamily="18" charset="0"/>
                <a:cs typeface="Times New Roman" panose="02020603050405020304" pitchFamily="18" charset="0"/>
              </a:rPr>
              <a:t>đồng</a:t>
            </a:r>
            <a:r>
              <a:rPr lang="fr-FR" sz="2400" b="1" i="1" kern="1200" dirty="0">
                <a:solidFill>
                  <a:srgbClr val="FFFFFF"/>
                </a:solidFill>
                <a:latin typeface="Times New Roman" panose="02020603050405020304" pitchFamily="18" charset="0"/>
                <a:cs typeface="Times New Roman" panose="02020603050405020304" pitchFamily="18" charset="0"/>
              </a:rPr>
              <a:t> </a:t>
            </a:r>
            <a:r>
              <a:rPr lang="fr-FR" sz="2400" b="1" i="1" kern="1200" dirty="0" err="1">
                <a:solidFill>
                  <a:srgbClr val="FFFFFF"/>
                </a:solidFill>
                <a:latin typeface="Times New Roman" panose="02020603050405020304" pitchFamily="18" charset="0"/>
                <a:cs typeface="Times New Roman" panose="02020603050405020304" pitchFamily="18" charset="0"/>
              </a:rPr>
              <a:t>còn</a:t>
            </a:r>
            <a:r>
              <a:rPr lang="fr-FR" sz="2400" b="1" i="1" kern="1200" dirty="0">
                <a:solidFill>
                  <a:srgbClr val="FFFFFF"/>
                </a:solidFill>
                <a:latin typeface="Times New Roman" panose="02020603050405020304" pitchFamily="18" charset="0"/>
                <a:cs typeface="Times New Roman" panose="02020603050405020304" pitchFamily="18" charset="0"/>
              </a:rPr>
              <a:t> </a:t>
            </a:r>
            <a:r>
              <a:rPr lang="fr-FR" sz="2400" b="1" i="1" kern="1200" dirty="0" err="1">
                <a:solidFill>
                  <a:srgbClr val="FFFFFF"/>
                </a:solidFill>
                <a:latin typeface="Times New Roman" panose="02020603050405020304" pitchFamily="18" charset="0"/>
                <a:cs typeface="Times New Roman" panose="02020603050405020304" pitchFamily="18" charset="0"/>
              </a:rPr>
              <a:t>được</a:t>
            </a:r>
            <a:r>
              <a:rPr lang="fr-FR" sz="2400" b="1" i="1" kern="1200" dirty="0">
                <a:solidFill>
                  <a:srgbClr val="FFFFFF"/>
                </a:solidFill>
                <a:latin typeface="Times New Roman" panose="02020603050405020304" pitchFamily="18" charset="0"/>
                <a:cs typeface="Times New Roman" panose="02020603050405020304" pitchFamily="18" charset="0"/>
              </a:rPr>
              <a:t> </a:t>
            </a:r>
            <a:r>
              <a:rPr lang="fr-FR" sz="2400" b="1" i="1" kern="1200" dirty="0" err="1">
                <a:solidFill>
                  <a:srgbClr val="FFFFFF"/>
                </a:solidFill>
                <a:latin typeface="Times New Roman" panose="02020603050405020304" pitchFamily="18" charset="0"/>
                <a:cs typeface="Times New Roman" panose="02020603050405020304" pitchFamily="18" charset="0"/>
              </a:rPr>
              <a:t>sử</a:t>
            </a:r>
            <a:r>
              <a:rPr lang="fr-FR" sz="2400" b="1" i="1" kern="1200" dirty="0">
                <a:solidFill>
                  <a:srgbClr val="FFFFFF"/>
                </a:solidFill>
                <a:latin typeface="Times New Roman" panose="02020603050405020304" pitchFamily="18" charset="0"/>
                <a:cs typeface="Times New Roman" panose="02020603050405020304" pitchFamily="18" charset="0"/>
              </a:rPr>
              <a:t> </a:t>
            </a:r>
            <a:r>
              <a:rPr lang="fr-FR" sz="2400" b="1" i="1" kern="1200" dirty="0" err="1">
                <a:solidFill>
                  <a:srgbClr val="FFFFFF"/>
                </a:solidFill>
                <a:latin typeface="Times New Roman" panose="02020603050405020304" pitchFamily="18" charset="0"/>
                <a:cs typeface="Times New Roman" panose="02020603050405020304" pitchFamily="18" charset="0"/>
              </a:rPr>
              <a:t>dụng</a:t>
            </a:r>
            <a:r>
              <a:rPr lang="fr-FR" sz="2400" b="1" i="1" kern="1200" dirty="0">
                <a:solidFill>
                  <a:srgbClr val="FFFFFF"/>
                </a:solidFill>
                <a:latin typeface="Times New Roman" panose="02020603050405020304" pitchFamily="18" charset="0"/>
                <a:cs typeface="Times New Roman" panose="02020603050405020304" pitchFamily="18" charset="0"/>
              </a:rPr>
              <a:t> </a:t>
            </a:r>
            <a:r>
              <a:rPr lang="fr-FR" sz="2400" b="1" i="1" kern="1200" dirty="0" err="1">
                <a:solidFill>
                  <a:srgbClr val="FFFFFF"/>
                </a:solidFill>
                <a:latin typeface="Times New Roman" panose="02020603050405020304" pitchFamily="18" charset="0"/>
                <a:cs typeface="Times New Roman" panose="02020603050405020304" pitchFamily="18" charset="0"/>
              </a:rPr>
              <a:t>phổ</a:t>
            </a:r>
            <a:r>
              <a:rPr lang="fr-FR" sz="2400" b="1" i="1" kern="1200" dirty="0">
                <a:solidFill>
                  <a:srgbClr val="FFFFFF"/>
                </a:solidFill>
                <a:latin typeface="Times New Roman" panose="02020603050405020304" pitchFamily="18" charset="0"/>
                <a:cs typeface="Times New Roman" panose="02020603050405020304" pitchFamily="18" charset="0"/>
              </a:rPr>
              <a:t> </a:t>
            </a:r>
            <a:r>
              <a:rPr lang="fr-FR" sz="2400" b="1" i="1" kern="1200" dirty="0" err="1">
                <a:solidFill>
                  <a:srgbClr val="FFFFFF"/>
                </a:solidFill>
                <a:latin typeface="Times New Roman" panose="02020603050405020304" pitchFamily="18" charset="0"/>
                <a:cs typeface="Times New Roman" panose="02020603050405020304" pitchFamily="18" charset="0"/>
              </a:rPr>
              <a:t>biến</a:t>
            </a:r>
            <a:r>
              <a:rPr lang="fr-FR" sz="2400" b="1" i="1" kern="1200" dirty="0">
                <a:solidFill>
                  <a:srgbClr val="FFFFFF"/>
                </a:solidFill>
                <a:latin typeface="Times New Roman" panose="02020603050405020304" pitchFamily="18" charset="0"/>
                <a:cs typeface="Times New Roman" panose="02020603050405020304" pitchFamily="18" charset="0"/>
              </a:rPr>
              <a:t> </a:t>
            </a:r>
            <a:r>
              <a:rPr lang="fr-FR" sz="2400" b="1" i="1" kern="1200" dirty="0" err="1">
                <a:solidFill>
                  <a:srgbClr val="FFFFFF"/>
                </a:solidFill>
                <a:latin typeface="Times New Roman" panose="02020603050405020304" pitchFamily="18" charset="0"/>
                <a:cs typeface="Times New Roman" panose="02020603050405020304" pitchFamily="18" charset="0"/>
              </a:rPr>
              <a:t>không</a:t>
            </a:r>
            <a:r>
              <a:rPr lang="fr-FR" sz="2400" b="1" i="1" kern="1200" dirty="0">
                <a:solidFill>
                  <a:srgbClr val="FFFFFF"/>
                </a:solidFill>
                <a:latin typeface="Times New Roman" panose="02020603050405020304" pitchFamily="18" charset="0"/>
                <a:cs typeface="Times New Roman" panose="02020603050405020304" pitchFamily="18" charset="0"/>
              </a:rPr>
              <a:t>? </a:t>
            </a:r>
            <a:r>
              <a:rPr lang="fr-FR" sz="2400" b="1" i="1" kern="1200" dirty="0" err="1">
                <a:solidFill>
                  <a:srgbClr val="FFFFFF"/>
                </a:solidFill>
                <a:latin typeface="Times New Roman" panose="02020603050405020304" pitchFamily="18" charset="0"/>
                <a:cs typeface="Times New Roman" panose="02020603050405020304" pitchFamily="18" charset="0"/>
              </a:rPr>
              <a:t>Vì</a:t>
            </a:r>
            <a:r>
              <a:rPr lang="fr-FR" sz="2400" b="1" i="1" kern="1200" dirty="0">
                <a:solidFill>
                  <a:srgbClr val="FFFFFF"/>
                </a:solidFill>
                <a:latin typeface="Times New Roman" panose="02020603050405020304" pitchFamily="18" charset="0"/>
                <a:cs typeface="Times New Roman" panose="02020603050405020304" pitchFamily="18" charset="0"/>
              </a:rPr>
              <a:t> </a:t>
            </a:r>
            <a:r>
              <a:rPr lang="fr-FR" sz="2400" b="1" i="1" kern="1200" dirty="0" err="1">
                <a:solidFill>
                  <a:srgbClr val="FFFFFF"/>
                </a:solidFill>
                <a:latin typeface="Times New Roman" panose="02020603050405020304" pitchFamily="18" charset="0"/>
                <a:cs typeface="Times New Roman" panose="02020603050405020304" pitchFamily="18" charset="0"/>
              </a:rPr>
              <a:t>sao</a:t>
            </a:r>
            <a:r>
              <a:rPr lang="fr-FR" sz="2400" b="1" i="1" kern="1200" dirty="0">
                <a:solidFill>
                  <a:srgbClr val="FFFFFF"/>
                </a:solidFill>
                <a:latin typeface="Times New Roman" panose="02020603050405020304" pitchFamily="18" charset="0"/>
                <a:cs typeface="Times New Roman" panose="02020603050405020304" pitchFamily="18" charset="0"/>
              </a:rPr>
              <a:t>?</a:t>
            </a:r>
            <a:endParaRPr lang="zh-CN" altLang="en-US" sz="2400" b="1" i="1" kern="1200" dirty="0">
              <a:solidFill>
                <a:srgbClr val="92D050"/>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21444819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left)">
                                      <p:cBhvr>
                                        <p:cTn id="13" dur="500"/>
                                        <p:tgtEl>
                                          <p:spTgt spid="25"/>
                                        </p:tgtEl>
                                      </p:cBhvr>
                                    </p:animEffect>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anim calcmode="lin" valueType="num">
                                      <p:cBhvr>
                                        <p:cTn id="24" dur="500" fill="hold"/>
                                        <p:tgtEl>
                                          <p:spTgt spid="8"/>
                                        </p:tgtEl>
                                        <p:attrNameLst>
                                          <p:attrName>ppt_x</p:attrName>
                                        </p:attrNameLst>
                                      </p:cBhvr>
                                      <p:tavLst>
                                        <p:tav tm="0">
                                          <p:val>
                                            <p:strVal val="#ppt_x"/>
                                          </p:val>
                                        </p:tav>
                                        <p:tav tm="100000">
                                          <p:val>
                                            <p:strVal val="#ppt_x"/>
                                          </p:val>
                                        </p:tav>
                                      </p:tavLst>
                                    </p:anim>
                                    <p:anim calcmode="lin" valueType="num">
                                      <p:cBhvr>
                                        <p:cTn id="25"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1405F9-8F09-47B7-9325-4D5A7AD53B5E}"/>
              </a:ext>
            </a:extLst>
          </p:cNvPr>
          <p:cNvSpPr txBox="1"/>
          <p:nvPr/>
        </p:nvSpPr>
        <p:spPr>
          <a:xfrm>
            <a:off x="504826" y="1236116"/>
            <a:ext cx="7200899" cy="120032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wrap="square">
            <a:spAutoFit/>
          </a:bodyPr>
          <a:lstStyle/>
          <a:p>
            <a:pPr defTabSz="685800">
              <a:buClrTx/>
            </a:pP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Cuối</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thời</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nguyên</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thủy</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những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chuyển</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biến</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về</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kinh</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tế</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xã</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hội</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ở</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Việt</a:t>
            </a:r>
            <a:r>
              <a:rPr lang="en-US" sz="2400" b="1" kern="1200" dirty="0">
                <a:solidFill>
                  <a:srgbClr val="0070C0"/>
                </a:solidFill>
                <a:latin typeface="Times New Roman" panose="02020603050405020304" pitchFamily="18" charset="0"/>
                <a:cs typeface="Times New Roman" panose="02020603050405020304" pitchFamily="18" charset="0"/>
              </a:rPr>
              <a:t> Nam </a:t>
            </a:r>
            <a:r>
              <a:rPr lang="en-US" sz="2400" b="1" kern="1200" dirty="0" err="1">
                <a:solidFill>
                  <a:srgbClr val="0070C0"/>
                </a:solidFill>
                <a:latin typeface="Times New Roman" panose="02020603050405020304" pitchFamily="18" charset="0"/>
                <a:cs typeface="Times New Roman" panose="02020603050405020304" pitchFamily="18" charset="0"/>
              </a:rPr>
              <a:t>gắn</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với</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các</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nền</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văn</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hóa</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tiêu</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biểu</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như</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Phùng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Nguyên</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Đồng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Đậu</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Gò</a:t>
            </a:r>
            <a:r>
              <a:rPr lang="en-US" sz="2400" b="1" kern="1200" dirty="0">
                <a:solidFill>
                  <a:srgbClr val="0070C0"/>
                </a:solidFill>
                <a:latin typeface="Times New Roman" panose="02020603050405020304" pitchFamily="18" charset="0"/>
                <a:cs typeface="Times New Roman" panose="02020603050405020304" pitchFamily="18" charset="0"/>
              </a:rPr>
              <a:t> Mun.</a:t>
            </a:r>
            <a:endParaRPr lang="en-US" sz="2400" b="1" kern="1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文本框 13">
            <a:extLst>
              <a:ext uri="{FF2B5EF4-FFF2-40B4-BE49-F238E27FC236}">
                <a16:creationId xmlns:a16="http://schemas.microsoft.com/office/drawing/2014/main" id="{2A361A50-35D4-42E9-A993-01E2AAF0C25E}"/>
              </a:ext>
            </a:extLst>
          </p:cNvPr>
          <p:cNvSpPr txBox="1"/>
          <p:nvPr/>
        </p:nvSpPr>
        <p:spPr>
          <a:xfrm>
            <a:off x="834673" y="1"/>
            <a:ext cx="5215607" cy="524567"/>
          </a:xfrm>
          <a:prstGeom prst="rect">
            <a:avLst/>
          </a:prstGeom>
          <a:solidFill>
            <a:schemeClr val="accent1">
              <a:lumMod val="40000"/>
              <a:lumOff val="60000"/>
            </a:schemeClr>
          </a:solidFill>
          <a:effectLst/>
        </p:spPr>
        <p:txBody>
          <a:bodyPr wrap="square" rtlCol="0">
            <a:spAutoFit/>
          </a:bodyPr>
          <a:lstStyle/>
          <a:p>
            <a:pPr algn="ctr" defTabSz="685800">
              <a:lnSpc>
                <a:spcPct val="130000"/>
              </a:lnSpc>
              <a:buClrTx/>
              <a:defRPr/>
            </a:pP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3.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Việt</a:t>
            </a: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 Nam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cuối</a:t>
            </a: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thời</a:t>
            </a: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kì</a:t>
            </a: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nguyên</a:t>
            </a: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thủy</a:t>
            </a:r>
            <a:endParaRPr lang="en-US" altLang="zh-CN" sz="2400" b="1" kern="1200" dirty="0">
              <a:solidFill>
                <a:srgbClr val="008000"/>
              </a:solidFill>
              <a:latin typeface="Times New Roman" panose="02020603050405020304" pitchFamily="18" charset="0"/>
              <a:cs typeface="Times New Roman" panose="02020603050405020304" pitchFamily="18" charset="0"/>
              <a:sym typeface="+mn-lt"/>
            </a:endParaRPr>
          </a:p>
        </p:txBody>
      </p:sp>
      <p:pic>
        <p:nvPicPr>
          <p:cNvPr id="6" name="图片 1">
            <a:extLst>
              <a:ext uri="{FF2B5EF4-FFF2-40B4-BE49-F238E27FC236}">
                <a16:creationId xmlns:a16="http://schemas.microsoft.com/office/drawing/2014/main" id="{6436EDA5-436D-4B1A-A348-68A0324F26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66037">
            <a:off x="7334250" y="1732262"/>
            <a:ext cx="2233761" cy="1893437"/>
          </a:xfrm>
          <a:prstGeom prst="rect">
            <a:avLst/>
          </a:prstGeom>
        </p:spPr>
      </p:pic>
      <p:sp>
        <p:nvSpPr>
          <p:cNvPr id="7" name="TextBox 6">
            <a:extLst>
              <a:ext uri="{FF2B5EF4-FFF2-40B4-BE49-F238E27FC236}">
                <a16:creationId xmlns:a16="http://schemas.microsoft.com/office/drawing/2014/main" id="{10109AC7-129B-94B7-0F3D-4CAB9D57A5BF}"/>
              </a:ext>
            </a:extLst>
          </p:cNvPr>
          <p:cNvSpPr txBox="1"/>
          <p:nvPr/>
        </p:nvSpPr>
        <p:spPr>
          <a:xfrm>
            <a:off x="381000" y="2704890"/>
            <a:ext cx="7200899" cy="120032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wrap="square">
            <a:spAutoFit/>
          </a:bodyPr>
          <a:lstStyle/>
          <a:p>
            <a:pPr defTabSz="685800">
              <a:buClrTx/>
            </a:pP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Cuối</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thời</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nguyên</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thủy</a:t>
            </a:r>
            <a:r>
              <a:rPr lang="en-US" sz="2400" b="1" kern="1200" dirty="0">
                <a:solidFill>
                  <a:srgbClr val="0070C0"/>
                </a:solidFill>
                <a:latin typeface="Times New Roman" panose="02020603050405020304" pitchFamily="18" charset="0"/>
                <a:cs typeface="Times New Roman" panose="02020603050405020304" pitchFamily="18" charset="0"/>
              </a:rPr>
              <a:t> con </a:t>
            </a:r>
            <a:r>
              <a:rPr lang="en-US" sz="2400" b="1" kern="1200" dirty="0" err="1">
                <a:solidFill>
                  <a:srgbClr val="0070C0"/>
                </a:solidFill>
                <a:latin typeface="Times New Roman" panose="02020603050405020304" pitchFamily="18" charset="0"/>
                <a:cs typeface="Times New Roman" panose="02020603050405020304" pitchFamily="18" charset="0"/>
              </a:rPr>
              <a:t>người</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dân</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chuyển</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xuống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khai</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phá</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vùng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đồng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bằng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ven</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những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dòng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sông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như</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sông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Hồng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Sông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Mã</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Sông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Cả</a:t>
            </a:r>
            <a:r>
              <a:rPr lang="en-US" sz="2400" b="1" kern="1200" dirty="0">
                <a:solidFill>
                  <a:srgbClr val="0070C0"/>
                </a:solidFill>
                <a:latin typeface="Times New Roman" panose="02020603050405020304" pitchFamily="18" charset="0"/>
                <a:cs typeface="Times New Roman" panose="02020603050405020304" pitchFamily="18" charset="0"/>
              </a:rPr>
              <a:t>.</a:t>
            </a:r>
            <a:endParaRPr lang="en-US" sz="2400" b="1" kern="1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298900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1398"/>
            <a:ext cx="9151502" cy="6535951"/>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025" y="675563"/>
            <a:ext cx="2890299" cy="3976568"/>
          </a:xfrm>
          <a:prstGeom prst="rect">
            <a:avLst/>
          </a:prstGeom>
        </p:spPr>
      </p:pic>
      <p:pic>
        <p:nvPicPr>
          <p:cNvPr id="9" name="Picture 8">
            <a:extLst>
              <a:ext uri="{FF2B5EF4-FFF2-40B4-BE49-F238E27FC236}">
                <a16:creationId xmlns:a16="http://schemas.microsoft.com/office/drawing/2014/main" id="{94301D85-EE01-4ABC-A0A4-A0ECC6332D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7975" y="444639"/>
            <a:ext cx="5315000" cy="1749283"/>
          </a:xfrm>
          <a:prstGeom prst="rect">
            <a:avLst/>
          </a:prstGeom>
        </p:spPr>
      </p:pic>
      <p:pic>
        <p:nvPicPr>
          <p:cNvPr id="11" name="Picture 10">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6743" y="2375046"/>
            <a:ext cx="1470605" cy="557390"/>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77217" y="3070578"/>
            <a:ext cx="1046315" cy="717153"/>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85018" y="3622012"/>
            <a:ext cx="1470605" cy="440545"/>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64433" y="3070578"/>
            <a:ext cx="1046315" cy="717153"/>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2235" y="3622012"/>
            <a:ext cx="1470605" cy="440545"/>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46778" y="3795737"/>
            <a:ext cx="1046315" cy="717153"/>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4580" y="4347171"/>
            <a:ext cx="1470605" cy="440545"/>
          </a:xfrm>
          <a:prstGeom prst="rect">
            <a:avLst/>
          </a:prstGeom>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3751" end="29864.3125"/>
                </p14:media>
              </p:ext>
            </p:extLst>
          </p:nvPr>
        </p:nvPicPr>
        <p:blipFill>
          <a:blip r:embed="rId11"/>
          <a:stretch>
            <a:fillRect/>
          </a:stretch>
        </p:blipFill>
        <p:spPr>
          <a:xfrm>
            <a:off x="-950254" y="3952447"/>
            <a:ext cx="365522" cy="365522"/>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52362" y="4436755"/>
            <a:ext cx="571962" cy="574752"/>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06791" y="3776631"/>
            <a:ext cx="1046315" cy="717153"/>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14593" y="4328065"/>
            <a:ext cx="1470605" cy="440545"/>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13"/>
          <a:stretch>
            <a:fillRect/>
          </a:stretch>
        </p:blipFill>
        <p:spPr>
          <a:xfrm>
            <a:off x="0" y="5138931"/>
            <a:ext cx="9144000" cy="4570"/>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1170969" y="3565285"/>
            <a:ext cx="859531"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Nhạc</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nền</a:t>
            </a:r>
            <a:endPar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08655892"/>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childTnLst>
                          </p:cTn>
                        </p:par>
                        <p:par>
                          <p:cTn id="53" fill="hold">
                            <p:stCondLst>
                              <p:cond delay="2500"/>
                            </p:stCondLst>
                            <p:childTnLst>
                              <p:par>
                                <p:cTn id="54" presetID="1" presetClass="mediacall" presetSubtype="0" fill="hold" nodeType="afterEffect">
                                  <p:stCondLst>
                                    <p:cond delay="0"/>
                                  </p:stCondLst>
                                  <p:childTnLst>
                                    <p:cmd type="call" cmd="playFrom(0.0)">
                                      <p:cBhvr>
                                        <p:cTn id="5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56" repeatCount="indefinite" fill="hold" display="0">
                  <p:stCondLst>
                    <p:cond delay="indefinite"/>
                  </p:stCondLst>
                  <p:endCondLst>
                    <p:cond evt="onStopAudio" delay="0">
                      <p:tgtEl>
                        <p:sldTgt/>
                      </p:tgtEl>
                    </p:cond>
                  </p:endCondLst>
                </p:cTn>
                <p:tgtEl>
                  <p:spTgt spid="2"/>
                </p:tgtEl>
              </p:cMediaNode>
            </p:audi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6"/>
                                        </p:tgtEl>
                                      </p:cBhvr>
                                    </p:animEffect>
                                    <p:animScale>
                                      <p:cBhvr>
                                        <p:cTn id="62" dur="250" autoRev="1" fill="hold"/>
                                        <p:tgtEl>
                                          <p:spTgt spid="16"/>
                                        </p:tgtEl>
                                      </p:cBhvr>
                                      <p:by x="105000" y="105000"/>
                                    </p:animScale>
                                  </p:childTnLst>
                                </p:cTn>
                              </p:par>
                              <p:par>
                                <p:cTn id="63" presetID="3" presetClass="mediacall" presetSubtype="0" fill="hold" nodeType="withEffect">
                                  <p:stCondLst>
                                    <p:cond delay="0"/>
                                  </p:stCondLst>
                                  <p:childTnLst>
                                    <p:cmd type="call" cmd="stop">
                                      <p:cBhvr>
                                        <p:cTn id="64" dur="1" fill="hold"/>
                                        <p:tgtEl>
                                          <p:spTgt spid="2"/>
                                        </p:tgtEl>
                                      </p:cBhvr>
                                    </p:cmd>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16"/>
                                        </p:tgtEl>
                                      </p:cBhvr>
                                    </p:animEffect>
                                    <p:animScale>
                                      <p:cBhvr>
                                        <p:cTn id="69" dur="250" autoRev="1" fill="hold"/>
                                        <p:tgtEl>
                                          <p:spTgt spid="16"/>
                                        </p:tgtEl>
                                      </p:cBhvr>
                                      <p:by x="105000" y="105000"/>
                                    </p:animScale>
                                  </p:childTnLst>
                                </p:cTn>
                              </p:par>
                              <p:par>
                                <p:cTn id="70" presetID="1" presetClass="mediacall" presetSubtype="0" fill="hold" nodeType="withEffect">
                                  <p:stCondLst>
                                    <p:cond delay="0"/>
                                  </p:stCondLst>
                                  <p:childTnLst>
                                    <p:cmd type="call" cmd="playFrom(0.0)">
                                      <p:cBhvr>
                                        <p:cTn id="71"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4622231"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3405480" y="3911986"/>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4622231" y="2291069"/>
            <a:ext cx="1010500"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stretch>
            <a:fillRect/>
          </a:stretch>
        </p:blipFill>
        <p:spPr>
          <a:xfrm>
            <a:off x="3405480" y="2291069"/>
            <a:ext cx="1010500"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05627" y="4430704"/>
            <a:ext cx="1603606" cy="2206294"/>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74495" y="1848780"/>
            <a:ext cx="3530830" cy="1405402"/>
            <a:chOff x="99326" y="2465040"/>
            <a:chExt cx="4707773" cy="1873869"/>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0491" y="2474971"/>
              <a:ext cx="4396608" cy="1863938"/>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99326" y="2465040"/>
              <a:ext cx="4343239"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Đàn</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ông</a:t>
              </a: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07869"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Con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cái</a:t>
              </a: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5532723" y="1848781"/>
            <a:ext cx="3312244" cy="1397954"/>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Phụ nữ</a:t>
              </a: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37446"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Đàn</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ông</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và</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phụ</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nữ</a:t>
              </a: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pic>
        <p:nvPicPr>
          <p:cNvPr id="25" name="Picture 24">
            <a:hlinkClick r:id="" action="ppaction://hlinkshowjump?jump=previousslide"/>
            <a:extLst>
              <a:ext uri="{FF2B5EF4-FFF2-40B4-BE49-F238E27FC236}">
                <a16:creationId xmlns:a16="http://schemas.microsoft.com/office/drawing/2014/main" id="{8B2C70E5-001C-4AB8-A483-A5AE816CCA2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102156" y="120831"/>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8"/>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vi-VN" sz="4000" dirty="0">
                    <a:latin typeface="Times New Roman" panose="02020603050405020304" pitchFamily="18" charset="0"/>
                    <a:cs typeface="Times New Roman" panose="02020603050405020304" pitchFamily="18" charset="0"/>
                  </a:rPr>
                  <a:t>Trong thị tộc người làm chủ gia đình là: </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48993"/>
              <a:ext cx="909211" cy="677108"/>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01</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0"/>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33759" y="3305943"/>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923894" y="2157298"/>
            <a:ext cx="365522" cy="365522"/>
          </a:xfrm>
          <a:prstGeom prst="rect">
            <a:avLst/>
          </a:prstGeom>
        </p:spPr>
      </p:pic>
      <p:sp>
        <p:nvSpPr>
          <p:cNvPr id="36" name="TextBox 35">
            <a:extLst>
              <a:ext uri="{FF2B5EF4-FFF2-40B4-BE49-F238E27FC236}">
                <a16:creationId xmlns:a16="http://schemas.microsoft.com/office/drawing/2014/main" id="{46C5205F-77CD-48D9-BEBD-A0A0E370FF5F}"/>
              </a:ext>
            </a:extLst>
          </p:cNvPr>
          <p:cNvSpPr txBox="1"/>
          <p:nvPr/>
        </p:nvSpPr>
        <p:spPr>
          <a:xfrm>
            <a:off x="-1343483" y="1527749"/>
            <a:ext cx="1210588" cy="50783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Âm</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thanh</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khi</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chọn</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Đúng</a:t>
            </a:r>
            <a:endPar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40" name="TextBox 39">
            <a:extLst>
              <a:ext uri="{FF2B5EF4-FFF2-40B4-BE49-F238E27FC236}">
                <a16:creationId xmlns:a16="http://schemas.microsoft.com/office/drawing/2014/main" id="{42448546-574B-4681-A77D-861BAC54EDA0}"/>
              </a:ext>
            </a:extLst>
          </p:cNvPr>
          <p:cNvSpPr txBox="1"/>
          <p:nvPr/>
        </p:nvSpPr>
        <p:spPr>
          <a:xfrm>
            <a:off x="-1257716" y="2718812"/>
            <a:ext cx="1042273" cy="50783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Âm</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thanh</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khi</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chọn</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Sai</a:t>
            </a:r>
          </a:p>
        </p:txBody>
      </p:sp>
    </p:spTree>
    <p:extLst>
      <p:ext uri="{BB962C8B-B14F-4D97-AF65-F5344CB8AC3E}">
        <p14:creationId xmlns:p14="http://schemas.microsoft.com/office/powerpoint/2010/main" val="4190855349"/>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seq concurrent="1" nextAc="seek">
              <p:cTn id="342" restart="whenNotActive" fill="hold" evtFilter="cancelBubble" nodeType="interactiveSeq">
                <p:stCondLst>
                  <p:cond evt="onClick" delay="0">
                    <p:tgtEl>
                      <p:spTgt spid="25"/>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25"/>
                                        </p:tgtEl>
                                      </p:cBhvr>
                                    </p:animEffect>
                                    <p:animScale>
                                      <p:cBhvr>
                                        <p:cTn id="347" dur="250" autoRev="1" fill="hold"/>
                                        <p:tgtEl>
                                          <p:spTgt spid="25"/>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 y="-1387092"/>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4623315"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3404328" y="3914272"/>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05732" y="2279446"/>
            <a:ext cx="1007692"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637155" y="2279446"/>
            <a:ext cx="1001354"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5531751" y="1841981"/>
            <a:ext cx="3297456" cy="1403313"/>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Kẻ</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giàu</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nghèo</a:t>
              </a:r>
              <a:endParaRPr kumimoji="0" lang="en-US" sz="2800" b="0" i="0" u="none" strike="noStrike" kern="1200" cap="none" spc="0" normalizeH="0" baseline="0" noProof="0" dirty="0">
                <a:ln>
                  <a:noFill/>
                </a:ln>
                <a:solidFill>
                  <a:srgbClr val="9C5043"/>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5434"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vi-VN" sz="2800" kern="12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rPr>
                <a:t>Lao động</a:t>
              </a:r>
              <a:endParaRPr kumimoji="0" lang="en-US" sz="2800" b="0" i="0" u="none" strike="noStrike" kern="1200" cap="none" spc="0" normalizeH="0" baseline="0" noProof="0" dirty="0">
                <a:ln>
                  <a:noFill/>
                </a:ln>
                <a:solidFill>
                  <a:srgbClr val="9C5043"/>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312033" y="1844494"/>
            <a:ext cx="3307782" cy="1398290"/>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800" b="0" i="0" u="none" strike="noStrike" kern="1200" cap="none" spc="0" normalizeH="0" baseline="0" noProof="0" dirty="0">
                  <a:ln>
                    <a:noFill/>
                  </a:ln>
                  <a:solidFill>
                    <a:srgbClr val="9C5043"/>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Đẳng cấp</a:t>
              </a:r>
              <a:endParaRPr kumimoji="0" lang="en-US" sz="2800" b="0" i="0" u="none" strike="noStrike" kern="1200" cap="none" spc="0" normalizeH="0" baseline="0" noProof="0" dirty="0">
                <a:ln>
                  <a:noFill/>
                </a:ln>
                <a:solidFill>
                  <a:srgbClr val="9C5043"/>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29081"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2800" kern="1200" dirty="0" err="1">
                  <a:solidFill>
                    <a:srgbClr val="9C5043"/>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2800" kern="12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9C5043"/>
                  </a:solidFill>
                  <a:latin typeface="Times New Roman" panose="02020603050405020304" pitchFamily="18" charset="0"/>
                  <a:ea typeface="Tahoma" panose="020B0604030504040204" pitchFamily="34" charset="0"/>
                  <a:cs typeface="Times New Roman" panose="02020603050405020304" pitchFamily="18" charset="0"/>
                </a:rPr>
                <a:t>thống</a:t>
              </a:r>
              <a:r>
                <a:rPr lang="en-US" sz="2800" kern="12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9C5043"/>
                  </a:solidFill>
                  <a:latin typeface="Times New Roman" panose="02020603050405020304" pitchFamily="18" charset="0"/>
                  <a:ea typeface="Tahoma" panose="020B0604030504040204" pitchFamily="34" charset="0"/>
                  <a:cs typeface="Times New Roman" panose="02020603050405020304" pitchFamily="18" charset="0"/>
                </a:rPr>
                <a:t>trị</a:t>
              </a:r>
              <a:endParaRPr kumimoji="0" lang="en-US" sz="2800" b="0" i="0" u="none" strike="noStrike" kern="1200" cap="none" spc="0" normalizeH="0" baseline="0" noProof="0" dirty="0">
                <a:ln>
                  <a:noFill/>
                </a:ln>
                <a:solidFill>
                  <a:srgbClr val="9C5043"/>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en-US" sz="4000" b="1" kern="1200" dirty="0" err="1">
                    <a:solidFill>
                      <a:prstClr val="white"/>
                    </a:solidFill>
                    <a:latin typeface="Times New Roman" panose="02020603050405020304" pitchFamily="18" charset="0"/>
                    <a:cs typeface="Times New Roman" panose="02020603050405020304" pitchFamily="18" charset="0"/>
                  </a:rPr>
                  <a:t>Trong</a:t>
                </a:r>
                <a:r>
                  <a:rPr lang="en-US" sz="4000" b="1" kern="1200" dirty="0">
                    <a:solidFill>
                      <a:prstClr val="white"/>
                    </a:solidFill>
                    <a:latin typeface="Times New Roman" panose="02020603050405020304" pitchFamily="18" charset="0"/>
                    <a:cs typeface="Times New Roman" panose="02020603050405020304" pitchFamily="18" charset="0"/>
                  </a:rPr>
                  <a:t> </a:t>
                </a:r>
                <a:r>
                  <a:rPr lang="en-US" sz="4000" b="1" kern="1200" dirty="0" err="1">
                    <a:solidFill>
                      <a:prstClr val="white"/>
                    </a:solidFill>
                    <a:latin typeface="Times New Roman" panose="02020603050405020304" pitchFamily="18" charset="0"/>
                    <a:cs typeface="Times New Roman" panose="02020603050405020304" pitchFamily="18" charset="0"/>
                  </a:rPr>
                  <a:t>xã</a:t>
                </a:r>
                <a:r>
                  <a:rPr lang="en-US" sz="4000" b="1" kern="1200" dirty="0">
                    <a:solidFill>
                      <a:prstClr val="white"/>
                    </a:solidFill>
                    <a:latin typeface="Times New Roman" panose="02020603050405020304" pitchFamily="18" charset="0"/>
                    <a:cs typeface="Times New Roman" panose="02020603050405020304" pitchFamily="18" charset="0"/>
                  </a:rPr>
                  <a:t> </a:t>
                </a:r>
                <a:r>
                  <a:rPr lang="en-US" sz="4000" b="1" kern="1200" dirty="0" err="1">
                    <a:solidFill>
                      <a:prstClr val="white"/>
                    </a:solidFill>
                    <a:latin typeface="Times New Roman" panose="02020603050405020304" pitchFamily="18" charset="0"/>
                    <a:cs typeface="Times New Roman" panose="02020603050405020304" pitchFamily="18" charset="0"/>
                  </a:rPr>
                  <a:t>hội</a:t>
                </a:r>
                <a:r>
                  <a:rPr lang="en-US" sz="4000" b="1" kern="1200" dirty="0">
                    <a:solidFill>
                      <a:prstClr val="white"/>
                    </a:solidFill>
                    <a:latin typeface="Times New Roman" panose="02020603050405020304" pitchFamily="18" charset="0"/>
                    <a:cs typeface="Times New Roman" panose="02020603050405020304" pitchFamily="18" charset="0"/>
                  </a:rPr>
                  <a:t> </a:t>
                </a:r>
                <a:r>
                  <a:rPr lang="en-US" sz="4000" b="1" kern="1200" dirty="0" err="1">
                    <a:solidFill>
                      <a:prstClr val="white"/>
                    </a:solidFill>
                    <a:latin typeface="Times New Roman" panose="02020603050405020304" pitchFamily="18" charset="0"/>
                    <a:cs typeface="Times New Roman" panose="02020603050405020304" pitchFamily="18" charset="0"/>
                  </a:rPr>
                  <a:t>lúc</a:t>
                </a:r>
                <a:r>
                  <a:rPr lang="en-US" sz="4000" b="1" kern="1200" dirty="0">
                    <a:solidFill>
                      <a:prstClr val="white"/>
                    </a:solidFill>
                    <a:latin typeface="Times New Roman" panose="02020603050405020304" pitchFamily="18" charset="0"/>
                    <a:cs typeface="Times New Roman" panose="02020603050405020304" pitchFamily="18" charset="0"/>
                  </a:rPr>
                  <a:t> </a:t>
                </a:r>
                <a:r>
                  <a:rPr lang="en-US" sz="4000" b="1" kern="1200" dirty="0" err="1">
                    <a:solidFill>
                      <a:prstClr val="white"/>
                    </a:solidFill>
                    <a:latin typeface="Times New Roman" panose="02020603050405020304" pitchFamily="18" charset="0"/>
                    <a:cs typeface="Times New Roman" panose="02020603050405020304" pitchFamily="18" charset="0"/>
                  </a:rPr>
                  <a:t>này</a:t>
                </a:r>
                <a:r>
                  <a:rPr lang="en-US" sz="4000" b="1" kern="1200" dirty="0">
                    <a:solidFill>
                      <a:prstClr val="white"/>
                    </a:solidFill>
                    <a:latin typeface="Times New Roman" panose="02020603050405020304" pitchFamily="18" charset="0"/>
                    <a:cs typeface="Times New Roman" panose="02020603050405020304" pitchFamily="18" charset="0"/>
                  </a:rPr>
                  <a:t> </a:t>
                </a:r>
                <a:r>
                  <a:rPr lang="en-US" sz="4000" b="1" kern="1200" dirty="0" err="1">
                    <a:solidFill>
                      <a:prstClr val="white"/>
                    </a:solidFill>
                    <a:latin typeface="Times New Roman" panose="02020603050405020304" pitchFamily="18" charset="0"/>
                    <a:cs typeface="Times New Roman" panose="02020603050405020304" pitchFamily="18" charset="0"/>
                  </a:rPr>
                  <a:t>có</a:t>
                </a:r>
                <a:r>
                  <a:rPr lang="en-US" sz="4000" b="1" kern="1200" dirty="0">
                    <a:solidFill>
                      <a:prstClr val="white"/>
                    </a:solidFill>
                    <a:latin typeface="Times New Roman" panose="02020603050405020304" pitchFamily="18" charset="0"/>
                    <a:cs typeface="Times New Roman" panose="02020603050405020304" pitchFamily="18" charset="0"/>
                  </a:rPr>
                  <a:t>  </a:t>
                </a:r>
                <a:r>
                  <a:rPr lang="en-US" sz="4000" b="1" kern="1200" dirty="0" err="1">
                    <a:solidFill>
                      <a:prstClr val="white"/>
                    </a:solidFill>
                    <a:latin typeface="Times New Roman" panose="02020603050405020304" pitchFamily="18" charset="0"/>
                    <a:cs typeface="Times New Roman" panose="02020603050405020304" pitchFamily="18" charset="0"/>
                  </a:rPr>
                  <a:t>phân</a:t>
                </a:r>
                <a:r>
                  <a:rPr lang="en-US" sz="4000" b="1" kern="1200" dirty="0">
                    <a:solidFill>
                      <a:prstClr val="white"/>
                    </a:solidFill>
                    <a:latin typeface="Times New Roman" panose="02020603050405020304" pitchFamily="18" charset="0"/>
                    <a:cs typeface="Times New Roman" panose="02020603050405020304" pitchFamily="18" charset="0"/>
                  </a:rPr>
                  <a:t> </a:t>
                </a:r>
                <a:r>
                  <a:rPr lang="en-US" sz="4000" b="1" kern="1200" dirty="0" err="1">
                    <a:solidFill>
                      <a:prstClr val="white"/>
                    </a:solidFill>
                    <a:latin typeface="Times New Roman" panose="02020603050405020304" pitchFamily="18" charset="0"/>
                    <a:cs typeface="Times New Roman" panose="02020603050405020304" pitchFamily="18" charset="0"/>
                  </a:rPr>
                  <a:t>hoá</a:t>
                </a:r>
                <a:r>
                  <a:rPr lang="en-US" sz="4000" b="1" kern="1200" dirty="0">
                    <a:solidFill>
                      <a:prstClr val="white"/>
                    </a:solidFill>
                    <a:latin typeface="Times New Roman" panose="02020603050405020304" pitchFamily="18" charset="0"/>
                    <a:cs typeface="Times New Roman" panose="02020603050405020304" pitchFamily="18" charset="0"/>
                  </a:rPr>
                  <a:t> </a:t>
                </a:r>
                <a:r>
                  <a:rPr lang="en-US" sz="4000" b="1" kern="1200" dirty="0" err="1">
                    <a:solidFill>
                      <a:prstClr val="white"/>
                    </a:solidFill>
                    <a:latin typeface="Times New Roman" panose="02020603050405020304" pitchFamily="18" charset="0"/>
                    <a:cs typeface="Times New Roman" panose="02020603050405020304" pitchFamily="18" charset="0"/>
                  </a:rPr>
                  <a:t>gì</a:t>
                </a:r>
                <a:r>
                  <a:rPr lang="en-US" sz="4000" b="1" kern="1200" dirty="0">
                    <a:solidFill>
                      <a:prstClr val="white"/>
                    </a:solidFill>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95158"/>
              <a:ext cx="909211" cy="584776"/>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25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02</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27346" y="3305943"/>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20951" y="2084348"/>
            <a:ext cx="365522" cy="365522"/>
          </a:xfrm>
          <a:prstGeom prst="rect">
            <a:avLst/>
          </a:prstGeom>
        </p:spPr>
      </p:pic>
      <p:pic>
        <p:nvPicPr>
          <p:cNvPr id="45" name="Picture 44">
            <a:hlinkClick r:id="" action="ppaction://hlinkshowjump?jump=previousslide"/>
            <a:extLst>
              <a:ext uri="{FF2B5EF4-FFF2-40B4-BE49-F238E27FC236}">
                <a16:creationId xmlns:a16="http://schemas.microsoft.com/office/drawing/2014/main" id="{D2114C23-4EA2-4CCF-B588-DC8089003ED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6" name="Picture 45">
            <a:hlinkClick r:id="" action="ppaction://hlinkshowjump?jump=nextslide"/>
            <a:extLst>
              <a:ext uri="{FF2B5EF4-FFF2-40B4-BE49-F238E27FC236}">
                <a16:creationId xmlns:a16="http://schemas.microsoft.com/office/drawing/2014/main" id="{511111AB-EF03-4E46-BEE1-F19A9BB1EA2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
        <p:nvSpPr>
          <p:cNvPr id="8" name="TextBox 7">
            <a:extLst>
              <a:ext uri="{FF2B5EF4-FFF2-40B4-BE49-F238E27FC236}">
                <a16:creationId xmlns:a16="http://schemas.microsoft.com/office/drawing/2014/main" id="{44FBAE7B-FFBC-474D-9562-EEE690ED6027}"/>
              </a:ext>
            </a:extLst>
          </p:cNvPr>
          <p:cNvSpPr txBox="1"/>
          <p:nvPr/>
        </p:nvSpPr>
        <p:spPr>
          <a:xfrm>
            <a:off x="-1343483" y="1527749"/>
            <a:ext cx="1210588" cy="50783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Âm</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thanh</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khi</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chọn</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Đúng</a:t>
            </a:r>
            <a:endPar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36" name="TextBox 35">
            <a:extLst>
              <a:ext uri="{FF2B5EF4-FFF2-40B4-BE49-F238E27FC236}">
                <a16:creationId xmlns:a16="http://schemas.microsoft.com/office/drawing/2014/main" id="{096E381D-D2B1-4C19-B9E9-15E0466E4979}"/>
              </a:ext>
            </a:extLst>
          </p:cNvPr>
          <p:cNvSpPr txBox="1"/>
          <p:nvPr/>
        </p:nvSpPr>
        <p:spPr>
          <a:xfrm>
            <a:off x="-1275751" y="2646256"/>
            <a:ext cx="1042273" cy="50783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Âm</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thanh</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khi</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chọn</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Sai</a:t>
            </a:r>
          </a:p>
        </p:txBody>
      </p:sp>
    </p:spTree>
    <p:extLst>
      <p:ext uri="{BB962C8B-B14F-4D97-AF65-F5344CB8AC3E}">
        <p14:creationId xmlns:p14="http://schemas.microsoft.com/office/powerpoint/2010/main" val="2577189815"/>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51220">
                <p:cTn id="334" fill="hold" display="0">
                  <p:stCondLst>
                    <p:cond delay="indefinite"/>
                  </p:stCondLst>
                  <p:endCondLst>
                    <p:cond evt="onStopAudio" delay="0">
                      <p:tgtEl>
                        <p:sldTgt/>
                      </p:tgtEl>
                    </p:cond>
                  </p:endCondLst>
                </p:cTn>
                <p:tgtEl>
                  <p:spTgt spid="7"/>
                </p:tgtEl>
              </p:cMediaNode>
            </p:audio>
            <p:audio>
              <p:cMediaNode vol="46341">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6"/>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6"/>
                                        </p:tgtEl>
                                      </p:cBhvr>
                                    </p:animEffect>
                                    <p:animScale>
                                      <p:cBhvr>
                                        <p:cTn id="341" dur="250" autoRev="1" fill="hold"/>
                                        <p:tgtEl>
                                          <p:spTgt spid="46"/>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6"/>
                  </p:tgtEl>
                </p:cond>
              </p:nextCondLst>
            </p:seq>
            <p:seq concurrent="1" nextAc="seek">
              <p:cTn id="342" restart="whenNotActive" fill="hold" evtFilter="cancelBubble" nodeType="interactiveSeq">
                <p:stCondLst>
                  <p:cond evt="onClick" delay="0">
                    <p:tgtEl>
                      <p:spTgt spid="45"/>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5"/>
                                        </p:tgtEl>
                                      </p:cBhvr>
                                    </p:animEffect>
                                    <p:animScale>
                                      <p:cBhvr>
                                        <p:cTn id="347" dur="250" autoRev="1" fill="hold"/>
                                        <p:tgtEl>
                                          <p:spTgt spid="45"/>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4622776"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410051" y="2270379"/>
            <a:ext cx="1001354"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stretch>
            <a:fillRect/>
          </a:stretch>
        </p:blipFill>
        <p:spPr>
          <a:xfrm>
            <a:off x="4621685" y="2288158"/>
            <a:ext cx="1010500"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406883" y="3916286"/>
            <a:ext cx="1007692"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305440" y="3489623"/>
            <a:ext cx="3305837" cy="1397956"/>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80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Những</a:t>
              </a:r>
              <a:r>
                <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người</a:t>
              </a:r>
              <a:r>
                <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đứng</a:t>
              </a:r>
              <a:r>
                <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đầu</a:t>
              </a:r>
              <a:r>
                <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thị</a:t>
              </a:r>
              <a:r>
                <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tộc</a:t>
              </a:r>
              <a:endPar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0298" y="1847098"/>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80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Những người khoẻ mạnh</a:t>
              </a:r>
              <a:endPar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5532722" y="1848781"/>
            <a:ext cx="3312246" cy="1397954"/>
            <a:chOff x="7376961" y="2465041"/>
            <a:chExt cx="4416327"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1" y="2465041"/>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80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Phụ</a:t>
              </a:r>
              <a:r>
                <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nữ</a:t>
              </a:r>
              <a:endPar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40228"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80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Thành viên thị tộc</a:t>
              </a:r>
              <a:endPar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3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33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giàu</a:t>
                </a:r>
                <a:r>
                  <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33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33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thị</a:t>
                </a:r>
                <a:r>
                  <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33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tộc</a:t>
                </a:r>
                <a:r>
                  <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33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có</a:t>
                </a:r>
                <a:r>
                  <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lang="en-US" sz="3300" b="1" kern="1200" dirty="0">
                    <a:solidFill>
                      <a:prstClr val="white"/>
                    </a:solidFill>
                    <a:latin typeface="Times New Roman" panose="02020603050405020304" pitchFamily="18" charset="0"/>
                    <a:cs typeface="Times New Roman" panose="02020603050405020304" pitchFamily="18" charset="0"/>
                  </a:rPr>
                  <a:t>x</a:t>
                </a:r>
                <a:r>
                  <a:rPr kumimoji="0" lang="en-US" sz="33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uất</a:t>
                </a:r>
                <a:r>
                  <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33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thân</a:t>
                </a:r>
                <a:r>
                  <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33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từ</a:t>
                </a:r>
                <a:r>
                  <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33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đâu</a:t>
                </a:r>
                <a:r>
                  <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a:t>
                </a: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810547"/>
              <a:ext cx="909211" cy="553997"/>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03</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pic>
        <p:nvPicPr>
          <p:cNvPr id="42" name="Picture 41">
            <a:hlinkClick r:id="" action="ppaction://hlinkshowjump?jump=previousslide"/>
            <a:extLst>
              <a:ext uri="{FF2B5EF4-FFF2-40B4-BE49-F238E27FC236}">
                <a16:creationId xmlns:a16="http://schemas.microsoft.com/office/drawing/2014/main" id="{0E8DCBA0-CD2C-4626-B047-BE44D67F2AF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4" name="Picture 43">
            <a:hlinkClick r:id="" action="ppaction://hlinkshowjump?jump=nextslide"/>
            <a:extLst>
              <a:ext uri="{FF2B5EF4-FFF2-40B4-BE49-F238E27FC236}">
                <a16:creationId xmlns:a16="http://schemas.microsoft.com/office/drawing/2014/main" id="{5870274D-E5B8-40AA-88BC-9DF8C900FF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Tree>
    <p:extLst>
      <p:ext uri="{BB962C8B-B14F-4D97-AF65-F5344CB8AC3E}">
        <p14:creationId xmlns:p14="http://schemas.microsoft.com/office/powerpoint/2010/main" val="1003066296"/>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seq concurrent="1" nextAc="seek">
              <p:cTn id="342" restart="whenNotActive" fill="hold" evtFilter="cancelBubble" nodeType="interactiveSeq">
                <p:stCondLst>
                  <p:cond evt="onClick" delay="0">
                    <p:tgtEl>
                      <p:spTgt spid="42"/>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2"/>
                                        </p:tgtEl>
                                      </p:cBhvr>
                                    </p:animEffect>
                                    <p:animScale>
                                      <p:cBhvr>
                                        <p:cTn id="347" dur="250" autoRev="1" fill="hold"/>
                                        <p:tgtEl>
                                          <p:spTgt spid="42"/>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635252" y="2289232"/>
            <a:ext cx="1001354"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3405479" y="3911986"/>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03178" y="2279446"/>
            <a:ext cx="1007692" cy="727011"/>
          </a:xfrm>
          <a:prstGeom prst="rect">
            <a:avLst/>
          </a:prstGeom>
        </p:spPr>
      </p:pic>
      <p:pic>
        <p:nvPicPr>
          <p:cNvPr id="42" name="Picture 41">
            <a:hlinkClick r:id="" action="ppaction://hlinkshowjump?jump=previousslide"/>
            <a:extLst>
              <a:ext uri="{FF2B5EF4-FFF2-40B4-BE49-F238E27FC236}">
                <a16:creationId xmlns:a16="http://schemas.microsoft.com/office/drawing/2014/main" id="{0DA4475E-149A-4F41-8C70-3D0078930FA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4" name="Picture 43">
            <a:hlinkClick r:id="" action="ppaction://hlinkshowjump?jump=nextslide"/>
            <a:extLst>
              <a:ext uri="{FF2B5EF4-FFF2-40B4-BE49-F238E27FC236}">
                <a16:creationId xmlns:a16="http://schemas.microsoft.com/office/drawing/2014/main"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593550" y="3905178"/>
            <a:ext cx="1001354" cy="727010"/>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5525217" y="3504784"/>
            <a:ext cx="3297456" cy="1403313"/>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lang="vi-VN" sz="3200" kern="1200" dirty="0">
                  <a:solidFill>
                    <a:srgbClr val="FF0000"/>
                  </a:solidFill>
                  <a:latin typeface="Times New Roman" panose="02020603050405020304" pitchFamily="18" charset="0"/>
                  <a:cs typeface="Times New Roman" panose="02020603050405020304" pitchFamily="18" charset="0"/>
                </a:rPr>
                <a:t>Thành viên thị tộc</a:t>
              </a:r>
              <a:endParaRPr lang="en-US" sz="32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0298"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en-US" sz="32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32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đứng</a:t>
              </a:r>
              <a:r>
                <a:rPr lang="en-US" sz="32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đầu</a:t>
              </a:r>
              <a:r>
                <a:rPr lang="en-US" sz="32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thị</a:t>
              </a:r>
              <a:r>
                <a:rPr lang="en-US" sz="32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tộc</a:t>
              </a:r>
              <a:endParaRPr lang="en-US" sz="32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313769" y="1835226"/>
            <a:ext cx="3307782" cy="1398290"/>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200" kern="1200" dirty="0">
                  <a:solidFill>
                    <a:srgbClr val="FF0000"/>
                  </a:solidFill>
                  <a:latin typeface="Times New Roman" panose="02020603050405020304" pitchFamily="18" charset="0"/>
                  <a:cs typeface="Times New Roman" panose="02020603050405020304" pitchFamily="18" charset="0"/>
                </a:rPr>
                <a:t>Những người khoẻ mạnh</a:t>
              </a:r>
              <a:endParaRPr lang="en-US" sz="32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27178" y="1838148"/>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en-US" sz="2800" kern="1200" dirty="0" err="1">
                  <a:solidFill>
                    <a:srgbClr val="FF0000"/>
                  </a:solidFill>
                  <a:latin typeface="Times New Roman" panose="02020603050405020304" pitchFamily="18" charset="0"/>
                  <a:cs typeface="Times New Roman" panose="02020603050405020304" pitchFamily="18" charset="0"/>
                </a:rPr>
                <a:t>Phụ</a:t>
              </a:r>
              <a:r>
                <a:rPr lang="en-US" sz="2800" kern="1200" dirty="0">
                  <a:solidFill>
                    <a:srgbClr val="FF0000"/>
                  </a:solidFill>
                  <a:latin typeface="Times New Roman" panose="02020603050405020304" pitchFamily="18" charset="0"/>
                  <a:cs typeface="Times New Roman" panose="02020603050405020304" pitchFamily="18" charset="0"/>
                </a:rPr>
                <a:t> </a:t>
              </a:r>
              <a:r>
                <a:rPr lang="en-US" sz="2800" kern="1200" dirty="0" err="1">
                  <a:solidFill>
                    <a:srgbClr val="FF0000"/>
                  </a:solidFill>
                  <a:latin typeface="Times New Roman" panose="02020603050405020304" pitchFamily="18" charset="0"/>
                  <a:cs typeface="Times New Roman" panose="02020603050405020304" pitchFamily="18" charset="0"/>
                </a:rPr>
                <a:t>nữ</a:t>
              </a:r>
              <a:endPar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en-US" sz="3300" b="1" kern="1200" dirty="0" err="1">
                    <a:solidFill>
                      <a:prstClr val="white"/>
                    </a:solidFill>
                    <a:latin typeface="Times New Roman" panose="02020603050405020304" pitchFamily="18" charset="0"/>
                    <a:cs typeface="Times New Roman" panose="02020603050405020304" pitchFamily="18" charset="0"/>
                  </a:rPr>
                  <a:t>Người</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nghèo</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trong</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thị</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tộc</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có</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xuất</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thân</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từ</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đâu</a:t>
                </a:r>
                <a:r>
                  <a:rPr lang="en-US" sz="3300" b="1" kern="1200" dirty="0">
                    <a:solidFill>
                      <a:prstClr val="white"/>
                    </a:solidFill>
                    <a:latin typeface="Times New Roman" panose="02020603050405020304" pitchFamily="18" charset="0"/>
                    <a:cs typeface="Times New Roman" panose="02020603050405020304" pitchFamily="18" charset="0"/>
                  </a:rPr>
                  <a:t>?</a:t>
                </a: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79769"/>
              <a:ext cx="909211" cy="615553"/>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04</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spTree>
    <p:extLst>
      <p:ext uri="{BB962C8B-B14F-4D97-AF65-F5344CB8AC3E}">
        <p14:creationId xmlns:p14="http://schemas.microsoft.com/office/powerpoint/2010/main" val="3574148959"/>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seq concurrent="1" nextAc="seek">
              <p:cTn id="342" restart="whenNotActive" fill="hold" evtFilter="cancelBubble" nodeType="interactiveSeq">
                <p:stCondLst>
                  <p:cond evt="onClick" delay="0">
                    <p:tgtEl>
                      <p:spTgt spid="42"/>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2"/>
                                        </p:tgtEl>
                                      </p:cBhvr>
                                    </p:animEffect>
                                    <p:animScale>
                                      <p:cBhvr>
                                        <p:cTn id="347" dur="250" autoRev="1" fill="hold"/>
                                        <p:tgtEl>
                                          <p:spTgt spid="42"/>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60" name="Google Shape;960;p34"/>
          <p:cNvSpPr txBox="1">
            <a:spLocks noGrp="1"/>
          </p:cNvSpPr>
          <p:nvPr>
            <p:ph type="title"/>
          </p:nvPr>
        </p:nvSpPr>
        <p:spPr>
          <a:xfrm>
            <a:off x="1064621" y="589894"/>
            <a:ext cx="7391400" cy="1157268"/>
          </a:xfrm>
          <a:prstGeom prst="rect">
            <a:avLst/>
          </a:prstGeom>
        </p:spPr>
        <p:txBody>
          <a:bodyPr spcFirstLastPara="1" wrap="square" lIns="91425" tIns="91425" rIns="91425" bIns="91425" anchor="ctr" anchorCtr="0">
            <a:noAutofit/>
          </a:bodyPr>
          <a:lstStyle/>
          <a:p>
            <a:pPr lvl="0" algn="ctr"/>
            <a:r>
              <a:rPr lang="vi-VN" dirty="0">
                <a:latin typeface="SVN-Blenda Script" panose="02000804000000020003" pitchFamily="2" charset="0"/>
              </a:rPr>
              <a:t>Sự phát hiện ra kim loại và chuyển biến về kinh tế cuối thời nguyên thủy</a:t>
            </a:r>
          </a:p>
        </p:txBody>
      </p:sp>
      <p:sp>
        <p:nvSpPr>
          <p:cNvPr id="961" name="Google Shape;961;p34"/>
          <p:cNvSpPr txBox="1">
            <a:spLocks noGrp="1"/>
          </p:cNvSpPr>
          <p:nvPr>
            <p:ph type="title" idx="2"/>
          </p:nvPr>
        </p:nvSpPr>
        <p:spPr>
          <a:xfrm>
            <a:off x="529435" y="279247"/>
            <a:ext cx="1320598" cy="1168200"/>
          </a:xfrm>
          <a:prstGeom prst="rect">
            <a:avLst/>
          </a:prstGeom>
        </p:spPr>
        <p:txBody>
          <a:bodyPr spcFirstLastPara="1" wrap="square" lIns="91425" tIns="91425" rIns="91425" bIns="91425" anchor="b" anchorCtr="0">
            <a:noAutofit/>
          </a:bodyPr>
          <a:lstStyle/>
          <a:p>
            <a:pPr lvl="0"/>
            <a:r>
              <a:rPr lang="en-US" dirty="0"/>
              <a:t>I. </a:t>
            </a:r>
            <a:endParaRPr dirty="0"/>
          </a:p>
        </p:txBody>
      </p:sp>
      <p:pic>
        <p:nvPicPr>
          <p:cNvPr id="12" name="Picture 4">
            <a:extLst>
              <a:ext uri="{FF2B5EF4-FFF2-40B4-BE49-F238E27FC236}">
                <a16:creationId xmlns:a16="http://schemas.microsoft.com/office/drawing/2014/main" id="{F9D0B8B4-1FC5-C54E-B3F0-ED24A6876D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885" y="3596915"/>
            <a:ext cx="1632416" cy="14702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99D13205-B048-8E49-9924-2AF5701739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4926" y="3673245"/>
            <a:ext cx="1632416" cy="14702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50C12786-0F87-BA45-B9B8-6128E9BFB2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6869"/>
          <a:stretch/>
        </p:blipFill>
        <p:spPr bwMode="auto">
          <a:xfrm>
            <a:off x="1867438" y="2821896"/>
            <a:ext cx="5627977" cy="18592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960"/>
                                            </p:tgtEl>
                                            <p:attrNameLst>
                                              <p:attrName>style.visibility</p:attrName>
                                            </p:attrNameLst>
                                          </p:cBhvr>
                                          <p:to>
                                            <p:strVal val="visible"/>
                                          </p:to>
                                        </p:set>
                                        <p:anim calcmode="lin" valueType="num" p14:bounceEnd="50000">
                                          <p:cBhvr additive="base">
                                            <p:cTn id="7" dur="500" fill="hold"/>
                                            <p:tgtEl>
                                              <p:spTgt spid="96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96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961"/>
                                            </p:tgtEl>
                                            <p:attrNameLst>
                                              <p:attrName>style.visibility</p:attrName>
                                            </p:attrNameLst>
                                          </p:cBhvr>
                                          <p:to>
                                            <p:strVal val="visible"/>
                                          </p:to>
                                        </p:set>
                                        <p:anim calcmode="lin" valueType="num" p14:bounceEnd="50000">
                                          <p:cBhvr additive="base">
                                            <p:cTn id="11" dur="500" fill="hold"/>
                                            <p:tgtEl>
                                              <p:spTgt spid="961"/>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961"/>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50000">
                                          <p:cBhvr additive="base">
                                            <p:cTn id="15"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50000">
                                          <p:cBhvr additive="base">
                                            <p:cTn id="19"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 grpId="0"/>
          <p:bldP spid="96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60"/>
                                            </p:tgtEl>
                                            <p:attrNameLst>
                                              <p:attrName>style.visibility</p:attrName>
                                            </p:attrNameLst>
                                          </p:cBhvr>
                                          <p:to>
                                            <p:strVal val="visible"/>
                                          </p:to>
                                        </p:set>
                                        <p:anim calcmode="lin" valueType="num">
                                          <p:cBhvr additive="base">
                                            <p:cTn id="7" dur="500" fill="hold"/>
                                            <p:tgtEl>
                                              <p:spTgt spid="960"/>
                                            </p:tgtEl>
                                            <p:attrNameLst>
                                              <p:attrName>ppt_x</p:attrName>
                                            </p:attrNameLst>
                                          </p:cBhvr>
                                          <p:tavLst>
                                            <p:tav tm="0">
                                              <p:val>
                                                <p:strVal val="#ppt_x"/>
                                              </p:val>
                                            </p:tav>
                                            <p:tav tm="100000">
                                              <p:val>
                                                <p:strVal val="#ppt_x"/>
                                              </p:val>
                                            </p:tav>
                                          </p:tavLst>
                                        </p:anim>
                                        <p:anim calcmode="lin" valueType="num">
                                          <p:cBhvr additive="base">
                                            <p:cTn id="8" dur="500" fill="hold"/>
                                            <p:tgtEl>
                                              <p:spTgt spid="96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961"/>
                                            </p:tgtEl>
                                            <p:attrNameLst>
                                              <p:attrName>style.visibility</p:attrName>
                                            </p:attrNameLst>
                                          </p:cBhvr>
                                          <p:to>
                                            <p:strVal val="visible"/>
                                          </p:to>
                                        </p:set>
                                        <p:anim calcmode="lin" valueType="num">
                                          <p:cBhvr additive="base">
                                            <p:cTn id="11" dur="500" fill="hold"/>
                                            <p:tgtEl>
                                              <p:spTgt spid="961"/>
                                            </p:tgtEl>
                                            <p:attrNameLst>
                                              <p:attrName>ppt_x</p:attrName>
                                            </p:attrNameLst>
                                          </p:cBhvr>
                                          <p:tavLst>
                                            <p:tav tm="0">
                                              <p:val>
                                                <p:strVal val="#ppt_x"/>
                                              </p:val>
                                            </p:tav>
                                            <p:tav tm="100000">
                                              <p:val>
                                                <p:strVal val="#ppt_x"/>
                                              </p:val>
                                            </p:tav>
                                          </p:tavLst>
                                        </p:anim>
                                        <p:anim calcmode="lin" valueType="num">
                                          <p:cBhvr additive="base">
                                            <p:cTn id="12" dur="500" fill="hold"/>
                                            <p:tgtEl>
                                              <p:spTgt spid="961"/>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 grpId="0"/>
          <p:bldP spid="961"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4622231"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3405480" y="3911986"/>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4622231" y="2291069"/>
            <a:ext cx="1010500"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stretch>
            <a:fillRect/>
          </a:stretch>
        </p:blipFill>
        <p:spPr>
          <a:xfrm>
            <a:off x="3405480" y="2291069"/>
            <a:ext cx="1010500"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05627" y="4430704"/>
            <a:ext cx="1603606" cy="2206294"/>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74495" y="1848780"/>
            <a:ext cx="3530830" cy="1405402"/>
            <a:chOff x="99326" y="2465040"/>
            <a:chExt cx="4707773" cy="1873869"/>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0491" y="2474971"/>
              <a:ext cx="4396608" cy="1863938"/>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99326" y="2465040"/>
              <a:ext cx="4343239"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Sự</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xuất</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hiện</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gia</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cấp</a:t>
              </a: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07869"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Do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thành</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viên</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trong</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thị</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tộc</a:t>
              </a: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5532722" y="1848781"/>
            <a:ext cx="3312245" cy="1397954"/>
            <a:chOff x="7376962" y="2465043"/>
            <a:chExt cx="4416326" cy="1863940"/>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2" y="2465043"/>
              <a:ext cx="4396609" cy="1863940"/>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đứng</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thị</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tộc</a:t>
              </a: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37446"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Gia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đình</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phụ</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hệ</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xuất</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hiện</a:t>
              </a: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pic>
        <p:nvPicPr>
          <p:cNvPr id="25" name="Picture 24">
            <a:hlinkClick r:id="" action="ppaction://hlinkshowjump?jump=previousslide"/>
            <a:extLst>
              <a:ext uri="{FF2B5EF4-FFF2-40B4-BE49-F238E27FC236}">
                <a16:creationId xmlns:a16="http://schemas.microsoft.com/office/drawing/2014/main" id="{8B2C70E5-001C-4AB8-A483-A5AE816CCA2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102156" y="120831"/>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8"/>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vi-VN" sz="4000" dirty="0">
                    <a:latin typeface="Times New Roman" panose="02020603050405020304" pitchFamily="18" charset="0"/>
                    <a:cs typeface="Times New Roman" panose="02020603050405020304" pitchFamily="18" charset="0"/>
                  </a:rPr>
                  <a:t>Xã hội nguyên thuỷ tan rã là do:</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48993"/>
              <a:ext cx="909211" cy="677108"/>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05</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0"/>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33759" y="3305943"/>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923894" y="2157298"/>
            <a:ext cx="365522" cy="365522"/>
          </a:xfrm>
          <a:prstGeom prst="rect">
            <a:avLst/>
          </a:prstGeom>
        </p:spPr>
      </p:pic>
      <p:sp>
        <p:nvSpPr>
          <p:cNvPr id="36" name="TextBox 35">
            <a:extLst>
              <a:ext uri="{FF2B5EF4-FFF2-40B4-BE49-F238E27FC236}">
                <a16:creationId xmlns:a16="http://schemas.microsoft.com/office/drawing/2014/main" id="{46C5205F-77CD-48D9-BEBD-A0A0E370FF5F}"/>
              </a:ext>
            </a:extLst>
          </p:cNvPr>
          <p:cNvSpPr txBox="1"/>
          <p:nvPr/>
        </p:nvSpPr>
        <p:spPr>
          <a:xfrm>
            <a:off x="-1343483" y="1527749"/>
            <a:ext cx="1210588" cy="50783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Âm</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thanh</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khi</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chọn</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Đúng</a:t>
            </a:r>
            <a:endPar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40" name="TextBox 39">
            <a:extLst>
              <a:ext uri="{FF2B5EF4-FFF2-40B4-BE49-F238E27FC236}">
                <a16:creationId xmlns:a16="http://schemas.microsoft.com/office/drawing/2014/main" id="{42448546-574B-4681-A77D-861BAC54EDA0}"/>
              </a:ext>
            </a:extLst>
          </p:cNvPr>
          <p:cNvSpPr txBox="1"/>
          <p:nvPr/>
        </p:nvSpPr>
        <p:spPr>
          <a:xfrm>
            <a:off x="-1257716" y="2718812"/>
            <a:ext cx="1042273" cy="50783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Âm</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thanh</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khi</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chọn</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Sai</a:t>
            </a:r>
          </a:p>
        </p:txBody>
      </p:sp>
    </p:spTree>
    <p:extLst>
      <p:ext uri="{BB962C8B-B14F-4D97-AF65-F5344CB8AC3E}">
        <p14:creationId xmlns:p14="http://schemas.microsoft.com/office/powerpoint/2010/main" val="2348549541"/>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seq concurrent="1" nextAc="seek">
              <p:cTn id="342" restart="whenNotActive" fill="hold" evtFilter="cancelBubble" nodeType="interactiveSeq">
                <p:stCondLst>
                  <p:cond evt="onClick" delay="0">
                    <p:tgtEl>
                      <p:spTgt spid="25"/>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25"/>
                                        </p:tgtEl>
                                      </p:cBhvr>
                                    </p:animEffect>
                                    <p:animScale>
                                      <p:cBhvr>
                                        <p:cTn id="347" dur="250" autoRev="1" fill="hold"/>
                                        <p:tgtEl>
                                          <p:spTgt spid="25"/>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635252" y="2289232"/>
            <a:ext cx="1001354"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3405479" y="3911986"/>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03178" y="2279446"/>
            <a:ext cx="1007692" cy="727011"/>
          </a:xfrm>
          <a:prstGeom prst="rect">
            <a:avLst/>
          </a:prstGeom>
        </p:spPr>
      </p:pic>
      <p:pic>
        <p:nvPicPr>
          <p:cNvPr id="42" name="Picture 41">
            <a:hlinkClick r:id="" action="ppaction://hlinkshowjump?jump=previousslide"/>
            <a:extLst>
              <a:ext uri="{FF2B5EF4-FFF2-40B4-BE49-F238E27FC236}">
                <a16:creationId xmlns:a16="http://schemas.microsoft.com/office/drawing/2014/main" id="{0DA4475E-149A-4F41-8C70-3D0078930FA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4" name="Picture 43">
            <a:hlinkClick r:id="" action="ppaction://hlinkshowjump?jump=nextslide"/>
            <a:extLst>
              <a:ext uri="{FF2B5EF4-FFF2-40B4-BE49-F238E27FC236}">
                <a16:creationId xmlns:a16="http://schemas.microsoft.com/office/drawing/2014/main"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593550" y="3905178"/>
            <a:ext cx="1001354" cy="727010"/>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5525217" y="3438154"/>
            <a:ext cx="3796354" cy="1569949"/>
            <a:chOff x="418429" y="2376199"/>
            <a:chExt cx="5061806" cy="209326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3"/>
              <a:ext cx="4825043" cy="1930660"/>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655192" y="2376199"/>
              <a:ext cx="4825043" cy="20932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Phải</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liên</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kết</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với</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nhau</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để</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làm</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thuỷ</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lợi</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và</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chống</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giặc</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ngoại</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xâm</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7508" y="3488703"/>
            <a:ext cx="3618783" cy="1519399"/>
            <a:chOff x="-10010" y="4651604"/>
            <a:chExt cx="4825044" cy="2025866"/>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10010" y="4651604"/>
              <a:ext cx="4825044" cy="202586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Những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người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đứng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đầu</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thị</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tộc</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313769" y="1835226"/>
            <a:ext cx="3307782" cy="1398290"/>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Chống giặc ngoại xâm</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27178" y="1838148"/>
            <a:ext cx="3616821" cy="1397954"/>
            <a:chOff x="7386970" y="4651605"/>
            <a:chExt cx="48224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82242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làm</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thuỷ</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lợi</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300" b="1" kern="1200" dirty="0">
                    <a:solidFill>
                      <a:prstClr val="white"/>
                    </a:solidFill>
                    <a:latin typeface="Times New Roman" panose="02020603050405020304" pitchFamily="18" charset="0"/>
                    <a:cs typeface="Times New Roman" panose="02020603050405020304" pitchFamily="18" charset="0"/>
                  </a:rPr>
                  <a:t>Ở phương Đông phân hoá nhưng không triệt để vì</a:t>
                </a:r>
                <a:endPar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79769"/>
              <a:ext cx="909211" cy="615553"/>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04</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spTree>
    <p:extLst>
      <p:ext uri="{BB962C8B-B14F-4D97-AF65-F5344CB8AC3E}">
        <p14:creationId xmlns:p14="http://schemas.microsoft.com/office/powerpoint/2010/main" val="499491834"/>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seq concurrent="1" nextAc="seek">
              <p:cTn id="342" restart="whenNotActive" fill="hold" evtFilter="cancelBubble" nodeType="interactiveSeq">
                <p:stCondLst>
                  <p:cond evt="onClick" delay="0">
                    <p:tgtEl>
                      <p:spTgt spid="42"/>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2"/>
                                        </p:tgtEl>
                                      </p:cBhvr>
                                    </p:animEffect>
                                    <p:animScale>
                                      <p:cBhvr>
                                        <p:cTn id="347" dur="250" autoRev="1" fill="hold"/>
                                        <p:tgtEl>
                                          <p:spTgt spid="42"/>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54"/>
          <p:cNvSpPr txBox="1">
            <a:spLocks noGrp="1"/>
          </p:cNvSpPr>
          <p:nvPr>
            <p:ph type="title"/>
          </p:nvPr>
        </p:nvSpPr>
        <p:spPr>
          <a:xfrm>
            <a:off x="1067244" y="2649360"/>
            <a:ext cx="3200400" cy="1294463"/>
          </a:xfrm>
          <a:prstGeom prst="rect">
            <a:avLst/>
          </a:prstGeom>
        </p:spPr>
        <p:txBody>
          <a:bodyPr spcFirstLastPara="1" wrap="square" lIns="91425" tIns="91425" rIns="91425" bIns="91425" anchor="ctr" anchorCtr="0">
            <a:noAutofit/>
          </a:bodyPr>
          <a:lstStyle/>
          <a:p>
            <a:pPr lvl="0"/>
            <a:r>
              <a:rPr lang="en-US" dirty="0"/>
              <a:t>LUYỆN TẬP, VẬN DỤNG</a:t>
            </a:r>
            <a:endParaRPr dirty="0"/>
          </a:p>
        </p:txBody>
      </p:sp>
      <p:sp>
        <p:nvSpPr>
          <p:cNvPr id="5643" name="Google Shape;5643;p54"/>
          <p:cNvSpPr txBox="1">
            <a:spLocks noGrp="1"/>
          </p:cNvSpPr>
          <p:nvPr>
            <p:ph type="title" idx="2"/>
          </p:nvPr>
        </p:nvSpPr>
        <p:spPr>
          <a:xfrm>
            <a:off x="685800" y="1335000"/>
            <a:ext cx="4323900" cy="116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C.</a:t>
            </a:r>
            <a:endParaRPr dirty="0"/>
          </a:p>
        </p:txBody>
      </p:sp>
      <p:cxnSp>
        <p:nvCxnSpPr>
          <p:cNvPr id="5691" name="Google Shape;5691;p54"/>
          <p:cNvCxnSpPr/>
          <p:nvPr/>
        </p:nvCxnSpPr>
        <p:spPr>
          <a:xfrm>
            <a:off x="698550" y="2485500"/>
            <a:ext cx="2149200" cy="17700"/>
          </a:xfrm>
          <a:prstGeom prst="straightConnector1">
            <a:avLst/>
          </a:prstGeom>
          <a:noFill/>
          <a:ln w="19050" cap="flat" cmpd="sng">
            <a:solidFill>
              <a:schemeClr val="dk2"/>
            </a:solidFill>
            <a:prstDash val="dash"/>
            <a:round/>
            <a:headEnd type="none" w="med" len="med"/>
            <a:tailEnd type="none" w="med" len="med"/>
          </a:ln>
        </p:spPr>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38850"/>
            <a:ext cx="4191000" cy="447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Animation Animated GIF | Ocean illustration waves, Wave illustration, Waves  cartoon">
            <a:extLst>
              <a:ext uri="{FF2B5EF4-FFF2-40B4-BE49-F238E27FC236}">
                <a16:creationId xmlns:a16="http://schemas.microsoft.com/office/drawing/2014/main" id="{5CAE304F-2A2C-CB42-BDB6-7116D9027F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0" y="457603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imation Animated GIF | Ocean illustration waves, Wave illustration, Waves  cartoon">
            <a:extLst>
              <a:ext uri="{FF2B5EF4-FFF2-40B4-BE49-F238E27FC236}">
                <a16:creationId xmlns:a16="http://schemas.microsoft.com/office/drawing/2014/main" id="{E2449167-088F-6647-B22A-85DF1DE073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2246215" y="4606701"/>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nimation Animated GIF | Ocean illustration waves, Wave illustration, Waves  cartoon">
            <a:extLst>
              <a:ext uri="{FF2B5EF4-FFF2-40B4-BE49-F238E27FC236}">
                <a16:creationId xmlns:a16="http://schemas.microsoft.com/office/drawing/2014/main" id="{22E947C3-F8A9-C548-855B-9498C2E15E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4492430" y="463736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nimation Animated GIF | Ocean illustration waves, Wave illustration, Waves  cartoon">
            <a:extLst>
              <a:ext uri="{FF2B5EF4-FFF2-40B4-BE49-F238E27FC236}">
                <a16:creationId xmlns:a16="http://schemas.microsoft.com/office/drawing/2014/main" id="{DF07FD7A-6AE9-9A4A-B3F1-2D3444EA13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6738645" y="4668031"/>
            <a:ext cx="240535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5737C00-F24B-A843-B494-CC3857FA7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084" y="110756"/>
            <a:ext cx="17145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77A52E4-2E16-914B-B08A-C56861154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1618" y="526537"/>
            <a:ext cx="17145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604898"/>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14:presetBounceEnd="50000">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14:bounceEnd="50000">
                                          <p:cBhvr additive="base">
                                            <p:cTn id="7" dur="500" fill="hold"/>
                                            <p:tgtEl>
                                              <p:spTgt spid="564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14:presetBounceEnd="50000">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14:bounceEnd="50000">
                                          <p:cBhvr additive="base">
                                            <p:cTn id="11" dur="500" fill="hold"/>
                                            <p:tgtEl>
                                              <p:spTgt spid="564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14:bounceEnd="50000">
                                          <p:cBhvr additive="base">
                                            <p:cTn id="15" dur="500" fill="hold"/>
                                            <p:tgtEl>
                                              <p:spTgt spid="569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50000">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14:bounceEnd="50000">
                                          <p:cBhvr additive="base">
                                            <p:cTn id="19"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5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50000">
                                          <p:cBhvr additive="base">
                                            <p:cTn id="27"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50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0000">
                                          <p:cBhvr additive="base">
                                            <p:cTn id="35"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14:presetBounceEnd="50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0000">
                                          <p:cBhvr additive="base">
                                            <p:cTn id="39"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14:presetBounceEnd="50000">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14:bounceEnd="50000">
                                          <p:cBhvr additive="base">
                                            <p:cTn id="43"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cBhvr additive="base">
                                            <p:cTn id="7" dur="500" fill="hold"/>
                                            <p:tgtEl>
                                              <p:spTgt spid="5642"/>
                                            </p:tgtEl>
                                            <p:attrNameLst>
                                              <p:attrName>ppt_x</p:attrName>
                                            </p:attrNameLst>
                                          </p:cBhvr>
                                          <p:tavLst>
                                            <p:tav tm="0">
                                              <p:val>
                                                <p:strVal val="1+#ppt_w/2"/>
                                              </p:val>
                                            </p:tav>
                                            <p:tav tm="100000">
                                              <p:val>
                                                <p:strVal val="#ppt_x"/>
                                              </p:val>
                                            </p:tav>
                                          </p:tavLst>
                                        </p:anim>
                                        <p:anim calcmode="lin" valueType="num">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cBhvr additive="base">
                                            <p:cTn id="11" dur="500" fill="hold"/>
                                            <p:tgtEl>
                                              <p:spTgt spid="5643"/>
                                            </p:tgtEl>
                                            <p:attrNameLst>
                                              <p:attrName>ppt_x</p:attrName>
                                            </p:attrNameLst>
                                          </p:cBhvr>
                                          <p:tavLst>
                                            <p:tav tm="0">
                                              <p:val>
                                                <p:strVal val="1+#ppt_w/2"/>
                                              </p:val>
                                            </p:tav>
                                            <p:tav tm="100000">
                                              <p:val>
                                                <p:strVal val="#ppt_x"/>
                                              </p:val>
                                            </p:tav>
                                          </p:tavLst>
                                        </p:anim>
                                        <p:anim calcmode="lin" valueType="num">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cBhvr additive="base">
                                            <p:cTn id="15" dur="500" fill="hold"/>
                                            <p:tgtEl>
                                              <p:spTgt spid="5691"/>
                                            </p:tgtEl>
                                            <p:attrNameLst>
                                              <p:attrName>ppt_x</p:attrName>
                                            </p:attrNameLst>
                                          </p:cBhvr>
                                          <p:tavLst>
                                            <p:tav tm="0">
                                              <p:val>
                                                <p:strVal val="#ppt_x"/>
                                              </p:val>
                                            </p:tav>
                                            <p:tav tm="100000">
                                              <p:val>
                                                <p:strVal val="#ppt_x"/>
                                              </p:val>
                                            </p:tav>
                                          </p:tavLst>
                                        </p:anim>
                                        <p:anim calcmode="lin" valueType="num">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1+#ppt_w/2"/>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grpSp>
        <p:nvGrpSpPr>
          <p:cNvPr id="1480" name="Google Shape;1480;p48"/>
          <p:cNvGrpSpPr/>
          <p:nvPr/>
        </p:nvGrpSpPr>
        <p:grpSpPr>
          <a:xfrm>
            <a:off x="10210800" y="-2901401"/>
            <a:ext cx="3048000" cy="4088512"/>
            <a:chOff x="4529725" y="1974475"/>
            <a:chExt cx="455425" cy="596825"/>
          </a:xfrm>
        </p:grpSpPr>
        <p:sp>
          <p:nvSpPr>
            <p:cNvPr id="1481" name="Google Shape;1481;p48"/>
            <p:cNvSpPr/>
            <p:nvPr/>
          </p:nvSpPr>
          <p:spPr>
            <a:xfrm>
              <a:off x="4547275" y="2052175"/>
              <a:ext cx="400075" cy="519125"/>
            </a:xfrm>
            <a:custGeom>
              <a:avLst/>
              <a:gdLst/>
              <a:ahLst/>
              <a:cxnLst/>
              <a:rect l="l" t="t" r="r" b="b"/>
              <a:pathLst>
                <a:path w="16003" h="20765" extrusionOk="0">
                  <a:moveTo>
                    <a:pt x="4263" y="0"/>
                  </a:moveTo>
                  <a:lnTo>
                    <a:pt x="2727" y="524"/>
                  </a:lnTo>
                  <a:lnTo>
                    <a:pt x="1" y="1453"/>
                  </a:lnTo>
                  <a:lnTo>
                    <a:pt x="751" y="2870"/>
                  </a:lnTo>
                  <a:lnTo>
                    <a:pt x="8145" y="16848"/>
                  </a:lnTo>
                  <a:lnTo>
                    <a:pt x="10216" y="20765"/>
                  </a:lnTo>
                  <a:cubicBezTo>
                    <a:pt x="12931" y="20717"/>
                    <a:pt x="14181" y="19538"/>
                    <a:pt x="14788" y="19086"/>
                  </a:cubicBezTo>
                  <a:cubicBezTo>
                    <a:pt x="14967" y="18967"/>
                    <a:pt x="15050" y="18872"/>
                    <a:pt x="15050" y="18872"/>
                  </a:cubicBezTo>
                  <a:lnTo>
                    <a:pt x="16003" y="17431"/>
                  </a:lnTo>
                  <a:lnTo>
                    <a:pt x="4263" y="0"/>
                  </a:lnTo>
                  <a:close/>
                </a:path>
              </a:pathLst>
            </a:custGeom>
            <a:solidFill>
              <a:srgbClr val="C6AE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48"/>
            <p:cNvSpPr/>
            <p:nvPr/>
          </p:nvSpPr>
          <p:spPr>
            <a:xfrm>
              <a:off x="4615450" y="2052175"/>
              <a:ext cx="331900" cy="477150"/>
            </a:xfrm>
            <a:custGeom>
              <a:avLst/>
              <a:gdLst/>
              <a:ahLst/>
              <a:cxnLst/>
              <a:rect l="l" t="t" r="r" b="b"/>
              <a:pathLst>
                <a:path w="13276" h="19086" extrusionOk="0">
                  <a:moveTo>
                    <a:pt x="1536" y="0"/>
                  </a:moveTo>
                  <a:lnTo>
                    <a:pt x="0" y="524"/>
                  </a:lnTo>
                  <a:cubicBezTo>
                    <a:pt x="560" y="1143"/>
                    <a:pt x="977" y="1596"/>
                    <a:pt x="977" y="1596"/>
                  </a:cubicBezTo>
                  <a:lnTo>
                    <a:pt x="12061" y="19086"/>
                  </a:lnTo>
                  <a:cubicBezTo>
                    <a:pt x="12240" y="18967"/>
                    <a:pt x="12323" y="18872"/>
                    <a:pt x="12323" y="18872"/>
                  </a:cubicBezTo>
                  <a:lnTo>
                    <a:pt x="13276" y="17431"/>
                  </a:lnTo>
                  <a:lnTo>
                    <a:pt x="1536" y="0"/>
                  </a:lnTo>
                  <a:close/>
                </a:path>
              </a:pathLst>
            </a:custGeom>
            <a:solidFill>
              <a:srgbClr val="8772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48"/>
            <p:cNvSpPr/>
            <p:nvPr/>
          </p:nvSpPr>
          <p:spPr>
            <a:xfrm>
              <a:off x="4652350" y="2000675"/>
              <a:ext cx="332800" cy="541150"/>
            </a:xfrm>
            <a:custGeom>
              <a:avLst/>
              <a:gdLst/>
              <a:ahLst/>
              <a:cxnLst/>
              <a:rect l="l" t="t" r="r" b="b"/>
              <a:pathLst>
                <a:path w="13312" h="21646" extrusionOk="0">
                  <a:moveTo>
                    <a:pt x="1596" y="0"/>
                  </a:moveTo>
                  <a:lnTo>
                    <a:pt x="429" y="2763"/>
                  </a:lnTo>
                  <a:lnTo>
                    <a:pt x="1" y="3787"/>
                  </a:lnTo>
                  <a:lnTo>
                    <a:pt x="1298" y="5811"/>
                  </a:lnTo>
                  <a:lnTo>
                    <a:pt x="2084" y="5382"/>
                  </a:lnTo>
                  <a:lnTo>
                    <a:pt x="2072" y="6882"/>
                  </a:lnTo>
                  <a:lnTo>
                    <a:pt x="6311" y="13847"/>
                  </a:lnTo>
                  <a:lnTo>
                    <a:pt x="7573" y="13859"/>
                  </a:lnTo>
                  <a:lnTo>
                    <a:pt x="6823" y="14502"/>
                  </a:lnTo>
                  <a:lnTo>
                    <a:pt x="8942" y="17824"/>
                  </a:lnTo>
                  <a:lnTo>
                    <a:pt x="9335" y="17372"/>
                  </a:lnTo>
                  <a:lnTo>
                    <a:pt x="9692" y="19193"/>
                  </a:lnTo>
                  <a:lnTo>
                    <a:pt x="11324" y="21646"/>
                  </a:lnTo>
                  <a:lnTo>
                    <a:pt x="11383" y="21646"/>
                  </a:lnTo>
                  <a:cubicBezTo>
                    <a:pt x="11681" y="21634"/>
                    <a:pt x="12967" y="21467"/>
                    <a:pt x="13312" y="19372"/>
                  </a:cubicBezTo>
                  <a:lnTo>
                    <a:pt x="10788" y="15217"/>
                  </a:lnTo>
                  <a:lnTo>
                    <a:pt x="8049" y="10680"/>
                  </a:lnTo>
                  <a:lnTo>
                    <a:pt x="1596" y="0"/>
                  </a:lnTo>
                  <a:close/>
                </a:path>
              </a:pathLst>
            </a:custGeom>
            <a:solidFill>
              <a:srgbClr val="A993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48"/>
            <p:cNvSpPr/>
            <p:nvPr/>
          </p:nvSpPr>
          <p:spPr>
            <a:xfrm>
              <a:off x="4922025" y="2380775"/>
              <a:ext cx="63125" cy="161050"/>
            </a:xfrm>
            <a:custGeom>
              <a:avLst/>
              <a:gdLst/>
              <a:ahLst/>
              <a:cxnLst/>
              <a:rect l="l" t="t" r="r" b="b"/>
              <a:pathLst>
                <a:path w="2525" h="6442" extrusionOk="0">
                  <a:moveTo>
                    <a:pt x="1" y="1"/>
                  </a:moveTo>
                  <a:lnTo>
                    <a:pt x="1" y="1"/>
                  </a:lnTo>
                  <a:cubicBezTo>
                    <a:pt x="382" y="917"/>
                    <a:pt x="679" y="1870"/>
                    <a:pt x="822" y="2858"/>
                  </a:cubicBezTo>
                  <a:cubicBezTo>
                    <a:pt x="1001" y="4049"/>
                    <a:pt x="977" y="5299"/>
                    <a:pt x="596" y="6442"/>
                  </a:cubicBezTo>
                  <a:cubicBezTo>
                    <a:pt x="894" y="6430"/>
                    <a:pt x="2180" y="6263"/>
                    <a:pt x="2525" y="4156"/>
                  </a:cubicBezTo>
                  <a:lnTo>
                    <a:pt x="1" y="1"/>
                  </a:lnTo>
                  <a:close/>
                </a:path>
              </a:pathLst>
            </a:custGeom>
            <a:solidFill>
              <a:srgbClr val="C6AE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48"/>
            <p:cNvSpPr/>
            <p:nvPr/>
          </p:nvSpPr>
          <p:spPr>
            <a:xfrm>
              <a:off x="4663075" y="2000375"/>
              <a:ext cx="190525" cy="267025"/>
            </a:xfrm>
            <a:custGeom>
              <a:avLst/>
              <a:gdLst/>
              <a:ahLst/>
              <a:cxnLst/>
              <a:rect l="l" t="t" r="r" b="b"/>
              <a:pathLst>
                <a:path w="7621" h="10681" extrusionOk="0">
                  <a:moveTo>
                    <a:pt x="1167" y="1"/>
                  </a:moveTo>
                  <a:lnTo>
                    <a:pt x="0" y="2739"/>
                  </a:lnTo>
                  <a:cubicBezTo>
                    <a:pt x="107" y="2798"/>
                    <a:pt x="215" y="2882"/>
                    <a:pt x="298" y="2953"/>
                  </a:cubicBezTo>
                  <a:cubicBezTo>
                    <a:pt x="1370" y="3858"/>
                    <a:pt x="2346" y="4977"/>
                    <a:pt x="3310" y="5989"/>
                  </a:cubicBezTo>
                  <a:cubicBezTo>
                    <a:pt x="4787" y="7525"/>
                    <a:pt x="6227" y="9085"/>
                    <a:pt x="7620" y="10680"/>
                  </a:cubicBezTo>
                  <a:lnTo>
                    <a:pt x="1167" y="1"/>
                  </a:lnTo>
                  <a:close/>
                </a:path>
              </a:pathLst>
            </a:custGeom>
            <a:solidFill>
              <a:srgbClr val="9982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48"/>
            <p:cNvSpPr/>
            <p:nvPr/>
          </p:nvSpPr>
          <p:spPr>
            <a:xfrm>
              <a:off x="4529725" y="1974475"/>
              <a:ext cx="179200" cy="137550"/>
            </a:xfrm>
            <a:custGeom>
              <a:avLst/>
              <a:gdLst/>
              <a:ahLst/>
              <a:cxnLst/>
              <a:rect l="l" t="t" r="r" b="b"/>
              <a:pathLst>
                <a:path w="7168" h="5502" extrusionOk="0">
                  <a:moveTo>
                    <a:pt x="4472" y="0"/>
                  </a:moveTo>
                  <a:cubicBezTo>
                    <a:pt x="3768" y="0"/>
                    <a:pt x="2991" y="224"/>
                    <a:pt x="2274" y="679"/>
                  </a:cubicBezTo>
                  <a:cubicBezTo>
                    <a:pt x="691" y="1679"/>
                    <a:pt x="0" y="3418"/>
                    <a:pt x="727" y="4561"/>
                  </a:cubicBezTo>
                  <a:cubicBezTo>
                    <a:pt x="1128" y="5183"/>
                    <a:pt x="1862" y="5502"/>
                    <a:pt x="2702" y="5502"/>
                  </a:cubicBezTo>
                  <a:cubicBezTo>
                    <a:pt x="3406" y="5502"/>
                    <a:pt x="4184" y="5278"/>
                    <a:pt x="4906" y="4823"/>
                  </a:cubicBezTo>
                  <a:cubicBezTo>
                    <a:pt x="6477" y="3823"/>
                    <a:pt x="7168" y="2084"/>
                    <a:pt x="6442" y="941"/>
                  </a:cubicBezTo>
                  <a:cubicBezTo>
                    <a:pt x="6046" y="319"/>
                    <a:pt x="5312" y="0"/>
                    <a:pt x="4472" y="0"/>
                  </a:cubicBezTo>
                  <a:close/>
                </a:path>
              </a:pathLst>
            </a:custGeom>
            <a:solidFill>
              <a:srgbClr val="D9BE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48"/>
            <p:cNvSpPr/>
            <p:nvPr/>
          </p:nvSpPr>
          <p:spPr>
            <a:xfrm>
              <a:off x="4542225" y="1984375"/>
              <a:ext cx="153600" cy="117850"/>
            </a:xfrm>
            <a:custGeom>
              <a:avLst/>
              <a:gdLst/>
              <a:ahLst/>
              <a:cxnLst/>
              <a:rect l="l" t="t" r="r" b="b"/>
              <a:pathLst>
                <a:path w="6144" h="4714" extrusionOk="0">
                  <a:moveTo>
                    <a:pt x="3834" y="1"/>
                  </a:moveTo>
                  <a:cubicBezTo>
                    <a:pt x="3234" y="1"/>
                    <a:pt x="2570" y="191"/>
                    <a:pt x="1953" y="581"/>
                  </a:cubicBezTo>
                  <a:cubicBezTo>
                    <a:pt x="596" y="1426"/>
                    <a:pt x="0" y="2915"/>
                    <a:pt x="631" y="3903"/>
                  </a:cubicBezTo>
                  <a:cubicBezTo>
                    <a:pt x="968" y="4440"/>
                    <a:pt x="1593" y="4713"/>
                    <a:pt x="2311" y="4713"/>
                  </a:cubicBezTo>
                  <a:cubicBezTo>
                    <a:pt x="2914" y="4713"/>
                    <a:pt x="3584" y="4520"/>
                    <a:pt x="4203" y="4129"/>
                  </a:cubicBezTo>
                  <a:cubicBezTo>
                    <a:pt x="5549" y="3284"/>
                    <a:pt x="6144" y="1795"/>
                    <a:pt x="5525" y="807"/>
                  </a:cubicBezTo>
                  <a:cubicBezTo>
                    <a:pt x="5181" y="275"/>
                    <a:pt x="4553" y="1"/>
                    <a:pt x="3834" y="1"/>
                  </a:cubicBezTo>
                  <a:close/>
                </a:path>
              </a:pathLst>
            </a:custGeom>
            <a:solidFill>
              <a:srgbClr val="A993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48"/>
            <p:cNvSpPr/>
            <p:nvPr/>
          </p:nvSpPr>
          <p:spPr>
            <a:xfrm>
              <a:off x="4553525" y="1992700"/>
              <a:ext cx="131300" cy="101100"/>
            </a:xfrm>
            <a:custGeom>
              <a:avLst/>
              <a:gdLst/>
              <a:ahLst/>
              <a:cxnLst/>
              <a:rect l="l" t="t" r="r" b="b"/>
              <a:pathLst>
                <a:path w="5252" h="4044" extrusionOk="0">
                  <a:moveTo>
                    <a:pt x="3262" y="0"/>
                  </a:moveTo>
                  <a:cubicBezTo>
                    <a:pt x="2750" y="0"/>
                    <a:pt x="2186" y="164"/>
                    <a:pt x="1668" y="498"/>
                  </a:cubicBezTo>
                  <a:cubicBezTo>
                    <a:pt x="501" y="1236"/>
                    <a:pt x="1" y="2510"/>
                    <a:pt x="537" y="3344"/>
                  </a:cubicBezTo>
                  <a:cubicBezTo>
                    <a:pt x="815" y="3809"/>
                    <a:pt x="1346" y="4043"/>
                    <a:pt x="1960" y="4043"/>
                  </a:cubicBezTo>
                  <a:cubicBezTo>
                    <a:pt x="2476" y="4043"/>
                    <a:pt x="3052" y="3878"/>
                    <a:pt x="3585" y="3546"/>
                  </a:cubicBezTo>
                  <a:cubicBezTo>
                    <a:pt x="4740" y="2808"/>
                    <a:pt x="5251" y="1534"/>
                    <a:pt x="4716" y="700"/>
                  </a:cubicBezTo>
                  <a:cubicBezTo>
                    <a:pt x="4423" y="238"/>
                    <a:pt x="3880" y="0"/>
                    <a:pt x="3262" y="0"/>
                  </a:cubicBezTo>
                  <a:close/>
                </a:path>
              </a:pathLst>
            </a:custGeom>
            <a:solidFill>
              <a:srgbClr val="D9BE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48"/>
            <p:cNvSpPr/>
            <p:nvPr/>
          </p:nvSpPr>
          <p:spPr>
            <a:xfrm>
              <a:off x="4562475" y="1999625"/>
              <a:ext cx="113725" cy="87675"/>
            </a:xfrm>
            <a:custGeom>
              <a:avLst/>
              <a:gdLst/>
              <a:ahLst/>
              <a:cxnLst/>
              <a:rect l="l" t="t" r="r" b="b"/>
              <a:pathLst>
                <a:path w="4549" h="3507" extrusionOk="0">
                  <a:moveTo>
                    <a:pt x="2832" y="1"/>
                  </a:moveTo>
                  <a:cubicBezTo>
                    <a:pt x="2390" y="1"/>
                    <a:pt x="1901" y="143"/>
                    <a:pt x="1441" y="435"/>
                  </a:cubicBezTo>
                  <a:cubicBezTo>
                    <a:pt x="429" y="1078"/>
                    <a:pt x="0" y="2174"/>
                    <a:pt x="452" y="2912"/>
                  </a:cubicBezTo>
                  <a:cubicBezTo>
                    <a:pt x="704" y="3305"/>
                    <a:pt x="1168" y="3506"/>
                    <a:pt x="1699" y="3506"/>
                  </a:cubicBezTo>
                  <a:cubicBezTo>
                    <a:pt x="2150" y="3506"/>
                    <a:pt x="2649" y="3362"/>
                    <a:pt x="3108" y="3067"/>
                  </a:cubicBezTo>
                  <a:cubicBezTo>
                    <a:pt x="4120" y="2436"/>
                    <a:pt x="4548" y="1328"/>
                    <a:pt x="4084" y="602"/>
                  </a:cubicBezTo>
                  <a:cubicBezTo>
                    <a:pt x="3824" y="206"/>
                    <a:pt x="3362" y="1"/>
                    <a:pt x="2832" y="1"/>
                  </a:cubicBezTo>
                  <a:close/>
                </a:path>
              </a:pathLst>
            </a:custGeom>
            <a:solidFill>
              <a:srgbClr val="A993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48"/>
            <p:cNvSpPr/>
            <p:nvPr/>
          </p:nvSpPr>
          <p:spPr>
            <a:xfrm>
              <a:off x="4573175" y="2007525"/>
              <a:ext cx="92300" cy="71450"/>
            </a:xfrm>
            <a:custGeom>
              <a:avLst/>
              <a:gdLst/>
              <a:ahLst/>
              <a:cxnLst/>
              <a:rect l="l" t="t" r="r" b="b"/>
              <a:pathLst>
                <a:path w="3692" h="2858" extrusionOk="0">
                  <a:moveTo>
                    <a:pt x="2303" y="0"/>
                  </a:moveTo>
                  <a:cubicBezTo>
                    <a:pt x="1937" y="0"/>
                    <a:pt x="1531" y="118"/>
                    <a:pt x="1156" y="357"/>
                  </a:cubicBezTo>
                  <a:cubicBezTo>
                    <a:pt x="358" y="881"/>
                    <a:pt x="1" y="1774"/>
                    <a:pt x="370" y="2370"/>
                  </a:cubicBezTo>
                  <a:cubicBezTo>
                    <a:pt x="570" y="2693"/>
                    <a:pt x="949" y="2858"/>
                    <a:pt x="1383" y="2858"/>
                  </a:cubicBezTo>
                  <a:cubicBezTo>
                    <a:pt x="1749" y="2858"/>
                    <a:pt x="2154" y="2740"/>
                    <a:pt x="2525" y="2501"/>
                  </a:cubicBezTo>
                  <a:cubicBezTo>
                    <a:pt x="3334" y="1977"/>
                    <a:pt x="3692" y="1084"/>
                    <a:pt x="3322" y="488"/>
                  </a:cubicBezTo>
                  <a:cubicBezTo>
                    <a:pt x="3116" y="165"/>
                    <a:pt x="2737" y="0"/>
                    <a:pt x="2303" y="0"/>
                  </a:cubicBezTo>
                  <a:close/>
                </a:path>
              </a:pathLst>
            </a:custGeom>
            <a:solidFill>
              <a:srgbClr val="D9BE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48"/>
            <p:cNvSpPr/>
            <p:nvPr/>
          </p:nvSpPr>
          <p:spPr>
            <a:xfrm>
              <a:off x="4582700" y="2014000"/>
              <a:ext cx="71175" cy="55875"/>
            </a:xfrm>
            <a:custGeom>
              <a:avLst/>
              <a:gdLst/>
              <a:ahLst/>
              <a:cxnLst/>
              <a:rect l="l" t="t" r="r" b="b"/>
              <a:pathLst>
                <a:path w="2847" h="2235" extrusionOk="0">
                  <a:moveTo>
                    <a:pt x="1724" y="0"/>
                  </a:moveTo>
                  <a:cubicBezTo>
                    <a:pt x="1449" y="0"/>
                    <a:pt x="1150" y="86"/>
                    <a:pt x="882" y="265"/>
                  </a:cubicBezTo>
                  <a:cubicBezTo>
                    <a:pt x="274" y="670"/>
                    <a:pt x="1" y="1361"/>
                    <a:pt x="298" y="1837"/>
                  </a:cubicBezTo>
                  <a:cubicBezTo>
                    <a:pt x="466" y="2098"/>
                    <a:pt x="776" y="2235"/>
                    <a:pt x="1126" y="2235"/>
                  </a:cubicBezTo>
                  <a:cubicBezTo>
                    <a:pt x="1398" y="2235"/>
                    <a:pt x="1694" y="2152"/>
                    <a:pt x="1965" y="1980"/>
                  </a:cubicBezTo>
                  <a:cubicBezTo>
                    <a:pt x="2584" y="1575"/>
                    <a:pt x="2846" y="872"/>
                    <a:pt x="2549" y="396"/>
                  </a:cubicBezTo>
                  <a:cubicBezTo>
                    <a:pt x="2383" y="137"/>
                    <a:pt x="2072" y="0"/>
                    <a:pt x="1724" y="0"/>
                  </a:cubicBezTo>
                  <a:close/>
                </a:path>
              </a:pathLst>
            </a:custGeom>
            <a:solidFill>
              <a:srgbClr val="A993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48"/>
            <p:cNvSpPr/>
            <p:nvPr/>
          </p:nvSpPr>
          <p:spPr>
            <a:xfrm>
              <a:off x="4593125" y="2022125"/>
              <a:ext cx="50625" cy="40025"/>
            </a:xfrm>
            <a:custGeom>
              <a:avLst/>
              <a:gdLst/>
              <a:ahLst/>
              <a:cxnLst/>
              <a:rect l="l" t="t" r="r" b="b"/>
              <a:pathLst>
                <a:path w="2025" h="1601" extrusionOk="0">
                  <a:moveTo>
                    <a:pt x="1226" y="1"/>
                  </a:moveTo>
                  <a:cubicBezTo>
                    <a:pt x="1032" y="1"/>
                    <a:pt x="823" y="61"/>
                    <a:pt x="631" y="190"/>
                  </a:cubicBezTo>
                  <a:cubicBezTo>
                    <a:pt x="179" y="476"/>
                    <a:pt x="0" y="976"/>
                    <a:pt x="215" y="1309"/>
                  </a:cubicBezTo>
                  <a:cubicBezTo>
                    <a:pt x="262" y="1369"/>
                    <a:pt x="298" y="1428"/>
                    <a:pt x="358" y="1464"/>
                  </a:cubicBezTo>
                  <a:cubicBezTo>
                    <a:pt x="480" y="1553"/>
                    <a:pt x="638" y="1600"/>
                    <a:pt x="808" y="1600"/>
                  </a:cubicBezTo>
                  <a:cubicBezTo>
                    <a:pt x="1003" y="1600"/>
                    <a:pt x="1215" y="1538"/>
                    <a:pt x="1405" y="1405"/>
                  </a:cubicBezTo>
                  <a:cubicBezTo>
                    <a:pt x="1846" y="1131"/>
                    <a:pt x="2024" y="643"/>
                    <a:pt x="1822" y="297"/>
                  </a:cubicBezTo>
                  <a:cubicBezTo>
                    <a:pt x="1798" y="262"/>
                    <a:pt x="1774" y="238"/>
                    <a:pt x="1762" y="214"/>
                  </a:cubicBezTo>
                  <a:cubicBezTo>
                    <a:pt x="1637" y="76"/>
                    <a:pt x="1442" y="1"/>
                    <a:pt x="1226" y="1"/>
                  </a:cubicBezTo>
                  <a:close/>
                </a:path>
              </a:pathLst>
            </a:custGeom>
            <a:solidFill>
              <a:srgbClr val="D9BE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48"/>
            <p:cNvSpPr/>
            <p:nvPr/>
          </p:nvSpPr>
          <p:spPr>
            <a:xfrm>
              <a:off x="4593125" y="2022025"/>
              <a:ext cx="44075" cy="36125"/>
            </a:xfrm>
            <a:custGeom>
              <a:avLst/>
              <a:gdLst/>
              <a:ahLst/>
              <a:cxnLst/>
              <a:rect l="l" t="t" r="r" b="b"/>
              <a:pathLst>
                <a:path w="1763" h="1445" extrusionOk="0">
                  <a:moveTo>
                    <a:pt x="1210" y="1"/>
                  </a:moveTo>
                  <a:cubicBezTo>
                    <a:pt x="1021" y="1"/>
                    <a:pt x="817" y="55"/>
                    <a:pt x="631" y="170"/>
                  </a:cubicBezTo>
                  <a:cubicBezTo>
                    <a:pt x="179" y="444"/>
                    <a:pt x="0" y="956"/>
                    <a:pt x="215" y="1278"/>
                  </a:cubicBezTo>
                  <a:cubicBezTo>
                    <a:pt x="250" y="1337"/>
                    <a:pt x="298" y="1397"/>
                    <a:pt x="358" y="1444"/>
                  </a:cubicBezTo>
                  <a:cubicBezTo>
                    <a:pt x="393" y="1361"/>
                    <a:pt x="429" y="1266"/>
                    <a:pt x="512" y="1182"/>
                  </a:cubicBezTo>
                  <a:cubicBezTo>
                    <a:pt x="587" y="1282"/>
                    <a:pt x="714" y="1333"/>
                    <a:pt x="858" y="1333"/>
                  </a:cubicBezTo>
                  <a:cubicBezTo>
                    <a:pt x="988" y="1333"/>
                    <a:pt x="1132" y="1291"/>
                    <a:pt x="1262" y="1206"/>
                  </a:cubicBezTo>
                  <a:cubicBezTo>
                    <a:pt x="1560" y="1016"/>
                    <a:pt x="1703" y="670"/>
                    <a:pt x="1548" y="444"/>
                  </a:cubicBezTo>
                  <a:lnTo>
                    <a:pt x="1501" y="397"/>
                  </a:lnTo>
                  <a:cubicBezTo>
                    <a:pt x="1584" y="349"/>
                    <a:pt x="1667" y="266"/>
                    <a:pt x="1762" y="218"/>
                  </a:cubicBezTo>
                  <a:cubicBezTo>
                    <a:pt x="1634" y="76"/>
                    <a:pt x="1432" y="1"/>
                    <a:pt x="1210" y="1"/>
                  </a:cubicBezTo>
                  <a:close/>
                </a:path>
              </a:pathLst>
            </a:custGeom>
            <a:solidFill>
              <a:srgbClr val="A993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48"/>
            <p:cNvSpPr/>
            <p:nvPr/>
          </p:nvSpPr>
          <p:spPr>
            <a:xfrm>
              <a:off x="4566325" y="2123900"/>
              <a:ext cx="184875" cy="349475"/>
            </a:xfrm>
            <a:custGeom>
              <a:avLst/>
              <a:gdLst/>
              <a:ahLst/>
              <a:cxnLst/>
              <a:rect l="l" t="t" r="r" b="b"/>
              <a:pathLst>
                <a:path w="7395" h="13979" extrusionOk="0">
                  <a:moveTo>
                    <a:pt x="1" y="1"/>
                  </a:moveTo>
                  <a:lnTo>
                    <a:pt x="7395" y="13979"/>
                  </a:lnTo>
                  <a:cubicBezTo>
                    <a:pt x="7395" y="13907"/>
                    <a:pt x="7383" y="13836"/>
                    <a:pt x="7383" y="13752"/>
                  </a:cubicBezTo>
                  <a:cubicBezTo>
                    <a:pt x="7061" y="8395"/>
                    <a:pt x="4263" y="3263"/>
                    <a:pt x="1" y="1"/>
                  </a:cubicBezTo>
                  <a:close/>
                </a:path>
              </a:pathLst>
            </a:custGeom>
            <a:solidFill>
              <a:srgbClr val="D9BE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48"/>
            <p:cNvSpPr/>
            <p:nvPr/>
          </p:nvSpPr>
          <p:spPr>
            <a:xfrm>
              <a:off x="4692550" y="2275075"/>
              <a:ext cx="194975" cy="127150"/>
            </a:xfrm>
            <a:custGeom>
              <a:avLst/>
              <a:gdLst/>
              <a:ahLst/>
              <a:cxnLst/>
              <a:rect l="l" t="t" r="r" b="b"/>
              <a:pathLst>
                <a:path w="7799" h="5086" extrusionOk="0">
                  <a:moveTo>
                    <a:pt x="6797" y="0"/>
                  </a:moveTo>
                  <a:cubicBezTo>
                    <a:pt x="6678" y="0"/>
                    <a:pt x="6596" y="26"/>
                    <a:pt x="6596" y="26"/>
                  </a:cubicBezTo>
                  <a:cubicBezTo>
                    <a:pt x="4931" y="3710"/>
                    <a:pt x="1636" y="4028"/>
                    <a:pt x="548" y="4028"/>
                  </a:cubicBezTo>
                  <a:cubicBezTo>
                    <a:pt x="321" y="4028"/>
                    <a:pt x="191" y="4014"/>
                    <a:pt x="191" y="4014"/>
                  </a:cubicBezTo>
                  <a:cubicBezTo>
                    <a:pt x="48" y="4288"/>
                    <a:pt x="0" y="4491"/>
                    <a:pt x="36" y="4645"/>
                  </a:cubicBezTo>
                  <a:cubicBezTo>
                    <a:pt x="107" y="5086"/>
                    <a:pt x="750" y="5086"/>
                    <a:pt x="750" y="5086"/>
                  </a:cubicBezTo>
                  <a:cubicBezTo>
                    <a:pt x="750" y="5086"/>
                    <a:pt x="2953" y="4955"/>
                    <a:pt x="4167" y="4288"/>
                  </a:cubicBezTo>
                  <a:cubicBezTo>
                    <a:pt x="5394" y="3598"/>
                    <a:pt x="7799" y="1014"/>
                    <a:pt x="7513" y="431"/>
                  </a:cubicBezTo>
                  <a:cubicBezTo>
                    <a:pt x="7394" y="204"/>
                    <a:pt x="7215" y="85"/>
                    <a:pt x="7072" y="50"/>
                  </a:cubicBezTo>
                  <a:cubicBezTo>
                    <a:pt x="6972" y="12"/>
                    <a:pt x="6876" y="0"/>
                    <a:pt x="6797" y="0"/>
                  </a:cubicBezTo>
                  <a:close/>
                </a:path>
              </a:pathLst>
            </a:custGeom>
            <a:solidFill>
              <a:srgbClr val="A263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48"/>
            <p:cNvSpPr/>
            <p:nvPr/>
          </p:nvSpPr>
          <p:spPr>
            <a:xfrm>
              <a:off x="4692250" y="2275075"/>
              <a:ext cx="176825" cy="118475"/>
            </a:xfrm>
            <a:custGeom>
              <a:avLst/>
              <a:gdLst/>
              <a:ahLst/>
              <a:cxnLst/>
              <a:rect l="l" t="t" r="r" b="b"/>
              <a:pathLst>
                <a:path w="7073" h="4739" extrusionOk="0">
                  <a:moveTo>
                    <a:pt x="6792" y="0"/>
                  </a:moveTo>
                  <a:cubicBezTo>
                    <a:pt x="6673" y="0"/>
                    <a:pt x="6596" y="26"/>
                    <a:pt x="6596" y="26"/>
                  </a:cubicBezTo>
                  <a:cubicBezTo>
                    <a:pt x="4931" y="3710"/>
                    <a:pt x="1636" y="4028"/>
                    <a:pt x="548" y="4028"/>
                  </a:cubicBezTo>
                  <a:cubicBezTo>
                    <a:pt x="321" y="4028"/>
                    <a:pt x="191" y="4014"/>
                    <a:pt x="191" y="4014"/>
                  </a:cubicBezTo>
                  <a:cubicBezTo>
                    <a:pt x="48" y="4288"/>
                    <a:pt x="0" y="4491"/>
                    <a:pt x="24" y="4645"/>
                  </a:cubicBezTo>
                  <a:cubicBezTo>
                    <a:pt x="307" y="4710"/>
                    <a:pt x="601" y="4739"/>
                    <a:pt x="897" y="4739"/>
                  </a:cubicBezTo>
                  <a:cubicBezTo>
                    <a:pt x="2022" y="4739"/>
                    <a:pt x="3193" y="4324"/>
                    <a:pt x="4013" y="3871"/>
                  </a:cubicBezTo>
                  <a:cubicBezTo>
                    <a:pt x="4703" y="3479"/>
                    <a:pt x="5263" y="2931"/>
                    <a:pt x="5775" y="2324"/>
                  </a:cubicBezTo>
                  <a:cubicBezTo>
                    <a:pt x="6358" y="1633"/>
                    <a:pt x="6894" y="919"/>
                    <a:pt x="7072" y="50"/>
                  </a:cubicBezTo>
                  <a:cubicBezTo>
                    <a:pt x="6968" y="12"/>
                    <a:pt x="6871" y="0"/>
                    <a:pt x="6792" y="0"/>
                  </a:cubicBezTo>
                  <a:close/>
                </a:path>
              </a:pathLst>
            </a:custGeom>
            <a:solidFill>
              <a:srgbClr val="9050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48"/>
            <p:cNvSpPr/>
            <p:nvPr/>
          </p:nvSpPr>
          <p:spPr>
            <a:xfrm>
              <a:off x="4837800" y="2174975"/>
              <a:ext cx="89900" cy="104325"/>
            </a:xfrm>
            <a:custGeom>
              <a:avLst/>
              <a:gdLst/>
              <a:ahLst/>
              <a:cxnLst/>
              <a:rect l="l" t="t" r="r" b="b"/>
              <a:pathLst>
                <a:path w="3596" h="4173" extrusionOk="0">
                  <a:moveTo>
                    <a:pt x="2166" y="1"/>
                  </a:moveTo>
                  <a:cubicBezTo>
                    <a:pt x="1852" y="1"/>
                    <a:pt x="1629" y="170"/>
                    <a:pt x="1620" y="315"/>
                  </a:cubicBezTo>
                  <a:cubicBezTo>
                    <a:pt x="1608" y="565"/>
                    <a:pt x="1751" y="1053"/>
                    <a:pt x="1334" y="2053"/>
                  </a:cubicBezTo>
                  <a:cubicBezTo>
                    <a:pt x="917" y="3065"/>
                    <a:pt x="131" y="3661"/>
                    <a:pt x="131" y="3661"/>
                  </a:cubicBezTo>
                  <a:cubicBezTo>
                    <a:pt x="131" y="3673"/>
                    <a:pt x="119" y="3685"/>
                    <a:pt x="119" y="3708"/>
                  </a:cubicBezTo>
                  <a:cubicBezTo>
                    <a:pt x="0" y="4054"/>
                    <a:pt x="381" y="4173"/>
                    <a:pt x="381" y="4173"/>
                  </a:cubicBezTo>
                  <a:cubicBezTo>
                    <a:pt x="381" y="4173"/>
                    <a:pt x="858" y="3875"/>
                    <a:pt x="1512" y="3292"/>
                  </a:cubicBezTo>
                  <a:cubicBezTo>
                    <a:pt x="2167" y="2708"/>
                    <a:pt x="2917" y="1470"/>
                    <a:pt x="3048" y="1232"/>
                  </a:cubicBezTo>
                  <a:cubicBezTo>
                    <a:pt x="3179" y="994"/>
                    <a:pt x="3596" y="839"/>
                    <a:pt x="2929" y="303"/>
                  </a:cubicBezTo>
                  <a:cubicBezTo>
                    <a:pt x="2751" y="160"/>
                    <a:pt x="2560" y="77"/>
                    <a:pt x="2393" y="29"/>
                  </a:cubicBezTo>
                  <a:cubicBezTo>
                    <a:pt x="2314" y="9"/>
                    <a:pt x="2237" y="1"/>
                    <a:pt x="2166" y="1"/>
                  </a:cubicBezTo>
                  <a:close/>
                </a:path>
              </a:pathLst>
            </a:custGeom>
            <a:solidFill>
              <a:srgbClr val="9050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48"/>
            <p:cNvSpPr/>
            <p:nvPr/>
          </p:nvSpPr>
          <p:spPr>
            <a:xfrm>
              <a:off x="4840775" y="2174975"/>
              <a:ext cx="57475" cy="92725"/>
            </a:xfrm>
            <a:custGeom>
              <a:avLst/>
              <a:gdLst/>
              <a:ahLst/>
              <a:cxnLst/>
              <a:rect l="l" t="t" r="r" b="b"/>
              <a:pathLst>
                <a:path w="2299" h="3709" extrusionOk="0">
                  <a:moveTo>
                    <a:pt x="2042" y="1"/>
                  </a:moveTo>
                  <a:cubicBezTo>
                    <a:pt x="1725" y="1"/>
                    <a:pt x="1510" y="170"/>
                    <a:pt x="1501" y="315"/>
                  </a:cubicBezTo>
                  <a:cubicBezTo>
                    <a:pt x="1477" y="565"/>
                    <a:pt x="1632" y="1053"/>
                    <a:pt x="1215" y="2053"/>
                  </a:cubicBezTo>
                  <a:cubicBezTo>
                    <a:pt x="798" y="3065"/>
                    <a:pt x="12" y="3661"/>
                    <a:pt x="12" y="3661"/>
                  </a:cubicBezTo>
                  <a:cubicBezTo>
                    <a:pt x="12" y="3673"/>
                    <a:pt x="0" y="3696"/>
                    <a:pt x="0" y="3708"/>
                  </a:cubicBezTo>
                  <a:cubicBezTo>
                    <a:pt x="798" y="3363"/>
                    <a:pt x="1465" y="2744"/>
                    <a:pt x="1870" y="1946"/>
                  </a:cubicBezTo>
                  <a:cubicBezTo>
                    <a:pt x="2167" y="1351"/>
                    <a:pt x="2298" y="684"/>
                    <a:pt x="2274" y="29"/>
                  </a:cubicBezTo>
                  <a:cubicBezTo>
                    <a:pt x="2193" y="9"/>
                    <a:pt x="2115" y="1"/>
                    <a:pt x="2042" y="1"/>
                  </a:cubicBezTo>
                  <a:close/>
                </a:path>
              </a:pathLst>
            </a:custGeom>
            <a:solidFill>
              <a:srgbClr val="7C40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48"/>
            <p:cNvSpPr/>
            <p:nvPr/>
          </p:nvSpPr>
          <p:spPr>
            <a:xfrm>
              <a:off x="4800600" y="2148350"/>
              <a:ext cx="64600" cy="114550"/>
            </a:xfrm>
            <a:custGeom>
              <a:avLst/>
              <a:gdLst/>
              <a:ahLst/>
              <a:cxnLst/>
              <a:rect l="l" t="t" r="r" b="b"/>
              <a:pathLst>
                <a:path w="2584" h="4582" extrusionOk="0">
                  <a:moveTo>
                    <a:pt x="1078" y="1"/>
                  </a:moveTo>
                  <a:cubicBezTo>
                    <a:pt x="948" y="1"/>
                    <a:pt x="828" y="26"/>
                    <a:pt x="750" y="82"/>
                  </a:cubicBezTo>
                  <a:cubicBezTo>
                    <a:pt x="714" y="118"/>
                    <a:pt x="679" y="142"/>
                    <a:pt x="655" y="178"/>
                  </a:cubicBezTo>
                  <a:cubicBezTo>
                    <a:pt x="500" y="308"/>
                    <a:pt x="452" y="392"/>
                    <a:pt x="250" y="606"/>
                  </a:cubicBezTo>
                  <a:cubicBezTo>
                    <a:pt x="0" y="856"/>
                    <a:pt x="155" y="856"/>
                    <a:pt x="155" y="951"/>
                  </a:cubicBezTo>
                  <a:cubicBezTo>
                    <a:pt x="155" y="1023"/>
                    <a:pt x="417" y="856"/>
                    <a:pt x="1024" y="1963"/>
                  </a:cubicBezTo>
                  <a:cubicBezTo>
                    <a:pt x="1310" y="2475"/>
                    <a:pt x="1488" y="2999"/>
                    <a:pt x="1607" y="3404"/>
                  </a:cubicBezTo>
                  <a:cubicBezTo>
                    <a:pt x="1726" y="3845"/>
                    <a:pt x="1762" y="4166"/>
                    <a:pt x="1762" y="4166"/>
                  </a:cubicBezTo>
                  <a:cubicBezTo>
                    <a:pt x="1842" y="4506"/>
                    <a:pt x="2057" y="4581"/>
                    <a:pt x="2230" y="4581"/>
                  </a:cubicBezTo>
                  <a:cubicBezTo>
                    <a:pt x="2366" y="4581"/>
                    <a:pt x="2477" y="4535"/>
                    <a:pt x="2477" y="4535"/>
                  </a:cubicBezTo>
                  <a:cubicBezTo>
                    <a:pt x="2584" y="3487"/>
                    <a:pt x="1881" y="1428"/>
                    <a:pt x="1869" y="1344"/>
                  </a:cubicBezTo>
                  <a:cubicBezTo>
                    <a:pt x="1822" y="1261"/>
                    <a:pt x="1726" y="618"/>
                    <a:pt x="1738" y="332"/>
                  </a:cubicBezTo>
                  <a:cubicBezTo>
                    <a:pt x="1747" y="140"/>
                    <a:pt x="1385" y="1"/>
                    <a:pt x="1078" y="1"/>
                  </a:cubicBezTo>
                  <a:close/>
                </a:path>
              </a:pathLst>
            </a:custGeom>
            <a:solidFill>
              <a:srgbClr val="9050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48"/>
            <p:cNvSpPr/>
            <p:nvPr/>
          </p:nvSpPr>
          <p:spPr>
            <a:xfrm>
              <a:off x="4800000" y="2152775"/>
              <a:ext cx="41700" cy="80700"/>
            </a:xfrm>
            <a:custGeom>
              <a:avLst/>
              <a:gdLst/>
              <a:ahLst/>
              <a:cxnLst/>
              <a:rect l="l" t="t" r="r" b="b"/>
              <a:pathLst>
                <a:path w="1668" h="3228" extrusionOk="0">
                  <a:moveTo>
                    <a:pt x="655" y="1"/>
                  </a:moveTo>
                  <a:cubicBezTo>
                    <a:pt x="512" y="131"/>
                    <a:pt x="465" y="215"/>
                    <a:pt x="262" y="429"/>
                  </a:cubicBezTo>
                  <a:cubicBezTo>
                    <a:pt x="0" y="679"/>
                    <a:pt x="167" y="679"/>
                    <a:pt x="167" y="774"/>
                  </a:cubicBezTo>
                  <a:cubicBezTo>
                    <a:pt x="167" y="846"/>
                    <a:pt x="417" y="679"/>
                    <a:pt x="1036" y="1786"/>
                  </a:cubicBezTo>
                  <a:cubicBezTo>
                    <a:pt x="1310" y="2298"/>
                    <a:pt x="1488" y="2822"/>
                    <a:pt x="1608" y="3227"/>
                  </a:cubicBezTo>
                  <a:cubicBezTo>
                    <a:pt x="1667" y="2263"/>
                    <a:pt x="1453" y="1274"/>
                    <a:pt x="941" y="429"/>
                  </a:cubicBezTo>
                  <a:cubicBezTo>
                    <a:pt x="869" y="274"/>
                    <a:pt x="762" y="131"/>
                    <a:pt x="655" y="1"/>
                  </a:cubicBezTo>
                  <a:close/>
                </a:path>
              </a:pathLst>
            </a:custGeom>
            <a:solidFill>
              <a:srgbClr val="A263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48"/>
            <p:cNvSpPr/>
            <p:nvPr/>
          </p:nvSpPr>
          <p:spPr>
            <a:xfrm>
              <a:off x="4680625" y="2251525"/>
              <a:ext cx="197375" cy="126900"/>
            </a:xfrm>
            <a:custGeom>
              <a:avLst/>
              <a:gdLst/>
              <a:ahLst/>
              <a:cxnLst/>
              <a:rect l="l" t="t" r="r" b="b"/>
              <a:pathLst>
                <a:path w="7895" h="5076" extrusionOk="0">
                  <a:moveTo>
                    <a:pt x="6863" y="1"/>
                  </a:moveTo>
                  <a:cubicBezTo>
                    <a:pt x="6697" y="1"/>
                    <a:pt x="6573" y="39"/>
                    <a:pt x="6573" y="39"/>
                  </a:cubicBezTo>
                  <a:cubicBezTo>
                    <a:pt x="6335" y="551"/>
                    <a:pt x="6073" y="1015"/>
                    <a:pt x="5775" y="1420"/>
                  </a:cubicBezTo>
                  <a:cubicBezTo>
                    <a:pt x="4042" y="3779"/>
                    <a:pt x="1570" y="4020"/>
                    <a:pt x="632" y="4020"/>
                  </a:cubicBezTo>
                  <a:cubicBezTo>
                    <a:pt x="391" y="4020"/>
                    <a:pt x="251" y="4004"/>
                    <a:pt x="251" y="4004"/>
                  </a:cubicBezTo>
                  <a:cubicBezTo>
                    <a:pt x="1" y="4480"/>
                    <a:pt x="72" y="4742"/>
                    <a:pt x="239" y="4885"/>
                  </a:cubicBezTo>
                  <a:cubicBezTo>
                    <a:pt x="453" y="5075"/>
                    <a:pt x="822" y="5075"/>
                    <a:pt x="822" y="5075"/>
                  </a:cubicBezTo>
                  <a:cubicBezTo>
                    <a:pt x="822" y="5075"/>
                    <a:pt x="3025" y="4944"/>
                    <a:pt x="4239" y="4278"/>
                  </a:cubicBezTo>
                  <a:cubicBezTo>
                    <a:pt x="5466" y="3587"/>
                    <a:pt x="7895" y="992"/>
                    <a:pt x="7573" y="408"/>
                  </a:cubicBezTo>
                  <a:cubicBezTo>
                    <a:pt x="7395" y="72"/>
                    <a:pt x="7090" y="1"/>
                    <a:pt x="6863" y="1"/>
                  </a:cubicBezTo>
                  <a:close/>
                </a:path>
              </a:pathLst>
            </a:custGeom>
            <a:solidFill>
              <a:srgbClr val="A263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48"/>
            <p:cNvSpPr/>
            <p:nvPr/>
          </p:nvSpPr>
          <p:spPr>
            <a:xfrm>
              <a:off x="4680625" y="2287025"/>
              <a:ext cx="144100" cy="86625"/>
            </a:xfrm>
            <a:custGeom>
              <a:avLst/>
              <a:gdLst/>
              <a:ahLst/>
              <a:cxnLst/>
              <a:rect l="l" t="t" r="r" b="b"/>
              <a:pathLst>
                <a:path w="5764" h="3465" extrusionOk="0">
                  <a:moveTo>
                    <a:pt x="251" y="2584"/>
                  </a:moveTo>
                  <a:lnTo>
                    <a:pt x="251" y="2584"/>
                  </a:lnTo>
                  <a:cubicBezTo>
                    <a:pt x="251" y="2584"/>
                    <a:pt x="251" y="2584"/>
                    <a:pt x="251" y="2584"/>
                  </a:cubicBezTo>
                  <a:lnTo>
                    <a:pt x="251" y="2584"/>
                  </a:lnTo>
                  <a:cubicBezTo>
                    <a:pt x="251" y="2584"/>
                    <a:pt x="251" y="2584"/>
                    <a:pt x="251" y="2584"/>
                  </a:cubicBezTo>
                  <a:close/>
                  <a:moveTo>
                    <a:pt x="5763" y="0"/>
                  </a:moveTo>
                  <a:cubicBezTo>
                    <a:pt x="4030" y="2359"/>
                    <a:pt x="1558" y="2600"/>
                    <a:pt x="626" y="2600"/>
                  </a:cubicBezTo>
                  <a:cubicBezTo>
                    <a:pt x="390" y="2600"/>
                    <a:pt x="253" y="2584"/>
                    <a:pt x="251" y="2584"/>
                  </a:cubicBezTo>
                  <a:lnTo>
                    <a:pt x="251" y="2584"/>
                  </a:lnTo>
                  <a:cubicBezTo>
                    <a:pt x="1" y="3060"/>
                    <a:pt x="72" y="3322"/>
                    <a:pt x="239" y="3465"/>
                  </a:cubicBezTo>
                  <a:cubicBezTo>
                    <a:pt x="548" y="3453"/>
                    <a:pt x="870" y="3405"/>
                    <a:pt x="1072" y="3393"/>
                  </a:cubicBezTo>
                  <a:cubicBezTo>
                    <a:pt x="1727" y="3334"/>
                    <a:pt x="2394" y="3215"/>
                    <a:pt x="2977" y="2905"/>
                  </a:cubicBezTo>
                  <a:cubicBezTo>
                    <a:pt x="3525" y="2608"/>
                    <a:pt x="4025" y="2167"/>
                    <a:pt x="4466" y="1727"/>
                  </a:cubicBezTo>
                  <a:cubicBezTo>
                    <a:pt x="4978" y="1203"/>
                    <a:pt x="5406" y="619"/>
                    <a:pt x="5763" y="0"/>
                  </a:cubicBezTo>
                  <a:close/>
                </a:path>
              </a:pathLst>
            </a:custGeom>
            <a:solidFill>
              <a:srgbClr val="B874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Title 2">
            <a:extLst>
              <a:ext uri="{FF2B5EF4-FFF2-40B4-BE49-F238E27FC236}">
                <a16:creationId xmlns:a16="http://schemas.microsoft.com/office/drawing/2014/main" id="{9692D5FE-8393-8749-B534-089C6D580574}"/>
              </a:ext>
            </a:extLst>
          </p:cNvPr>
          <p:cNvSpPr>
            <a:spLocks noGrp="1"/>
          </p:cNvSpPr>
          <p:nvPr>
            <p:ph type="title"/>
          </p:nvPr>
        </p:nvSpPr>
        <p:spPr>
          <a:xfrm>
            <a:off x="1975975" y="433563"/>
            <a:ext cx="5562599" cy="841800"/>
          </a:xfrm>
        </p:spPr>
        <p:txBody>
          <a:bodyPr/>
          <a:lstStyle/>
          <a:p>
            <a:pPr algn="ctr"/>
            <a:r>
              <a:rPr lang="x-none" sz="5400" dirty="0"/>
              <a:t>LUYỆN TẬP</a:t>
            </a:r>
          </a:p>
        </p:txBody>
      </p:sp>
      <p:pic>
        <p:nvPicPr>
          <p:cNvPr id="3074" name="Picture 2">
            <a:extLst>
              <a:ext uri="{FF2B5EF4-FFF2-40B4-BE49-F238E27FC236}">
                <a16:creationId xmlns:a16="http://schemas.microsoft.com/office/drawing/2014/main" id="{7732C338-2DB1-2048-BB71-A9734FE9FB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623"/>
          <a:stretch/>
        </p:blipFill>
        <p:spPr bwMode="auto">
          <a:xfrm>
            <a:off x="390926" y="1423113"/>
            <a:ext cx="4366349" cy="35108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50C123C4-697C-C140-88E8-B74FA6A73A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22" t="47623"/>
          <a:stretch/>
        </p:blipFill>
        <p:spPr bwMode="auto">
          <a:xfrm flipH="1">
            <a:off x="4724399" y="1423112"/>
            <a:ext cx="4028674" cy="3510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809625"/>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14:bounceEnd="50000">
                                          <p:cBhvr additive="base">
                                            <p:cTn id="11"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14:bounceEnd="50000">
                                          <p:cBhvr additive="base">
                                            <p:cTn id="15" dur="50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ED704-FD45-6848-9E6B-57A6801A68E1}"/>
              </a:ext>
            </a:extLst>
          </p:cNvPr>
          <p:cNvPicPr>
            <a:picLocks noChangeAspect="1"/>
          </p:cNvPicPr>
          <p:nvPr/>
        </p:nvPicPr>
        <p:blipFill rotWithShape="1">
          <a:blip r:embed="rId2"/>
          <a:srcRect l="41667" t="3589" r="3334"/>
          <a:stretch/>
        </p:blipFill>
        <p:spPr>
          <a:xfrm>
            <a:off x="0" y="0"/>
            <a:ext cx="5715000" cy="5143500"/>
          </a:xfrm>
          <a:prstGeom prst="rect">
            <a:avLst/>
          </a:prstGeom>
        </p:spPr>
      </p:pic>
      <p:pic>
        <p:nvPicPr>
          <p:cNvPr id="7" name="Picture 2">
            <a:extLst>
              <a:ext uri="{FF2B5EF4-FFF2-40B4-BE49-F238E27FC236}">
                <a16:creationId xmlns:a16="http://schemas.microsoft.com/office/drawing/2014/main" id="{532F43A5-88A7-3A41-8ACE-CDDE6BD045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199420" y="-1"/>
            <a:ext cx="2640820" cy="5120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941157"/>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25</a:t>
            </a:fld>
            <a:endParaRPr lang="en-GB"/>
          </a:p>
        </p:txBody>
      </p:sp>
    </p:spTree>
    <p:extLst>
      <p:ext uri="{BB962C8B-B14F-4D97-AF65-F5344CB8AC3E}">
        <p14:creationId xmlns:p14="http://schemas.microsoft.com/office/powerpoint/2010/main" val="25306413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7FB6BC8-F3AB-704C-8398-874F700F07E7}"/>
              </a:ext>
            </a:extLst>
          </p:cNvPr>
          <p:cNvGrpSpPr/>
          <p:nvPr/>
        </p:nvGrpSpPr>
        <p:grpSpPr>
          <a:xfrm>
            <a:off x="4191000" y="742950"/>
            <a:ext cx="4343400" cy="4147125"/>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pic>
        <p:nvPicPr>
          <p:cNvPr id="6" name="Picture 5">
            <a:extLst>
              <a:ext uri="{FF2B5EF4-FFF2-40B4-BE49-F238E27FC236}">
                <a16:creationId xmlns:a16="http://schemas.microsoft.com/office/drawing/2014/main" id="{E130E840-E55E-F646-A685-1930081D11BC}"/>
              </a:ext>
            </a:extLst>
          </p:cNvPr>
          <p:cNvPicPr>
            <a:picLocks noChangeAspect="1"/>
          </p:cNvPicPr>
          <p:nvPr/>
        </p:nvPicPr>
        <p:blipFill>
          <a:blip r:embed="rId3"/>
          <a:stretch>
            <a:fillRect/>
          </a:stretch>
        </p:blipFill>
        <p:spPr>
          <a:xfrm flipH="1">
            <a:off x="761999" y="514350"/>
            <a:ext cx="3269877" cy="4305670"/>
          </a:xfrm>
          <a:prstGeom prst="rect">
            <a:avLst/>
          </a:prstGeom>
        </p:spPr>
      </p:pic>
      <p:sp>
        <p:nvSpPr>
          <p:cNvPr id="2" name="TextBox 1">
            <a:extLst>
              <a:ext uri="{FF2B5EF4-FFF2-40B4-BE49-F238E27FC236}">
                <a16:creationId xmlns:a16="http://schemas.microsoft.com/office/drawing/2014/main" id="{05410DD3-F01C-DF4E-B638-8C74EA9136EB}"/>
              </a:ext>
            </a:extLst>
          </p:cNvPr>
          <p:cNvSpPr txBox="1"/>
          <p:nvPr/>
        </p:nvSpPr>
        <p:spPr>
          <a:xfrm>
            <a:off x="4572000" y="1066264"/>
            <a:ext cx="3657600" cy="2862322"/>
          </a:xfrm>
          <a:prstGeom prst="rect">
            <a:avLst/>
          </a:prstGeom>
          <a:noFill/>
        </p:spPr>
        <p:txBody>
          <a:bodyPr wrap="square" rtlCol="0">
            <a:spAutoFit/>
          </a:bodyPr>
          <a:lstStyle/>
          <a:p>
            <a:pPr algn="ctr"/>
            <a:r>
              <a:rPr lang="x-none" sz="3600" dirty="0">
                <a:latin typeface="Times New Roman" panose="02020603050405020304" pitchFamily="18" charset="0"/>
                <a:cs typeface="Times New Roman" panose="02020603050405020304" pitchFamily="18" charset="0"/>
              </a:rPr>
              <a:t>Sự xuất hiện của kim loại đã tác động như thế nào đối với đời sống của con người?</a:t>
            </a:r>
          </a:p>
        </p:txBody>
      </p:sp>
    </p:spTree>
    <p:extLst>
      <p:ext uri="{BB962C8B-B14F-4D97-AF65-F5344CB8AC3E}">
        <p14:creationId xmlns:p14="http://schemas.microsoft.com/office/powerpoint/2010/main" val="1541810202"/>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19" dur="1000" fill="hold"/>
                                            <p:tgtEl>
                                              <p:spTgt spid="8"/>
                                            </p:tgtEl>
                                            <p:attrNameLst>
                                              <p:attrName>ppt_x</p:attrName>
                                              <p:attrName>ppt_y</p:attrName>
                                            </p:attrNameLst>
                                          </p:cBhvr>
                                          <p:rCtr x="0"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pic>
        <p:nvPicPr>
          <p:cNvPr id="56" name="Picture 6">
            <a:extLst>
              <a:ext uri="{FF2B5EF4-FFF2-40B4-BE49-F238E27FC236}">
                <a16:creationId xmlns:a16="http://schemas.microsoft.com/office/drawing/2014/main" id="{05B910F2-107D-6B4E-9D47-0CB538E5AA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93" b="36540"/>
          <a:stretch/>
        </p:blipFill>
        <p:spPr bwMode="auto">
          <a:xfrm>
            <a:off x="447052" y="195700"/>
            <a:ext cx="2550046" cy="173620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Ảnh động Powerpoint CTU">
            <a:extLst>
              <a:ext uri="{FF2B5EF4-FFF2-40B4-BE49-F238E27FC236}">
                <a16:creationId xmlns:a16="http://schemas.microsoft.com/office/drawing/2014/main" id="{170F46B0-7C6B-3B4B-A147-974593A3ED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1729251" y="1233571"/>
            <a:ext cx="476250" cy="4445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8" descr="Ảnh động Powerpoint CTU">
            <a:extLst>
              <a:ext uri="{FF2B5EF4-FFF2-40B4-BE49-F238E27FC236}">
                <a16:creationId xmlns:a16="http://schemas.microsoft.com/office/drawing/2014/main" id="{8DDA6D9A-7780-3348-B4B9-FFCDB7F71E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978093" y="483290"/>
            <a:ext cx="476250" cy="4445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Ảnh động Powerpoint CTU">
            <a:extLst>
              <a:ext uri="{FF2B5EF4-FFF2-40B4-BE49-F238E27FC236}">
                <a16:creationId xmlns:a16="http://schemas.microsoft.com/office/drawing/2014/main" id="{90972F25-4E68-DA42-BBD3-D4753CC35D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269385" y="1131401"/>
            <a:ext cx="476250" cy="444500"/>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a:extLst>
              <a:ext uri="{FF2B5EF4-FFF2-40B4-BE49-F238E27FC236}">
                <a16:creationId xmlns:a16="http://schemas.microsoft.com/office/drawing/2014/main" id="{801E584C-8198-FA45-910A-BFD47B2F5350}"/>
              </a:ext>
            </a:extLst>
          </p:cNvPr>
          <p:cNvSpPr/>
          <p:nvPr/>
        </p:nvSpPr>
        <p:spPr>
          <a:xfrm>
            <a:off x="612033" y="1704087"/>
            <a:ext cx="5501827"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8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ea typeface="Times New Roman" panose="02020603050405020304" pitchFamily="18" charset="0"/>
                <a:cs typeface="Arial"/>
                <a:sym typeface="Arial"/>
              </a:rPr>
              <a:t>Vận Dụng</a:t>
            </a:r>
            <a:endParaRPr kumimoji="0" lang="x-none" sz="88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cs typeface="Arial"/>
              <a:sym typeface="Arial"/>
            </a:endParaRPr>
          </a:p>
        </p:txBody>
      </p:sp>
      <p:pic>
        <p:nvPicPr>
          <p:cNvPr id="69" name="Picture 68">
            <a:extLst>
              <a:ext uri="{FF2B5EF4-FFF2-40B4-BE49-F238E27FC236}">
                <a16:creationId xmlns:a16="http://schemas.microsoft.com/office/drawing/2014/main" id="{8A3D960D-CEBF-B642-A3AE-A71694CE39CE}"/>
              </a:ext>
            </a:extLst>
          </p:cNvPr>
          <p:cNvPicPr>
            <a:picLocks noChangeAspect="1"/>
          </p:cNvPicPr>
          <p:nvPr/>
        </p:nvPicPr>
        <p:blipFill rotWithShape="1">
          <a:blip r:embed="rId5"/>
          <a:srcRect l="17728" t="4074" r="13882" b="6452"/>
          <a:stretch/>
        </p:blipFill>
        <p:spPr>
          <a:xfrm>
            <a:off x="6091727" y="259131"/>
            <a:ext cx="2550046" cy="45628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D93B49-1F75-3E42-801C-0D3830969F48}"/>
              </a:ext>
            </a:extLst>
          </p:cNvPr>
          <p:cNvGrpSpPr/>
          <p:nvPr/>
        </p:nvGrpSpPr>
        <p:grpSpPr>
          <a:xfrm>
            <a:off x="3581400" y="742950"/>
            <a:ext cx="4953000" cy="4147125"/>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pic>
        <p:nvPicPr>
          <p:cNvPr id="6" name="Picture 5">
            <a:extLst>
              <a:ext uri="{FF2B5EF4-FFF2-40B4-BE49-F238E27FC236}">
                <a16:creationId xmlns:a16="http://schemas.microsoft.com/office/drawing/2014/main" id="{E130E840-E55E-F646-A685-1930081D11BC}"/>
              </a:ext>
            </a:extLst>
          </p:cNvPr>
          <p:cNvPicPr>
            <a:picLocks noChangeAspect="1"/>
          </p:cNvPicPr>
          <p:nvPr/>
        </p:nvPicPr>
        <p:blipFill>
          <a:blip r:embed="rId3"/>
          <a:stretch>
            <a:fillRect/>
          </a:stretch>
        </p:blipFill>
        <p:spPr>
          <a:xfrm flipH="1">
            <a:off x="761999" y="514350"/>
            <a:ext cx="3269877" cy="4305670"/>
          </a:xfrm>
          <a:prstGeom prst="rect">
            <a:avLst/>
          </a:prstGeom>
        </p:spPr>
      </p:pic>
      <p:sp>
        <p:nvSpPr>
          <p:cNvPr id="8" name="TextBox 7">
            <a:extLst>
              <a:ext uri="{FF2B5EF4-FFF2-40B4-BE49-F238E27FC236}">
                <a16:creationId xmlns:a16="http://schemas.microsoft.com/office/drawing/2014/main" id="{9136D96E-25A7-6B4F-A99A-C606456738ED}"/>
              </a:ext>
            </a:extLst>
          </p:cNvPr>
          <p:cNvSpPr txBox="1"/>
          <p:nvPr/>
        </p:nvSpPr>
        <p:spPr>
          <a:xfrm>
            <a:off x="3962400" y="861120"/>
            <a:ext cx="4350125" cy="3108543"/>
          </a:xfrm>
          <a:prstGeom prst="rect">
            <a:avLst/>
          </a:prstGeom>
          <a:noFill/>
        </p:spPr>
        <p:txBody>
          <a:bodyPr wrap="square" rtlCol="0">
            <a:spAutoFit/>
          </a:bodyPr>
          <a:lstStyle/>
          <a:p>
            <a:pPr algn="just"/>
            <a:r>
              <a:rPr lang="x-none" sz="2800" dirty="0">
                <a:latin typeface="Times New Roman" panose="02020603050405020304" pitchFamily="18" charset="0"/>
                <a:cs typeface="Times New Roman" panose="02020603050405020304" pitchFamily="18" charset="0"/>
              </a:rPr>
              <a:t>Hãy tìm hiểu thêm và cho biết nguyên liệu đồng hiện nay dùng để chế tạo những công cụ, vật dụng gì.  Tại sao các công cụ và vũ khí bằng đồng ngày càng ít được sử dụng trong đời sống?</a:t>
            </a:r>
          </a:p>
        </p:txBody>
      </p:sp>
    </p:spTree>
    <p:extLst>
      <p:ext uri="{BB962C8B-B14F-4D97-AF65-F5344CB8AC3E}">
        <p14:creationId xmlns:p14="http://schemas.microsoft.com/office/powerpoint/2010/main" val="3115743662"/>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7FB6BC8-F3AB-704C-8398-874F700F07E7}"/>
              </a:ext>
            </a:extLst>
          </p:cNvPr>
          <p:cNvGrpSpPr/>
          <p:nvPr/>
        </p:nvGrpSpPr>
        <p:grpSpPr>
          <a:xfrm>
            <a:off x="4191000" y="742950"/>
            <a:ext cx="4343400" cy="4147125"/>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sp>
        <p:nvSpPr>
          <p:cNvPr id="5" name="Rectangle 4">
            <a:extLst>
              <a:ext uri="{FF2B5EF4-FFF2-40B4-BE49-F238E27FC236}">
                <a16:creationId xmlns:a16="http://schemas.microsoft.com/office/drawing/2014/main" id="{94DE396C-0313-5347-9E6D-060B7B559B85}"/>
              </a:ext>
            </a:extLst>
          </p:cNvPr>
          <p:cNvSpPr/>
          <p:nvPr/>
        </p:nvSpPr>
        <p:spPr>
          <a:xfrm>
            <a:off x="4376737" y="1200150"/>
            <a:ext cx="4005264" cy="2062103"/>
          </a:xfrm>
          <a:prstGeom prst="rect">
            <a:avLst/>
          </a:prstGeom>
        </p:spPr>
        <p:txBody>
          <a:bodyPr wrap="square">
            <a:spAutoFit/>
          </a:bodyPr>
          <a:lstStyle/>
          <a:p>
            <a:pPr lvl="0" algn="ctr">
              <a:defRPr/>
            </a:pPr>
            <a:r>
              <a:rPr lang="en-US" sz="3200" b="1" dirty="0" err="1">
                <a:solidFill>
                  <a:srgbClr val="A01127"/>
                </a:solidFill>
                <a:latin typeface="Times New Roman" panose="02020603050405020304" pitchFamily="18" charset="0"/>
                <a:cs typeface="Times New Roman" panose="02020603050405020304" pitchFamily="18" charset="0"/>
                <a:sym typeface="PT Serif"/>
              </a:rPr>
              <a:t>Sưu</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tầm</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và</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cho</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biết</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tác</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dụng</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của</a:t>
            </a:r>
            <a:r>
              <a:rPr lang="en-US" sz="3200" b="1" dirty="0">
                <a:solidFill>
                  <a:srgbClr val="A01127"/>
                </a:solidFill>
                <a:latin typeface="Times New Roman" panose="02020603050405020304" pitchFamily="18" charset="0"/>
                <a:cs typeface="Times New Roman" panose="02020603050405020304" pitchFamily="18" charset="0"/>
                <a:sym typeface="PT Serif"/>
              </a:rPr>
              <a:t> 1 </a:t>
            </a:r>
            <a:r>
              <a:rPr lang="en-US" sz="3200" b="1" dirty="0" err="1">
                <a:solidFill>
                  <a:srgbClr val="A01127"/>
                </a:solidFill>
                <a:latin typeface="Times New Roman" panose="02020603050405020304" pitchFamily="18" charset="0"/>
                <a:cs typeface="Times New Roman" panose="02020603050405020304" pitchFamily="18" charset="0"/>
                <a:sym typeface="PT Serif"/>
              </a:rPr>
              <a:t>số</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vật</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dụng</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làm</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từ</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sắt</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nhôm</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đồng</a:t>
            </a:r>
            <a:r>
              <a:rPr lang="en-US" sz="3200" b="1" dirty="0">
                <a:solidFill>
                  <a:srgbClr val="A01127"/>
                </a:solidFill>
                <a:latin typeface="Times New Roman" panose="02020603050405020304" pitchFamily="18" charset="0"/>
                <a:cs typeface="Times New Roman" panose="02020603050405020304" pitchFamily="18" charset="0"/>
                <a:sym typeface="PT Serif"/>
              </a:rPr>
              <a:t>…</a:t>
            </a:r>
            <a:endParaRPr lang="vi-VN" sz="3200" b="1" dirty="0">
              <a:solidFill>
                <a:srgbClr val="A01127"/>
              </a:solidFill>
              <a:latin typeface="Times New Roman" panose="02020603050405020304" pitchFamily="18" charset="0"/>
              <a:cs typeface="Times New Roman" panose="02020603050405020304" pitchFamily="18" charset="0"/>
              <a:sym typeface="PT Serif"/>
            </a:endParaRPr>
          </a:p>
        </p:txBody>
      </p:sp>
      <p:pic>
        <p:nvPicPr>
          <p:cNvPr id="6" name="Picture 5">
            <a:extLst>
              <a:ext uri="{FF2B5EF4-FFF2-40B4-BE49-F238E27FC236}">
                <a16:creationId xmlns:a16="http://schemas.microsoft.com/office/drawing/2014/main" id="{E130E840-E55E-F646-A685-1930081D11BC}"/>
              </a:ext>
            </a:extLst>
          </p:cNvPr>
          <p:cNvPicPr>
            <a:picLocks noChangeAspect="1"/>
          </p:cNvPicPr>
          <p:nvPr/>
        </p:nvPicPr>
        <p:blipFill>
          <a:blip r:embed="rId3"/>
          <a:stretch>
            <a:fillRect/>
          </a:stretch>
        </p:blipFill>
        <p:spPr>
          <a:xfrm flipH="1">
            <a:off x="761999" y="514350"/>
            <a:ext cx="3269877" cy="4305670"/>
          </a:xfrm>
          <a:prstGeom prst="rect">
            <a:avLst/>
          </a:prstGeom>
        </p:spPr>
      </p:pic>
    </p:spTree>
    <p:extLst>
      <p:ext uri="{BB962C8B-B14F-4D97-AF65-F5344CB8AC3E}">
        <p14:creationId xmlns:p14="http://schemas.microsoft.com/office/powerpoint/2010/main" val="1328266701"/>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CE07920-FE8B-7B45-ADEC-B9B286FA724F}"/>
              </a:ext>
            </a:extLst>
          </p:cNvPr>
          <p:cNvGrpSpPr/>
          <p:nvPr/>
        </p:nvGrpSpPr>
        <p:grpSpPr>
          <a:xfrm>
            <a:off x="-14377" y="-40384"/>
            <a:ext cx="9144000" cy="5143499"/>
            <a:chOff x="0" y="1"/>
            <a:chExt cx="12192000" cy="6857999"/>
          </a:xfrm>
        </p:grpSpPr>
        <p:pic>
          <p:nvPicPr>
            <p:cNvPr id="5" name="Picture 4">
              <a:extLst>
                <a:ext uri="{FF2B5EF4-FFF2-40B4-BE49-F238E27FC236}">
                  <a16:creationId xmlns:a16="http://schemas.microsoft.com/office/drawing/2014/main" id="{17CF532E-3435-4959-83B6-59B447F90B6C}"/>
                </a:ext>
              </a:extLst>
            </p:cNvPr>
            <p:cNvPicPr>
              <a:picLocks noChangeAspect="1"/>
            </p:cNvPicPr>
            <p:nvPr/>
          </p:nvPicPr>
          <p:blipFill rotWithShape="1">
            <a:blip r:embed="rId2"/>
            <a:srcRect l="3879" r="3023"/>
            <a:stretch/>
          </p:blipFill>
          <p:spPr>
            <a:xfrm>
              <a:off x="0" y="1"/>
              <a:ext cx="12192000" cy="6857999"/>
            </a:xfrm>
            <a:prstGeom prst="rect">
              <a:avLst/>
            </a:prstGeom>
          </p:spPr>
        </p:pic>
        <p:sp>
          <p:nvSpPr>
            <p:cNvPr id="3" name="Rectangle 2">
              <a:extLst>
                <a:ext uri="{FF2B5EF4-FFF2-40B4-BE49-F238E27FC236}">
                  <a16:creationId xmlns:a16="http://schemas.microsoft.com/office/drawing/2014/main" id="{AA7FA0FC-FBB2-824A-893C-3291ADD2F0BA}"/>
                </a:ext>
              </a:extLst>
            </p:cNvPr>
            <p:cNvSpPr/>
            <p:nvPr/>
          </p:nvSpPr>
          <p:spPr>
            <a:xfrm>
              <a:off x="101600" y="283337"/>
              <a:ext cx="11988800" cy="55229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105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6" name="Rectangle 5">
              <a:extLst>
                <a:ext uri="{FF2B5EF4-FFF2-40B4-BE49-F238E27FC236}">
                  <a16:creationId xmlns:a16="http://schemas.microsoft.com/office/drawing/2014/main" id="{68575382-17B9-5A44-966A-D974AC27F070}"/>
                </a:ext>
              </a:extLst>
            </p:cNvPr>
            <p:cNvSpPr/>
            <p:nvPr/>
          </p:nvSpPr>
          <p:spPr>
            <a:xfrm>
              <a:off x="19169" y="1178241"/>
              <a:ext cx="12090399" cy="2554545"/>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Quan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sát</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các</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bức</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hình</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sau</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và</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trả</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lời</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câu</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hỏi</a:t>
              </a:r>
              <a:endPar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endParaRPr>
            </a:p>
          </p:txBody>
        </p:sp>
      </p:grpSp>
      <p:pic>
        <p:nvPicPr>
          <p:cNvPr id="4" name="Picture 3">
            <a:extLst>
              <a:ext uri="{FF2B5EF4-FFF2-40B4-BE49-F238E27FC236}">
                <a16:creationId xmlns:a16="http://schemas.microsoft.com/office/drawing/2014/main" id="{EB5D65D6-88D1-8F4C-8A56-D9D9CADD3126}"/>
              </a:ext>
            </a:extLst>
          </p:cNvPr>
          <p:cNvPicPr>
            <a:picLocks noChangeAspect="1"/>
          </p:cNvPicPr>
          <p:nvPr/>
        </p:nvPicPr>
        <p:blipFill>
          <a:blip r:embed="rId3"/>
          <a:stretch>
            <a:fillRect/>
          </a:stretch>
        </p:blipFill>
        <p:spPr>
          <a:xfrm>
            <a:off x="93595" y="172118"/>
            <a:ext cx="8959828" cy="4142232"/>
          </a:xfrm>
          <a:prstGeom prst="rect">
            <a:avLst/>
          </a:prstGeom>
          <a:ln w="28575">
            <a:solidFill>
              <a:schemeClr val="tx1"/>
            </a:solidFill>
          </a:ln>
        </p:spPr>
      </p:pic>
      <p:pic>
        <p:nvPicPr>
          <p:cNvPr id="8" name="Picture 7">
            <a:extLst>
              <a:ext uri="{FF2B5EF4-FFF2-40B4-BE49-F238E27FC236}">
                <a16:creationId xmlns:a16="http://schemas.microsoft.com/office/drawing/2014/main" id="{B6EDB49A-BDEE-E6EB-817E-A29FF21A6A90}"/>
              </a:ext>
            </a:extLst>
          </p:cNvPr>
          <p:cNvPicPr>
            <a:picLocks noChangeAspect="1"/>
          </p:cNvPicPr>
          <p:nvPr/>
        </p:nvPicPr>
        <p:blipFill>
          <a:blip r:embed="rId4"/>
          <a:stretch>
            <a:fillRect/>
          </a:stretch>
        </p:blipFill>
        <p:spPr>
          <a:xfrm>
            <a:off x="107928" y="157972"/>
            <a:ext cx="8991599" cy="4142232"/>
          </a:xfrm>
          <a:prstGeom prst="rect">
            <a:avLst/>
          </a:prstGeom>
        </p:spPr>
      </p:pic>
      <p:pic>
        <p:nvPicPr>
          <p:cNvPr id="12" name="Picture 11">
            <a:extLst>
              <a:ext uri="{FF2B5EF4-FFF2-40B4-BE49-F238E27FC236}">
                <a16:creationId xmlns:a16="http://schemas.microsoft.com/office/drawing/2014/main" id="{111312C8-EC60-2202-4E09-B5B889D8D391}"/>
              </a:ext>
            </a:extLst>
          </p:cNvPr>
          <p:cNvPicPr>
            <a:picLocks noChangeAspect="1"/>
          </p:cNvPicPr>
          <p:nvPr/>
        </p:nvPicPr>
        <p:blipFill>
          <a:blip r:embed="rId5"/>
          <a:stretch>
            <a:fillRect/>
          </a:stretch>
        </p:blipFill>
        <p:spPr>
          <a:xfrm>
            <a:off x="228600" y="143826"/>
            <a:ext cx="8686800" cy="4142232"/>
          </a:xfrm>
          <a:prstGeom prst="rect">
            <a:avLst/>
          </a:prstGeom>
        </p:spPr>
      </p:pic>
    </p:spTree>
    <p:extLst>
      <p:ext uri="{BB962C8B-B14F-4D97-AF65-F5344CB8AC3E}">
        <p14:creationId xmlns:p14="http://schemas.microsoft.com/office/powerpoint/2010/main" val="2924417733"/>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heckerboard(across)">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Shape 283"/>
        <p:cNvGrpSpPr/>
        <p:nvPr/>
      </p:nvGrpSpPr>
      <p:grpSpPr>
        <a:xfrm>
          <a:off x="0" y="0"/>
          <a:ext cx="0" cy="0"/>
          <a:chOff x="0" y="0"/>
          <a:chExt cx="0" cy="0"/>
        </a:xfrm>
      </p:grpSpPr>
      <p:sp>
        <p:nvSpPr>
          <p:cNvPr id="5" name="Rectangle 4">
            <a:extLst>
              <a:ext uri="{FF2B5EF4-FFF2-40B4-BE49-F238E27FC236}">
                <a16:creationId xmlns:a16="http://schemas.microsoft.com/office/drawing/2014/main" id="{B9EE4C7A-EB67-DB48-BBFC-B9CDAF01351C}"/>
              </a:ext>
            </a:extLst>
          </p:cNvPr>
          <p:cNvSpPr/>
          <p:nvPr/>
        </p:nvSpPr>
        <p:spPr>
          <a:xfrm>
            <a:off x="493998" y="1802309"/>
            <a:ext cx="289694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vi-VN" sz="5400" b="1" i="0" u="none" strike="noStrike" kern="0" cap="none" spc="0" normalizeH="0" baseline="0" noProof="0" dirty="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DẶN DÒ</a:t>
            </a:r>
            <a:endParaRPr kumimoji="0" lang="x-none" sz="5400" b="1" i="0" u="none" strike="noStrike" kern="0" cap="none" spc="0" normalizeH="0" baseline="0" noProof="0" dirty="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uLnTx/>
              <a:uFillTx/>
              <a:latin typeface="Arial"/>
              <a:cs typeface="Arial"/>
              <a:sym typeface="Arial"/>
            </a:endParaRPr>
          </a:p>
        </p:txBody>
      </p:sp>
      <p:grpSp>
        <p:nvGrpSpPr>
          <p:cNvPr id="8" name="Group 7">
            <a:extLst>
              <a:ext uri="{FF2B5EF4-FFF2-40B4-BE49-F238E27FC236}">
                <a16:creationId xmlns:a16="http://schemas.microsoft.com/office/drawing/2014/main" id="{23235B47-9615-4445-BBB1-A8D7ECF1EB75}"/>
              </a:ext>
            </a:extLst>
          </p:cNvPr>
          <p:cNvGrpSpPr/>
          <p:nvPr/>
        </p:nvGrpSpPr>
        <p:grpSpPr>
          <a:xfrm>
            <a:off x="3962400" y="169221"/>
            <a:ext cx="4953000" cy="4805057"/>
            <a:chOff x="7205472" y="0"/>
            <a:chExt cx="4846320" cy="6675120"/>
          </a:xfrm>
        </p:grpSpPr>
        <p:sp>
          <p:nvSpPr>
            <p:cNvPr id="9" name="Rounded Rectangle 8">
              <a:extLst>
                <a:ext uri="{FF2B5EF4-FFF2-40B4-BE49-F238E27FC236}">
                  <a16:creationId xmlns:a16="http://schemas.microsoft.com/office/drawing/2014/main" id="{4DA1675C-9747-A140-8BAF-5E8589760AFC}"/>
                </a:ext>
              </a:extLst>
            </p:cNvPr>
            <p:cNvSpPr/>
            <p:nvPr/>
          </p:nvSpPr>
          <p:spPr>
            <a:xfrm>
              <a:off x="7205472" y="0"/>
              <a:ext cx="4846320" cy="6675120"/>
            </a:xfrm>
            <a:prstGeom prst="roundRect">
              <a:avLst/>
            </a:prstGeom>
            <a:noFill/>
            <a:ln w="1143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Rounded Rectangle 9">
              <a:extLst>
                <a:ext uri="{FF2B5EF4-FFF2-40B4-BE49-F238E27FC236}">
                  <a16:creationId xmlns:a16="http://schemas.microsoft.com/office/drawing/2014/main" id="{A4D30C02-F641-4748-87E9-6CA6CEC44008}"/>
                </a:ext>
              </a:extLst>
            </p:cNvPr>
            <p:cNvSpPr/>
            <p:nvPr/>
          </p:nvSpPr>
          <p:spPr>
            <a:xfrm>
              <a:off x="7379340" y="265178"/>
              <a:ext cx="4446665" cy="6192367"/>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 name="Rectangle 2">
            <a:extLst>
              <a:ext uri="{FF2B5EF4-FFF2-40B4-BE49-F238E27FC236}">
                <a16:creationId xmlns:a16="http://schemas.microsoft.com/office/drawing/2014/main" id="{20860A81-5B07-F346-B68C-497FF6BF87B9}"/>
              </a:ext>
            </a:extLst>
          </p:cNvPr>
          <p:cNvSpPr/>
          <p:nvPr/>
        </p:nvSpPr>
        <p:spPr>
          <a:xfrm>
            <a:off x="4387868" y="555814"/>
            <a:ext cx="4102064" cy="34163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sym typeface="Arial"/>
              </a:rPr>
              <a:t>- HỌC VÀ  XEM LẠI CÁC CÂU HỎI TRONG BÀI ĐÃ HỌC.</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sym typeface="Arial"/>
              </a:rPr>
              <a:t>- CHUẨN BỊ BÀI MỚI.</a:t>
            </a:r>
            <a:endParaRPr kumimoji="0" lang="x-none" sz="3600" b="1" i="0" u="none" strike="noStrike" kern="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sym typeface="Arial"/>
            </a:endParaRPr>
          </a:p>
        </p:txBody>
      </p:sp>
      <p:pic>
        <p:nvPicPr>
          <p:cNvPr id="12" name="Picture 11">
            <a:extLst>
              <a:ext uri="{FF2B5EF4-FFF2-40B4-BE49-F238E27FC236}">
                <a16:creationId xmlns:a16="http://schemas.microsoft.com/office/drawing/2014/main" id="{C76B2E69-AA5E-FE46-843E-1CE3CFE55BC0}"/>
              </a:ext>
            </a:extLst>
          </p:cNvPr>
          <p:cNvPicPr>
            <a:picLocks noChangeAspect="1"/>
          </p:cNvPicPr>
          <p:nvPr/>
        </p:nvPicPr>
        <p:blipFill rotWithShape="1">
          <a:blip r:embed="rId3"/>
          <a:srcRect l="8603" t="10806" r="11645" b="7001"/>
          <a:stretch/>
        </p:blipFill>
        <p:spPr>
          <a:xfrm>
            <a:off x="6701482" y="3431651"/>
            <a:ext cx="1367961" cy="1409818"/>
          </a:xfrm>
          <a:prstGeom prst="rect">
            <a:avLst/>
          </a:prstGeom>
        </p:spPr>
      </p:pic>
      <p:grpSp>
        <p:nvGrpSpPr>
          <p:cNvPr id="14" name="Group 13">
            <a:extLst>
              <a:ext uri="{FF2B5EF4-FFF2-40B4-BE49-F238E27FC236}">
                <a16:creationId xmlns:a16="http://schemas.microsoft.com/office/drawing/2014/main" id="{247A5429-A4F5-2A46-9D03-EE0FA4EC351F}"/>
              </a:ext>
            </a:extLst>
          </p:cNvPr>
          <p:cNvGrpSpPr/>
          <p:nvPr/>
        </p:nvGrpSpPr>
        <p:grpSpPr>
          <a:xfrm>
            <a:off x="-312596" y="421513"/>
            <a:ext cx="4510301" cy="3741250"/>
            <a:chOff x="-312596" y="421513"/>
            <a:chExt cx="4510301" cy="3741250"/>
          </a:xfrm>
        </p:grpSpPr>
        <p:pic>
          <p:nvPicPr>
            <p:cNvPr id="285" name="Google Shape;285;p31"/>
            <p:cNvPicPr preferRelativeResize="0"/>
            <p:nvPr/>
          </p:nvPicPr>
          <p:blipFill>
            <a:blip r:embed="rId4">
              <a:alphaModFix/>
            </a:blip>
            <a:stretch>
              <a:fillRect/>
            </a:stretch>
          </p:blipFill>
          <p:spPr>
            <a:xfrm>
              <a:off x="-312596" y="421513"/>
              <a:ext cx="4510301" cy="3741250"/>
            </a:xfrm>
            <a:prstGeom prst="rect">
              <a:avLst/>
            </a:prstGeom>
            <a:noFill/>
            <a:ln>
              <a:noFill/>
            </a:ln>
          </p:spPr>
        </p:pic>
        <p:sp>
          <p:nvSpPr>
            <p:cNvPr id="13" name="Oval 12">
              <a:extLst>
                <a:ext uri="{FF2B5EF4-FFF2-40B4-BE49-F238E27FC236}">
                  <a16:creationId xmlns:a16="http://schemas.microsoft.com/office/drawing/2014/main" id="{A51779F0-F737-DF45-AD36-52FCBA7C438D}"/>
                </a:ext>
              </a:extLst>
            </p:cNvPr>
            <p:cNvSpPr/>
            <p:nvPr/>
          </p:nvSpPr>
          <p:spPr>
            <a:xfrm>
              <a:off x="2667000" y="724620"/>
              <a:ext cx="304800" cy="228600"/>
            </a:xfrm>
            <a:prstGeom prst="ellipse">
              <a:avLst/>
            </a:prstGeom>
            <a:solidFill>
              <a:srgbClr val="E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Oval 15">
              <a:extLst>
                <a:ext uri="{FF2B5EF4-FFF2-40B4-BE49-F238E27FC236}">
                  <a16:creationId xmlns:a16="http://schemas.microsoft.com/office/drawing/2014/main" id="{916251E2-3746-F74F-9CF1-EB52A64643B2}"/>
                </a:ext>
              </a:extLst>
            </p:cNvPr>
            <p:cNvSpPr/>
            <p:nvPr/>
          </p:nvSpPr>
          <p:spPr>
            <a:xfrm>
              <a:off x="349268" y="1333263"/>
              <a:ext cx="304800" cy="228600"/>
            </a:xfrm>
            <a:prstGeom prst="ellipse">
              <a:avLst/>
            </a:prstGeom>
            <a:solidFill>
              <a:srgbClr val="9A2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Oval 16">
              <a:extLst>
                <a:ext uri="{FF2B5EF4-FFF2-40B4-BE49-F238E27FC236}">
                  <a16:creationId xmlns:a16="http://schemas.microsoft.com/office/drawing/2014/main" id="{C546DCD8-3DCC-0846-9791-D8ED57B541FC}"/>
                </a:ext>
              </a:extLst>
            </p:cNvPr>
            <p:cNvSpPr/>
            <p:nvPr/>
          </p:nvSpPr>
          <p:spPr>
            <a:xfrm>
              <a:off x="2636025" y="3714750"/>
              <a:ext cx="259575" cy="181184"/>
            </a:xfrm>
            <a:prstGeom prst="ellipse">
              <a:avLst/>
            </a:prstGeom>
            <a:solidFill>
              <a:srgbClr val="CD2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50000">
                                          <p:cBhvr additive="base">
                                            <p:cTn id="11"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50000">
                                          <p:cBhvr additive="base">
                                            <p:cTn id="15"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1" presetClass="entr" presetSubtype="3"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heel(3)">
                                          <p:cBhvr>
                                            <p:cTn id="19" dur="750"/>
                                            <p:tgtEl>
                                              <p:spTgt spid="3">
                                                <p:txEl>
                                                  <p:pRg st="1" end="1"/>
                                                </p:txEl>
                                              </p:spTgt>
                                            </p:tgtEl>
                                          </p:cBhvr>
                                        </p:animEffect>
                                      </p:childTnLst>
                                    </p:cTn>
                                  </p:par>
                                </p:childTnLst>
                              </p:cTn>
                            </p:par>
                            <p:par>
                              <p:cTn id="20" fill="hold">
                                <p:stCondLst>
                                  <p:cond delay="750"/>
                                </p:stCondLst>
                                <p:childTnLst>
                                  <p:par>
                                    <p:cTn id="21" presetID="21" presetClass="entr" presetSubtype="3"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heel(3)">
                                          <p:cBhvr>
                                            <p:cTn id="23" dur="750"/>
                                            <p:tgtEl>
                                              <p:spTgt spid="3">
                                                <p:txEl>
                                                  <p:pRg st="0" end="0"/>
                                                </p:txEl>
                                              </p:spTgt>
                                            </p:tgtEl>
                                          </p:cBhvr>
                                        </p:animEffect>
                                      </p:childTnLst>
                                    </p:cTn>
                                  </p:par>
                                </p:childTnLst>
                              </p:cTn>
                            </p:par>
                            <p:par>
                              <p:cTn id="24" fill="hold">
                                <p:stCondLst>
                                  <p:cond delay="1500"/>
                                </p:stCondLst>
                                <p:childTnLst>
                                  <p:par>
                                    <p:cTn id="25" presetID="45" presetClass="entr" presetSubtype="0" repeatCount="200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0"/>
                                            <p:tgtEl>
                                              <p:spTgt spid="5"/>
                                            </p:tgtEl>
                                          </p:cBhvr>
                                        </p:animEffect>
                                        <p:anim calcmode="lin" valueType="num">
                                          <p:cBhvr>
                                            <p:cTn id="28" dur="5000" fill="hold"/>
                                            <p:tgtEl>
                                              <p:spTgt spid="5"/>
                                            </p:tgtEl>
                                            <p:attrNameLst>
                                              <p:attrName>ppt_w</p:attrName>
                                            </p:attrNameLst>
                                          </p:cBhvr>
                                          <p:tavLst>
                                            <p:tav tm="0" fmla="#ppt_w*sin(2.5*pi*$)">
                                              <p:val>
                                                <p:fltVal val="0"/>
                                              </p:val>
                                            </p:tav>
                                            <p:tav tm="100000">
                                              <p:val>
                                                <p:fltVal val="1"/>
                                              </p:val>
                                            </p:tav>
                                          </p:tavLst>
                                        </p:anim>
                                        <p:anim calcmode="lin" valueType="num">
                                          <p:cBhvr>
                                            <p:cTn id="29"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1" presetClass="entr" presetSubtype="3"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heel(3)">
                                          <p:cBhvr>
                                            <p:cTn id="19" dur="750"/>
                                            <p:tgtEl>
                                              <p:spTgt spid="3">
                                                <p:txEl>
                                                  <p:pRg st="1" end="1"/>
                                                </p:txEl>
                                              </p:spTgt>
                                            </p:tgtEl>
                                          </p:cBhvr>
                                        </p:animEffect>
                                      </p:childTnLst>
                                    </p:cTn>
                                  </p:par>
                                </p:childTnLst>
                              </p:cTn>
                            </p:par>
                            <p:par>
                              <p:cTn id="20" fill="hold">
                                <p:stCondLst>
                                  <p:cond delay="750"/>
                                </p:stCondLst>
                                <p:childTnLst>
                                  <p:par>
                                    <p:cTn id="21" presetID="21" presetClass="entr" presetSubtype="3"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heel(3)">
                                          <p:cBhvr>
                                            <p:cTn id="23" dur="750"/>
                                            <p:tgtEl>
                                              <p:spTgt spid="3">
                                                <p:txEl>
                                                  <p:pRg st="0" end="0"/>
                                                </p:txEl>
                                              </p:spTgt>
                                            </p:tgtEl>
                                          </p:cBhvr>
                                        </p:animEffect>
                                      </p:childTnLst>
                                    </p:cTn>
                                  </p:par>
                                </p:childTnLst>
                              </p:cTn>
                            </p:par>
                            <p:par>
                              <p:cTn id="24" fill="hold">
                                <p:stCondLst>
                                  <p:cond delay="1500"/>
                                </p:stCondLst>
                                <p:childTnLst>
                                  <p:par>
                                    <p:cTn id="25" presetID="45" presetClass="entr" presetSubtype="0" repeatCount="200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0"/>
                                            <p:tgtEl>
                                              <p:spTgt spid="5"/>
                                            </p:tgtEl>
                                          </p:cBhvr>
                                        </p:animEffect>
                                        <p:anim calcmode="lin" valueType="num">
                                          <p:cBhvr>
                                            <p:cTn id="28" dur="5000" fill="hold"/>
                                            <p:tgtEl>
                                              <p:spTgt spid="5"/>
                                            </p:tgtEl>
                                            <p:attrNameLst>
                                              <p:attrName>ppt_w</p:attrName>
                                            </p:attrNameLst>
                                          </p:cBhvr>
                                          <p:tavLst>
                                            <p:tav tm="0" fmla="#ppt_w*sin(2.5*pi*$)">
                                              <p:val>
                                                <p:fltVal val="0"/>
                                              </p:val>
                                            </p:tav>
                                            <p:tav tm="100000">
                                              <p:val>
                                                <p:fltVal val="1"/>
                                              </p:val>
                                            </p:tav>
                                          </p:tavLst>
                                        </p:anim>
                                        <p:anim calcmode="lin" valueType="num">
                                          <p:cBhvr>
                                            <p:cTn id="29"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0084" y="133350"/>
            <a:ext cx="6283500" cy="3530400"/>
          </a:xfrm>
        </p:spPr>
        <p:txBody>
          <a:bodyPr/>
          <a:lstStyle/>
          <a:p>
            <a:r>
              <a:rPr lang="en-US" sz="5500" dirty="0"/>
              <a:t>CẢM ƠN SỰ THEO DÕI CỦA CÁC EM!</a:t>
            </a:r>
          </a:p>
        </p:txBody>
      </p:sp>
      <p:pic>
        <p:nvPicPr>
          <p:cNvPr id="3076" name="Picture 4">
            <a:extLst>
              <a:ext uri="{FF2B5EF4-FFF2-40B4-BE49-F238E27FC236}">
                <a16:creationId xmlns:a16="http://schemas.microsoft.com/office/drawing/2014/main" id="{3B7954E3-4912-2B44-B4D6-08C3F13D4C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982" y="3562489"/>
            <a:ext cx="1632416" cy="14702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D488753-8DC4-E44D-B467-99AFA304CE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4845" y="3642899"/>
            <a:ext cx="1632416" cy="14702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B7048D5-17B8-1C48-8850-9E613BA160E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391400" y="114403"/>
            <a:ext cx="1387366" cy="1866693"/>
          </a:xfrm>
          <a:prstGeom prst="rect">
            <a:avLst/>
          </a:prstGeom>
          <a:ln>
            <a:noFill/>
          </a:ln>
        </p:spPr>
      </p:pic>
    </p:spTree>
    <p:extLst>
      <p:ext uri="{BB962C8B-B14F-4D97-AF65-F5344CB8AC3E}">
        <p14:creationId xmlns:p14="http://schemas.microsoft.com/office/powerpoint/2010/main" val="4095440180"/>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600"/>
                            </p:stCondLst>
                            <p:childTnLst>
                              <p:par>
                                <p:cTn id="13" presetID="8" presetClass="emph" presetSubtype="0" fill="hold" nodeType="afterEffect">
                                  <p:stCondLst>
                                    <p:cond delay="0"/>
                                  </p:stCondLst>
                                  <p:iterate type="lt">
                                    <p:tmPct val="0"/>
                                  </p:iterate>
                                  <p:childTnLst>
                                    <p:animRot by="21600000">
                                      <p:cBhvr>
                                        <p:cTn id="14"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edia Placeholder 3">
            <a:extLst>
              <a:ext uri="{FF2B5EF4-FFF2-40B4-BE49-F238E27FC236}">
                <a16:creationId xmlns:a16="http://schemas.microsoft.com/office/drawing/2014/main" id="{E69CED93-3C78-774D-B460-497F0E9B2649}"/>
              </a:ext>
            </a:extLst>
          </p:cNvPr>
          <p:cNvGraphicFramePr>
            <a:graphicFrameLocks/>
          </p:cNvGraphicFramePr>
          <p:nvPr>
            <p:extLst>
              <p:ext uri="{D42A27DB-BD31-4B8C-83A1-F6EECF244321}">
                <p14:modId xmlns:p14="http://schemas.microsoft.com/office/powerpoint/2010/main" val="823418411"/>
              </p:ext>
            </p:extLst>
          </p:nvPr>
        </p:nvGraphicFramePr>
        <p:xfrm>
          <a:off x="523931" y="1733550"/>
          <a:ext cx="7957585" cy="2611027"/>
        </p:xfrm>
        <a:graphic>
          <a:graphicData uri="http://schemas.openxmlformats.org/drawingml/2006/table">
            <a:tbl>
              <a:tblPr/>
              <a:tblGrid>
                <a:gridCol w="4044739">
                  <a:extLst>
                    <a:ext uri="{9D8B030D-6E8A-4147-A177-3AD203B41FA5}">
                      <a16:colId xmlns:a16="http://schemas.microsoft.com/office/drawing/2014/main" val="20000"/>
                    </a:ext>
                  </a:extLst>
                </a:gridCol>
                <a:gridCol w="3912846">
                  <a:extLst>
                    <a:ext uri="{9D8B030D-6E8A-4147-A177-3AD203B41FA5}">
                      <a16:colId xmlns:a16="http://schemas.microsoft.com/office/drawing/2014/main" val="20001"/>
                    </a:ext>
                  </a:extLst>
                </a:gridCol>
              </a:tblGrid>
              <a:tr h="561799">
                <a:tc>
                  <a:txBody>
                    <a:bodyPr/>
                    <a:lstStyle/>
                    <a:p>
                      <a:pPr algn="ctr"/>
                      <a:r>
                        <a:rPr lang="en-US" sz="2800" dirty="0">
                          <a:solidFill>
                            <a:srgbClr val="FF0000"/>
                          </a:solidFill>
                          <a:latin typeface="Times New Roman" pitchFamily="18" charset="0"/>
                          <a:cs typeface="Times New Roman" pitchFamily="18" charset="0"/>
                        </a:rPr>
                        <a:t>Thời</a:t>
                      </a:r>
                      <a:r>
                        <a:rPr lang="en-US" sz="2800" baseline="0" dirty="0">
                          <a:solidFill>
                            <a:srgbClr val="FF0000"/>
                          </a:solidFill>
                          <a:latin typeface="Times New Roman" pitchFamily="18" charset="0"/>
                          <a:cs typeface="Times New Roman" pitchFamily="18" charset="0"/>
                        </a:rPr>
                        <a:t> gian</a:t>
                      </a:r>
                      <a:endParaRPr lang="vi-VN" sz="2800" dirty="0">
                        <a:solidFill>
                          <a:srgbClr val="FF0000"/>
                        </a:solidFill>
                        <a:latin typeface="Times New Roman" pitchFamily="18" charset="0"/>
                        <a:cs typeface="Times New Roman" pitchFamily="18" charset="0"/>
                      </a:endParaRPr>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itchFamily="18" charset="0"/>
                          <a:cs typeface="Times New Roman" pitchFamily="18" charset="0"/>
                        </a:rPr>
                        <a:t> </a:t>
                      </a:r>
                      <a:r>
                        <a:rPr lang="en-US" sz="2800" dirty="0">
                          <a:solidFill>
                            <a:srgbClr val="FF0000"/>
                          </a:solidFill>
                          <a:latin typeface="Times New Roman" pitchFamily="18" charset="0"/>
                          <a:cs typeface="Times New Roman" pitchFamily="18" charset="0"/>
                        </a:rPr>
                        <a:t>Công</a:t>
                      </a:r>
                      <a:r>
                        <a:rPr lang="en-US" sz="2800" baseline="0" dirty="0">
                          <a:solidFill>
                            <a:srgbClr val="FF0000"/>
                          </a:solidFill>
                          <a:latin typeface="Times New Roman" pitchFamily="18" charset="0"/>
                          <a:cs typeface="Times New Roman" pitchFamily="18" charset="0"/>
                        </a:rPr>
                        <a:t> cụ</a:t>
                      </a:r>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61861">
                <a:tc>
                  <a:txBody>
                    <a:bodyPr/>
                    <a:lstStyle/>
                    <a:p>
                      <a:pPr algn="ctr"/>
                      <a:r>
                        <a:rPr lang="vi-VN" sz="2800" dirty="0">
                          <a:latin typeface="Times New Roman" pitchFamily="18" charset="0"/>
                          <a:cs typeface="Times New Roman" pitchFamily="18" charset="0"/>
                        </a:rPr>
                        <a:t>TNK</a:t>
                      </a:r>
                      <a:r>
                        <a:rPr lang="vi-VN" sz="2800" baseline="0" dirty="0">
                          <a:latin typeface="Times New Roman" pitchFamily="18" charset="0"/>
                          <a:cs typeface="Times New Roman" pitchFamily="18" charset="0"/>
                        </a:rPr>
                        <a:t> IV TCN</a:t>
                      </a:r>
                      <a:endParaRPr lang="vi-VN"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dirty="0">
                          <a:latin typeface="Times New Roman" pitchFamily="18" charset="0"/>
                          <a:cs typeface="Times New Roman" pitchFamily="18" charset="0"/>
                        </a:rPr>
                        <a:t>Đồng</a:t>
                      </a:r>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25506">
                <a:tc>
                  <a:txBody>
                    <a:bodyPr/>
                    <a:lstStyle/>
                    <a:p>
                      <a:pPr algn="ctr"/>
                      <a:r>
                        <a:rPr lang="vi-VN" sz="2800">
                          <a:latin typeface="Times New Roman" pitchFamily="18" charset="0"/>
                          <a:cs typeface="Times New Roman" pitchFamily="18" charset="0"/>
                        </a:rPr>
                        <a:t>Đầu</a:t>
                      </a:r>
                      <a:r>
                        <a:rPr lang="vi-VN" sz="2800" baseline="0">
                          <a:latin typeface="Times New Roman" pitchFamily="18" charset="0"/>
                          <a:cs typeface="Times New Roman" pitchFamily="18" charset="0"/>
                        </a:rPr>
                        <a:t> TNK II TCN</a:t>
                      </a:r>
                      <a:endParaRPr lang="vi-VN" sz="280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dirty="0">
                          <a:latin typeface="Times New Roman" pitchFamily="18" charset="0"/>
                          <a:cs typeface="Times New Roman" pitchFamily="18" charset="0"/>
                        </a:rPr>
                        <a:t>Đồng</a:t>
                      </a:r>
                      <a:r>
                        <a:rPr lang="vi-VN" sz="2800" baseline="0" dirty="0">
                          <a:latin typeface="Times New Roman" pitchFamily="18" charset="0"/>
                          <a:cs typeface="Times New Roman" pitchFamily="18" charset="0"/>
                        </a:rPr>
                        <a:t> thau</a:t>
                      </a:r>
                      <a:endParaRPr lang="vi-VN"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1861">
                <a:tc>
                  <a:txBody>
                    <a:bodyPr/>
                    <a:lstStyle/>
                    <a:p>
                      <a:pPr algn="ctr"/>
                      <a:r>
                        <a:rPr lang="vi-VN" sz="2800" dirty="0">
                          <a:latin typeface="Times New Roman" pitchFamily="18" charset="0"/>
                          <a:cs typeface="Times New Roman" pitchFamily="18" charset="0"/>
                        </a:rPr>
                        <a:t>Cuối</a:t>
                      </a:r>
                      <a:r>
                        <a:rPr lang="vi-VN" sz="2800" baseline="0" dirty="0">
                          <a:latin typeface="Times New Roman" pitchFamily="18" charset="0"/>
                          <a:cs typeface="Times New Roman" pitchFamily="18" charset="0"/>
                        </a:rPr>
                        <a:t> TNK II TCN</a:t>
                      </a:r>
                      <a:endParaRPr lang="vi-VN"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pPr algn="ctr"/>
                      <a:r>
                        <a:rPr lang="vi-VN" sz="2800" dirty="0">
                          <a:latin typeface="Times New Roman" pitchFamily="18" charset="0"/>
                          <a:cs typeface="Times New Roman" pitchFamily="18" charset="0"/>
                        </a:rPr>
                        <a:t>Sắt</a:t>
                      </a:r>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extBox 5">
            <a:extLst>
              <a:ext uri="{FF2B5EF4-FFF2-40B4-BE49-F238E27FC236}">
                <a16:creationId xmlns:a16="http://schemas.microsoft.com/office/drawing/2014/main" id="{C23CB7AA-17FB-AC40-AE9C-A724D241BDDA}"/>
              </a:ext>
            </a:extLst>
          </p:cNvPr>
          <p:cNvSpPr txBox="1"/>
          <p:nvPr/>
        </p:nvSpPr>
        <p:spPr>
          <a:xfrm>
            <a:off x="590549" y="666750"/>
            <a:ext cx="7962901" cy="954107"/>
          </a:xfrm>
          <a:prstGeom prst="rect">
            <a:avLst/>
          </a:prstGeom>
          <a:noFill/>
        </p:spPr>
        <p:txBody>
          <a:bodyPr wrap="square" rtlCol="0">
            <a:spAutoFit/>
          </a:bodyPr>
          <a:lstStyle/>
          <a:p>
            <a:pPr algn="ctr"/>
            <a:r>
              <a:rPr lang="en-US" sz="2800" dirty="0">
                <a:solidFill>
                  <a:srgbClr val="000099"/>
                </a:solidFill>
                <a:latin typeface="Times New Roman" panose="02020603050405020304" pitchFamily="18" charset="0"/>
                <a:cs typeface="Times New Roman" pitchFamily="18" charset="0"/>
              </a:rPr>
              <a:t>1. </a:t>
            </a:r>
            <a:r>
              <a:rPr lang="en-US" sz="2800" dirty="0" err="1">
                <a:solidFill>
                  <a:srgbClr val="000099"/>
                </a:solidFill>
                <a:latin typeface="Times New Roman" panose="02020603050405020304" pitchFamily="18" charset="0"/>
                <a:cs typeface="Times New Roman" pitchFamily="18" charset="0"/>
              </a:rPr>
              <a:t>Sự</a:t>
            </a:r>
            <a:r>
              <a:rPr lang="en-US" sz="2800" dirty="0">
                <a:solidFill>
                  <a:srgbClr val="000099"/>
                </a:solidFill>
                <a:latin typeface="Times New Roman" panose="02020603050405020304" pitchFamily="18" charset="0"/>
                <a:cs typeface="Times New Roman" pitchFamily="18" charset="0"/>
              </a:rPr>
              <a:t> </a:t>
            </a:r>
            <a:r>
              <a:rPr lang="en-US" sz="2800" dirty="0" err="1">
                <a:solidFill>
                  <a:srgbClr val="000099"/>
                </a:solidFill>
                <a:latin typeface="Times New Roman" panose="02020603050405020304" pitchFamily="18" charset="0"/>
                <a:cs typeface="Times New Roman" pitchFamily="18" charset="0"/>
              </a:rPr>
              <a:t>phát</a:t>
            </a:r>
            <a:r>
              <a:rPr lang="en-US" sz="2800" dirty="0">
                <a:solidFill>
                  <a:srgbClr val="000099"/>
                </a:solidFill>
                <a:latin typeface="Times New Roman" panose="02020603050405020304" pitchFamily="18" charset="0"/>
                <a:cs typeface="Times New Roman" pitchFamily="18" charset="0"/>
              </a:rPr>
              <a:t> </a:t>
            </a:r>
            <a:r>
              <a:rPr lang="en-US" sz="2800" dirty="0" err="1">
                <a:solidFill>
                  <a:srgbClr val="000099"/>
                </a:solidFill>
                <a:latin typeface="Times New Roman" panose="02020603050405020304" pitchFamily="18" charset="0"/>
                <a:cs typeface="Times New Roman" pitchFamily="18" charset="0"/>
              </a:rPr>
              <a:t>hiện</a:t>
            </a:r>
            <a:r>
              <a:rPr lang="en-US" sz="2800" dirty="0">
                <a:solidFill>
                  <a:srgbClr val="000099"/>
                </a:solidFill>
                <a:latin typeface="Times New Roman" panose="02020603050405020304" pitchFamily="18" charset="0"/>
                <a:cs typeface="Times New Roman" pitchFamily="18" charset="0"/>
              </a:rPr>
              <a:t> </a:t>
            </a:r>
            <a:r>
              <a:rPr lang="en-US" sz="2800" dirty="0" err="1">
                <a:solidFill>
                  <a:srgbClr val="000099"/>
                </a:solidFill>
                <a:latin typeface="Times New Roman" panose="02020603050405020304" pitchFamily="18" charset="0"/>
                <a:cs typeface="Times New Roman" pitchFamily="18" charset="0"/>
              </a:rPr>
              <a:t>ra</a:t>
            </a:r>
            <a:r>
              <a:rPr lang="en-US" sz="2800" dirty="0">
                <a:solidFill>
                  <a:srgbClr val="000099"/>
                </a:solidFill>
                <a:latin typeface="Times New Roman" panose="02020603050405020304" pitchFamily="18" charset="0"/>
                <a:cs typeface="Times New Roman" pitchFamily="18" charset="0"/>
              </a:rPr>
              <a:t> </a:t>
            </a:r>
            <a:r>
              <a:rPr lang="en-US" sz="2800" dirty="0" err="1">
                <a:solidFill>
                  <a:srgbClr val="000099"/>
                </a:solidFill>
                <a:latin typeface="Times New Roman" panose="02020603050405020304" pitchFamily="18" charset="0"/>
                <a:cs typeface="Times New Roman" pitchFamily="18" charset="0"/>
              </a:rPr>
              <a:t>kim</a:t>
            </a:r>
            <a:r>
              <a:rPr lang="en-US" sz="2800" dirty="0">
                <a:solidFill>
                  <a:srgbClr val="000099"/>
                </a:solidFill>
                <a:latin typeface="Times New Roman" panose="02020603050405020304" pitchFamily="18" charset="0"/>
                <a:cs typeface="Times New Roman" pitchFamily="18" charset="0"/>
              </a:rPr>
              <a:t> </a:t>
            </a:r>
            <a:r>
              <a:rPr lang="en-US" sz="2800" dirty="0" err="1">
                <a:solidFill>
                  <a:srgbClr val="000099"/>
                </a:solidFill>
                <a:latin typeface="Times New Roman" panose="02020603050405020304" pitchFamily="18" charset="0"/>
                <a:cs typeface="Times New Roman" pitchFamily="18" charset="0"/>
              </a:rPr>
              <a:t>loại</a:t>
            </a:r>
            <a:r>
              <a:rPr lang="en-US" sz="2800" dirty="0">
                <a:solidFill>
                  <a:srgbClr val="000099"/>
                </a:solidFill>
                <a:latin typeface="Times New Roman" panose="02020603050405020304" pitchFamily="18" charset="0"/>
                <a:cs typeface="Times New Roman" pitchFamily="18" charset="0"/>
              </a:rPr>
              <a:t> </a:t>
            </a:r>
            <a:r>
              <a:rPr lang="en-US" sz="2800" dirty="0" err="1">
                <a:solidFill>
                  <a:srgbClr val="000099"/>
                </a:solidFill>
                <a:latin typeface="Times New Roman" panose="02020603050405020304" pitchFamily="18" charset="0"/>
                <a:cs typeface="Times New Roman" pitchFamily="18" charset="0"/>
              </a:rPr>
              <a:t>và</a:t>
            </a:r>
            <a:r>
              <a:rPr lang="en-US" sz="2800" dirty="0">
                <a:solidFill>
                  <a:srgbClr val="000099"/>
                </a:solidFill>
                <a:latin typeface="Times New Roman" panose="02020603050405020304" pitchFamily="18" charset="0"/>
                <a:cs typeface="Times New Roman" pitchFamily="18" charset="0"/>
              </a:rPr>
              <a:t> </a:t>
            </a:r>
            <a:r>
              <a:rPr lang="en-US" sz="2800" dirty="0" err="1">
                <a:solidFill>
                  <a:srgbClr val="000099"/>
                </a:solidFill>
                <a:latin typeface="Times New Roman" panose="02020603050405020304" pitchFamily="18" charset="0"/>
                <a:cs typeface="Times New Roman" pitchFamily="18" charset="0"/>
              </a:rPr>
              <a:t>chuyển</a:t>
            </a:r>
            <a:r>
              <a:rPr lang="en-US" sz="2800" dirty="0">
                <a:solidFill>
                  <a:srgbClr val="000099"/>
                </a:solidFill>
                <a:latin typeface="Times New Roman" panose="02020603050405020304" pitchFamily="18" charset="0"/>
                <a:cs typeface="Times New Roman" pitchFamily="18" charset="0"/>
              </a:rPr>
              <a:t> </a:t>
            </a:r>
            <a:r>
              <a:rPr lang="en-US" sz="2800" dirty="0" err="1">
                <a:solidFill>
                  <a:srgbClr val="000099"/>
                </a:solidFill>
                <a:latin typeface="Times New Roman" panose="02020603050405020304" pitchFamily="18" charset="0"/>
                <a:cs typeface="Times New Roman" pitchFamily="18" charset="0"/>
              </a:rPr>
              <a:t>biến</a:t>
            </a:r>
            <a:r>
              <a:rPr lang="en-US" sz="2800" dirty="0">
                <a:solidFill>
                  <a:srgbClr val="000099"/>
                </a:solidFill>
                <a:latin typeface="Times New Roman" panose="02020603050405020304" pitchFamily="18" charset="0"/>
                <a:cs typeface="Times New Roman" pitchFamily="18" charset="0"/>
              </a:rPr>
              <a:t> </a:t>
            </a:r>
            <a:r>
              <a:rPr lang="en-US" sz="2800" dirty="0" err="1">
                <a:solidFill>
                  <a:srgbClr val="000099"/>
                </a:solidFill>
                <a:latin typeface="Times New Roman" panose="02020603050405020304" pitchFamily="18" charset="0"/>
                <a:cs typeface="Times New Roman" pitchFamily="18" charset="0"/>
              </a:rPr>
              <a:t>về</a:t>
            </a:r>
            <a:r>
              <a:rPr lang="en-US" sz="2800" dirty="0">
                <a:solidFill>
                  <a:srgbClr val="000099"/>
                </a:solidFill>
                <a:latin typeface="Times New Roman" panose="02020603050405020304" pitchFamily="18" charset="0"/>
                <a:cs typeface="Times New Roman" pitchFamily="18" charset="0"/>
              </a:rPr>
              <a:t> </a:t>
            </a:r>
            <a:r>
              <a:rPr lang="en-US" sz="2800" dirty="0" err="1">
                <a:solidFill>
                  <a:srgbClr val="000099"/>
                </a:solidFill>
                <a:latin typeface="Times New Roman" panose="02020603050405020304" pitchFamily="18" charset="0"/>
                <a:cs typeface="Times New Roman" pitchFamily="18" charset="0"/>
              </a:rPr>
              <a:t>kinh</a:t>
            </a:r>
            <a:r>
              <a:rPr lang="en-US" sz="2800" dirty="0">
                <a:solidFill>
                  <a:srgbClr val="000099"/>
                </a:solidFill>
                <a:latin typeface="Times New Roman" panose="02020603050405020304" pitchFamily="18" charset="0"/>
                <a:cs typeface="Times New Roman" pitchFamily="18" charset="0"/>
              </a:rPr>
              <a:t> </a:t>
            </a:r>
            <a:r>
              <a:rPr lang="en-US" sz="2800" dirty="0" err="1">
                <a:solidFill>
                  <a:srgbClr val="000099"/>
                </a:solidFill>
                <a:latin typeface="Times New Roman" panose="02020603050405020304" pitchFamily="18" charset="0"/>
                <a:cs typeface="Times New Roman" pitchFamily="18" charset="0"/>
              </a:rPr>
              <a:t>tế</a:t>
            </a:r>
            <a:r>
              <a:rPr lang="en-US" sz="2800" dirty="0">
                <a:solidFill>
                  <a:srgbClr val="000099"/>
                </a:solidFill>
                <a:latin typeface="Times New Roman" panose="02020603050405020304" pitchFamily="18" charset="0"/>
                <a:cs typeface="Times New Roman" pitchFamily="18" charset="0"/>
              </a:rPr>
              <a:t> </a:t>
            </a:r>
            <a:r>
              <a:rPr lang="en-US" sz="2800" dirty="0" err="1">
                <a:solidFill>
                  <a:srgbClr val="000099"/>
                </a:solidFill>
                <a:latin typeface="Times New Roman" panose="02020603050405020304" pitchFamily="18" charset="0"/>
                <a:cs typeface="Times New Roman" pitchFamily="18" charset="0"/>
              </a:rPr>
              <a:t>cuối</a:t>
            </a:r>
            <a:r>
              <a:rPr lang="en-US" sz="2800" dirty="0">
                <a:solidFill>
                  <a:srgbClr val="000099"/>
                </a:solidFill>
                <a:latin typeface="Times New Roman" panose="02020603050405020304" pitchFamily="18" charset="0"/>
                <a:cs typeface="Times New Roman" pitchFamily="18" charset="0"/>
              </a:rPr>
              <a:t> </a:t>
            </a:r>
            <a:r>
              <a:rPr lang="en-US" sz="2800" dirty="0" err="1">
                <a:solidFill>
                  <a:srgbClr val="000099"/>
                </a:solidFill>
                <a:latin typeface="Times New Roman" panose="02020603050405020304" pitchFamily="18" charset="0"/>
                <a:cs typeface="Times New Roman" pitchFamily="18" charset="0"/>
              </a:rPr>
              <a:t>thời</a:t>
            </a:r>
            <a:r>
              <a:rPr lang="en-US" sz="2800" dirty="0">
                <a:solidFill>
                  <a:srgbClr val="000099"/>
                </a:solidFill>
                <a:latin typeface="Times New Roman" panose="02020603050405020304" pitchFamily="18" charset="0"/>
                <a:cs typeface="Times New Roman" pitchFamily="18" charset="0"/>
              </a:rPr>
              <a:t> </a:t>
            </a:r>
            <a:r>
              <a:rPr lang="en-US" sz="2800" dirty="0" err="1">
                <a:solidFill>
                  <a:srgbClr val="000099"/>
                </a:solidFill>
                <a:latin typeface="Times New Roman" panose="02020603050405020304" pitchFamily="18" charset="0"/>
                <a:cs typeface="Times New Roman" pitchFamily="18" charset="0"/>
              </a:rPr>
              <a:t>nguyên</a:t>
            </a:r>
            <a:r>
              <a:rPr lang="en-US" sz="2800" dirty="0">
                <a:solidFill>
                  <a:srgbClr val="000099"/>
                </a:solidFill>
                <a:latin typeface="Times New Roman" panose="02020603050405020304" pitchFamily="18" charset="0"/>
                <a:cs typeface="Times New Roman" pitchFamily="18" charset="0"/>
              </a:rPr>
              <a:t> </a:t>
            </a:r>
            <a:r>
              <a:rPr lang="en-US" sz="2800" dirty="0" err="1">
                <a:solidFill>
                  <a:srgbClr val="000099"/>
                </a:solidFill>
                <a:latin typeface="Times New Roman" panose="02020603050405020304" pitchFamily="18" charset="0"/>
                <a:cs typeface="Times New Roman" pitchFamily="18" charset="0"/>
              </a:rPr>
              <a:t>thủy</a:t>
            </a:r>
            <a:endParaRPr lang="en-US" sz="2800" dirty="0">
              <a:solidFill>
                <a:srgbClr val="000099"/>
              </a:solidFill>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1516088791"/>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D93B49-1F75-3E42-801C-0D3830969F48}"/>
              </a:ext>
            </a:extLst>
          </p:cNvPr>
          <p:cNvGrpSpPr/>
          <p:nvPr/>
        </p:nvGrpSpPr>
        <p:grpSpPr>
          <a:xfrm>
            <a:off x="4191000" y="742950"/>
            <a:ext cx="4343400" cy="4147125"/>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sp>
        <p:nvSpPr>
          <p:cNvPr id="5" name="Rectangle 4">
            <a:extLst>
              <a:ext uri="{FF2B5EF4-FFF2-40B4-BE49-F238E27FC236}">
                <a16:creationId xmlns:a16="http://schemas.microsoft.com/office/drawing/2014/main" id="{94DE396C-0313-5347-9E6D-060B7B559B85}"/>
              </a:ext>
            </a:extLst>
          </p:cNvPr>
          <p:cNvSpPr/>
          <p:nvPr/>
        </p:nvSpPr>
        <p:spPr>
          <a:xfrm>
            <a:off x="4271794" y="1183174"/>
            <a:ext cx="4181811"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Em</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hãy</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cho</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biết</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tác</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dụng</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của</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lang="en-US" sz="4000" b="1" dirty="0" err="1" smtClean="0">
                <a:solidFill>
                  <a:srgbClr val="A01127"/>
                </a:solidFill>
                <a:latin typeface="Times New Roman" panose="02020603050405020304" pitchFamily="18" charset="0"/>
                <a:cs typeface="Times New Roman" panose="02020603050405020304" pitchFamily="18" charset="0"/>
                <a:sym typeface="PT Serif"/>
              </a:rPr>
              <a:t>công</a:t>
            </a:r>
            <a:r>
              <a:rPr lang="en-US" sz="4000" b="1" dirty="0" smtClean="0">
                <a:solidFill>
                  <a:srgbClr val="A01127"/>
                </a:solidFill>
                <a:latin typeface="Times New Roman" panose="02020603050405020304" pitchFamily="18" charset="0"/>
                <a:cs typeface="Times New Roman" panose="02020603050405020304" pitchFamily="18" charset="0"/>
                <a:sym typeface="PT Serif"/>
              </a:rPr>
              <a:t> </a:t>
            </a:r>
            <a:r>
              <a:rPr lang="en-US" sz="4000" b="1" dirty="0" err="1" smtClean="0">
                <a:solidFill>
                  <a:srgbClr val="A01127"/>
                </a:solidFill>
                <a:latin typeface="Times New Roman" panose="02020603050405020304" pitchFamily="18" charset="0"/>
                <a:cs typeface="Times New Roman" panose="02020603050405020304" pitchFamily="18" charset="0"/>
                <a:sym typeface="PT Serif"/>
              </a:rPr>
              <a:t>cụ</a:t>
            </a:r>
            <a:r>
              <a:rPr lang="en-US" sz="4000" b="1" dirty="0" smtClean="0">
                <a:solidFill>
                  <a:srgbClr val="A01127"/>
                </a:solidFill>
                <a:latin typeface="Times New Roman" panose="02020603050405020304" pitchFamily="18" charset="0"/>
                <a:cs typeface="Times New Roman" panose="02020603050405020304" pitchFamily="18" charset="0"/>
                <a:sym typeface="PT Serif"/>
              </a:rPr>
              <a:t> </a:t>
            </a:r>
            <a:r>
              <a:rPr lang="en-US" sz="4000" b="1" dirty="0" err="1" smtClean="0">
                <a:solidFill>
                  <a:srgbClr val="A01127"/>
                </a:solidFill>
                <a:latin typeface="Times New Roman" panose="02020603050405020304" pitchFamily="18" charset="0"/>
                <a:cs typeface="Times New Roman" panose="02020603050405020304" pitchFamily="18" charset="0"/>
                <a:sym typeface="PT Serif"/>
              </a:rPr>
              <a:t>lao</a:t>
            </a:r>
            <a:r>
              <a:rPr lang="en-US" sz="4000" b="1" dirty="0" smtClean="0">
                <a:solidFill>
                  <a:srgbClr val="A01127"/>
                </a:solidFill>
                <a:latin typeface="Times New Roman" panose="02020603050405020304" pitchFamily="18" charset="0"/>
                <a:cs typeface="Times New Roman" panose="02020603050405020304" pitchFamily="18" charset="0"/>
                <a:sym typeface="PT Serif"/>
              </a:rPr>
              <a:t> </a:t>
            </a:r>
            <a:r>
              <a:rPr lang="en-US" sz="4000" b="1" dirty="0" err="1" smtClean="0">
                <a:solidFill>
                  <a:srgbClr val="A01127"/>
                </a:solidFill>
                <a:latin typeface="Times New Roman" panose="02020603050405020304" pitchFamily="18" charset="0"/>
                <a:cs typeface="Times New Roman" panose="02020603050405020304" pitchFamily="18" charset="0"/>
                <a:sym typeface="PT Serif"/>
              </a:rPr>
              <a:t>động</a:t>
            </a:r>
            <a:r>
              <a:rPr lang="en-US" sz="4000" b="1" dirty="0" smtClean="0">
                <a:solidFill>
                  <a:srgbClr val="A01127"/>
                </a:solidFill>
                <a:latin typeface="Times New Roman" panose="02020603050405020304" pitchFamily="18" charset="0"/>
                <a:cs typeface="Times New Roman" panose="02020603050405020304" pitchFamily="18" charset="0"/>
                <a:sym typeface="PT Serif"/>
              </a:rPr>
              <a:t> </a:t>
            </a:r>
            <a:r>
              <a:rPr lang="en-US" sz="4000" b="1" dirty="0" err="1" smtClean="0">
                <a:solidFill>
                  <a:srgbClr val="A01127"/>
                </a:solidFill>
                <a:latin typeface="Times New Roman" panose="02020603050405020304" pitchFamily="18" charset="0"/>
                <a:cs typeface="Times New Roman" panose="02020603050405020304" pitchFamily="18" charset="0"/>
                <a:sym typeface="PT Serif"/>
              </a:rPr>
              <a:t>bằng</a:t>
            </a:r>
            <a:r>
              <a:rPr lang="en-US" sz="4000" b="1" dirty="0" smtClean="0">
                <a:solidFill>
                  <a:srgbClr val="A01127"/>
                </a:solidFill>
                <a:latin typeface="Times New Roman" panose="02020603050405020304" pitchFamily="18" charset="0"/>
                <a:cs typeface="Times New Roman" panose="02020603050405020304" pitchFamily="18" charset="0"/>
                <a:sym typeface="PT Serif"/>
              </a:rPr>
              <a:t> </a:t>
            </a:r>
            <a:r>
              <a:rPr lang="en-US" sz="4000" b="1" dirty="0" err="1" smtClean="0">
                <a:solidFill>
                  <a:srgbClr val="A01127"/>
                </a:solidFill>
                <a:latin typeface="Times New Roman" panose="02020603050405020304" pitchFamily="18" charset="0"/>
                <a:cs typeface="Times New Roman" panose="02020603050405020304" pitchFamily="18" charset="0"/>
                <a:sym typeface="PT Serif"/>
              </a:rPr>
              <a:t>kim</a:t>
            </a:r>
            <a:r>
              <a:rPr lang="en-US" sz="4000" b="1" dirty="0" smtClean="0">
                <a:solidFill>
                  <a:srgbClr val="A01127"/>
                </a:solidFill>
                <a:latin typeface="Times New Roman" panose="02020603050405020304" pitchFamily="18" charset="0"/>
                <a:cs typeface="Times New Roman" panose="02020603050405020304" pitchFamily="18" charset="0"/>
                <a:sym typeface="PT Serif"/>
              </a:rPr>
              <a:t> </a:t>
            </a:r>
            <a:r>
              <a:rPr lang="en-US" sz="4000" b="1" dirty="0" err="1" smtClean="0">
                <a:solidFill>
                  <a:srgbClr val="A01127"/>
                </a:solidFill>
                <a:latin typeface="Times New Roman" panose="02020603050405020304" pitchFamily="18" charset="0"/>
                <a:cs typeface="Times New Roman" panose="02020603050405020304" pitchFamily="18" charset="0"/>
                <a:sym typeface="PT Serif"/>
              </a:rPr>
              <a:t>loại</a:t>
            </a:r>
            <a:r>
              <a:rPr lang="en-US" sz="4000" b="1" dirty="0" smtClean="0">
                <a:solidFill>
                  <a:srgbClr val="A01127"/>
                </a:solidFill>
                <a:latin typeface="Times New Roman" panose="02020603050405020304" pitchFamily="18" charset="0"/>
                <a:cs typeface="Times New Roman" panose="02020603050405020304" pitchFamily="18" charset="0"/>
                <a:sym typeface="PT Serif"/>
              </a:rPr>
              <a:t>?</a:t>
            </a:r>
            <a:endParaRPr kumimoji="0" lang="vi-VN"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endParaRPr>
          </a:p>
        </p:txBody>
      </p:sp>
      <p:sp>
        <p:nvSpPr>
          <p:cNvPr id="7" name="Rectangle 6">
            <a:extLst>
              <a:ext uri="{FF2B5EF4-FFF2-40B4-BE49-F238E27FC236}">
                <a16:creationId xmlns:a16="http://schemas.microsoft.com/office/drawing/2014/main" id="{A8744F3C-107F-4446-81BE-20242B9A8340}"/>
              </a:ext>
            </a:extLst>
          </p:cNvPr>
          <p:cNvSpPr/>
          <p:nvPr/>
        </p:nvSpPr>
        <p:spPr>
          <a:xfrm>
            <a:off x="386744" y="315640"/>
            <a:ext cx="3894015" cy="830997"/>
          </a:xfrm>
          <a:prstGeom prst="rect">
            <a:avLst/>
          </a:prstGeom>
          <a:noFill/>
        </p:spPr>
        <p:txBody>
          <a:bodyPr wrap="none" lIns="91440" tIns="45720" rIns="91440" bIns="45720">
            <a:spAutoFit/>
          </a:bodyPr>
          <a:lstStyle/>
          <a:p>
            <a:pPr algn="ctr"/>
            <a:r>
              <a:rPr lang="en-US" sz="48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THẢO LUẬN</a:t>
            </a:r>
          </a:p>
        </p:txBody>
      </p:sp>
      <p:pic>
        <p:nvPicPr>
          <p:cNvPr id="1026" name="Picture 2">
            <a:extLst>
              <a:ext uri="{FF2B5EF4-FFF2-40B4-BE49-F238E27FC236}">
                <a16:creationId xmlns:a16="http://schemas.microsoft.com/office/drawing/2014/main" id="{0FDAC1A1-CEFA-4548-8F59-19668EE671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815" t="5984" r="12592" b="2304"/>
          <a:stretch/>
        </p:blipFill>
        <p:spPr bwMode="auto">
          <a:xfrm>
            <a:off x="838200" y="1146637"/>
            <a:ext cx="3258558" cy="3996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946512"/>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14:bounceEnd="50000">
                                          <p:cBhvr additive="base">
                                            <p:cTn id="11"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026"/>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50000">
                                          <p:cBhvr additive="base">
                                            <p:cTn id="15"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41" presetClass="entr" presetSubtype="0" fill="hold" nodeType="afterEffect">
                                      <p:stCondLst>
                                        <p:cond delay="0"/>
                                      </p:stCondLst>
                                      <p:iterate type="lt">
                                        <p:tmPct val="10000"/>
                                      </p:iterate>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p:cTn id="20"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22"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41" presetClass="entr" presetSubtype="0" fill="hold" nodeType="afterEffect">
                                      <p:stCondLst>
                                        <p:cond delay="0"/>
                                      </p:stCondLst>
                                      <p:iterate type="lt">
                                        <p:tmPct val="10000"/>
                                      </p:iterate>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p:cTn id="20"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22"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7" name="Picture 66">
            <a:extLst>
              <a:ext uri="{FF2B5EF4-FFF2-40B4-BE49-F238E27FC236}">
                <a16:creationId xmlns:a16="http://schemas.microsoft.com/office/drawing/2014/main" id="{5C45755F-FBB9-4490-94DE-69E77C1A8D6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343896" y="1920693"/>
            <a:ext cx="2759452" cy="2183739"/>
          </a:xfrm>
          <a:prstGeom prst="rect">
            <a:avLst/>
          </a:prstGeom>
        </p:spPr>
      </p:pic>
      <p:grpSp>
        <p:nvGrpSpPr>
          <p:cNvPr id="75" name="Group 74">
            <a:extLst>
              <a:ext uri="{FF2B5EF4-FFF2-40B4-BE49-F238E27FC236}">
                <a16:creationId xmlns:a16="http://schemas.microsoft.com/office/drawing/2014/main" id="{E2DF406C-6D96-4EFC-A75C-13119D178DC8}"/>
              </a:ext>
            </a:extLst>
          </p:cNvPr>
          <p:cNvGrpSpPr/>
          <p:nvPr/>
        </p:nvGrpSpPr>
        <p:grpSpPr>
          <a:xfrm>
            <a:off x="571500" y="3222808"/>
            <a:ext cx="1827822" cy="713652"/>
            <a:chOff x="2193890" y="6445616"/>
            <a:chExt cx="2604754" cy="2055132"/>
          </a:xfrm>
        </p:grpSpPr>
        <p:pic>
          <p:nvPicPr>
            <p:cNvPr id="2" name="object 6">
              <a:extLst>
                <a:ext uri="{FF2B5EF4-FFF2-40B4-BE49-F238E27FC236}">
                  <a16:creationId xmlns:a16="http://schemas.microsoft.com/office/drawing/2014/main" id="{CD15DBFA-311C-4824-BAFE-BCB6186A14AC}"/>
                </a:ext>
              </a:extLst>
            </p:cNvPr>
            <p:cNvPicPr/>
            <p:nvPr/>
          </p:nvPicPr>
          <p:blipFill>
            <a:blip r:embed="rId6" cstate="print"/>
            <a:stretch>
              <a:fillRect/>
            </a:stretch>
          </p:blipFill>
          <p:spPr>
            <a:xfrm>
              <a:off x="2193890" y="6445616"/>
              <a:ext cx="2604754" cy="2055132"/>
            </a:xfrm>
            <a:prstGeom prst="rect">
              <a:avLst/>
            </a:prstGeom>
          </p:spPr>
        </p:pic>
        <p:sp>
          <p:nvSpPr>
            <p:cNvPr id="68" name="TextBox 67">
              <a:extLst>
                <a:ext uri="{FF2B5EF4-FFF2-40B4-BE49-F238E27FC236}">
                  <a16:creationId xmlns:a16="http://schemas.microsoft.com/office/drawing/2014/main" id="{E89C776F-308F-48ED-A819-5A72B9280927}"/>
                </a:ext>
              </a:extLst>
            </p:cNvPr>
            <p:cNvSpPr txBox="1"/>
            <p:nvPr/>
          </p:nvSpPr>
          <p:spPr>
            <a:xfrm>
              <a:off x="2438400" y="6878274"/>
              <a:ext cx="2360244" cy="1329475"/>
            </a:xfrm>
            <a:prstGeom prst="rect">
              <a:avLst/>
            </a:prstGeom>
            <a:solidFill>
              <a:schemeClr val="tx1">
                <a:alpha val="39000"/>
              </a:schemeClr>
            </a:solidFill>
          </p:spPr>
          <p:txBody>
            <a:bodyPr wrap="square" rtlCol="0">
              <a:spAutoFit/>
            </a:bodyPr>
            <a:lstStyle/>
            <a:p>
              <a:pPr defTabSz="457200">
                <a:buClrTx/>
              </a:pPr>
              <a:r>
                <a:rPr lang="en-US" sz="2400" kern="1200" dirty="0" err="1">
                  <a:solidFill>
                    <a:prstClr val="white"/>
                  </a:solidFill>
                  <a:latin typeface="Times New Roman" panose="02020603050405020304" pitchFamily="18" charset="0"/>
                  <a:ea typeface="+mn-ea"/>
                  <a:cs typeface="Times New Roman" panose="02020603050405020304" pitchFamily="18" charset="0"/>
                </a:rPr>
                <a:t>Khai</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hoang</a:t>
              </a:r>
              <a:endParaRPr lang="en-US" sz="2400" kern="1200" dirty="0">
                <a:solidFill>
                  <a:prstClr val="white"/>
                </a:solidFill>
                <a:latin typeface="Times New Roman" panose="02020603050405020304" pitchFamily="18" charset="0"/>
                <a:ea typeface="+mn-ea"/>
                <a:cs typeface="Times New Roman" panose="02020603050405020304" pitchFamily="18" charset="0"/>
              </a:endParaRPr>
            </a:p>
          </p:txBody>
        </p:sp>
      </p:grpSp>
      <p:grpSp>
        <p:nvGrpSpPr>
          <p:cNvPr id="76" name="Group 75">
            <a:extLst>
              <a:ext uri="{FF2B5EF4-FFF2-40B4-BE49-F238E27FC236}">
                <a16:creationId xmlns:a16="http://schemas.microsoft.com/office/drawing/2014/main" id="{522907FA-E251-4269-8151-C68652215E0B}"/>
              </a:ext>
            </a:extLst>
          </p:cNvPr>
          <p:cNvGrpSpPr/>
          <p:nvPr/>
        </p:nvGrpSpPr>
        <p:grpSpPr>
          <a:xfrm>
            <a:off x="1371600" y="4245759"/>
            <a:ext cx="2782440" cy="645458"/>
            <a:chOff x="5025178" y="8020407"/>
            <a:chExt cx="3973724" cy="1766492"/>
          </a:xfrm>
        </p:grpSpPr>
        <p:grpSp>
          <p:nvGrpSpPr>
            <p:cNvPr id="4" name="Group 3">
              <a:extLst>
                <a:ext uri="{FF2B5EF4-FFF2-40B4-BE49-F238E27FC236}">
                  <a16:creationId xmlns:a16="http://schemas.microsoft.com/office/drawing/2014/main" id="{6B583764-202C-4B3D-9DDD-AF096CF60334}"/>
                </a:ext>
              </a:extLst>
            </p:cNvPr>
            <p:cNvGrpSpPr/>
            <p:nvPr/>
          </p:nvGrpSpPr>
          <p:grpSpPr>
            <a:xfrm>
              <a:off x="5025178" y="8187241"/>
              <a:ext cx="3973724" cy="1599658"/>
              <a:chOff x="5025178" y="8187241"/>
              <a:chExt cx="3973724" cy="1599658"/>
            </a:xfrm>
          </p:grpSpPr>
          <p:sp>
            <p:nvSpPr>
              <p:cNvPr id="5" name="object 13">
                <a:extLst>
                  <a:ext uri="{FF2B5EF4-FFF2-40B4-BE49-F238E27FC236}">
                    <a16:creationId xmlns:a16="http://schemas.microsoft.com/office/drawing/2014/main" id="{2FABB40C-B21E-42D8-9702-86ED83B12D3A}"/>
                  </a:ext>
                </a:extLst>
              </p:cNvPr>
              <p:cNvSpPr/>
              <p:nvPr/>
            </p:nvSpPr>
            <p:spPr>
              <a:xfrm>
                <a:off x="8486219" y="9514484"/>
                <a:ext cx="419734" cy="272415"/>
              </a:xfrm>
              <a:custGeom>
                <a:avLst/>
                <a:gdLst/>
                <a:ahLst/>
                <a:cxnLst/>
                <a:rect l="l" t="t" r="r" b="b"/>
                <a:pathLst>
                  <a:path w="419734" h="272415">
                    <a:moveTo>
                      <a:pt x="419245" y="272394"/>
                    </a:moveTo>
                    <a:lnTo>
                      <a:pt x="251017" y="272394"/>
                    </a:lnTo>
                    <a:lnTo>
                      <a:pt x="252435" y="241937"/>
                    </a:lnTo>
                    <a:lnTo>
                      <a:pt x="240330" y="174930"/>
                    </a:lnTo>
                    <a:lnTo>
                      <a:pt x="190165" y="107923"/>
                    </a:lnTo>
                    <a:lnTo>
                      <a:pt x="77402" y="77466"/>
                    </a:lnTo>
                    <a:lnTo>
                      <a:pt x="0" y="0"/>
                    </a:lnTo>
                    <a:lnTo>
                      <a:pt x="419245" y="0"/>
                    </a:lnTo>
                    <a:lnTo>
                      <a:pt x="419245" y="272394"/>
                    </a:lnTo>
                    <a:close/>
                  </a:path>
                </a:pathLst>
              </a:custGeom>
              <a:solidFill>
                <a:srgbClr val="52413B"/>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6" name="object 14">
                <a:extLst>
                  <a:ext uri="{FF2B5EF4-FFF2-40B4-BE49-F238E27FC236}">
                    <a16:creationId xmlns:a16="http://schemas.microsoft.com/office/drawing/2014/main" id="{9249D20B-C72E-42CD-9C46-E833D076DE99}"/>
                  </a:ext>
                </a:extLst>
              </p:cNvPr>
              <p:cNvPicPr/>
              <p:nvPr/>
            </p:nvPicPr>
            <p:blipFill>
              <a:blip r:embed="rId7" cstate="print"/>
              <a:stretch>
                <a:fillRect/>
              </a:stretch>
            </p:blipFill>
            <p:spPr>
              <a:xfrm>
                <a:off x="5637580" y="9418816"/>
                <a:ext cx="3281246" cy="102289"/>
              </a:xfrm>
              <a:prstGeom prst="rect">
                <a:avLst/>
              </a:prstGeom>
            </p:spPr>
          </p:pic>
          <p:pic>
            <p:nvPicPr>
              <p:cNvPr id="7" name="object 15">
                <a:extLst>
                  <a:ext uri="{FF2B5EF4-FFF2-40B4-BE49-F238E27FC236}">
                    <a16:creationId xmlns:a16="http://schemas.microsoft.com/office/drawing/2014/main" id="{ACA6FD11-2360-449E-8111-5902D3368F36}"/>
                  </a:ext>
                </a:extLst>
              </p:cNvPr>
              <p:cNvPicPr/>
              <p:nvPr/>
            </p:nvPicPr>
            <p:blipFill>
              <a:blip r:embed="rId8" cstate="print"/>
              <a:stretch>
                <a:fillRect/>
              </a:stretch>
            </p:blipFill>
            <p:spPr>
              <a:xfrm>
                <a:off x="5157490" y="9018215"/>
                <a:ext cx="3761336" cy="185157"/>
              </a:xfrm>
              <a:prstGeom prst="rect">
                <a:avLst/>
              </a:prstGeom>
            </p:spPr>
          </p:pic>
          <p:pic>
            <p:nvPicPr>
              <p:cNvPr id="8" name="object 16">
                <a:extLst>
                  <a:ext uri="{FF2B5EF4-FFF2-40B4-BE49-F238E27FC236}">
                    <a16:creationId xmlns:a16="http://schemas.microsoft.com/office/drawing/2014/main" id="{2676B08B-AB6F-4342-91B7-8BC9F2BA0E7E}"/>
                  </a:ext>
                </a:extLst>
              </p:cNvPr>
              <p:cNvPicPr/>
              <p:nvPr/>
            </p:nvPicPr>
            <p:blipFill>
              <a:blip r:embed="rId9" cstate="print"/>
              <a:stretch>
                <a:fillRect/>
              </a:stretch>
            </p:blipFill>
            <p:spPr>
              <a:xfrm>
                <a:off x="5078596" y="8650548"/>
                <a:ext cx="3840230" cy="157579"/>
              </a:xfrm>
              <a:prstGeom prst="rect">
                <a:avLst/>
              </a:prstGeom>
            </p:spPr>
          </p:pic>
          <p:sp>
            <p:nvSpPr>
              <p:cNvPr id="9" name="object 17">
                <a:extLst>
                  <a:ext uri="{FF2B5EF4-FFF2-40B4-BE49-F238E27FC236}">
                    <a16:creationId xmlns:a16="http://schemas.microsoft.com/office/drawing/2014/main" id="{4D3B5BC3-AFCC-4E24-8F37-F5AD77858CAF}"/>
                  </a:ext>
                </a:extLst>
              </p:cNvPr>
              <p:cNvSpPr/>
              <p:nvPr/>
            </p:nvSpPr>
            <p:spPr>
              <a:xfrm>
                <a:off x="5289405" y="9203373"/>
                <a:ext cx="3629660" cy="215900"/>
              </a:xfrm>
              <a:custGeom>
                <a:avLst/>
                <a:gdLst/>
                <a:ahLst/>
                <a:cxnLst/>
                <a:rect l="l" t="t" r="r" b="b"/>
                <a:pathLst>
                  <a:path w="3629659" h="215900">
                    <a:moveTo>
                      <a:pt x="3629418" y="201206"/>
                    </a:moveTo>
                    <a:lnTo>
                      <a:pt x="311708" y="201206"/>
                    </a:lnTo>
                    <a:lnTo>
                      <a:pt x="339026" y="212001"/>
                    </a:lnTo>
                    <a:lnTo>
                      <a:pt x="348170" y="215442"/>
                    </a:lnTo>
                    <a:lnTo>
                      <a:pt x="3629418" y="215442"/>
                    </a:lnTo>
                    <a:lnTo>
                      <a:pt x="3629418" y="201206"/>
                    </a:lnTo>
                    <a:close/>
                  </a:path>
                  <a:path w="3629659" h="215900">
                    <a:moveTo>
                      <a:pt x="3629418" y="0"/>
                    </a:moveTo>
                    <a:lnTo>
                      <a:pt x="0" y="0"/>
                    </a:lnTo>
                    <a:lnTo>
                      <a:pt x="10795" y="10782"/>
                    </a:lnTo>
                    <a:lnTo>
                      <a:pt x="16344" y="16014"/>
                    </a:lnTo>
                    <a:lnTo>
                      <a:pt x="3629418" y="16014"/>
                    </a:lnTo>
                    <a:lnTo>
                      <a:pt x="3629418" y="0"/>
                    </a:lnTo>
                    <a:close/>
                  </a:path>
                </a:pathLst>
              </a:custGeom>
              <a:solidFill>
                <a:srgbClr val="664218"/>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10" name="object 18">
                <a:extLst>
                  <a:ext uri="{FF2B5EF4-FFF2-40B4-BE49-F238E27FC236}">
                    <a16:creationId xmlns:a16="http://schemas.microsoft.com/office/drawing/2014/main" id="{F31E0E90-0576-424F-85AA-52BC5AA07C29}"/>
                  </a:ext>
                </a:extLst>
              </p:cNvPr>
              <p:cNvPicPr/>
              <p:nvPr/>
            </p:nvPicPr>
            <p:blipFill>
              <a:blip r:embed="rId10" cstate="print"/>
              <a:stretch>
                <a:fillRect/>
              </a:stretch>
            </p:blipFill>
            <p:spPr>
              <a:xfrm>
                <a:off x="5305751" y="9219383"/>
                <a:ext cx="3613075" cy="185188"/>
              </a:xfrm>
              <a:prstGeom prst="rect">
                <a:avLst/>
              </a:prstGeom>
            </p:spPr>
          </p:pic>
          <p:pic>
            <p:nvPicPr>
              <p:cNvPr id="11" name="object 19">
                <a:extLst>
                  <a:ext uri="{FF2B5EF4-FFF2-40B4-BE49-F238E27FC236}">
                    <a16:creationId xmlns:a16="http://schemas.microsoft.com/office/drawing/2014/main" id="{9AF34219-B479-4857-BAB6-04A5B1A9134E}"/>
                  </a:ext>
                </a:extLst>
              </p:cNvPr>
              <p:cNvPicPr/>
              <p:nvPr/>
            </p:nvPicPr>
            <p:blipFill>
              <a:blip r:embed="rId11" cstate="print"/>
              <a:stretch>
                <a:fillRect/>
              </a:stretch>
            </p:blipFill>
            <p:spPr>
              <a:xfrm>
                <a:off x="5091784" y="8807768"/>
                <a:ext cx="3827041" cy="210445"/>
              </a:xfrm>
              <a:prstGeom prst="rect">
                <a:avLst/>
              </a:prstGeom>
            </p:spPr>
          </p:pic>
          <p:pic>
            <p:nvPicPr>
              <p:cNvPr id="12" name="object 20">
                <a:extLst>
                  <a:ext uri="{FF2B5EF4-FFF2-40B4-BE49-F238E27FC236}">
                    <a16:creationId xmlns:a16="http://schemas.microsoft.com/office/drawing/2014/main" id="{E35D5F6B-BDE8-4892-9B0D-753014CE4C32}"/>
                  </a:ext>
                </a:extLst>
              </p:cNvPr>
              <p:cNvPicPr/>
              <p:nvPr/>
            </p:nvPicPr>
            <p:blipFill>
              <a:blip r:embed="rId12" cstate="print"/>
              <a:stretch>
                <a:fillRect/>
              </a:stretch>
            </p:blipFill>
            <p:spPr>
              <a:xfrm>
                <a:off x="7578209" y="8428649"/>
                <a:ext cx="192273" cy="164916"/>
              </a:xfrm>
              <a:prstGeom prst="rect">
                <a:avLst/>
              </a:prstGeom>
            </p:spPr>
          </p:pic>
          <p:sp>
            <p:nvSpPr>
              <p:cNvPr id="13" name="object 21">
                <a:extLst>
                  <a:ext uri="{FF2B5EF4-FFF2-40B4-BE49-F238E27FC236}">
                    <a16:creationId xmlns:a16="http://schemas.microsoft.com/office/drawing/2014/main" id="{BBB98850-A137-492B-BF75-6401C42673F2}"/>
                  </a:ext>
                </a:extLst>
              </p:cNvPr>
              <p:cNvSpPr/>
              <p:nvPr/>
            </p:nvSpPr>
            <p:spPr>
              <a:xfrm>
                <a:off x="5025178" y="8554391"/>
                <a:ext cx="3931285" cy="149860"/>
              </a:xfrm>
              <a:custGeom>
                <a:avLst/>
                <a:gdLst/>
                <a:ahLst/>
                <a:cxnLst/>
                <a:rect l="l" t="t" r="r" b="b"/>
                <a:pathLst>
                  <a:path w="3931284" h="149859">
                    <a:moveTo>
                      <a:pt x="3856240" y="149575"/>
                    </a:moveTo>
                    <a:lnTo>
                      <a:pt x="74784" y="149575"/>
                    </a:lnTo>
                    <a:lnTo>
                      <a:pt x="45674" y="143698"/>
                    </a:lnTo>
                    <a:lnTo>
                      <a:pt x="21903" y="127670"/>
                    </a:lnTo>
                    <a:lnTo>
                      <a:pt x="5876" y="103898"/>
                    </a:lnTo>
                    <a:lnTo>
                      <a:pt x="0" y="74787"/>
                    </a:lnTo>
                    <a:lnTo>
                      <a:pt x="5876" y="45676"/>
                    </a:lnTo>
                    <a:lnTo>
                      <a:pt x="21903" y="21904"/>
                    </a:lnTo>
                    <a:lnTo>
                      <a:pt x="45674" y="5877"/>
                    </a:lnTo>
                    <a:lnTo>
                      <a:pt x="74784" y="0"/>
                    </a:lnTo>
                    <a:lnTo>
                      <a:pt x="3856240" y="0"/>
                    </a:lnTo>
                    <a:lnTo>
                      <a:pt x="3885350" y="5877"/>
                    </a:lnTo>
                    <a:lnTo>
                      <a:pt x="3909121" y="21904"/>
                    </a:lnTo>
                    <a:lnTo>
                      <a:pt x="3925148" y="45676"/>
                    </a:lnTo>
                    <a:lnTo>
                      <a:pt x="3931024" y="74787"/>
                    </a:lnTo>
                    <a:lnTo>
                      <a:pt x="3925148" y="103898"/>
                    </a:lnTo>
                    <a:lnTo>
                      <a:pt x="3909121" y="127670"/>
                    </a:lnTo>
                    <a:lnTo>
                      <a:pt x="3885350" y="143698"/>
                    </a:lnTo>
                    <a:lnTo>
                      <a:pt x="3856240" y="149575"/>
                    </a:lnTo>
                    <a:close/>
                  </a:path>
                </a:pathLst>
              </a:custGeom>
              <a:solidFill>
                <a:srgbClr val="52413B"/>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4" name="object 22">
                <a:extLst>
                  <a:ext uri="{FF2B5EF4-FFF2-40B4-BE49-F238E27FC236}">
                    <a16:creationId xmlns:a16="http://schemas.microsoft.com/office/drawing/2014/main" id="{36EBC9FB-A9FD-4854-A76E-8EA31DEF7819}"/>
                  </a:ext>
                </a:extLst>
              </p:cNvPr>
              <p:cNvSpPr/>
              <p:nvPr/>
            </p:nvSpPr>
            <p:spPr>
              <a:xfrm>
                <a:off x="5277988" y="8476083"/>
                <a:ext cx="3395345" cy="78740"/>
              </a:xfrm>
              <a:custGeom>
                <a:avLst/>
                <a:gdLst/>
                <a:ahLst/>
                <a:cxnLst/>
                <a:rect l="l" t="t" r="r" b="b"/>
                <a:pathLst>
                  <a:path w="3395345" h="78740">
                    <a:moveTo>
                      <a:pt x="633793" y="39166"/>
                    </a:moveTo>
                    <a:lnTo>
                      <a:pt x="630720" y="23914"/>
                    </a:lnTo>
                    <a:lnTo>
                      <a:pt x="622325" y="11468"/>
                    </a:lnTo>
                    <a:lnTo>
                      <a:pt x="609892" y="3073"/>
                    </a:lnTo>
                    <a:lnTo>
                      <a:pt x="594652" y="0"/>
                    </a:lnTo>
                    <a:lnTo>
                      <a:pt x="39166" y="0"/>
                    </a:lnTo>
                    <a:lnTo>
                      <a:pt x="23926" y="3073"/>
                    </a:lnTo>
                    <a:lnTo>
                      <a:pt x="11480" y="11468"/>
                    </a:lnTo>
                    <a:lnTo>
                      <a:pt x="3073" y="23914"/>
                    </a:lnTo>
                    <a:lnTo>
                      <a:pt x="0" y="39166"/>
                    </a:lnTo>
                    <a:lnTo>
                      <a:pt x="3073" y="54406"/>
                    </a:lnTo>
                    <a:lnTo>
                      <a:pt x="11480" y="66852"/>
                    </a:lnTo>
                    <a:lnTo>
                      <a:pt x="23926" y="75234"/>
                    </a:lnTo>
                    <a:lnTo>
                      <a:pt x="39166" y="78320"/>
                    </a:lnTo>
                    <a:lnTo>
                      <a:pt x="594652" y="78320"/>
                    </a:lnTo>
                    <a:lnTo>
                      <a:pt x="609892" y="75234"/>
                    </a:lnTo>
                    <a:lnTo>
                      <a:pt x="622325" y="66852"/>
                    </a:lnTo>
                    <a:lnTo>
                      <a:pt x="630720" y="54406"/>
                    </a:lnTo>
                    <a:lnTo>
                      <a:pt x="633793" y="39166"/>
                    </a:lnTo>
                    <a:close/>
                  </a:path>
                  <a:path w="3395345" h="78740">
                    <a:moveTo>
                      <a:pt x="3395141" y="39166"/>
                    </a:moveTo>
                    <a:lnTo>
                      <a:pt x="3392068" y="23914"/>
                    </a:lnTo>
                    <a:lnTo>
                      <a:pt x="3383673" y="11468"/>
                    </a:lnTo>
                    <a:lnTo>
                      <a:pt x="3371227" y="3073"/>
                    </a:lnTo>
                    <a:lnTo>
                      <a:pt x="3356000" y="0"/>
                    </a:lnTo>
                    <a:lnTo>
                      <a:pt x="2800515" y="0"/>
                    </a:lnTo>
                    <a:lnTo>
                      <a:pt x="2785249" y="3073"/>
                    </a:lnTo>
                    <a:lnTo>
                      <a:pt x="2772791" y="11468"/>
                    </a:lnTo>
                    <a:lnTo>
                      <a:pt x="2764383" y="23914"/>
                    </a:lnTo>
                    <a:lnTo>
                      <a:pt x="2761310" y="39166"/>
                    </a:lnTo>
                    <a:lnTo>
                      <a:pt x="2764383" y="54406"/>
                    </a:lnTo>
                    <a:lnTo>
                      <a:pt x="2772791" y="66852"/>
                    </a:lnTo>
                    <a:lnTo>
                      <a:pt x="2785249" y="75234"/>
                    </a:lnTo>
                    <a:lnTo>
                      <a:pt x="2800515" y="78320"/>
                    </a:lnTo>
                    <a:lnTo>
                      <a:pt x="3356000" y="78320"/>
                    </a:lnTo>
                    <a:lnTo>
                      <a:pt x="3371227" y="75234"/>
                    </a:lnTo>
                    <a:lnTo>
                      <a:pt x="3383673" y="66852"/>
                    </a:lnTo>
                    <a:lnTo>
                      <a:pt x="3392068" y="54406"/>
                    </a:lnTo>
                    <a:lnTo>
                      <a:pt x="3395141" y="39166"/>
                    </a:lnTo>
                    <a:close/>
                  </a:path>
                </a:pathLst>
              </a:custGeom>
              <a:solidFill>
                <a:srgbClr val="BE935B"/>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15" name="object 23">
                <a:extLst>
                  <a:ext uri="{FF2B5EF4-FFF2-40B4-BE49-F238E27FC236}">
                    <a16:creationId xmlns:a16="http://schemas.microsoft.com/office/drawing/2014/main" id="{D73A9E3F-C9DA-4CC9-9710-36D4BC23BF85}"/>
                  </a:ext>
                </a:extLst>
              </p:cNvPr>
              <p:cNvPicPr/>
              <p:nvPr/>
            </p:nvPicPr>
            <p:blipFill>
              <a:blip r:embed="rId13" cstate="print"/>
              <a:stretch>
                <a:fillRect/>
              </a:stretch>
            </p:blipFill>
            <p:spPr>
              <a:xfrm>
                <a:off x="7418869" y="8191563"/>
                <a:ext cx="1576484" cy="1576930"/>
              </a:xfrm>
              <a:prstGeom prst="rect">
                <a:avLst/>
              </a:prstGeom>
            </p:spPr>
          </p:pic>
          <p:sp>
            <p:nvSpPr>
              <p:cNvPr id="16" name="object 24">
                <a:extLst>
                  <a:ext uri="{FF2B5EF4-FFF2-40B4-BE49-F238E27FC236}">
                    <a16:creationId xmlns:a16="http://schemas.microsoft.com/office/drawing/2014/main" id="{5BFDA0D8-618D-4DA7-8CE9-E53D9681283A}"/>
                  </a:ext>
                </a:extLst>
              </p:cNvPr>
              <p:cNvSpPr/>
              <p:nvPr/>
            </p:nvSpPr>
            <p:spPr>
              <a:xfrm>
                <a:off x="7414577" y="8187241"/>
                <a:ext cx="1584325" cy="1584325"/>
              </a:xfrm>
              <a:custGeom>
                <a:avLst/>
                <a:gdLst/>
                <a:ahLst/>
                <a:cxnLst/>
                <a:rect l="l" t="t" r="r" b="b"/>
                <a:pathLst>
                  <a:path w="1584325" h="1584325">
                    <a:moveTo>
                      <a:pt x="43586" y="159102"/>
                    </a:moveTo>
                    <a:lnTo>
                      <a:pt x="0" y="115483"/>
                    </a:lnTo>
                    <a:lnTo>
                      <a:pt x="115479" y="0"/>
                    </a:lnTo>
                    <a:lnTo>
                      <a:pt x="119801" y="4322"/>
                    </a:lnTo>
                    <a:lnTo>
                      <a:pt x="115479" y="4322"/>
                    </a:lnTo>
                    <a:lnTo>
                      <a:pt x="4291" y="115483"/>
                    </a:lnTo>
                    <a:lnTo>
                      <a:pt x="43586" y="154780"/>
                    </a:lnTo>
                    <a:lnTo>
                      <a:pt x="47908" y="154780"/>
                    </a:lnTo>
                    <a:lnTo>
                      <a:pt x="43586" y="159102"/>
                    </a:lnTo>
                    <a:close/>
                  </a:path>
                  <a:path w="1584325" h="1584325">
                    <a:moveTo>
                      <a:pt x="1466688" y="1581253"/>
                    </a:moveTo>
                    <a:lnTo>
                      <a:pt x="1447482" y="1581253"/>
                    </a:lnTo>
                    <a:lnTo>
                      <a:pt x="1458571" y="1580319"/>
                    </a:lnTo>
                    <a:lnTo>
                      <a:pt x="1468693" y="1577554"/>
                    </a:lnTo>
                    <a:lnTo>
                      <a:pt x="1567223" y="1485006"/>
                    </a:lnTo>
                    <a:lnTo>
                      <a:pt x="1580775" y="1435212"/>
                    </a:lnTo>
                    <a:lnTo>
                      <a:pt x="1570758" y="1405959"/>
                    </a:lnTo>
                    <a:lnTo>
                      <a:pt x="1291734" y="1119804"/>
                    </a:lnTo>
                    <a:lnTo>
                      <a:pt x="1282116" y="1111312"/>
                    </a:lnTo>
                    <a:lnTo>
                      <a:pt x="956983" y="786197"/>
                    </a:lnTo>
                    <a:lnTo>
                      <a:pt x="732720" y="685689"/>
                    </a:lnTo>
                    <a:lnTo>
                      <a:pt x="122723" y="75670"/>
                    </a:lnTo>
                    <a:lnTo>
                      <a:pt x="154774" y="43618"/>
                    </a:lnTo>
                    <a:lnTo>
                      <a:pt x="115479" y="4322"/>
                    </a:lnTo>
                    <a:lnTo>
                      <a:pt x="119801" y="4322"/>
                    </a:lnTo>
                    <a:lnTo>
                      <a:pt x="159096" y="43618"/>
                    </a:lnTo>
                    <a:lnTo>
                      <a:pt x="127015" y="75670"/>
                    </a:lnTo>
                    <a:lnTo>
                      <a:pt x="734485" y="683132"/>
                    </a:lnTo>
                    <a:lnTo>
                      <a:pt x="958748" y="783640"/>
                    </a:lnTo>
                    <a:lnTo>
                      <a:pt x="1284033" y="1108937"/>
                    </a:lnTo>
                    <a:lnTo>
                      <a:pt x="1287381" y="1111646"/>
                    </a:lnTo>
                    <a:lnTo>
                      <a:pt x="1290699" y="1114508"/>
                    </a:lnTo>
                    <a:lnTo>
                      <a:pt x="1552430" y="1376249"/>
                    </a:lnTo>
                    <a:lnTo>
                      <a:pt x="1573626" y="1404824"/>
                    </a:lnTo>
                    <a:lnTo>
                      <a:pt x="1583884" y="1435212"/>
                    </a:lnTo>
                    <a:lnTo>
                      <a:pt x="1582653" y="1463848"/>
                    </a:lnTo>
                    <a:lnTo>
                      <a:pt x="1569384" y="1487167"/>
                    </a:lnTo>
                    <a:lnTo>
                      <a:pt x="1487629" y="1568895"/>
                    </a:lnTo>
                    <a:lnTo>
                      <a:pt x="1479165" y="1575693"/>
                    </a:lnTo>
                    <a:lnTo>
                      <a:pt x="1469496" y="1580499"/>
                    </a:lnTo>
                    <a:lnTo>
                      <a:pt x="1466688" y="1581253"/>
                    </a:lnTo>
                    <a:close/>
                  </a:path>
                  <a:path w="1584325" h="1584325">
                    <a:moveTo>
                      <a:pt x="47908" y="154780"/>
                    </a:moveTo>
                    <a:lnTo>
                      <a:pt x="43586" y="154780"/>
                    </a:lnTo>
                    <a:lnTo>
                      <a:pt x="75637" y="122728"/>
                    </a:lnTo>
                    <a:lnTo>
                      <a:pt x="79959" y="127050"/>
                    </a:lnTo>
                    <a:lnTo>
                      <a:pt x="75637" y="127050"/>
                    </a:lnTo>
                    <a:lnTo>
                      <a:pt x="47908" y="154780"/>
                    </a:lnTo>
                    <a:close/>
                  </a:path>
                  <a:path w="1584325" h="1584325">
                    <a:moveTo>
                      <a:pt x="1447482" y="1584296"/>
                    </a:moveTo>
                    <a:lnTo>
                      <a:pt x="1393435" y="1565921"/>
                    </a:lnTo>
                    <a:lnTo>
                      <a:pt x="783611" y="958814"/>
                    </a:lnTo>
                    <a:lnTo>
                      <a:pt x="683107" y="734513"/>
                    </a:lnTo>
                    <a:lnTo>
                      <a:pt x="75637" y="127050"/>
                    </a:lnTo>
                    <a:lnTo>
                      <a:pt x="79959" y="127050"/>
                    </a:lnTo>
                    <a:lnTo>
                      <a:pt x="685237" y="732351"/>
                    </a:lnTo>
                    <a:lnTo>
                      <a:pt x="685664" y="732747"/>
                    </a:lnTo>
                    <a:lnTo>
                      <a:pt x="786138" y="957049"/>
                    </a:lnTo>
                    <a:lnTo>
                      <a:pt x="1378876" y="1549779"/>
                    </a:lnTo>
                    <a:lnTo>
                      <a:pt x="1411855" y="1572912"/>
                    </a:lnTo>
                    <a:lnTo>
                      <a:pt x="1447482" y="1581253"/>
                    </a:lnTo>
                    <a:lnTo>
                      <a:pt x="1466688" y="1581253"/>
                    </a:lnTo>
                    <a:lnTo>
                      <a:pt x="1458857" y="1583354"/>
                    </a:lnTo>
                    <a:lnTo>
                      <a:pt x="1447482" y="1584296"/>
                    </a:lnTo>
                    <a:close/>
                  </a:path>
                </a:pathLst>
              </a:custGeom>
              <a:solidFill>
                <a:srgbClr val="664218"/>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17" name="object 25">
                <a:extLst>
                  <a:ext uri="{FF2B5EF4-FFF2-40B4-BE49-F238E27FC236}">
                    <a16:creationId xmlns:a16="http://schemas.microsoft.com/office/drawing/2014/main" id="{A538BC3E-57E3-4303-A8BE-2B5E60A60E18}"/>
                  </a:ext>
                </a:extLst>
              </p:cNvPr>
              <p:cNvPicPr/>
              <p:nvPr/>
            </p:nvPicPr>
            <p:blipFill>
              <a:blip r:embed="rId14" cstate="print"/>
              <a:stretch>
                <a:fillRect/>
              </a:stretch>
            </p:blipFill>
            <p:spPr>
              <a:xfrm>
                <a:off x="8776927" y="9538074"/>
                <a:ext cx="177206" cy="177213"/>
              </a:xfrm>
              <a:prstGeom prst="rect">
                <a:avLst/>
              </a:prstGeom>
            </p:spPr>
          </p:pic>
        </p:grpSp>
        <p:sp>
          <p:nvSpPr>
            <p:cNvPr id="69" name="TextBox 68">
              <a:extLst>
                <a:ext uri="{FF2B5EF4-FFF2-40B4-BE49-F238E27FC236}">
                  <a16:creationId xmlns:a16="http://schemas.microsoft.com/office/drawing/2014/main" id="{9C2C49A6-6E77-47CD-82C2-815D51695EE9}"/>
                </a:ext>
              </a:extLst>
            </p:cNvPr>
            <p:cNvSpPr txBox="1"/>
            <p:nvPr/>
          </p:nvSpPr>
          <p:spPr>
            <a:xfrm>
              <a:off x="5116199" y="8020407"/>
              <a:ext cx="3643244" cy="1263487"/>
            </a:xfrm>
            <a:prstGeom prst="rect">
              <a:avLst/>
            </a:prstGeom>
            <a:solidFill>
              <a:schemeClr val="tx1">
                <a:alpha val="39000"/>
              </a:schemeClr>
            </a:solidFill>
          </p:spPr>
          <p:txBody>
            <a:bodyPr wrap="square" rtlCol="0">
              <a:spAutoFit/>
            </a:bodyPr>
            <a:lstStyle/>
            <a:p>
              <a:pPr defTabSz="457200">
                <a:buClrTx/>
              </a:pPr>
              <a:r>
                <a:rPr lang="en-US" sz="2400" kern="1200" dirty="0" err="1">
                  <a:solidFill>
                    <a:prstClr val="white"/>
                  </a:solidFill>
                  <a:latin typeface="Times New Roman" panose="02020603050405020304" pitchFamily="18" charset="0"/>
                  <a:ea typeface="+mn-ea"/>
                  <a:cs typeface="Times New Roman" panose="02020603050405020304" pitchFamily="18" charset="0"/>
                </a:rPr>
                <a:t>Xẻ</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gỗ</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đóng</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thuyền</a:t>
              </a:r>
              <a:endParaRPr lang="en-US" sz="2400" kern="1200" dirty="0">
                <a:solidFill>
                  <a:prstClr val="white"/>
                </a:solidFill>
                <a:latin typeface="Times New Roman" panose="02020603050405020304" pitchFamily="18" charset="0"/>
                <a:ea typeface="+mn-ea"/>
                <a:cs typeface="Times New Roman" panose="02020603050405020304" pitchFamily="18" charset="0"/>
              </a:endParaRPr>
            </a:p>
          </p:txBody>
        </p:sp>
      </p:grpSp>
      <p:grpSp>
        <p:nvGrpSpPr>
          <p:cNvPr id="77" name="Group 76">
            <a:extLst>
              <a:ext uri="{FF2B5EF4-FFF2-40B4-BE49-F238E27FC236}">
                <a16:creationId xmlns:a16="http://schemas.microsoft.com/office/drawing/2014/main" id="{E438844A-FC22-465D-A2FB-CD0CE8F4FCA2}"/>
              </a:ext>
            </a:extLst>
          </p:cNvPr>
          <p:cNvGrpSpPr/>
          <p:nvPr/>
        </p:nvGrpSpPr>
        <p:grpSpPr>
          <a:xfrm>
            <a:off x="4800600" y="3601075"/>
            <a:ext cx="1447800" cy="1517551"/>
            <a:chOff x="9920745" y="7607380"/>
            <a:chExt cx="1862138" cy="3296834"/>
          </a:xfrm>
        </p:grpSpPr>
        <p:pic>
          <p:nvPicPr>
            <p:cNvPr id="3" name="object 12">
              <a:extLst>
                <a:ext uri="{FF2B5EF4-FFF2-40B4-BE49-F238E27FC236}">
                  <a16:creationId xmlns:a16="http://schemas.microsoft.com/office/drawing/2014/main" id="{617A0792-2D8E-4D66-9114-2C2B7C5C7FC1}"/>
                </a:ext>
              </a:extLst>
            </p:cNvPr>
            <p:cNvPicPr/>
            <p:nvPr/>
          </p:nvPicPr>
          <p:blipFill>
            <a:blip r:embed="rId15" cstate="print"/>
            <a:stretch>
              <a:fillRect/>
            </a:stretch>
          </p:blipFill>
          <p:spPr>
            <a:xfrm>
              <a:off x="9940632" y="7607380"/>
              <a:ext cx="1381063" cy="2043881"/>
            </a:xfrm>
            <a:prstGeom prst="rect">
              <a:avLst/>
            </a:prstGeom>
          </p:spPr>
        </p:pic>
        <p:sp>
          <p:nvSpPr>
            <p:cNvPr id="70" name="TextBox 69">
              <a:extLst>
                <a:ext uri="{FF2B5EF4-FFF2-40B4-BE49-F238E27FC236}">
                  <a16:creationId xmlns:a16="http://schemas.microsoft.com/office/drawing/2014/main" id="{EBF8C38F-C552-4AAA-89DE-34D4A52595E7}"/>
                </a:ext>
              </a:extLst>
            </p:cNvPr>
            <p:cNvSpPr txBox="1"/>
            <p:nvPr/>
          </p:nvSpPr>
          <p:spPr>
            <a:xfrm>
              <a:off x="9920745" y="9098898"/>
              <a:ext cx="1862138" cy="1805316"/>
            </a:xfrm>
            <a:prstGeom prst="rect">
              <a:avLst/>
            </a:prstGeom>
            <a:solidFill>
              <a:schemeClr val="tx1">
                <a:alpha val="39000"/>
              </a:schemeClr>
            </a:solidFill>
          </p:spPr>
          <p:txBody>
            <a:bodyPr wrap="square" rtlCol="0">
              <a:spAutoFit/>
            </a:bodyPr>
            <a:lstStyle/>
            <a:p>
              <a:pPr defTabSz="457200">
                <a:buClrTx/>
              </a:pPr>
              <a:r>
                <a:rPr lang="en-US" sz="2400" kern="1200" dirty="0" err="1">
                  <a:solidFill>
                    <a:prstClr val="white"/>
                  </a:solidFill>
                  <a:latin typeface="Times New Roman" panose="02020603050405020304" pitchFamily="18" charset="0"/>
                  <a:ea typeface="+mn-ea"/>
                  <a:cs typeface="Times New Roman" panose="02020603050405020304" pitchFamily="18" charset="0"/>
                </a:rPr>
                <a:t>Luyện</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kim</a:t>
              </a:r>
              <a:endParaRPr lang="en-US" sz="2400" kern="1200" dirty="0">
                <a:solidFill>
                  <a:prstClr val="white"/>
                </a:solidFill>
                <a:latin typeface="Times New Roman" panose="02020603050405020304" pitchFamily="18" charset="0"/>
                <a:ea typeface="+mn-ea"/>
                <a:cs typeface="Times New Roman" panose="02020603050405020304" pitchFamily="18" charset="0"/>
              </a:endParaRPr>
            </a:p>
          </p:txBody>
        </p:sp>
      </p:grpSp>
      <p:grpSp>
        <p:nvGrpSpPr>
          <p:cNvPr id="79" name="Group 78">
            <a:extLst>
              <a:ext uri="{FF2B5EF4-FFF2-40B4-BE49-F238E27FC236}">
                <a16:creationId xmlns:a16="http://schemas.microsoft.com/office/drawing/2014/main" id="{7A5000BB-2293-4045-9118-48B6A2C0D3AB}"/>
              </a:ext>
            </a:extLst>
          </p:cNvPr>
          <p:cNvGrpSpPr/>
          <p:nvPr/>
        </p:nvGrpSpPr>
        <p:grpSpPr>
          <a:xfrm>
            <a:off x="6856957" y="3355162"/>
            <a:ext cx="1585056" cy="1626218"/>
            <a:chOff x="13182600" y="6863225"/>
            <a:chExt cx="3170112" cy="3252435"/>
          </a:xfrm>
        </p:grpSpPr>
        <p:grpSp>
          <p:nvGrpSpPr>
            <p:cNvPr id="18" name="Group 17">
              <a:extLst>
                <a:ext uri="{FF2B5EF4-FFF2-40B4-BE49-F238E27FC236}">
                  <a16:creationId xmlns:a16="http://schemas.microsoft.com/office/drawing/2014/main" id="{0B67A23A-7AC8-456B-B10A-ECC87E113D46}"/>
                </a:ext>
              </a:extLst>
            </p:cNvPr>
            <p:cNvGrpSpPr/>
            <p:nvPr/>
          </p:nvGrpSpPr>
          <p:grpSpPr>
            <a:xfrm>
              <a:off x="13182600" y="6863225"/>
              <a:ext cx="2116905" cy="2674849"/>
              <a:chOff x="3391122" y="4782970"/>
              <a:chExt cx="2116905" cy="2674849"/>
            </a:xfrm>
          </p:grpSpPr>
          <p:sp>
            <p:nvSpPr>
              <p:cNvPr id="19" name="object 26">
                <a:extLst>
                  <a:ext uri="{FF2B5EF4-FFF2-40B4-BE49-F238E27FC236}">
                    <a16:creationId xmlns:a16="http://schemas.microsoft.com/office/drawing/2014/main" id="{90A0F088-33D9-478F-890F-972B018A93F1}"/>
                  </a:ext>
                </a:extLst>
              </p:cNvPr>
              <p:cNvSpPr/>
              <p:nvPr/>
            </p:nvSpPr>
            <p:spPr>
              <a:xfrm>
                <a:off x="4986929" y="5695760"/>
                <a:ext cx="86995" cy="1692910"/>
              </a:xfrm>
              <a:custGeom>
                <a:avLst/>
                <a:gdLst/>
                <a:ahLst/>
                <a:cxnLst/>
                <a:rect l="l" t="t" r="r" b="b"/>
                <a:pathLst>
                  <a:path w="86995" h="1692909">
                    <a:moveTo>
                      <a:pt x="86575" y="1086713"/>
                    </a:moveTo>
                    <a:lnTo>
                      <a:pt x="83426" y="1077722"/>
                    </a:lnTo>
                    <a:lnTo>
                      <a:pt x="77139" y="1070559"/>
                    </a:lnTo>
                    <a:lnTo>
                      <a:pt x="68287" y="1066203"/>
                    </a:lnTo>
                    <a:lnTo>
                      <a:pt x="58470" y="1065644"/>
                    </a:lnTo>
                    <a:lnTo>
                      <a:pt x="49631" y="1068755"/>
                    </a:lnTo>
                    <a:lnTo>
                      <a:pt x="49631" y="24879"/>
                    </a:lnTo>
                    <a:lnTo>
                      <a:pt x="47675" y="15189"/>
                    </a:lnTo>
                    <a:lnTo>
                      <a:pt x="42354" y="7277"/>
                    </a:lnTo>
                    <a:lnTo>
                      <a:pt x="34467" y="1955"/>
                    </a:lnTo>
                    <a:lnTo>
                      <a:pt x="24815" y="0"/>
                    </a:lnTo>
                    <a:lnTo>
                      <a:pt x="15151" y="1955"/>
                    </a:lnTo>
                    <a:lnTo>
                      <a:pt x="7264" y="7277"/>
                    </a:lnTo>
                    <a:lnTo>
                      <a:pt x="1943" y="15189"/>
                    </a:lnTo>
                    <a:lnTo>
                      <a:pt x="0" y="24879"/>
                    </a:lnTo>
                    <a:lnTo>
                      <a:pt x="0" y="1667992"/>
                    </a:lnTo>
                    <a:lnTo>
                      <a:pt x="1943" y="1677670"/>
                    </a:lnTo>
                    <a:lnTo>
                      <a:pt x="7264" y="1685569"/>
                    </a:lnTo>
                    <a:lnTo>
                      <a:pt x="15151" y="1690903"/>
                    </a:lnTo>
                    <a:lnTo>
                      <a:pt x="24815" y="1692859"/>
                    </a:lnTo>
                    <a:lnTo>
                      <a:pt x="34467" y="1690903"/>
                    </a:lnTo>
                    <a:lnTo>
                      <a:pt x="42354" y="1685569"/>
                    </a:lnTo>
                    <a:lnTo>
                      <a:pt x="47675" y="1677670"/>
                    </a:lnTo>
                    <a:lnTo>
                      <a:pt x="49631" y="1667992"/>
                    </a:lnTo>
                    <a:lnTo>
                      <a:pt x="49631" y="1232077"/>
                    </a:lnTo>
                    <a:lnTo>
                      <a:pt x="51943" y="1227023"/>
                    </a:lnTo>
                    <a:lnTo>
                      <a:pt x="86042" y="1096581"/>
                    </a:lnTo>
                    <a:lnTo>
                      <a:pt x="86575" y="1086713"/>
                    </a:lnTo>
                    <a:close/>
                  </a:path>
                </a:pathLst>
              </a:custGeom>
              <a:solidFill>
                <a:srgbClr val="3B5840"/>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20" name="object 27">
                <a:extLst>
                  <a:ext uri="{FF2B5EF4-FFF2-40B4-BE49-F238E27FC236}">
                    <a16:creationId xmlns:a16="http://schemas.microsoft.com/office/drawing/2014/main" id="{E5D7144D-0093-42EA-B33A-F13457B4DA1E}"/>
                  </a:ext>
                </a:extLst>
              </p:cNvPr>
              <p:cNvPicPr/>
              <p:nvPr/>
            </p:nvPicPr>
            <p:blipFill>
              <a:blip r:embed="rId16" cstate="print"/>
              <a:stretch>
                <a:fillRect/>
              </a:stretch>
            </p:blipFill>
            <p:spPr>
              <a:xfrm>
                <a:off x="4990157" y="6245658"/>
                <a:ext cx="92799" cy="189370"/>
              </a:xfrm>
              <a:prstGeom prst="rect">
                <a:avLst/>
              </a:prstGeom>
            </p:spPr>
          </p:pic>
          <p:pic>
            <p:nvPicPr>
              <p:cNvPr id="21" name="object 28">
                <a:extLst>
                  <a:ext uri="{FF2B5EF4-FFF2-40B4-BE49-F238E27FC236}">
                    <a16:creationId xmlns:a16="http://schemas.microsoft.com/office/drawing/2014/main" id="{17764629-E63B-4811-BBD3-251B72BF6B66}"/>
                  </a:ext>
                </a:extLst>
              </p:cNvPr>
              <p:cNvPicPr/>
              <p:nvPr/>
            </p:nvPicPr>
            <p:blipFill>
              <a:blip r:embed="rId17" cstate="print"/>
              <a:stretch>
                <a:fillRect/>
              </a:stretch>
            </p:blipFill>
            <p:spPr>
              <a:xfrm>
                <a:off x="4953135" y="6099859"/>
                <a:ext cx="89324" cy="114658"/>
              </a:xfrm>
              <a:prstGeom prst="rect">
                <a:avLst/>
              </a:prstGeom>
            </p:spPr>
          </p:pic>
          <p:sp>
            <p:nvSpPr>
              <p:cNvPr id="22" name="object 29">
                <a:extLst>
                  <a:ext uri="{FF2B5EF4-FFF2-40B4-BE49-F238E27FC236}">
                    <a16:creationId xmlns:a16="http://schemas.microsoft.com/office/drawing/2014/main" id="{07ECE1D1-A3E0-45EC-8CD3-272518AA6B92}"/>
                  </a:ext>
                </a:extLst>
              </p:cNvPr>
              <p:cNvSpPr/>
              <p:nvPr/>
            </p:nvSpPr>
            <p:spPr>
              <a:xfrm>
                <a:off x="4950001" y="6609258"/>
                <a:ext cx="83185" cy="183515"/>
              </a:xfrm>
              <a:custGeom>
                <a:avLst/>
                <a:gdLst/>
                <a:ahLst/>
                <a:cxnLst/>
                <a:rect l="l" t="t" r="r" b="b"/>
                <a:pathLst>
                  <a:path w="83185" h="183515">
                    <a:moveTo>
                      <a:pt x="60649" y="182979"/>
                    </a:moveTo>
                    <a:lnTo>
                      <a:pt x="58607" y="182979"/>
                    </a:lnTo>
                    <a:lnTo>
                      <a:pt x="50621" y="181636"/>
                    </a:lnTo>
                    <a:lnTo>
                      <a:pt x="498" y="30720"/>
                    </a:lnTo>
                    <a:lnTo>
                      <a:pt x="0" y="20874"/>
                    </a:lnTo>
                    <a:lnTo>
                      <a:pt x="3206" y="11910"/>
                    </a:lnTo>
                    <a:lnTo>
                      <a:pt x="9529" y="4800"/>
                    </a:lnTo>
                    <a:lnTo>
                      <a:pt x="18379" y="513"/>
                    </a:lnTo>
                    <a:lnTo>
                      <a:pt x="28207" y="0"/>
                    </a:lnTo>
                    <a:lnTo>
                      <a:pt x="37171" y="3185"/>
                    </a:lnTo>
                    <a:lnTo>
                      <a:pt x="44297" y="9504"/>
                    </a:lnTo>
                    <a:lnTo>
                      <a:pt x="48607" y="18389"/>
                    </a:lnTo>
                    <a:lnTo>
                      <a:pt x="82651" y="151969"/>
                    </a:lnTo>
                    <a:lnTo>
                      <a:pt x="83186" y="161836"/>
                    </a:lnTo>
                    <a:lnTo>
                      <a:pt x="80001" y="170822"/>
                    </a:lnTo>
                    <a:lnTo>
                      <a:pt x="73686" y="177948"/>
                    </a:lnTo>
                    <a:lnTo>
                      <a:pt x="64828" y="182234"/>
                    </a:lnTo>
                    <a:lnTo>
                      <a:pt x="62729" y="182712"/>
                    </a:lnTo>
                    <a:lnTo>
                      <a:pt x="60649" y="182979"/>
                    </a:lnTo>
                    <a:close/>
                  </a:path>
                </a:pathLst>
              </a:custGeom>
              <a:solidFill>
                <a:srgbClr val="3B5840"/>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23" name="object 30">
                <a:extLst>
                  <a:ext uri="{FF2B5EF4-FFF2-40B4-BE49-F238E27FC236}">
                    <a16:creationId xmlns:a16="http://schemas.microsoft.com/office/drawing/2014/main" id="{FD47CB23-323B-4B69-91A6-0C25A53704A5}"/>
                  </a:ext>
                </a:extLst>
              </p:cNvPr>
              <p:cNvPicPr/>
              <p:nvPr/>
            </p:nvPicPr>
            <p:blipFill>
              <a:blip r:embed="rId18" cstate="print"/>
              <a:stretch>
                <a:fillRect/>
              </a:stretch>
            </p:blipFill>
            <p:spPr>
              <a:xfrm>
                <a:off x="4956424" y="7056719"/>
                <a:ext cx="82744" cy="213860"/>
              </a:xfrm>
              <a:prstGeom prst="rect">
                <a:avLst/>
              </a:prstGeom>
            </p:spPr>
          </p:pic>
          <p:pic>
            <p:nvPicPr>
              <p:cNvPr id="24" name="object 31">
                <a:extLst>
                  <a:ext uri="{FF2B5EF4-FFF2-40B4-BE49-F238E27FC236}">
                    <a16:creationId xmlns:a16="http://schemas.microsoft.com/office/drawing/2014/main" id="{8B870352-ECC8-451B-BF4D-5040C1845CCA}"/>
                  </a:ext>
                </a:extLst>
              </p:cNvPr>
              <p:cNvPicPr/>
              <p:nvPr/>
            </p:nvPicPr>
            <p:blipFill>
              <a:blip r:embed="rId19" cstate="print"/>
              <a:stretch>
                <a:fillRect/>
              </a:stretch>
            </p:blipFill>
            <p:spPr>
              <a:xfrm>
                <a:off x="3622865" y="7137118"/>
                <a:ext cx="95894" cy="291896"/>
              </a:xfrm>
              <a:prstGeom prst="rect">
                <a:avLst/>
              </a:prstGeom>
            </p:spPr>
          </p:pic>
          <p:sp>
            <p:nvSpPr>
              <p:cNvPr id="25" name="object 32">
                <a:extLst>
                  <a:ext uri="{FF2B5EF4-FFF2-40B4-BE49-F238E27FC236}">
                    <a16:creationId xmlns:a16="http://schemas.microsoft.com/office/drawing/2014/main" id="{0229BA95-4F18-48B8-9F01-AD41B474D3F9}"/>
                  </a:ext>
                </a:extLst>
              </p:cNvPr>
              <p:cNvSpPr/>
              <p:nvPr/>
            </p:nvSpPr>
            <p:spPr>
              <a:xfrm>
                <a:off x="3391122" y="6742969"/>
                <a:ext cx="260985" cy="422275"/>
              </a:xfrm>
              <a:custGeom>
                <a:avLst/>
                <a:gdLst/>
                <a:ahLst/>
                <a:cxnLst/>
                <a:rect l="l" t="t" r="r" b="b"/>
                <a:pathLst>
                  <a:path w="260985" h="422275">
                    <a:moveTo>
                      <a:pt x="228815" y="421673"/>
                    </a:moveTo>
                    <a:lnTo>
                      <a:pt x="191323" y="409702"/>
                    </a:lnTo>
                    <a:lnTo>
                      <a:pt x="152198" y="384200"/>
                    </a:lnTo>
                    <a:lnTo>
                      <a:pt x="115324" y="348690"/>
                    </a:lnTo>
                    <a:lnTo>
                      <a:pt x="84590" y="306697"/>
                    </a:lnTo>
                    <a:lnTo>
                      <a:pt x="64506" y="268269"/>
                    </a:lnTo>
                    <a:lnTo>
                      <a:pt x="43555" y="219415"/>
                    </a:lnTo>
                    <a:lnTo>
                      <a:pt x="24187" y="165313"/>
                    </a:lnTo>
                    <a:lnTo>
                      <a:pt x="8852" y="111142"/>
                    </a:lnTo>
                    <a:lnTo>
                      <a:pt x="0" y="62080"/>
                    </a:lnTo>
                    <a:lnTo>
                      <a:pt x="79" y="23306"/>
                    </a:lnTo>
                    <a:lnTo>
                      <a:pt x="11540" y="0"/>
                    </a:lnTo>
                    <a:lnTo>
                      <a:pt x="260785" y="416589"/>
                    </a:lnTo>
                    <a:lnTo>
                      <a:pt x="228815" y="421673"/>
                    </a:lnTo>
                    <a:close/>
                  </a:path>
                </a:pathLst>
              </a:custGeom>
              <a:solidFill>
                <a:srgbClr val="45825C"/>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6" name="object 33">
                <a:extLst>
                  <a:ext uri="{FF2B5EF4-FFF2-40B4-BE49-F238E27FC236}">
                    <a16:creationId xmlns:a16="http://schemas.microsoft.com/office/drawing/2014/main" id="{70CE985E-BFB2-41EE-A89F-A584A8C4DDFA}"/>
                  </a:ext>
                </a:extLst>
              </p:cNvPr>
              <p:cNvSpPr/>
              <p:nvPr/>
            </p:nvSpPr>
            <p:spPr>
              <a:xfrm>
                <a:off x="3402663" y="6740468"/>
                <a:ext cx="280035" cy="419100"/>
              </a:xfrm>
              <a:custGeom>
                <a:avLst/>
                <a:gdLst/>
                <a:ahLst/>
                <a:cxnLst/>
                <a:rect l="l" t="t" r="r" b="b"/>
                <a:pathLst>
                  <a:path w="280035" h="419100">
                    <a:moveTo>
                      <a:pt x="249245" y="419090"/>
                    </a:moveTo>
                    <a:lnTo>
                      <a:pt x="0" y="2500"/>
                    </a:lnTo>
                    <a:lnTo>
                      <a:pt x="1144" y="1468"/>
                    </a:lnTo>
                    <a:lnTo>
                      <a:pt x="1908" y="1085"/>
                    </a:lnTo>
                    <a:lnTo>
                      <a:pt x="27180" y="0"/>
                    </a:lnTo>
                    <a:lnTo>
                      <a:pt x="61283" y="17212"/>
                    </a:lnTo>
                    <a:lnTo>
                      <a:pt x="100653" y="47908"/>
                    </a:lnTo>
                    <a:lnTo>
                      <a:pt x="141726" y="87272"/>
                    </a:lnTo>
                    <a:lnTo>
                      <a:pt x="180939" y="130490"/>
                    </a:lnTo>
                    <a:lnTo>
                      <a:pt x="214729" y="172746"/>
                    </a:lnTo>
                    <a:lnTo>
                      <a:pt x="239532" y="209227"/>
                    </a:lnTo>
                    <a:lnTo>
                      <a:pt x="262315" y="256906"/>
                    </a:lnTo>
                    <a:lnTo>
                      <a:pt x="276202" y="306960"/>
                    </a:lnTo>
                    <a:lnTo>
                      <a:pt x="279877" y="354053"/>
                    </a:lnTo>
                    <a:lnTo>
                      <a:pt x="272024" y="392851"/>
                    </a:lnTo>
                    <a:lnTo>
                      <a:pt x="251325" y="418019"/>
                    </a:lnTo>
                    <a:lnTo>
                      <a:pt x="250657" y="418421"/>
                    </a:lnTo>
                    <a:lnTo>
                      <a:pt x="249245" y="419090"/>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7" name="object 34">
                <a:extLst>
                  <a:ext uri="{FF2B5EF4-FFF2-40B4-BE49-F238E27FC236}">
                    <a16:creationId xmlns:a16="http://schemas.microsoft.com/office/drawing/2014/main" id="{9E46BC9C-0478-4E78-9470-E65B86086085}"/>
                  </a:ext>
                </a:extLst>
              </p:cNvPr>
              <p:cNvSpPr/>
              <p:nvPr/>
            </p:nvSpPr>
            <p:spPr>
              <a:xfrm>
                <a:off x="3718260" y="6892074"/>
                <a:ext cx="260985" cy="422275"/>
              </a:xfrm>
              <a:custGeom>
                <a:avLst/>
                <a:gdLst/>
                <a:ahLst/>
                <a:cxnLst/>
                <a:rect l="l" t="t" r="r" b="b"/>
                <a:pathLst>
                  <a:path w="260985" h="422275">
                    <a:moveTo>
                      <a:pt x="31979" y="421664"/>
                    </a:moveTo>
                    <a:lnTo>
                      <a:pt x="0" y="416589"/>
                    </a:lnTo>
                    <a:lnTo>
                      <a:pt x="249264" y="0"/>
                    </a:lnTo>
                    <a:lnTo>
                      <a:pt x="260721" y="23289"/>
                    </a:lnTo>
                    <a:lnTo>
                      <a:pt x="260802" y="62057"/>
                    </a:lnTo>
                    <a:lnTo>
                      <a:pt x="251954" y="111121"/>
                    </a:lnTo>
                    <a:lnTo>
                      <a:pt x="236623" y="165296"/>
                    </a:lnTo>
                    <a:lnTo>
                      <a:pt x="217256" y="219400"/>
                    </a:lnTo>
                    <a:lnTo>
                      <a:pt x="196297" y="268248"/>
                    </a:lnTo>
                    <a:lnTo>
                      <a:pt x="176195" y="306659"/>
                    </a:lnTo>
                    <a:lnTo>
                      <a:pt x="145497" y="348661"/>
                    </a:lnTo>
                    <a:lnTo>
                      <a:pt x="108628" y="384178"/>
                    </a:lnTo>
                    <a:lnTo>
                      <a:pt x="69489" y="409686"/>
                    </a:lnTo>
                    <a:lnTo>
                      <a:pt x="31979" y="421664"/>
                    </a:lnTo>
                    <a:close/>
                  </a:path>
                </a:pathLst>
              </a:custGeom>
              <a:solidFill>
                <a:srgbClr val="45825C"/>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8" name="object 35">
                <a:extLst>
                  <a:ext uri="{FF2B5EF4-FFF2-40B4-BE49-F238E27FC236}">
                    <a16:creationId xmlns:a16="http://schemas.microsoft.com/office/drawing/2014/main" id="{8AC86FCB-B1A5-4E72-9DA0-D116AE4FFAAA}"/>
                  </a:ext>
                </a:extLst>
              </p:cNvPr>
              <p:cNvSpPr/>
              <p:nvPr/>
            </p:nvSpPr>
            <p:spPr>
              <a:xfrm>
                <a:off x="3687674" y="6889594"/>
                <a:ext cx="280035" cy="419100"/>
              </a:xfrm>
              <a:custGeom>
                <a:avLst/>
                <a:gdLst/>
                <a:ahLst/>
                <a:cxnLst/>
                <a:rect l="l" t="t" r="r" b="b"/>
                <a:pathLst>
                  <a:path w="280035" h="419100">
                    <a:moveTo>
                      <a:pt x="30586" y="419069"/>
                    </a:moveTo>
                    <a:lnTo>
                      <a:pt x="28563" y="417998"/>
                    </a:lnTo>
                    <a:lnTo>
                      <a:pt x="7847" y="392828"/>
                    </a:lnTo>
                    <a:lnTo>
                      <a:pt x="0" y="354024"/>
                    </a:lnTo>
                    <a:lnTo>
                      <a:pt x="3694" y="306922"/>
                    </a:lnTo>
                    <a:lnTo>
                      <a:pt x="17602" y="256859"/>
                    </a:lnTo>
                    <a:lnTo>
                      <a:pt x="40395" y="209168"/>
                    </a:lnTo>
                    <a:lnTo>
                      <a:pt x="65180" y="172721"/>
                    </a:lnTo>
                    <a:lnTo>
                      <a:pt x="98954" y="130484"/>
                    </a:lnTo>
                    <a:lnTo>
                      <a:pt x="138154" y="87275"/>
                    </a:lnTo>
                    <a:lnTo>
                      <a:pt x="179222" y="47913"/>
                    </a:lnTo>
                    <a:lnTo>
                      <a:pt x="218595" y="17215"/>
                    </a:lnTo>
                    <a:lnTo>
                      <a:pt x="252714" y="0"/>
                    </a:lnTo>
                    <a:lnTo>
                      <a:pt x="278019" y="1083"/>
                    </a:lnTo>
                    <a:lnTo>
                      <a:pt x="278629" y="1428"/>
                    </a:lnTo>
                    <a:lnTo>
                      <a:pt x="279851" y="2479"/>
                    </a:lnTo>
                    <a:lnTo>
                      <a:pt x="30586" y="419069"/>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9" name="object 36">
                <a:extLst>
                  <a:ext uri="{FF2B5EF4-FFF2-40B4-BE49-F238E27FC236}">
                    <a16:creationId xmlns:a16="http://schemas.microsoft.com/office/drawing/2014/main" id="{880B1258-E1C7-4325-BFFF-0820B9B98C82}"/>
                  </a:ext>
                </a:extLst>
              </p:cNvPr>
              <p:cNvSpPr/>
              <p:nvPr/>
            </p:nvSpPr>
            <p:spPr>
              <a:xfrm>
                <a:off x="4295584" y="6652481"/>
                <a:ext cx="37465" cy="764540"/>
              </a:xfrm>
              <a:custGeom>
                <a:avLst/>
                <a:gdLst/>
                <a:ahLst/>
                <a:cxnLst/>
                <a:rect l="l" t="t" r="r" b="b"/>
                <a:pathLst>
                  <a:path w="37464" h="764540">
                    <a:moveTo>
                      <a:pt x="18548" y="764066"/>
                    </a:moveTo>
                    <a:lnTo>
                      <a:pt x="11319" y="762597"/>
                    </a:lnTo>
                    <a:lnTo>
                      <a:pt x="5424" y="758594"/>
                    </a:lnTo>
                    <a:lnTo>
                      <a:pt x="1454" y="752661"/>
                    </a:lnTo>
                    <a:lnTo>
                      <a:pt x="0" y="745407"/>
                    </a:lnTo>
                    <a:lnTo>
                      <a:pt x="0" y="18640"/>
                    </a:lnTo>
                    <a:lnTo>
                      <a:pt x="1454" y="11372"/>
                    </a:lnTo>
                    <a:lnTo>
                      <a:pt x="5424" y="5448"/>
                    </a:lnTo>
                    <a:lnTo>
                      <a:pt x="11319" y="1460"/>
                    </a:lnTo>
                    <a:lnTo>
                      <a:pt x="18548" y="0"/>
                    </a:lnTo>
                    <a:lnTo>
                      <a:pt x="25806" y="1460"/>
                    </a:lnTo>
                    <a:lnTo>
                      <a:pt x="31725" y="5448"/>
                    </a:lnTo>
                    <a:lnTo>
                      <a:pt x="35712" y="11372"/>
                    </a:lnTo>
                    <a:lnTo>
                      <a:pt x="37174" y="18640"/>
                    </a:lnTo>
                    <a:lnTo>
                      <a:pt x="37174" y="745407"/>
                    </a:lnTo>
                    <a:lnTo>
                      <a:pt x="35712" y="752661"/>
                    </a:lnTo>
                    <a:lnTo>
                      <a:pt x="31725" y="758594"/>
                    </a:lnTo>
                    <a:lnTo>
                      <a:pt x="25806" y="762597"/>
                    </a:lnTo>
                    <a:lnTo>
                      <a:pt x="18548" y="764066"/>
                    </a:lnTo>
                    <a:close/>
                  </a:path>
                </a:pathLst>
              </a:custGeom>
              <a:solidFill>
                <a:srgbClr val="3B5840"/>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30" name="object 37">
                <a:extLst>
                  <a:ext uri="{FF2B5EF4-FFF2-40B4-BE49-F238E27FC236}">
                    <a16:creationId xmlns:a16="http://schemas.microsoft.com/office/drawing/2014/main" id="{D07357BD-4230-4B19-A5E3-4D08685E4815}"/>
                  </a:ext>
                </a:extLst>
              </p:cNvPr>
              <p:cNvPicPr/>
              <p:nvPr/>
            </p:nvPicPr>
            <p:blipFill>
              <a:blip r:embed="rId20" cstate="print"/>
              <a:stretch>
                <a:fillRect/>
              </a:stretch>
            </p:blipFill>
            <p:spPr>
              <a:xfrm>
                <a:off x="4261734" y="6938459"/>
                <a:ext cx="64608" cy="151987"/>
              </a:xfrm>
              <a:prstGeom prst="rect">
                <a:avLst/>
              </a:prstGeom>
            </p:spPr>
          </p:pic>
          <p:sp>
            <p:nvSpPr>
              <p:cNvPr id="31" name="object 38">
                <a:extLst>
                  <a:ext uri="{FF2B5EF4-FFF2-40B4-BE49-F238E27FC236}">
                    <a16:creationId xmlns:a16="http://schemas.microsoft.com/office/drawing/2014/main" id="{D54FE985-B98E-4DA3-A08C-65D4ECA68833}"/>
                  </a:ext>
                </a:extLst>
              </p:cNvPr>
              <p:cNvSpPr/>
              <p:nvPr/>
            </p:nvSpPr>
            <p:spPr>
              <a:xfrm>
                <a:off x="4023607" y="6551957"/>
                <a:ext cx="260985" cy="422275"/>
              </a:xfrm>
              <a:custGeom>
                <a:avLst/>
                <a:gdLst/>
                <a:ahLst/>
                <a:cxnLst/>
                <a:rect l="l" t="t" r="r" b="b"/>
                <a:pathLst>
                  <a:path w="260985" h="422275">
                    <a:moveTo>
                      <a:pt x="228821" y="421680"/>
                    </a:moveTo>
                    <a:lnTo>
                      <a:pt x="191326" y="409719"/>
                    </a:lnTo>
                    <a:lnTo>
                      <a:pt x="152198" y="384216"/>
                    </a:lnTo>
                    <a:lnTo>
                      <a:pt x="115325" y="348680"/>
                    </a:lnTo>
                    <a:lnTo>
                      <a:pt x="84599" y="306620"/>
                    </a:lnTo>
                    <a:lnTo>
                      <a:pt x="64513" y="268207"/>
                    </a:lnTo>
                    <a:lnTo>
                      <a:pt x="43560" y="219364"/>
                    </a:lnTo>
                    <a:lnTo>
                      <a:pt x="24189" y="165271"/>
                    </a:lnTo>
                    <a:lnTo>
                      <a:pt x="8852" y="111108"/>
                    </a:lnTo>
                    <a:lnTo>
                      <a:pt x="0" y="62055"/>
                    </a:lnTo>
                    <a:lnTo>
                      <a:pt x="81" y="23292"/>
                    </a:lnTo>
                    <a:lnTo>
                      <a:pt x="11548" y="0"/>
                    </a:lnTo>
                    <a:lnTo>
                      <a:pt x="260794" y="416589"/>
                    </a:lnTo>
                    <a:lnTo>
                      <a:pt x="228821" y="421680"/>
                    </a:lnTo>
                    <a:close/>
                  </a:path>
                </a:pathLst>
              </a:custGeom>
              <a:solidFill>
                <a:srgbClr val="45825C"/>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2" name="object 39">
                <a:extLst>
                  <a:ext uri="{FF2B5EF4-FFF2-40B4-BE49-F238E27FC236}">
                    <a16:creationId xmlns:a16="http://schemas.microsoft.com/office/drawing/2014/main" id="{25E03B36-A3FE-4FC3-A3A1-9B89D434D48F}"/>
                  </a:ext>
                </a:extLst>
              </p:cNvPr>
              <p:cNvSpPr/>
              <p:nvPr/>
            </p:nvSpPr>
            <p:spPr>
              <a:xfrm>
                <a:off x="4035156" y="6549453"/>
                <a:ext cx="280035" cy="419100"/>
              </a:xfrm>
              <a:custGeom>
                <a:avLst/>
                <a:gdLst/>
                <a:ahLst/>
                <a:cxnLst/>
                <a:rect l="l" t="t" r="r" b="b"/>
                <a:pathLst>
                  <a:path w="280035" h="419100">
                    <a:moveTo>
                      <a:pt x="249245" y="419094"/>
                    </a:moveTo>
                    <a:lnTo>
                      <a:pt x="0" y="2504"/>
                    </a:lnTo>
                    <a:lnTo>
                      <a:pt x="667" y="2007"/>
                    </a:lnTo>
                    <a:lnTo>
                      <a:pt x="1183" y="1491"/>
                    </a:lnTo>
                    <a:lnTo>
                      <a:pt x="1812" y="1070"/>
                    </a:lnTo>
                    <a:lnTo>
                      <a:pt x="27117" y="0"/>
                    </a:lnTo>
                    <a:lnTo>
                      <a:pt x="61238" y="17224"/>
                    </a:lnTo>
                    <a:lnTo>
                      <a:pt x="100617" y="47927"/>
                    </a:lnTo>
                    <a:lnTo>
                      <a:pt x="141694" y="87293"/>
                    </a:lnTo>
                    <a:lnTo>
                      <a:pt x="180912" y="130506"/>
                    </a:lnTo>
                    <a:lnTo>
                      <a:pt x="214711" y="172751"/>
                    </a:lnTo>
                    <a:lnTo>
                      <a:pt x="239532" y="209212"/>
                    </a:lnTo>
                    <a:lnTo>
                      <a:pt x="262278" y="256901"/>
                    </a:lnTo>
                    <a:lnTo>
                      <a:pt x="276158" y="306960"/>
                    </a:lnTo>
                    <a:lnTo>
                      <a:pt x="279838" y="354056"/>
                    </a:lnTo>
                    <a:lnTo>
                      <a:pt x="271985" y="392855"/>
                    </a:lnTo>
                    <a:lnTo>
                      <a:pt x="251268" y="418023"/>
                    </a:lnTo>
                    <a:lnTo>
                      <a:pt x="250600" y="418406"/>
                    </a:lnTo>
                    <a:lnTo>
                      <a:pt x="249856" y="418673"/>
                    </a:lnTo>
                    <a:lnTo>
                      <a:pt x="249245" y="419094"/>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3" name="object 40">
                <a:extLst>
                  <a:ext uri="{FF2B5EF4-FFF2-40B4-BE49-F238E27FC236}">
                    <a16:creationId xmlns:a16="http://schemas.microsoft.com/office/drawing/2014/main" id="{5EFC5304-54BE-42C9-9CF3-FD955153DAE6}"/>
                  </a:ext>
                </a:extLst>
              </p:cNvPr>
              <p:cNvSpPr/>
              <p:nvPr/>
            </p:nvSpPr>
            <p:spPr>
              <a:xfrm>
                <a:off x="4218431" y="6127758"/>
                <a:ext cx="97790" cy="585470"/>
              </a:xfrm>
              <a:custGeom>
                <a:avLst/>
                <a:gdLst/>
                <a:ahLst/>
                <a:cxnLst/>
                <a:rect l="l" t="t" r="r" b="b"/>
                <a:pathLst>
                  <a:path w="97789" h="585470">
                    <a:moveTo>
                      <a:pt x="97648" y="585290"/>
                    </a:moveTo>
                    <a:lnTo>
                      <a:pt x="49279" y="549546"/>
                    </a:lnTo>
                    <a:lnTo>
                      <a:pt x="29631" y="512117"/>
                    </a:lnTo>
                    <a:lnTo>
                      <a:pt x="14248" y="466309"/>
                    </a:lnTo>
                    <a:lnTo>
                      <a:pt x="4060" y="415617"/>
                    </a:lnTo>
                    <a:lnTo>
                      <a:pt x="0" y="363536"/>
                    </a:lnTo>
                    <a:lnTo>
                      <a:pt x="1320" y="318615"/>
                    </a:lnTo>
                    <a:lnTo>
                      <a:pt x="6102" y="264327"/>
                    </a:lnTo>
                    <a:lnTo>
                      <a:pt x="14031" y="205281"/>
                    </a:lnTo>
                    <a:lnTo>
                      <a:pt x="24791" y="146086"/>
                    </a:lnTo>
                    <a:lnTo>
                      <a:pt x="38067" y="91351"/>
                    </a:lnTo>
                    <a:lnTo>
                      <a:pt x="53545" y="45685"/>
                    </a:lnTo>
                    <a:lnTo>
                      <a:pt x="89843" y="0"/>
                    </a:lnTo>
                    <a:lnTo>
                      <a:pt x="97648" y="585290"/>
                    </a:lnTo>
                    <a:close/>
                  </a:path>
                </a:pathLst>
              </a:custGeom>
              <a:solidFill>
                <a:srgbClr val="BCD37B"/>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4" name="object 41">
                <a:extLst>
                  <a:ext uri="{FF2B5EF4-FFF2-40B4-BE49-F238E27FC236}">
                    <a16:creationId xmlns:a16="http://schemas.microsoft.com/office/drawing/2014/main" id="{651C2DED-CBA3-40E5-B9D3-5C3693169EFF}"/>
                  </a:ext>
                </a:extLst>
              </p:cNvPr>
              <p:cNvSpPr/>
              <p:nvPr/>
            </p:nvSpPr>
            <p:spPr>
              <a:xfrm>
                <a:off x="4308267" y="6127446"/>
                <a:ext cx="303530" cy="1002030"/>
              </a:xfrm>
              <a:custGeom>
                <a:avLst/>
                <a:gdLst/>
                <a:ahLst/>
                <a:cxnLst/>
                <a:rect l="l" t="t" r="r" b="b"/>
                <a:pathLst>
                  <a:path w="303529" h="1002029">
                    <a:moveTo>
                      <a:pt x="104190" y="361238"/>
                    </a:moveTo>
                    <a:lnTo>
                      <a:pt x="101625" y="315620"/>
                    </a:lnTo>
                    <a:lnTo>
                      <a:pt x="95250" y="260515"/>
                    </a:lnTo>
                    <a:lnTo>
                      <a:pt x="85509" y="200723"/>
                    </a:lnTo>
                    <a:lnTo>
                      <a:pt x="72872" y="141058"/>
                    </a:lnTo>
                    <a:lnTo>
                      <a:pt x="57785" y="86347"/>
                    </a:lnTo>
                    <a:lnTo>
                      <a:pt x="40703" y="41389"/>
                    </a:lnTo>
                    <a:lnTo>
                      <a:pt x="2362" y="0"/>
                    </a:lnTo>
                    <a:lnTo>
                      <a:pt x="1638" y="0"/>
                    </a:lnTo>
                    <a:lnTo>
                      <a:pt x="838" y="241"/>
                    </a:lnTo>
                    <a:lnTo>
                      <a:pt x="0" y="317"/>
                    </a:lnTo>
                    <a:lnTo>
                      <a:pt x="7810" y="585609"/>
                    </a:lnTo>
                    <a:lnTo>
                      <a:pt x="8585" y="585609"/>
                    </a:lnTo>
                    <a:lnTo>
                      <a:pt x="9309" y="585724"/>
                    </a:lnTo>
                    <a:lnTo>
                      <a:pt x="10121" y="585724"/>
                    </a:lnTo>
                    <a:lnTo>
                      <a:pt x="35788" y="576110"/>
                    </a:lnTo>
                    <a:lnTo>
                      <a:pt x="58635" y="550481"/>
                    </a:lnTo>
                    <a:lnTo>
                      <a:pt x="77774" y="512508"/>
                    </a:lnTo>
                    <a:lnTo>
                      <a:pt x="92341" y="465848"/>
                    </a:lnTo>
                    <a:lnTo>
                      <a:pt x="101434" y="414197"/>
                    </a:lnTo>
                    <a:lnTo>
                      <a:pt x="104190" y="361238"/>
                    </a:lnTo>
                    <a:close/>
                  </a:path>
                  <a:path w="303529" h="1002029">
                    <a:moveTo>
                      <a:pt x="303301" y="641908"/>
                    </a:moveTo>
                    <a:lnTo>
                      <a:pt x="303237" y="603161"/>
                    </a:lnTo>
                    <a:lnTo>
                      <a:pt x="291782" y="579869"/>
                    </a:lnTo>
                    <a:lnTo>
                      <a:pt x="42557" y="996403"/>
                    </a:lnTo>
                    <a:lnTo>
                      <a:pt x="74485" y="1001496"/>
                    </a:lnTo>
                    <a:lnTo>
                      <a:pt x="111963" y="989533"/>
                    </a:lnTo>
                    <a:lnTo>
                      <a:pt x="151079" y="964018"/>
                    </a:lnTo>
                    <a:lnTo>
                      <a:pt x="187947" y="928484"/>
                    </a:lnTo>
                    <a:lnTo>
                      <a:pt x="218694" y="886460"/>
                    </a:lnTo>
                    <a:lnTo>
                      <a:pt x="238785" y="848042"/>
                    </a:lnTo>
                    <a:lnTo>
                      <a:pt x="259753" y="799198"/>
                    </a:lnTo>
                    <a:lnTo>
                      <a:pt x="279120" y="745109"/>
                    </a:lnTo>
                    <a:lnTo>
                      <a:pt x="294449" y="690956"/>
                    </a:lnTo>
                    <a:lnTo>
                      <a:pt x="303301" y="641908"/>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5" name="object 42">
                <a:extLst>
                  <a:ext uri="{FF2B5EF4-FFF2-40B4-BE49-F238E27FC236}">
                    <a16:creationId xmlns:a16="http://schemas.microsoft.com/office/drawing/2014/main" id="{D9060B76-A43A-4945-A9AD-8BD1691A008A}"/>
                  </a:ext>
                </a:extLst>
              </p:cNvPr>
              <p:cNvSpPr/>
              <p:nvPr/>
            </p:nvSpPr>
            <p:spPr>
              <a:xfrm>
                <a:off x="4320169" y="6704727"/>
                <a:ext cx="280035" cy="419734"/>
              </a:xfrm>
              <a:custGeom>
                <a:avLst/>
                <a:gdLst/>
                <a:ahLst/>
                <a:cxnLst/>
                <a:rect l="l" t="t" r="r" b="b"/>
                <a:pathLst>
                  <a:path w="280035" h="419734">
                    <a:moveTo>
                      <a:pt x="30661" y="419118"/>
                    </a:moveTo>
                    <a:lnTo>
                      <a:pt x="29955" y="418736"/>
                    </a:lnTo>
                    <a:lnTo>
                      <a:pt x="28504" y="418105"/>
                    </a:lnTo>
                    <a:lnTo>
                      <a:pt x="7830" y="392924"/>
                    </a:lnTo>
                    <a:lnTo>
                      <a:pt x="0" y="354111"/>
                    </a:lnTo>
                    <a:lnTo>
                      <a:pt x="3691" y="306995"/>
                    </a:lnTo>
                    <a:lnTo>
                      <a:pt x="17584" y="256907"/>
                    </a:lnTo>
                    <a:lnTo>
                      <a:pt x="40355" y="209179"/>
                    </a:lnTo>
                    <a:lnTo>
                      <a:pt x="65143" y="172738"/>
                    </a:lnTo>
                    <a:lnTo>
                      <a:pt x="98921" y="130503"/>
                    </a:lnTo>
                    <a:lnTo>
                      <a:pt x="138126" y="87293"/>
                    </a:lnTo>
                    <a:lnTo>
                      <a:pt x="179198" y="47927"/>
                    </a:lnTo>
                    <a:lnTo>
                      <a:pt x="218572" y="17223"/>
                    </a:lnTo>
                    <a:lnTo>
                      <a:pt x="252686" y="0"/>
                    </a:lnTo>
                    <a:lnTo>
                      <a:pt x="277979" y="1075"/>
                    </a:lnTo>
                    <a:lnTo>
                      <a:pt x="278685" y="1496"/>
                    </a:lnTo>
                    <a:lnTo>
                      <a:pt x="279257" y="2089"/>
                    </a:lnTo>
                    <a:lnTo>
                      <a:pt x="279887" y="2586"/>
                    </a:lnTo>
                    <a:lnTo>
                      <a:pt x="30661" y="419118"/>
                    </a:lnTo>
                    <a:close/>
                  </a:path>
                </a:pathLst>
              </a:custGeom>
              <a:solidFill>
                <a:srgbClr val="BCD37B"/>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6" name="object 43">
                <a:extLst>
                  <a:ext uri="{FF2B5EF4-FFF2-40B4-BE49-F238E27FC236}">
                    <a16:creationId xmlns:a16="http://schemas.microsoft.com/office/drawing/2014/main" id="{CA0E043C-1DB7-4CAA-8DBC-0B67A75A24E8}"/>
                  </a:ext>
                </a:extLst>
              </p:cNvPr>
              <p:cNvSpPr/>
              <p:nvPr/>
            </p:nvSpPr>
            <p:spPr>
              <a:xfrm>
                <a:off x="4724287" y="6676208"/>
                <a:ext cx="260985" cy="422275"/>
              </a:xfrm>
              <a:custGeom>
                <a:avLst/>
                <a:gdLst/>
                <a:ahLst/>
                <a:cxnLst/>
                <a:rect l="l" t="t" r="r" b="b"/>
                <a:pathLst>
                  <a:path w="260985" h="422275">
                    <a:moveTo>
                      <a:pt x="228824" y="421671"/>
                    </a:moveTo>
                    <a:lnTo>
                      <a:pt x="191339" y="409691"/>
                    </a:lnTo>
                    <a:lnTo>
                      <a:pt x="152208" y="384171"/>
                    </a:lnTo>
                    <a:lnTo>
                      <a:pt x="115323" y="348634"/>
                    </a:lnTo>
                    <a:lnTo>
                      <a:pt x="84576" y="306601"/>
                    </a:lnTo>
                    <a:lnTo>
                      <a:pt x="64492" y="268206"/>
                    </a:lnTo>
                    <a:lnTo>
                      <a:pt x="43542" y="219370"/>
                    </a:lnTo>
                    <a:lnTo>
                      <a:pt x="24176" y="165277"/>
                    </a:lnTo>
                    <a:lnTo>
                      <a:pt x="8845" y="111110"/>
                    </a:lnTo>
                    <a:lnTo>
                      <a:pt x="0" y="62053"/>
                    </a:lnTo>
                    <a:lnTo>
                      <a:pt x="89" y="23288"/>
                    </a:lnTo>
                    <a:lnTo>
                      <a:pt x="11564" y="0"/>
                    </a:lnTo>
                    <a:lnTo>
                      <a:pt x="260771" y="416589"/>
                    </a:lnTo>
                    <a:lnTo>
                      <a:pt x="228824" y="421671"/>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7" name="object 44">
                <a:extLst>
                  <a:ext uri="{FF2B5EF4-FFF2-40B4-BE49-F238E27FC236}">
                    <a16:creationId xmlns:a16="http://schemas.microsoft.com/office/drawing/2014/main" id="{5FB9C6D9-0102-4105-BFCF-C7CDA35E2E4D}"/>
                  </a:ext>
                </a:extLst>
              </p:cNvPr>
              <p:cNvSpPr/>
              <p:nvPr/>
            </p:nvSpPr>
            <p:spPr>
              <a:xfrm>
                <a:off x="4735852" y="6673690"/>
                <a:ext cx="280035" cy="419734"/>
              </a:xfrm>
              <a:custGeom>
                <a:avLst/>
                <a:gdLst/>
                <a:ahLst/>
                <a:cxnLst/>
                <a:rect l="l" t="t" r="r" b="b"/>
                <a:pathLst>
                  <a:path w="280035" h="419734">
                    <a:moveTo>
                      <a:pt x="249207" y="419107"/>
                    </a:moveTo>
                    <a:lnTo>
                      <a:pt x="0" y="2517"/>
                    </a:lnTo>
                    <a:lnTo>
                      <a:pt x="629" y="2097"/>
                    </a:lnTo>
                    <a:lnTo>
                      <a:pt x="1164" y="1466"/>
                    </a:lnTo>
                    <a:lnTo>
                      <a:pt x="1870" y="1064"/>
                    </a:lnTo>
                    <a:lnTo>
                      <a:pt x="27142" y="0"/>
                    </a:lnTo>
                    <a:lnTo>
                      <a:pt x="61244" y="17226"/>
                    </a:lnTo>
                    <a:lnTo>
                      <a:pt x="100613" y="47927"/>
                    </a:lnTo>
                    <a:lnTo>
                      <a:pt x="141684" y="87289"/>
                    </a:lnTo>
                    <a:lnTo>
                      <a:pt x="180894" y="130497"/>
                    </a:lnTo>
                    <a:lnTo>
                      <a:pt x="214679" y="172734"/>
                    </a:lnTo>
                    <a:lnTo>
                      <a:pt x="239474" y="209187"/>
                    </a:lnTo>
                    <a:lnTo>
                      <a:pt x="262256" y="256892"/>
                    </a:lnTo>
                    <a:lnTo>
                      <a:pt x="276152" y="306958"/>
                    </a:lnTo>
                    <a:lnTo>
                      <a:pt x="279835" y="354054"/>
                    </a:lnTo>
                    <a:lnTo>
                      <a:pt x="271977" y="392850"/>
                    </a:lnTo>
                    <a:lnTo>
                      <a:pt x="251249" y="418017"/>
                    </a:lnTo>
                    <a:lnTo>
                      <a:pt x="250657" y="418438"/>
                    </a:lnTo>
                    <a:lnTo>
                      <a:pt x="249875" y="418686"/>
                    </a:lnTo>
                    <a:lnTo>
                      <a:pt x="249207" y="419107"/>
                    </a:lnTo>
                    <a:close/>
                  </a:path>
                </a:pathLst>
              </a:custGeom>
              <a:solidFill>
                <a:srgbClr val="BCD37B"/>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8" name="object 45">
                <a:extLst>
                  <a:ext uri="{FF2B5EF4-FFF2-40B4-BE49-F238E27FC236}">
                    <a16:creationId xmlns:a16="http://schemas.microsoft.com/office/drawing/2014/main" id="{DB36469E-5B68-477E-A4B5-3A956CEF47A5}"/>
                  </a:ext>
                </a:extLst>
              </p:cNvPr>
              <p:cNvSpPr/>
              <p:nvPr/>
            </p:nvSpPr>
            <p:spPr>
              <a:xfrm>
                <a:off x="5051507" y="6831526"/>
                <a:ext cx="260985" cy="422275"/>
              </a:xfrm>
              <a:custGeom>
                <a:avLst/>
                <a:gdLst/>
                <a:ahLst/>
                <a:cxnLst/>
                <a:rect l="l" t="t" r="r" b="b"/>
                <a:pathLst>
                  <a:path w="260985" h="422275">
                    <a:moveTo>
                      <a:pt x="31927" y="421679"/>
                    </a:moveTo>
                    <a:lnTo>
                      <a:pt x="0" y="416608"/>
                    </a:lnTo>
                    <a:lnTo>
                      <a:pt x="249264" y="0"/>
                    </a:lnTo>
                    <a:lnTo>
                      <a:pt x="260695" y="23292"/>
                    </a:lnTo>
                    <a:lnTo>
                      <a:pt x="260760" y="62055"/>
                    </a:lnTo>
                    <a:lnTo>
                      <a:pt x="251904" y="111108"/>
                    </a:lnTo>
                    <a:lnTo>
                      <a:pt x="236569" y="165271"/>
                    </a:lnTo>
                    <a:lnTo>
                      <a:pt x="217198" y="219364"/>
                    </a:lnTo>
                    <a:lnTo>
                      <a:pt x="196233" y="268207"/>
                    </a:lnTo>
                    <a:lnTo>
                      <a:pt x="176118" y="306620"/>
                    </a:lnTo>
                    <a:lnTo>
                      <a:pt x="145390" y="348636"/>
                    </a:lnTo>
                    <a:lnTo>
                      <a:pt x="108519" y="384168"/>
                    </a:lnTo>
                    <a:lnTo>
                      <a:pt x="69399" y="409690"/>
                    </a:lnTo>
                    <a:lnTo>
                      <a:pt x="31927" y="421679"/>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9" name="object 46">
                <a:extLst>
                  <a:ext uri="{FF2B5EF4-FFF2-40B4-BE49-F238E27FC236}">
                    <a16:creationId xmlns:a16="http://schemas.microsoft.com/office/drawing/2014/main" id="{7E52B428-5CD4-48E1-8BB3-7FB35F56285B}"/>
                  </a:ext>
                </a:extLst>
              </p:cNvPr>
              <p:cNvSpPr/>
              <p:nvPr/>
            </p:nvSpPr>
            <p:spPr>
              <a:xfrm>
                <a:off x="5020873" y="6828973"/>
                <a:ext cx="280035" cy="419734"/>
              </a:xfrm>
              <a:custGeom>
                <a:avLst/>
                <a:gdLst/>
                <a:ahLst/>
                <a:cxnLst/>
                <a:rect l="l" t="t" r="r" b="b"/>
                <a:pathLst>
                  <a:path w="280035" h="419734">
                    <a:moveTo>
                      <a:pt x="30634" y="419161"/>
                    </a:moveTo>
                    <a:lnTo>
                      <a:pt x="29927" y="418721"/>
                    </a:lnTo>
                    <a:lnTo>
                      <a:pt x="29221" y="418454"/>
                    </a:lnTo>
                    <a:lnTo>
                      <a:pt x="28477" y="417976"/>
                    </a:lnTo>
                    <a:lnTo>
                      <a:pt x="7816" y="392854"/>
                    </a:lnTo>
                    <a:lnTo>
                      <a:pt x="0" y="354083"/>
                    </a:lnTo>
                    <a:lnTo>
                      <a:pt x="3703" y="307002"/>
                    </a:lnTo>
                    <a:lnTo>
                      <a:pt x="17600" y="256948"/>
                    </a:lnTo>
                    <a:lnTo>
                      <a:pt x="40366" y="209260"/>
                    </a:lnTo>
                    <a:lnTo>
                      <a:pt x="65146" y="172795"/>
                    </a:lnTo>
                    <a:lnTo>
                      <a:pt x="98916" y="130540"/>
                    </a:lnTo>
                    <a:lnTo>
                      <a:pt x="138116" y="87314"/>
                    </a:lnTo>
                    <a:lnTo>
                      <a:pt x="179183" y="47936"/>
                    </a:lnTo>
                    <a:lnTo>
                      <a:pt x="218556" y="17224"/>
                    </a:lnTo>
                    <a:lnTo>
                      <a:pt x="252672" y="0"/>
                    </a:lnTo>
                    <a:lnTo>
                      <a:pt x="277971" y="1080"/>
                    </a:lnTo>
                    <a:lnTo>
                      <a:pt x="278639" y="1501"/>
                    </a:lnTo>
                    <a:lnTo>
                      <a:pt x="279898" y="2552"/>
                    </a:lnTo>
                    <a:lnTo>
                      <a:pt x="30634" y="419161"/>
                    </a:lnTo>
                    <a:close/>
                  </a:path>
                </a:pathLst>
              </a:custGeom>
              <a:solidFill>
                <a:srgbClr val="BCD37B"/>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0" name="object 47">
                <a:extLst>
                  <a:ext uri="{FF2B5EF4-FFF2-40B4-BE49-F238E27FC236}">
                    <a16:creationId xmlns:a16="http://schemas.microsoft.com/office/drawing/2014/main" id="{DEE6C0CA-A455-4D68-9C99-47C3176FF925}"/>
                  </a:ext>
                </a:extLst>
              </p:cNvPr>
              <p:cNvSpPr/>
              <p:nvPr/>
            </p:nvSpPr>
            <p:spPr>
              <a:xfrm>
                <a:off x="4587996" y="6077764"/>
                <a:ext cx="397510" cy="570230"/>
              </a:xfrm>
              <a:custGeom>
                <a:avLst/>
                <a:gdLst/>
                <a:ahLst/>
                <a:cxnLst/>
                <a:rect l="l" t="t" r="r" b="b"/>
                <a:pathLst>
                  <a:path w="397510" h="570229">
                    <a:moveTo>
                      <a:pt x="365116" y="569694"/>
                    </a:moveTo>
                    <a:lnTo>
                      <a:pt x="327631" y="557734"/>
                    </a:lnTo>
                    <a:lnTo>
                      <a:pt x="288500" y="532243"/>
                    </a:lnTo>
                    <a:lnTo>
                      <a:pt x="251615" y="496736"/>
                    </a:lnTo>
                    <a:lnTo>
                      <a:pt x="220868" y="454731"/>
                    </a:lnTo>
                    <a:lnTo>
                      <a:pt x="179633" y="379822"/>
                    </a:lnTo>
                    <a:lnTo>
                      <a:pt x="151045" y="325288"/>
                    </a:lnTo>
                    <a:lnTo>
                      <a:pt x="119971" y="264729"/>
                    </a:lnTo>
                    <a:lnTo>
                      <a:pt x="88529" y="202165"/>
                    </a:lnTo>
                    <a:lnTo>
                      <a:pt x="58839" y="141617"/>
                    </a:lnTo>
                    <a:lnTo>
                      <a:pt x="33022" y="87105"/>
                    </a:lnTo>
                    <a:lnTo>
                      <a:pt x="13196" y="42652"/>
                    </a:lnTo>
                    <a:lnTo>
                      <a:pt x="0" y="0"/>
                    </a:lnTo>
                    <a:lnTo>
                      <a:pt x="397063" y="564604"/>
                    </a:lnTo>
                    <a:lnTo>
                      <a:pt x="365116" y="569694"/>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1" name="object 48">
                <a:extLst>
                  <a:ext uri="{FF2B5EF4-FFF2-40B4-BE49-F238E27FC236}">
                    <a16:creationId xmlns:a16="http://schemas.microsoft.com/office/drawing/2014/main" id="{F346108D-D5C9-41BF-95AB-AB1D07863732}"/>
                  </a:ext>
                </a:extLst>
              </p:cNvPr>
              <p:cNvSpPr/>
              <p:nvPr/>
            </p:nvSpPr>
            <p:spPr>
              <a:xfrm>
                <a:off x="4587996" y="6076349"/>
                <a:ext cx="427990" cy="566420"/>
              </a:xfrm>
              <a:custGeom>
                <a:avLst/>
                <a:gdLst/>
                <a:ahLst/>
                <a:cxnLst/>
                <a:rect l="l" t="t" r="r" b="b"/>
                <a:pathLst>
                  <a:path w="427989" h="566420">
                    <a:moveTo>
                      <a:pt x="397063" y="566019"/>
                    </a:moveTo>
                    <a:lnTo>
                      <a:pt x="0" y="1414"/>
                    </a:lnTo>
                    <a:lnTo>
                      <a:pt x="667" y="917"/>
                    </a:lnTo>
                    <a:lnTo>
                      <a:pt x="1221" y="382"/>
                    </a:lnTo>
                    <a:lnTo>
                      <a:pt x="48673" y="14900"/>
                    </a:lnTo>
                    <a:lnTo>
                      <a:pt x="84940" y="40964"/>
                    </a:lnTo>
                    <a:lnTo>
                      <a:pt x="126797" y="76001"/>
                    </a:lnTo>
                    <a:lnTo>
                      <a:pt x="171994" y="117436"/>
                    </a:lnTo>
                    <a:lnTo>
                      <a:pt x="218281" y="162693"/>
                    </a:lnTo>
                    <a:lnTo>
                      <a:pt x="263409" y="209195"/>
                    </a:lnTo>
                    <a:lnTo>
                      <a:pt x="305128" y="254367"/>
                    </a:lnTo>
                    <a:lnTo>
                      <a:pt x="341188" y="295632"/>
                    </a:lnTo>
                    <a:lnTo>
                      <a:pt x="369339" y="330414"/>
                    </a:lnTo>
                    <a:lnTo>
                      <a:pt x="410112" y="403833"/>
                    </a:lnTo>
                    <a:lnTo>
                      <a:pt x="424009" y="453892"/>
                    </a:lnTo>
                    <a:lnTo>
                      <a:pt x="427692" y="500982"/>
                    </a:lnTo>
                    <a:lnTo>
                      <a:pt x="419833" y="539771"/>
                    </a:lnTo>
                    <a:lnTo>
                      <a:pt x="399105" y="564929"/>
                    </a:lnTo>
                    <a:lnTo>
                      <a:pt x="398514" y="565350"/>
                    </a:lnTo>
                    <a:lnTo>
                      <a:pt x="397063" y="566019"/>
                    </a:lnTo>
                    <a:close/>
                  </a:path>
                </a:pathLst>
              </a:custGeom>
              <a:solidFill>
                <a:srgbClr val="BCD37B"/>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2" name="object 49">
                <a:extLst>
                  <a:ext uri="{FF2B5EF4-FFF2-40B4-BE49-F238E27FC236}">
                    <a16:creationId xmlns:a16="http://schemas.microsoft.com/office/drawing/2014/main" id="{6E503F92-9BE1-42D2-BDD8-E25037ED7F13}"/>
                  </a:ext>
                </a:extLst>
              </p:cNvPr>
              <p:cNvSpPr/>
              <p:nvPr/>
            </p:nvSpPr>
            <p:spPr>
              <a:xfrm>
                <a:off x="5051507" y="6085048"/>
                <a:ext cx="374015" cy="718185"/>
              </a:xfrm>
              <a:custGeom>
                <a:avLst/>
                <a:gdLst/>
                <a:ahLst/>
                <a:cxnLst/>
                <a:rect l="l" t="t" r="r" b="b"/>
                <a:pathLst>
                  <a:path w="374014" h="718184">
                    <a:moveTo>
                      <a:pt x="31927" y="717748"/>
                    </a:moveTo>
                    <a:lnTo>
                      <a:pt x="0" y="712676"/>
                    </a:lnTo>
                    <a:lnTo>
                      <a:pt x="370538" y="0"/>
                    </a:lnTo>
                    <a:lnTo>
                      <a:pt x="373681" y="12206"/>
                    </a:lnTo>
                    <a:lnTo>
                      <a:pt x="361535" y="79244"/>
                    </a:lnTo>
                    <a:lnTo>
                      <a:pt x="348122" y="128965"/>
                    </a:lnTo>
                    <a:lnTo>
                      <a:pt x="331066" y="186082"/>
                    </a:lnTo>
                    <a:lnTo>
                      <a:pt x="311308" y="248040"/>
                    </a:lnTo>
                    <a:lnTo>
                      <a:pt x="289783" y="312284"/>
                    </a:lnTo>
                    <a:lnTo>
                      <a:pt x="267432" y="376259"/>
                    </a:lnTo>
                    <a:lnTo>
                      <a:pt x="245193" y="437411"/>
                    </a:lnTo>
                    <a:lnTo>
                      <a:pt x="224003" y="493184"/>
                    </a:lnTo>
                    <a:lnTo>
                      <a:pt x="204802" y="541025"/>
                    </a:lnTo>
                    <a:lnTo>
                      <a:pt x="188528" y="578378"/>
                    </a:lnTo>
                    <a:lnTo>
                      <a:pt x="145390" y="644711"/>
                    </a:lnTo>
                    <a:lnTo>
                      <a:pt x="108519" y="680244"/>
                    </a:lnTo>
                    <a:lnTo>
                      <a:pt x="69399" y="705763"/>
                    </a:lnTo>
                    <a:lnTo>
                      <a:pt x="31927" y="717748"/>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3" name="object 50">
                <a:extLst>
                  <a:ext uri="{FF2B5EF4-FFF2-40B4-BE49-F238E27FC236}">
                    <a16:creationId xmlns:a16="http://schemas.microsoft.com/office/drawing/2014/main" id="{F8F60C8B-D482-4175-B8B9-23D9317F3931}"/>
                  </a:ext>
                </a:extLst>
              </p:cNvPr>
              <p:cNvSpPr/>
              <p:nvPr/>
            </p:nvSpPr>
            <p:spPr>
              <a:xfrm>
                <a:off x="5020873" y="6083633"/>
                <a:ext cx="401320" cy="714375"/>
              </a:xfrm>
              <a:custGeom>
                <a:avLst/>
                <a:gdLst/>
                <a:ahLst/>
                <a:cxnLst/>
                <a:rect l="l" t="t" r="r" b="b"/>
                <a:pathLst>
                  <a:path w="401320" h="714375">
                    <a:moveTo>
                      <a:pt x="30634" y="714091"/>
                    </a:moveTo>
                    <a:lnTo>
                      <a:pt x="28477" y="712982"/>
                    </a:lnTo>
                    <a:lnTo>
                      <a:pt x="7816" y="687815"/>
                    </a:lnTo>
                    <a:lnTo>
                      <a:pt x="0" y="649021"/>
                    </a:lnTo>
                    <a:lnTo>
                      <a:pt x="3703" y="601931"/>
                    </a:lnTo>
                    <a:lnTo>
                      <a:pt x="17600" y="551876"/>
                    </a:lnTo>
                    <a:lnTo>
                      <a:pt x="40366" y="504190"/>
                    </a:lnTo>
                    <a:lnTo>
                      <a:pt x="75200" y="445756"/>
                    </a:lnTo>
                    <a:lnTo>
                      <a:pt x="101491" y="402084"/>
                    </a:lnTo>
                    <a:lnTo>
                      <a:pt x="132072" y="351934"/>
                    </a:lnTo>
                    <a:lnTo>
                      <a:pt x="165726" y="297676"/>
                    </a:lnTo>
                    <a:lnTo>
                      <a:pt x="201233" y="241678"/>
                    </a:lnTo>
                    <a:lnTo>
                      <a:pt x="237377" y="186310"/>
                    </a:lnTo>
                    <a:lnTo>
                      <a:pt x="272936" y="133941"/>
                    </a:lnTo>
                    <a:lnTo>
                      <a:pt x="306695" y="86939"/>
                    </a:lnTo>
                    <a:lnTo>
                      <a:pt x="337433" y="47676"/>
                    </a:lnTo>
                    <a:lnTo>
                      <a:pt x="363932" y="18518"/>
                    </a:lnTo>
                    <a:lnTo>
                      <a:pt x="399340" y="0"/>
                    </a:lnTo>
                    <a:lnTo>
                      <a:pt x="399969" y="420"/>
                    </a:lnTo>
                    <a:lnTo>
                      <a:pt x="400542" y="994"/>
                    </a:lnTo>
                    <a:lnTo>
                      <a:pt x="401172" y="1414"/>
                    </a:lnTo>
                    <a:lnTo>
                      <a:pt x="30634" y="714091"/>
                    </a:lnTo>
                    <a:close/>
                  </a:path>
                </a:pathLst>
              </a:custGeom>
              <a:solidFill>
                <a:srgbClr val="BCD37B"/>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4" name="object 51">
                <a:extLst>
                  <a:ext uri="{FF2B5EF4-FFF2-40B4-BE49-F238E27FC236}">
                    <a16:creationId xmlns:a16="http://schemas.microsoft.com/office/drawing/2014/main" id="{5154A886-3869-4B7E-B12F-C570520BD7E8}"/>
                  </a:ext>
                </a:extLst>
              </p:cNvPr>
              <p:cNvSpPr/>
              <p:nvPr/>
            </p:nvSpPr>
            <p:spPr>
              <a:xfrm>
                <a:off x="4895845" y="4783563"/>
                <a:ext cx="99695" cy="895350"/>
              </a:xfrm>
              <a:custGeom>
                <a:avLst/>
                <a:gdLst/>
                <a:ahLst/>
                <a:cxnLst/>
                <a:rect l="l" t="t" r="r" b="b"/>
                <a:pathLst>
                  <a:path w="99695" h="895350">
                    <a:moveTo>
                      <a:pt x="99194" y="895008"/>
                    </a:moveTo>
                    <a:lnTo>
                      <a:pt x="61805" y="862247"/>
                    </a:lnTo>
                    <a:lnTo>
                      <a:pt x="45248" y="827184"/>
                    </a:lnTo>
                    <a:lnTo>
                      <a:pt x="30654" y="782673"/>
                    </a:lnTo>
                    <a:lnTo>
                      <a:pt x="18429" y="730970"/>
                    </a:lnTo>
                    <a:lnTo>
                      <a:pt x="8975" y="674329"/>
                    </a:lnTo>
                    <a:lnTo>
                      <a:pt x="2697" y="615005"/>
                    </a:lnTo>
                    <a:lnTo>
                      <a:pt x="0" y="555255"/>
                    </a:lnTo>
                    <a:lnTo>
                      <a:pt x="290" y="511399"/>
                    </a:lnTo>
                    <a:lnTo>
                      <a:pt x="2128" y="460145"/>
                    </a:lnTo>
                    <a:lnTo>
                      <a:pt x="5430" y="403579"/>
                    </a:lnTo>
                    <a:lnTo>
                      <a:pt x="10114" y="343791"/>
                    </a:lnTo>
                    <a:lnTo>
                      <a:pt x="16095" y="282867"/>
                    </a:lnTo>
                    <a:lnTo>
                      <a:pt x="23293" y="222896"/>
                    </a:lnTo>
                    <a:lnTo>
                      <a:pt x="31623" y="165966"/>
                    </a:lnTo>
                    <a:lnTo>
                      <a:pt x="41003" y="114164"/>
                    </a:lnTo>
                    <a:lnTo>
                      <a:pt x="51350" y="69579"/>
                    </a:lnTo>
                    <a:lnTo>
                      <a:pt x="74612" y="10408"/>
                    </a:lnTo>
                    <a:lnTo>
                      <a:pt x="87362" y="0"/>
                    </a:lnTo>
                    <a:lnTo>
                      <a:pt x="99194" y="895008"/>
                    </a:lnTo>
                    <a:close/>
                  </a:path>
                </a:pathLst>
              </a:custGeom>
              <a:solidFill>
                <a:srgbClr val="DE991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5" name="object 52">
                <a:extLst>
                  <a:ext uri="{FF2B5EF4-FFF2-40B4-BE49-F238E27FC236}">
                    <a16:creationId xmlns:a16="http://schemas.microsoft.com/office/drawing/2014/main" id="{5FA7F7C6-35B0-41A8-927A-04795743B187}"/>
                  </a:ext>
                </a:extLst>
              </p:cNvPr>
              <p:cNvSpPr/>
              <p:nvPr/>
            </p:nvSpPr>
            <p:spPr>
              <a:xfrm>
                <a:off x="4983208" y="4782970"/>
                <a:ext cx="107314" cy="895985"/>
              </a:xfrm>
              <a:custGeom>
                <a:avLst/>
                <a:gdLst/>
                <a:ahLst/>
                <a:cxnLst/>
                <a:rect l="l" t="t" r="r" b="b"/>
                <a:pathLst>
                  <a:path w="107314" h="895985">
                    <a:moveTo>
                      <a:pt x="14140" y="895868"/>
                    </a:moveTo>
                    <a:lnTo>
                      <a:pt x="13472" y="895868"/>
                    </a:lnTo>
                    <a:lnTo>
                      <a:pt x="11831" y="895601"/>
                    </a:lnTo>
                    <a:lnTo>
                      <a:pt x="0" y="592"/>
                    </a:lnTo>
                    <a:lnTo>
                      <a:pt x="782" y="439"/>
                    </a:lnTo>
                    <a:lnTo>
                      <a:pt x="1564" y="0"/>
                    </a:lnTo>
                    <a:lnTo>
                      <a:pt x="2366" y="0"/>
                    </a:lnTo>
                    <a:lnTo>
                      <a:pt x="15627" y="7691"/>
                    </a:lnTo>
                    <a:lnTo>
                      <a:pt x="40963" y="63654"/>
                    </a:lnTo>
                    <a:lnTo>
                      <a:pt x="52748" y="107564"/>
                    </a:lnTo>
                    <a:lnTo>
                      <a:pt x="63751" y="159185"/>
                    </a:lnTo>
                    <a:lnTo>
                      <a:pt x="73828" y="216336"/>
                    </a:lnTo>
                    <a:lnTo>
                      <a:pt x="82833" y="276837"/>
                    </a:lnTo>
                    <a:lnTo>
                      <a:pt x="90623" y="338506"/>
                    </a:lnTo>
                    <a:lnTo>
                      <a:pt x="97053" y="399162"/>
                    </a:lnTo>
                    <a:lnTo>
                      <a:pt x="101977" y="456625"/>
                    </a:lnTo>
                    <a:lnTo>
                      <a:pt x="105252" y="508714"/>
                    </a:lnTo>
                    <a:lnTo>
                      <a:pt x="106732" y="553248"/>
                    </a:lnTo>
                    <a:lnTo>
                      <a:pt x="105550" y="613948"/>
                    </a:lnTo>
                    <a:lnTo>
                      <a:pt x="100683" y="674283"/>
                    </a:lnTo>
                    <a:lnTo>
                      <a:pt x="92488" y="731881"/>
                    </a:lnTo>
                    <a:lnTo>
                      <a:pt x="81325" y="784372"/>
                    </a:lnTo>
                    <a:lnTo>
                      <a:pt x="67550" y="829387"/>
                    </a:lnTo>
                    <a:lnTo>
                      <a:pt x="51523" y="864555"/>
                    </a:lnTo>
                    <a:lnTo>
                      <a:pt x="33600" y="887505"/>
                    </a:lnTo>
                    <a:lnTo>
                      <a:pt x="14140" y="895868"/>
                    </a:lnTo>
                    <a:close/>
                  </a:path>
                </a:pathLst>
              </a:custGeom>
              <a:solidFill>
                <a:srgbClr val="F6B54D"/>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6" name="object 53">
                <a:extLst>
                  <a:ext uri="{FF2B5EF4-FFF2-40B4-BE49-F238E27FC236}">
                    <a16:creationId xmlns:a16="http://schemas.microsoft.com/office/drawing/2014/main" id="{D5D27A26-C66F-4915-8248-26F429A5F329}"/>
                  </a:ext>
                </a:extLst>
              </p:cNvPr>
              <p:cNvSpPr/>
              <p:nvPr/>
            </p:nvSpPr>
            <p:spPr>
              <a:xfrm>
                <a:off x="4774934" y="5379101"/>
                <a:ext cx="254635" cy="364490"/>
              </a:xfrm>
              <a:custGeom>
                <a:avLst/>
                <a:gdLst/>
                <a:ahLst/>
                <a:cxnLst/>
                <a:rect l="l" t="t" r="r" b="b"/>
                <a:pathLst>
                  <a:path w="254635" h="364489">
                    <a:moveTo>
                      <a:pt x="228343" y="364435"/>
                    </a:moveTo>
                    <a:lnTo>
                      <a:pt x="166967" y="324800"/>
                    </a:lnTo>
                    <a:lnTo>
                      <a:pt x="141597" y="291708"/>
                    </a:lnTo>
                    <a:lnTo>
                      <a:pt x="99570" y="213933"/>
                    </a:lnTo>
                    <a:lnTo>
                      <a:pt x="71101" y="158337"/>
                    </a:lnTo>
                    <a:lnTo>
                      <a:pt x="42946" y="101627"/>
                    </a:lnTo>
                    <a:lnTo>
                      <a:pt x="19068" y="51321"/>
                    </a:lnTo>
                    <a:lnTo>
                      <a:pt x="3432" y="14939"/>
                    </a:lnTo>
                    <a:lnTo>
                      <a:pt x="0" y="0"/>
                    </a:lnTo>
                    <a:lnTo>
                      <a:pt x="254626" y="362178"/>
                    </a:lnTo>
                    <a:lnTo>
                      <a:pt x="228343" y="364435"/>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7" name="object 54">
                <a:extLst>
                  <a:ext uri="{FF2B5EF4-FFF2-40B4-BE49-F238E27FC236}">
                    <a16:creationId xmlns:a16="http://schemas.microsoft.com/office/drawing/2014/main" id="{CD9DFCE8-20E5-47F5-A87E-778E861D705A}"/>
                  </a:ext>
                </a:extLst>
              </p:cNvPr>
              <p:cNvSpPr/>
              <p:nvPr/>
            </p:nvSpPr>
            <p:spPr>
              <a:xfrm>
                <a:off x="4774934" y="5378126"/>
                <a:ext cx="274320" cy="363220"/>
              </a:xfrm>
              <a:custGeom>
                <a:avLst/>
                <a:gdLst/>
                <a:ahLst/>
                <a:cxnLst/>
                <a:rect l="l" t="t" r="r" b="b"/>
                <a:pathLst>
                  <a:path w="274320" h="363220">
                    <a:moveTo>
                      <a:pt x="254626" y="363153"/>
                    </a:moveTo>
                    <a:lnTo>
                      <a:pt x="0" y="975"/>
                    </a:lnTo>
                    <a:lnTo>
                      <a:pt x="686" y="267"/>
                    </a:lnTo>
                    <a:lnTo>
                      <a:pt x="1144" y="0"/>
                    </a:lnTo>
                    <a:lnTo>
                      <a:pt x="58050" y="29205"/>
                    </a:lnTo>
                    <a:lnTo>
                      <a:pt x="101826" y="67454"/>
                    </a:lnTo>
                    <a:lnTo>
                      <a:pt x="148349" y="112922"/>
                    </a:lnTo>
                    <a:lnTo>
                      <a:pt x="192018" y="159198"/>
                    </a:lnTo>
                    <a:lnTo>
                      <a:pt x="227231" y="199874"/>
                    </a:lnTo>
                    <a:lnTo>
                      <a:pt x="265772" y="267129"/>
                    </a:lnTo>
                    <a:lnTo>
                      <a:pt x="273922" y="306764"/>
                    </a:lnTo>
                    <a:lnTo>
                      <a:pt x="271183" y="340749"/>
                    </a:lnTo>
                    <a:lnTo>
                      <a:pt x="255905" y="362389"/>
                    </a:lnTo>
                    <a:lnTo>
                      <a:pt x="254626" y="363153"/>
                    </a:lnTo>
                    <a:close/>
                  </a:path>
                </a:pathLst>
              </a:custGeom>
              <a:solidFill>
                <a:srgbClr val="BCD37B"/>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8" name="object 55">
                <a:extLst>
                  <a:ext uri="{FF2B5EF4-FFF2-40B4-BE49-F238E27FC236}">
                    <a16:creationId xmlns:a16="http://schemas.microsoft.com/office/drawing/2014/main" id="{B60F7D37-8E42-4A45-869F-26D6F8F2ADF8}"/>
                  </a:ext>
                </a:extLst>
              </p:cNvPr>
              <p:cNvSpPr/>
              <p:nvPr/>
            </p:nvSpPr>
            <p:spPr>
              <a:xfrm>
                <a:off x="5044541" y="5186292"/>
                <a:ext cx="129539" cy="606425"/>
              </a:xfrm>
              <a:custGeom>
                <a:avLst/>
                <a:gdLst/>
                <a:ahLst/>
                <a:cxnLst/>
                <a:rect l="l" t="t" r="r" b="b"/>
                <a:pathLst>
                  <a:path w="129539" h="606425">
                    <a:moveTo>
                      <a:pt x="0" y="606148"/>
                    </a:moveTo>
                    <a:lnTo>
                      <a:pt x="117953" y="0"/>
                    </a:lnTo>
                    <a:lnTo>
                      <a:pt x="124120" y="13321"/>
                    </a:lnTo>
                    <a:lnTo>
                      <a:pt x="127857" y="46729"/>
                    </a:lnTo>
                    <a:lnTo>
                      <a:pt x="129460" y="95636"/>
                    </a:lnTo>
                    <a:lnTo>
                      <a:pt x="129228" y="155457"/>
                    </a:lnTo>
                    <a:lnTo>
                      <a:pt x="127456" y="221603"/>
                    </a:lnTo>
                    <a:lnTo>
                      <a:pt x="124443" y="289489"/>
                    </a:lnTo>
                    <a:lnTo>
                      <a:pt x="120487" y="354529"/>
                    </a:lnTo>
                    <a:lnTo>
                      <a:pt x="115884" y="412134"/>
                    </a:lnTo>
                    <a:lnTo>
                      <a:pt x="110933" y="457719"/>
                    </a:lnTo>
                    <a:lnTo>
                      <a:pt x="88018" y="533386"/>
                    </a:lnTo>
                    <a:lnTo>
                      <a:pt x="61660" y="573351"/>
                    </a:lnTo>
                    <a:lnTo>
                      <a:pt x="30954" y="599851"/>
                    </a:lnTo>
                    <a:lnTo>
                      <a:pt x="0" y="606148"/>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9" name="object 56">
                <a:extLst>
                  <a:ext uri="{FF2B5EF4-FFF2-40B4-BE49-F238E27FC236}">
                    <a16:creationId xmlns:a16="http://schemas.microsoft.com/office/drawing/2014/main" id="{A54539AE-33C8-48BF-83D1-7BCFD7124A26}"/>
                  </a:ext>
                </a:extLst>
              </p:cNvPr>
              <p:cNvSpPr/>
              <p:nvPr/>
            </p:nvSpPr>
            <p:spPr>
              <a:xfrm>
                <a:off x="4999135" y="5185604"/>
                <a:ext cx="163830" cy="607060"/>
              </a:xfrm>
              <a:custGeom>
                <a:avLst/>
                <a:gdLst/>
                <a:ahLst/>
                <a:cxnLst/>
                <a:rect l="l" t="t" r="r" b="b"/>
                <a:pathLst>
                  <a:path w="163829" h="607060">
                    <a:moveTo>
                      <a:pt x="45406" y="606837"/>
                    </a:moveTo>
                    <a:lnTo>
                      <a:pt x="4070" y="548697"/>
                    </a:lnTo>
                    <a:lnTo>
                      <a:pt x="0" y="500345"/>
                    </a:lnTo>
                    <a:lnTo>
                      <a:pt x="6916" y="450027"/>
                    </a:lnTo>
                    <a:lnTo>
                      <a:pt x="25541" y="377405"/>
                    </a:lnTo>
                    <a:lnTo>
                      <a:pt x="40106" y="322362"/>
                    </a:lnTo>
                    <a:lnTo>
                      <a:pt x="57053" y="260726"/>
                    </a:lnTo>
                    <a:lnTo>
                      <a:pt x="75539" y="196917"/>
                    </a:lnTo>
                    <a:lnTo>
                      <a:pt x="94723" y="135355"/>
                    </a:lnTo>
                    <a:lnTo>
                      <a:pt x="113765" y="80462"/>
                    </a:lnTo>
                    <a:lnTo>
                      <a:pt x="131823" y="36658"/>
                    </a:lnTo>
                    <a:lnTo>
                      <a:pt x="161623" y="0"/>
                    </a:lnTo>
                    <a:lnTo>
                      <a:pt x="163360" y="688"/>
                    </a:lnTo>
                    <a:lnTo>
                      <a:pt x="45406" y="606837"/>
                    </a:lnTo>
                    <a:close/>
                  </a:path>
                </a:pathLst>
              </a:custGeom>
              <a:solidFill>
                <a:srgbClr val="BCD37B"/>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50" name="object 57">
                <a:extLst>
                  <a:ext uri="{FF2B5EF4-FFF2-40B4-BE49-F238E27FC236}">
                    <a16:creationId xmlns:a16="http://schemas.microsoft.com/office/drawing/2014/main" id="{FF1BB8DB-5038-441E-AC57-33508BA42F3A}"/>
                  </a:ext>
                </a:extLst>
              </p:cNvPr>
              <p:cNvSpPr/>
              <p:nvPr/>
            </p:nvSpPr>
            <p:spPr>
              <a:xfrm>
                <a:off x="4661630" y="5649167"/>
                <a:ext cx="323850" cy="495300"/>
              </a:xfrm>
              <a:custGeom>
                <a:avLst/>
                <a:gdLst/>
                <a:ahLst/>
                <a:cxnLst/>
                <a:rect l="l" t="t" r="r" b="b"/>
                <a:pathLst>
                  <a:path w="323850" h="495300">
                    <a:moveTo>
                      <a:pt x="291482" y="495107"/>
                    </a:moveTo>
                    <a:lnTo>
                      <a:pt x="253997" y="483135"/>
                    </a:lnTo>
                    <a:lnTo>
                      <a:pt x="214866" y="457629"/>
                    </a:lnTo>
                    <a:lnTo>
                      <a:pt x="177981" y="422114"/>
                    </a:lnTo>
                    <a:lnTo>
                      <a:pt x="147234" y="380111"/>
                    </a:lnTo>
                    <a:lnTo>
                      <a:pt x="127562" y="343449"/>
                    </a:lnTo>
                    <a:lnTo>
                      <a:pt x="103201" y="292344"/>
                    </a:lnTo>
                    <a:lnTo>
                      <a:pt x="76693" y="232469"/>
                    </a:lnTo>
                    <a:lnTo>
                      <a:pt x="50577" y="169494"/>
                    </a:lnTo>
                    <a:lnTo>
                      <a:pt x="27396" y="109088"/>
                    </a:lnTo>
                    <a:lnTo>
                      <a:pt x="9690" y="56924"/>
                    </a:lnTo>
                    <a:lnTo>
                      <a:pt x="0" y="18671"/>
                    </a:lnTo>
                    <a:lnTo>
                      <a:pt x="866" y="0"/>
                    </a:lnTo>
                    <a:lnTo>
                      <a:pt x="323429" y="490023"/>
                    </a:lnTo>
                    <a:lnTo>
                      <a:pt x="291482" y="495107"/>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51" name="object 58">
                <a:extLst>
                  <a:ext uri="{FF2B5EF4-FFF2-40B4-BE49-F238E27FC236}">
                    <a16:creationId xmlns:a16="http://schemas.microsoft.com/office/drawing/2014/main" id="{942602F4-380E-4F89-8B1B-8F6A9FF87093}"/>
                  </a:ext>
                </a:extLst>
              </p:cNvPr>
              <p:cNvSpPr/>
              <p:nvPr/>
            </p:nvSpPr>
            <p:spPr>
              <a:xfrm>
                <a:off x="4662496" y="5647677"/>
                <a:ext cx="353695" cy="492125"/>
              </a:xfrm>
              <a:custGeom>
                <a:avLst/>
                <a:gdLst/>
                <a:ahLst/>
                <a:cxnLst/>
                <a:rect l="l" t="t" r="r" b="b"/>
                <a:pathLst>
                  <a:path w="353695" h="492125">
                    <a:moveTo>
                      <a:pt x="322563" y="491514"/>
                    </a:moveTo>
                    <a:lnTo>
                      <a:pt x="0" y="1490"/>
                    </a:lnTo>
                    <a:lnTo>
                      <a:pt x="1183" y="477"/>
                    </a:lnTo>
                    <a:lnTo>
                      <a:pt x="1831" y="75"/>
                    </a:lnTo>
                    <a:lnTo>
                      <a:pt x="23141" y="0"/>
                    </a:lnTo>
                    <a:lnTo>
                      <a:pt x="54488" y="15872"/>
                    </a:lnTo>
                    <a:lnTo>
                      <a:pt x="92990" y="44218"/>
                    </a:lnTo>
                    <a:lnTo>
                      <a:pt x="135765" y="81562"/>
                    </a:lnTo>
                    <a:lnTo>
                      <a:pt x="179929" y="124427"/>
                    </a:lnTo>
                    <a:lnTo>
                      <a:pt x="222600" y="169338"/>
                    </a:lnTo>
                    <a:lnTo>
                      <a:pt x="260896" y="212820"/>
                    </a:lnTo>
                    <a:lnTo>
                      <a:pt x="291933" y="251397"/>
                    </a:lnTo>
                    <a:lnTo>
                      <a:pt x="335612" y="329305"/>
                    </a:lnTo>
                    <a:lnTo>
                      <a:pt x="349508" y="379382"/>
                    </a:lnTo>
                    <a:lnTo>
                      <a:pt x="353191" y="426489"/>
                    </a:lnTo>
                    <a:lnTo>
                      <a:pt x="345333" y="465289"/>
                    </a:lnTo>
                    <a:lnTo>
                      <a:pt x="324604" y="490443"/>
                    </a:lnTo>
                    <a:lnTo>
                      <a:pt x="324013" y="490825"/>
                    </a:lnTo>
                    <a:lnTo>
                      <a:pt x="322563" y="491514"/>
                    </a:lnTo>
                    <a:close/>
                  </a:path>
                </a:pathLst>
              </a:custGeom>
              <a:solidFill>
                <a:srgbClr val="BCD37B"/>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52" name="object 59">
                <a:extLst>
                  <a:ext uri="{FF2B5EF4-FFF2-40B4-BE49-F238E27FC236}">
                    <a16:creationId xmlns:a16="http://schemas.microsoft.com/office/drawing/2014/main" id="{50012C42-5DF7-4BAE-87A6-83D162066A80}"/>
                  </a:ext>
                </a:extLst>
              </p:cNvPr>
              <p:cNvSpPr/>
              <p:nvPr/>
            </p:nvSpPr>
            <p:spPr>
              <a:xfrm>
                <a:off x="5051507" y="5807907"/>
                <a:ext cx="321310" cy="492125"/>
              </a:xfrm>
              <a:custGeom>
                <a:avLst/>
                <a:gdLst/>
                <a:ahLst/>
                <a:cxnLst/>
                <a:rect l="l" t="t" r="r" b="b"/>
                <a:pathLst>
                  <a:path w="321310" h="492125">
                    <a:moveTo>
                      <a:pt x="31927" y="491711"/>
                    </a:moveTo>
                    <a:lnTo>
                      <a:pt x="0" y="486639"/>
                    </a:lnTo>
                    <a:lnTo>
                      <a:pt x="319128" y="0"/>
                    </a:lnTo>
                    <a:lnTo>
                      <a:pt x="321221" y="17233"/>
                    </a:lnTo>
                    <a:lnTo>
                      <a:pt x="312428" y="54491"/>
                    </a:lnTo>
                    <a:lnTo>
                      <a:pt x="295337" y="106025"/>
                    </a:lnTo>
                    <a:lnTo>
                      <a:pt x="272541" y="166088"/>
                    </a:lnTo>
                    <a:lnTo>
                      <a:pt x="246630" y="228932"/>
                    </a:lnTo>
                    <a:lnTo>
                      <a:pt x="220195" y="288809"/>
                    </a:lnTo>
                    <a:lnTo>
                      <a:pt x="195827" y="339971"/>
                    </a:lnTo>
                    <a:lnTo>
                      <a:pt x="176118" y="376670"/>
                    </a:lnTo>
                    <a:lnTo>
                      <a:pt x="145390" y="418684"/>
                    </a:lnTo>
                    <a:lnTo>
                      <a:pt x="108519" y="454211"/>
                    </a:lnTo>
                    <a:lnTo>
                      <a:pt x="69399" y="479728"/>
                    </a:lnTo>
                    <a:lnTo>
                      <a:pt x="31927" y="491711"/>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53" name="object 60">
                <a:extLst>
                  <a:ext uri="{FF2B5EF4-FFF2-40B4-BE49-F238E27FC236}">
                    <a16:creationId xmlns:a16="http://schemas.microsoft.com/office/drawing/2014/main" id="{A015D4CE-FC1A-4E56-9A53-F150BC61EBE5}"/>
                  </a:ext>
                </a:extLst>
              </p:cNvPr>
              <p:cNvSpPr/>
              <p:nvPr/>
            </p:nvSpPr>
            <p:spPr>
              <a:xfrm>
                <a:off x="5020873" y="5806259"/>
                <a:ext cx="349885" cy="488315"/>
              </a:xfrm>
              <a:custGeom>
                <a:avLst/>
                <a:gdLst/>
                <a:ahLst/>
                <a:cxnLst/>
                <a:rect l="l" t="t" r="r" b="b"/>
                <a:pathLst>
                  <a:path w="349885" h="488315">
                    <a:moveTo>
                      <a:pt x="30634" y="488287"/>
                    </a:moveTo>
                    <a:lnTo>
                      <a:pt x="28477" y="487217"/>
                    </a:lnTo>
                    <a:lnTo>
                      <a:pt x="7816" y="462042"/>
                    </a:lnTo>
                    <a:lnTo>
                      <a:pt x="0" y="423230"/>
                    </a:lnTo>
                    <a:lnTo>
                      <a:pt x="3703" y="376120"/>
                    </a:lnTo>
                    <a:lnTo>
                      <a:pt x="17600" y="326053"/>
                    </a:lnTo>
                    <a:lnTo>
                      <a:pt x="40366" y="278367"/>
                    </a:lnTo>
                    <a:lnTo>
                      <a:pt x="91852" y="210005"/>
                    </a:lnTo>
                    <a:lnTo>
                      <a:pt x="129689" y="166970"/>
                    </a:lnTo>
                    <a:lnTo>
                      <a:pt x="171819" y="122591"/>
                    </a:lnTo>
                    <a:lnTo>
                      <a:pt x="215416" y="80286"/>
                    </a:lnTo>
                    <a:lnTo>
                      <a:pt x="257653" y="43473"/>
                    </a:lnTo>
                    <a:lnTo>
                      <a:pt x="295702" y="15571"/>
                    </a:lnTo>
                    <a:lnTo>
                      <a:pt x="326736" y="0"/>
                    </a:lnTo>
                    <a:lnTo>
                      <a:pt x="347930" y="176"/>
                    </a:lnTo>
                    <a:lnTo>
                      <a:pt x="348597" y="539"/>
                    </a:lnTo>
                    <a:lnTo>
                      <a:pt x="349762" y="1648"/>
                    </a:lnTo>
                    <a:lnTo>
                      <a:pt x="30634" y="488287"/>
                    </a:lnTo>
                    <a:close/>
                  </a:path>
                </a:pathLst>
              </a:custGeom>
              <a:solidFill>
                <a:srgbClr val="BCD37B"/>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54" name="object 61">
                <a:extLst>
                  <a:ext uri="{FF2B5EF4-FFF2-40B4-BE49-F238E27FC236}">
                    <a16:creationId xmlns:a16="http://schemas.microsoft.com/office/drawing/2014/main" id="{6CD491B3-0476-4757-9C7F-ED2811005877}"/>
                  </a:ext>
                </a:extLst>
              </p:cNvPr>
              <p:cNvSpPr/>
              <p:nvPr/>
            </p:nvSpPr>
            <p:spPr>
              <a:xfrm>
                <a:off x="4994468" y="6765656"/>
                <a:ext cx="74930" cy="171450"/>
              </a:xfrm>
              <a:custGeom>
                <a:avLst/>
                <a:gdLst/>
                <a:ahLst/>
                <a:cxnLst/>
                <a:rect l="l" t="t" r="r" b="b"/>
                <a:pathLst>
                  <a:path w="74929" h="171450">
                    <a:moveTo>
                      <a:pt x="29425" y="171383"/>
                    </a:moveTo>
                    <a:lnTo>
                      <a:pt x="18624" y="171383"/>
                    </a:lnTo>
                    <a:lnTo>
                      <a:pt x="16888" y="171135"/>
                    </a:lnTo>
                    <a:lnTo>
                      <a:pt x="15132" y="170714"/>
                    </a:lnTo>
                    <a:lnTo>
                      <a:pt x="7827" y="167079"/>
                    </a:lnTo>
                    <a:lnTo>
                      <a:pt x="2616" y="161150"/>
                    </a:lnTo>
                    <a:lnTo>
                      <a:pt x="0" y="153723"/>
                    </a:lnTo>
                    <a:lnTo>
                      <a:pt x="476" y="145593"/>
                    </a:lnTo>
                    <a:lnTo>
                      <a:pt x="34559" y="15071"/>
                    </a:lnTo>
                    <a:lnTo>
                      <a:pt x="38176" y="7801"/>
                    </a:lnTo>
                    <a:lnTo>
                      <a:pt x="44100" y="2621"/>
                    </a:lnTo>
                    <a:lnTo>
                      <a:pt x="51557" y="0"/>
                    </a:lnTo>
                    <a:lnTo>
                      <a:pt x="59768" y="408"/>
                    </a:lnTo>
                    <a:lnTo>
                      <a:pt x="67034" y="4025"/>
                    </a:lnTo>
                    <a:lnTo>
                      <a:pt x="72200" y="9957"/>
                    </a:lnTo>
                    <a:lnTo>
                      <a:pt x="74790" y="17410"/>
                    </a:lnTo>
                    <a:lnTo>
                      <a:pt x="74328" y="25586"/>
                    </a:lnTo>
                    <a:lnTo>
                      <a:pt x="37822" y="165208"/>
                    </a:lnTo>
                    <a:lnTo>
                      <a:pt x="29425" y="171383"/>
                    </a:lnTo>
                    <a:close/>
                  </a:path>
                </a:pathLst>
              </a:custGeom>
              <a:solidFill>
                <a:srgbClr val="3B5840"/>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55" name="object 62">
                <a:extLst>
                  <a:ext uri="{FF2B5EF4-FFF2-40B4-BE49-F238E27FC236}">
                    <a16:creationId xmlns:a16="http://schemas.microsoft.com/office/drawing/2014/main" id="{A9214E25-A2DB-4E9A-91A7-7488368F628E}"/>
                  </a:ext>
                </a:extLst>
              </p:cNvPr>
              <p:cNvPicPr/>
              <p:nvPr/>
            </p:nvPicPr>
            <p:blipFill>
              <a:blip r:embed="rId21" cstate="print"/>
              <a:stretch>
                <a:fillRect/>
              </a:stretch>
            </p:blipFill>
            <p:spPr>
              <a:xfrm>
                <a:off x="4994400" y="6249866"/>
                <a:ext cx="84250" cy="180860"/>
              </a:xfrm>
              <a:prstGeom prst="rect">
                <a:avLst/>
              </a:prstGeom>
            </p:spPr>
          </p:pic>
          <p:pic>
            <p:nvPicPr>
              <p:cNvPr id="56" name="object 63">
                <a:extLst>
                  <a:ext uri="{FF2B5EF4-FFF2-40B4-BE49-F238E27FC236}">
                    <a16:creationId xmlns:a16="http://schemas.microsoft.com/office/drawing/2014/main" id="{3DBA6601-8A94-4A25-BCF9-B2673BE5A1AB}"/>
                  </a:ext>
                </a:extLst>
              </p:cNvPr>
              <p:cNvPicPr/>
              <p:nvPr/>
            </p:nvPicPr>
            <p:blipFill>
              <a:blip r:embed="rId22" cstate="print"/>
              <a:stretch>
                <a:fillRect/>
              </a:stretch>
            </p:blipFill>
            <p:spPr>
              <a:xfrm>
                <a:off x="4957261" y="6104039"/>
                <a:ext cx="80977" cy="106081"/>
              </a:xfrm>
              <a:prstGeom prst="rect">
                <a:avLst/>
              </a:prstGeom>
            </p:spPr>
          </p:pic>
          <p:sp>
            <p:nvSpPr>
              <p:cNvPr id="57" name="object 64">
                <a:extLst>
                  <a:ext uri="{FF2B5EF4-FFF2-40B4-BE49-F238E27FC236}">
                    <a16:creationId xmlns:a16="http://schemas.microsoft.com/office/drawing/2014/main" id="{3A87BD23-2AC8-4F16-BA8F-A9A76EC71758}"/>
                  </a:ext>
                </a:extLst>
              </p:cNvPr>
              <p:cNvSpPr/>
              <p:nvPr/>
            </p:nvSpPr>
            <p:spPr>
              <a:xfrm>
                <a:off x="4954208" y="6613393"/>
                <a:ext cx="74930" cy="174625"/>
              </a:xfrm>
              <a:custGeom>
                <a:avLst/>
                <a:gdLst/>
                <a:ahLst/>
                <a:cxnLst/>
                <a:rect l="l" t="t" r="r" b="b"/>
                <a:pathLst>
                  <a:path w="74929" h="174625">
                    <a:moveTo>
                      <a:pt x="56060" y="174542"/>
                    </a:moveTo>
                    <a:lnTo>
                      <a:pt x="45259" y="174542"/>
                    </a:lnTo>
                    <a:lnTo>
                      <a:pt x="36900" y="168386"/>
                    </a:lnTo>
                    <a:lnTo>
                      <a:pt x="34458" y="159094"/>
                    </a:lnTo>
                    <a:lnTo>
                      <a:pt x="394" y="25457"/>
                    </a:lnTo>
                    <a:lnTo>
                      <a:pt x="0" y="17357"/>
                    </a:lnTo>
                    <a:lnTo>
                      <a:pt x="2646" y="9942"/>
                    </a:lnTo>
                    <a:lnTo>
                      <a:pt x="7855" y="4018"/>
                    </a:lnTo>
                    <a:lnTo>
                      <a:pt x="15146" y="392"/>
                    </a:lnTo>
                    <a:lnTo>
                      <a:pt x="23343" y="0"/>
                    </a:lnTo>
                    <a:lnTo>
                      <a:pt x="30775" y="2670"/>
                    </a:lnTo>
                    <a:lnTo>
                      <a:pt x="36646" y="7939"/>
                    </a:lnTo>
                    <a:lnTo>
                      <a:pt x="40164" y="15343"/>
                    </a:lnTo>
                    <a:lnTo>
                      <a:pt x="74361" y="148828"/>
                    </a:lnTo>
                    <a:lnTo>
                      <a:pt x="74772" y="156997"/>
                    </a:lnTo>
                    <a:lnTo>
                      <a:pt x="72097" y="164426"/>
                    </a:lnTo>
                    <a:lnTo>
                      <a:pt x="66828" y="170317"/>
                    </a:lnTo>
                    <a:lnTo>
                      <a:pt x="59457" y="173873"/>
                    </a:lnTo>
                    <a:lnTo>
                      <a:pt x="57758" y="174274"/>
                    </a:lnTo>
                    <a:lnTo>
                      <a:pt x="56060" y="174542"/>
                    </a:lnTo>
                    <a:close/>
                  </a:path>
                </a:pathLst>
              </a:custGeom>
              <a:solidFill>
                <a:srgbClr val="3B5840"/>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58" name="object 65">
                <a:extLst>
                  <a:ext uri="{FF2B5EF4-FFF2-40B4-BE49-F238E27FC236}">
                    <a16:creationId xmlns:a16="http://schemas.microsoft.com/office/drawing/2014/main" id="{B950027C-52F7-4129-8CB2-032CC8867FE9}"/>
                  </a:ext>
                </a:extLst>
              </p:cNvPr>
              <p:cNvPicPr/>
              <p:nvPr/>
            </p:nvPicPr>
            <p:blipFill>
              <a:blip r:embed="rId23" cstate="print"/>
              <a:stretch>
                <a:fillRect/>
              </a:stretch>
            </p:blipFill>
            <p:spPr>
              <a:xfrm>
                <a:off x="4960577" y="7060913"/>
                <a:ext cx="74359" cy="205345"/>
              </a:xfrm>
              <a:prstGeom prst="rect">
                <a:avLst/>
              </a:prstGeom>
            </p:spPr>
          </p:pic>
          <p:sp>
            <p:nvSpPr>
              <p:cNvPr id="59" name="object 66">
                <a:extLst>
                  <a:ext uri="{FF2B5EF4-FFF2-40B4-BE49-F238E27FC236}">
                    <a16:creationId xmlns:a16="http://schemas.microsoft.com/office/drawing/2014/main" id="{E6AD76AD-7B02-4608-A883-2D34CDC2DD0E}"/>
                  </a:ext>
                </a:extLst>
              </p:cNvPr>
              <p:cNvSpPr/>
              <p:nvPr/>
            </p:nvSpPr>
            <p:spPr>
              <a:xfrm>
                <a:off x="4309782" y="7266049"/>
                <a:ext cx="1198245" cy="191770"/>
              </a:xfrm>
              <a:custGeom>
                <a:avLst/>
                <a:gdLst/>
                <a:ahLst/>
                <a:cxnLst/>
                <a:rect l="l" t="t" r="r" b="b"/>
                <a:pathLst>
                  <a:path w="1198245" h="191770">
                    <a:moveTo>
                      <a:pt x="1198042" y="191241"/>
                    </a:moveTo>
                    <a:lnTo>
                      <a:pt x="0" y="191241"/>
                    </a:lnTo>
                    <a:lnTo>
                      <a:pt x="38333" y="164536"/>
                    </a:lnTo>
                    <a:lnTo>
                      <a:pt x="78227" y="139588"/>
                    </a:lnTo>
                    <a:lnTo>
                      <a:pt x="119608" y="116462"/>
                    </a:lnTo>
                    <a:lnTo>
                      <a:pt x="162402" y="95226"/>
                    </a:lnTo>
                    <a:lnTo>
                      <a:pt x="206536" y="75945"/>
                    </a:lnTo>
                    <a:lnTo>
                      <a:pt x="251936" y="58685"/>
                    </a:lnTo>
                    <a:lnTo>
                      <a:pt x="298530" y="43511"/>
                    </a:lnTo>
                    <a:lnTo>
                      <a:pt x="346243" y="30491"/>
                    </a:lnTo>
                    <a:lnTo>
                      <a:pt x="395003" y="19690"/>
                    </a:lnTo>
                    <a:lnTo>
                      <a:pt x="444736" y="11175"/>
                    </a:lnTo>
                    <a:lnTo>
                      <a:pt x="495369" y="5010"/>
                    </a:lnTo>
                    <a:lnTo>
                      <a:pt x="546828" y="1263"/>
                    </a:lnTo>
                    <a:lnTo>
                      <a:pt x="599040" y="0"/>
                    </a:lnTo>
                    <a:lnTo>
                      <a:pt x="651209" y="1263"/>
                    </a:lnTo>
                    <a:lnTo>
                      <a:pt x="702635" y="5010"/>
                    </a:lnTo>
                    <a:lnTo>
                      <a:pt x="753245" y="11175"/>
                    </a:lnTo>
                    <a:lnTo>
                      <a:pt x="802963" y="19690"/>
                    </a:lnTo>
                    <a:lnTo>
                      <a:pt x="851716" y="30491"/>
                    </a:lnTo>
                    <a:lnTo>
                      <a:pt x="899429" y="43511"/>
                    </a:lnTo>
                    <a:lnTo>
                      <a:pt x="946027" y="58685"/>
                    </a:lnTo>
                    <a:lnTo>
                      <a:pt x="991436" y="75945"/>
                    </a:lnTo>
                    <a:lnTo>
                      <a:pt x="1035581" y="95226"/>
                    </a:lnTo>
                    <a:lnTo>
                      <a:pt x="1078389" y="116462"/>
                    </a:lnTo>
                    <a:lnTo>
                      <a:pt x="1119785" y="139588"/>
                    </a:lnTo>
                    <a:lnTo>
                      <a:pt x="1159694" y="164536"/>
                    </a:lnTo>
                    <a:lnTo>
                      <a:pt x="1198042" y="191241"/>
                    </a:lnTo>
                    <a:close/>
                  </a:path>
                </a:pathLst>
              </a:custGeom>
              <a:solidFill>
                <a:srgbClr val="CF8A60"/>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60" name="object 67">
                <a:extLst>
                  <a:ext uri="{FF2B5EF4-FFF2-40B4-BE49-F238E27FC236}">
                    <a16:creationId xmlns:a16="http://schemas.microsoft.com/office/drawing/2014/main" id="{2EF104D7-1904-4764-A0D7-7911BC0AB652}"/>
                  </a:ext>
                </a:extLst>
              </p:cNvPr>
              <p:cNvPicPr/>
              <p:nvPr/>
            </p:nvPicPr>
            <p:blipFill>
              <a:blip r:embed="rId24" cstate="print"/>
              <a:stretch>
                <a:fillRect/>
              </a:stretch>
            </p:blipFill>
            <p:spPr>
              <a:xfrm>
                <a:off x="4405980" y="7266049"/>
                <a:ext cx="1101509" cy="191009"/>
              </a:xfrm>
              <a:prstGeom prst="rect">
                <a:avLst/>
              </a:prstGeom>
            </p:spPr>
          </p:pic>
          <p:pic>
            <p:nvPicPr>
              <p:cNvPr id="61" name="object 68">
                <a:extLst>
                  <a:ext uri="{FF2B5EF4-FFF2-40B4-BE49-F238E27FC236}">
                    <a16:creationId xmlns:a16="http://schemas.microsoft.com/office/drawing/2014/main" id="{929FF609-B85E-463F-988A-5DD5B196F06E}"/>
                  </a:ext>
                </a:extLst>
              </p:cNvPr>
              <p:cNvPicPr/>
              <p:nvPr/>
            </p:nvPicPr>
            <p:blipFill>
              <a:blip r:embed="rId25" cstate="print"/>
              <a:stretch>
                <a:fillRect/>
              </a:stretch>
            </p:blipFill>
            <p:spPr>
              <a:xfrm>
                <a:off x="3396041" y="7351757"/>
                <a:ext cx="1211705" cy="105533"/>
              </a:xfrm>
              <a:prstGeom prst="rect">
                <a:avLst/>
              </a:prstGeom>
            </p:spPr>
          </p:pic>
        </p:grpSp>
        <p:sp>
          <p:nvSpPr>
            <p:cNvPr id="71" name="TextBox 70">
              <a:extLst>
                <a:ext uri="{FF2B5EF4-FFF2-40B4-BE49-F238E27FC236}">
                  <a16:creationId xmlns:a16="http://schemas.microsoft.com/office/drawing/2014/main" id="{E98F5324-22CE-4D9E-B4D1-5BA2B04BE34D}"/>
                </a:ext>
              </a:extLst>
            </p:cNvPr>
            <p:cNvSpPr txBox="1"/>
            <p:nvPr/>
          </p:nvSpPr>
          <p:spPr>
            <a:xfrm>
              <a:off x="13228512" y="9192330"/>
              <a:ext cx="3124200" cy="923330"/>
            </a:xfrm>
            <a:prstGeom prst="rect">
              <a:avLst/>
            </a:prstGeom>
            <a:solidFill>
              <a:schemeClr val="tx1">
                <a:alpha val="39000"/>
              </a:schemeClr>
            </a:solidFill>
          </p:spPr>
          <p:txBody>
            <a:bodyPr wrap="square" rtlCol="0">
              <a:spAutoFit/>
            </a:bodyPr>
            <a:lstStyle/>
            <a:p>
              <a:pPr defTabSz="457200">
                <a:buClrTx/>
              </a:pPr>
              <a:r>
                <a:rPr lang="en-US" sz="2400" kern="1200" dirty="0" err="1">
                  <a:solidFill>
                    <a:prstClr val="white"/>
                  </a:solidFill>
                  <a:latin typeface="Times New Roman" panose="02020603050405020304" pitchFamily="18" charset="0"/>
                  <a:ea typeface="+mn-ea"/>
                  <a:cs typeface="Times New Roman" panose="02020603050405020304" pitchFamily="18" charset="0"/>
                </a:rPr>
                <a:t>Trồng</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trọt</a:t>
              </a:r>
              <a:endParaRPr lang="en-US" sz="2400" kern="1200" dirty="0">
                <a:solidFill>
                  <a:prstClr val="white"/>
                </a:solidFill>
                <a:latin typeface="Times New Roman" panose="02020603050405020304" pitchFamily="18" charset="0"/>
                <a:ea typeface="+mn-ea"/>
                <a:cs typeface="Times New Roman" panose="02020603050405020304" pitchFamily="18" charset="0"/>
              </a:endParaRPr>
            </a:p>
          </p:txBody>
        </p:sp>
      </p:grpSp>
      <p:grpSp>
        <p:nvGrpSpPr>
          <p:cNvPr id="78" name="Group 77">
            <a:extLst>
              <a:ext uri="{FF2B5EF4-FFF2-40B4-BE49-F238E27FC236}">
                <a16:creationId xmlns:a16="http://schemas.microsoft.com/office/drawing/2014/main" id="{2391772E-D131-4267-B569-9790E8DC3A69}"/>
              </a:ext>
            </a:extLst>
          </p:cNvPr>
          <p:cNvGrpSpPr/>
          <p:nvPr/>
        </p:nvGrpSpPr>
        <p:grpSpPr>
          <a:xfrm>
            <a:off x="6035930" y="2114550"/>
            <a:ext cx="1279482" cy="1807769"/>
            <a:chOff x="12274654" y="4332972"/>
            <a:chExt cx="2633408" cy="4020993"/>
          </a:xfrm>
        </p:grpSpPr>
        <p:pic>
          <p:nvPicPr>
            <p:cNvPr id="63" name="Picture 62">
              <a:extLst>
                <a:ext uri="{FF2B5EF4-FFF2-40B4-BE49-F238E27FC236}">
                  <a16:creationId xmlns:a16="http://schemas.microsoft.com/office/drawing/2014/main" id="{6D6D2461-5C9E-43E6-A8E8-8FADB4F9528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2274654" y="4332972"/>
              <a:ext cx="2633408" cy="3718121"/>
            </a:xfrm>
            <a:prstGeom prst="rect">
              <a:avLst/>
            </a:prstGeom>
          </p:spPr>
        </p:pic>
        <p:sp>
          <p:nvSpPr>
            <p:cNvPr id="72" name="TextBox 71">
              <a:extLst>
                <a:ext uri="{FF2B5EF4-FFF2-40B4-BE49-F238E27FC236}">
                  <a16:creationId xmlns:a16="http://schemas.microsoft.com/office/drawing/2014/main" id="{E8305321-4DD9-4398-A3C3-D6AC981DBE1D}"/>
                </a:ext>
              </a:extLst>
            </p:cNvPr>
            <p:cNvSpPr txBox="1"/>
            <p:nvPr/>
          </p:nvSpPr>
          <p:spPr>
            <a:xfrm>
              <a:off x="12496800" y="7327091"/>
              <a:ext cx="2403989" cy="1026874"/>
            </a:xfrm>
            <a:prstGeom prst="rect">
              <a:avLst/>
            </a:prstGeom>
            <a:solidFill>
              <a:schemeClr val="tx1">
                <a:alpha val="39000"/>
              </a:schemeClr>
            </a:solidFill>
          </p:spPr>
          <p:txBody>
            <a:bodyPr wrap="square" rtlCol="0">
              <a:spAutoFit/>
            </a:bodyPr>
            <a:lstStyle/>
            <a:p>
              <a:pPr defTabSz="457200">
                <a:buClrTx/>
              </a:pPr>
              <a:r>
                <a:rPr lang="en-US" sz="2400" kern="1200" dirty="0" err="1">
                  <a:solidFill>
                    <a:prstClr val="white"/>
                  </a:solidFill>
                  <a:latin typeface="Times New Roman" panose="02020603050405020304" pitchFamily="18" charset="0"/>
                  <a:ea typeface="+mn-ea"/>
                  <a:cs typeface="Times New Roman" panose="02020603050405020304" pitchFamily="18" charset="0"/>
                </a:rPr>
                <a:t>Săn</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thú</a:t>
              </a:r>
              <a:endParaRPr lang="en-US" sz="2400" kern="1200" dirty="0">
                <a:solidFill>
                  <a:prstClr val="white"/>
                </a:solidFill>
                <a:latin typeface="Times New Roman" panose="02020603050405020304" pitchFamily="18" charset="0"/>
                <a:ea typeface="+mn-ea"/>
                <a:cs typeface="Times New Roman" panose="02020603050405020304" pitchFamily="18" charset="0"/>
              </a:endParaRPr>
            </a:p>
          </p:txBody>
        </p:sp>
      </p:grpSp>
      <p:grpSp>
        <p:nvGrpSpPr>
          <p:cNvPr id="74" name="Group 73">
            <a:extLst>
              <a:ext uri="{FF2B5EF4-FFF2-40B4-BE49-F238E27FC236}">
                <a16:creationId xmlns:a16="http://schemas.microsoft.com/office/drawing/2014/main" id="{5F69F846-87DD-4D73-B05F-6384051D1271}"/>
              </a:ext>
            </a:extLst>
          </p:cNvPr>
          <p:cNvGrpSpPr/>
          <p:nvPr/>
        </p:nvGrpSpPr>
        <p:grpSpPr>
          <a:xfrm>
            <a:off x="3957070" y="1504950"/>
            <a:ext cx="2356087" cy="1602135"/>
            <a:chOff x="7914138" y="3009899"/>
            <a:chExt cx="4712172" cy="3204269"/>
          </a:xfrm>
        </p:grpSpPr>
        <p:pic>
          <p:nvPicPr>
            <p:cNvPr id="65" name="Picture 64">
              <a:extLst>
                <a:ext uri="{FF2B5EF4-FFF2-40B4-BE49-F238E27FC236}">
                  <a16:creationId xmlns:a16="http://schemas.microsoft.com/office/drawing/2014/main" id="{37B3691C-BD84-46FD-ABA7-A4600C32A2A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031219" y="3009899"/>
              <a:ext cx="4595091" cy="3204269"/>
            </a:xfrm>
            <a:prstGeom prst="rect">
              <a:avLst/>
            </a:prstGeom>
          </p:spPr>
        </p:pic>
        <p:sp>
          <p:nvSpPr>
            <p:cNvPr id="73" name="TextBox 72">
              <a:extLst>
                <a:ext uri="{FF2B5EF4-FFF2-40B4-BE49-F238E27FC236}">
                  <a16:creationId xmlns:a16="http://schemas.microsoft.com/office/drawing/2014/main" id="{F06A31C2-FB23-49A6-8CA0-C36B6702A464}"/>
                </a:ext>
              </a:extLst>
            </p:cNvPr>
            <p:cNvSpPr txBox="1"/>
            <p:nvPr/>
          </p:nvSpPr>
          <p:spPr>
            <a:xfrm>
              <a:off x="7914138" y="4396657"/>
              <a:ext cx="4201658" cy="923330"/>
            </a:xfrm>
            <a:prstGeom prst="rect">
              <a:avLst/>
            </a:prstGeom>
            <a:solidFill>
              <a:schemeClr val="tx1">
                <a:alpha val="39000"/>
              </a:schemeClr>
            </a:solidFill>
          </p:spPr>
          <p:txBody>
            <a:bodyPr wrap="square" rtlCol="0">
              <a:spAutoFit/>
            </a:bodyPr>
            <a:lstStyle/>
            <a:p>
              <a:pPr defTabSz="457200">
                <a:buClrTx/>
              </a:pPr>
              <a:r>
                <a:rPr lang="en-US" sz="2400" kern="1200" dirty="0" err="1">
                  <a:solidFill>
                    <a:prstClr val="white"/>
                  </a:solidFill>
                  <a:latin typeface="Times New Roman" panose="02020603050405020304" pitchFamily="18" charset="0"/>
                  <a:ea typeface="+mn-ea"/>
                  <a:cs typeface="Times New Roman" panose="02020603050405020304" pitchFamily="18" charset="0"/>
                </a:rPr>
                <a:t>Xẻ</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đá</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làm</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nhà</a:t>
              </a:r>
              <a:endParaRPr lang="en-US" sz="2400" kern="1200" dirty="0">
                <a:solidFill>
                  <a:prstClr val="white"/>
                </a:solidFill>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466292200"/>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fill="hold"/>
                                        <p:tgtEl>
                                          <p:spTgt spid="75"/>
                                        </p:tgtEl>
                                        <p:attrNameLst>
                                          <p:attrName>ppt_x</p:attrName>
                                        </p:attrNameLst>
                                      </p:cBhvr>
                                      <p:tavLst>
                                        <p:tav tm="0">
                                          <p:val>
                                            <p:strVal val="0-#ppt_w/2"/>
                                          </p:val>
                                        </p:tav>
                                        <p:tav tm="100000">
                                          <p:val>
                                            <p:strVal val="#ppt_x"/>
                                          </p:val>
                                        </p:tav>
                                      </p:tavLst>
                                    </p:anim>
                                    <p:anim calcmode="lin" valueType="num">
                                      <p:cBhvr additive="base">
                                        <p:cTn id="8" dur="50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6"/>
                                        </p:tgtEl>
                                        <p:attrNameLst>
                                          <p:attrName>style.visibility</p:attrName>
                                        </p:attrNameLst>
                                      </p:cBhvr>
                                      <p:to>
                                        <p:strVal val="visible"/>
                                      </p:to>
                                    </p:set>
                                    <p:anim calcmode="lin" valueType="num">
                                      <p:cBhvr additive="base">
                                        <p:cTn id="13" dur="500" fill="hold"/>
                                        <p:tgtEl>
                                          <p:spTgt spid="76"/>
                                        </p:tgtEl>
                                        <p:attrNameLst>
                                          <p:attrName>ppt_x</p:attrName>
                                        </p:attrNameLst>
                                      </p:cBhvr>
                                      <p:tavLst>
                                        <p:tav tm="0">
                                          <p:val>
                                            <p:strVal val="0-#ppt_w/2"/>
                                          </p:val>
                                        </p:tav>
                                        <p:tav tm="100000">
                                          <p:val>
                                            <p:strVal val="#ppt_x"/>
                                          </p:val>
                                        </p:tav>
                                      </p:tavLst>
                                    </p:anim>
                                    <p:anim calcmode="lin" valueType="num">
                                      <p:cBhvr additive="base">
                                        <p:cTn id="14" dur="500" fill="hold"/>
                                        <p:tgtEl>
                                          <p:spTgt spid="7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4"/>
                                        </p:tgtEl>
                                        <p:attrNameLst>
                                          <p:attrName>style.visibility</p:attrName>
                                        </p:attrNameLst>
                                      </p:cBhvr>
                                      <p:to>
                                        <p:strVal val="visible"/>
                                      </p:to>
                                    </p:set>
                                    <p:anim calcmode="lin" valueType="num">
                                      <p:cBhvr additive="base">
                                        <p:cTn id="19" dur="500" fill="hold"/>
                                        <p:tgtEl>
                                          <p:spTgt spid="74"/>
                                        </p:tgtEl>
                                        <p:attrNameLst>
                                          <p:attrName>ppt_x</p:attrName>
                                        </p:attrNameLst>
                                      </p:cBhvr>
                                      <p:tavLst>
                                        <p:tav tm="0">
                                          <p:val>
                                            <p:strVal val="0-#ppt_w/2"/>
                                          </p:val>
                                        </p:tav>
                                        <p:tav tm="100000">
                                          <p:val>
                                            <p:strVal val="#ppt_x"/>
                                          </p:val>
                                        </p:tav>
                                      </p:tavLst>
                                    </p:anim>
                                    <p:anim calcmode="lin" valueType="num">
                                      <p:cBhvr additive="base">
                                        <p:cTn id="20" dur="5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7"/>
                                        </p:tgtEl>
                                        <p:attrNameLst>
                                          <p:attrName>style.visibility</p:attrName>
                                        </p:attrNameLst>
                                      </p:cBhvr>
                                      <p:to>
                                        <p:strVal val="visible"/>
                                      </p:to>
                                    </p:set>
                                    <p:anim calcmode="lin" valueType="num">
                                      <p:cBhvr additive="base">
                                        <p:cTn id="25" dur="500" fill="hold"/>
                                        <p:tgtEl>
                                          <p:spTgt spid="77"/>
                                        </p:tgtEl>
                                        <p:attrNameLst>
                                          <p:attrName>ppt_x</p:attrName>
                                        </p:attrNameLst>
                                      </p:cBhvr>
                                      <p:tavLst>
                                        <p:tav tm="0">
                                          <p:val>
                                            <p:strVal val="0-#ppt_w/2"/>
                                          </p:val>
                                        </p:tav>
                                        <p:tav tm="100000">
                                          <p:val>
                                            <p:strVal val="#ppt_x"/>
                                          </p:val>
                                        </p:tav>
                                      </p:tavLst>
                                    </p:anim>
                                    <p:anim calcmode="lin" valueType="num">
                                      <p:cBhvr additive="base">
                                        <p:cTn id="26" dur="500" fill="hold"/>
                                        <p:tgtEl>
                                          <p:spTgt spid="7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79"/>
                                        </p:tgtEl>
                                        <p:attrNameLst>
                                          <p:attrName>style.visibility</p:attrName>
                                        </p:attrNameLst>
                                      </p:cBhvr>
                                      <p:to>
                                        <p:strVal val="visible"/>
                                      </p:to>
                                    </p:set>
                                    <p:anim calcmode="lin" valueType="num">
                                      <p:cBhvr additive="base">
                                        <p:cTn id="31" dur="500" fill="hold"/>
                                        <p:tgtEl>
                                          <p:spTgt spid="79"/>
                                        </p:tgtEl>
                                        <p:attrNameLst>
                                          <p:attrName>ppt_x</p:attrName>
                                        </p:attrNameLst>
                                      </p:cBhvr>
                                      <p:tavLst>
                                        <p:tav tm="0">
                                          <p:val>
                                            <p:strVal val="0-#ppt_w/2"/>
                                          </p:val>
                                        </p:tav>
                                        <p:tav tm="100000">
                                          <p:val>
                                            <p:strVal val="#ppt_x"/>
                                          </p:val>
                                        </p:tav>
                                      </p:tavLst>
                                    </p:anim>
                                    <p:anim calcmode="lin" valueType="num">
                                      <p:cBhvr additive="base">
                                        <p:cTn id="32" dur="500" fill="hold"/>
                                        <p:tgtEl>
                                          <p:spTgt spid="7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78"/>
                                        </p:tgtEl>
                                        <p:attrNameLst>
                                          <p:attrName>style.visibility</p:attrName>
                                        </p:attrNameLst>
                                      </p:cBhvr>
                                      <p:to>
                                        <p:strVal val="visible"/>
                                      </p:to>
                                    </p:set>
                                    <p:anim calcmode="lin" valueType="num">
                                      <p:cBhvr additive="base">
                                        <p:cTn id="37" dur="500" fill="hold"/>
                                        <p:tgtEl>
                                          <p:spTgt spid="78"/>
                                        </p:tgtEl>
                                        <p:attrNameLst>
                                          <p:attrName>ppt_x</p:attrName>
                                        </p:attrNameLst>
                                      </p:cBhvr>
                                      <p:tavLst>
                                        <p:tav tm="0">
                                          <p:val>
                                            <p:strVal val="0-#ppt_w/2"/>
                                          </p:val>
                                        </p:tav>
                                        <p:tav tm="100000">
                                          <p:val>
                                            <p:strVal val="#ppt_x"/>
                                          </p:val>
                                        </p:tav>
                                      </p:tavLst>
                                    </p:anim>
                                    <p:anim calcmode="lin" valueType="num">
                                      <p:cBhvr additive="base">
                                        <p:cTn id="38" dur="500" fill="hold"/>
                                        <p:tgtEl>
                                          <p:spTgt spid="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FFDE3">
            <a:alpha val="82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0FA3D6-0439-CF43-AF1B-2EE5C02034D8}"/>
              </a:ext>
            </a:extLst>
          </p:cNvPr>
          <p:cNvSpPr/>
          <p:nvPr/>
        </p:nvSpPr>
        <p:spPr>
          <a:xfrm>
            <a:off x="-228600" y="0"/>
            <a:ext cx="9372600" cy="1323439"/>
          </a:xfrm>
          <a:prstGeom prst="rect">
            <a:avLst/>
          </a:prstGeom>
        </p:spPr>
        <p:txBody>
          <a:bodyPr wrap="square">
            <a:spAutoFit/>
          </a:bodyPr>
          <a:lstStyle/>
          <a:p>
            <a:pPr algn="ctr"/>
            <a:r>
              <a:rPr lang="en-US" sz="4000" b="1" dirty="0" err="1">
                <a:solidFill>
                  <a:srgbClr val="A01127"/>
                </a:solidFill>
                <a:latin typeface="Times New Roman" panose="02020603050405020304" pitchFamily="18" charset="0"/>
                <a:cs typeface="Times New Roman" panose="02020603050405020304" pitchFamily="18" charset="0"/>
                <a:sym typeface="PT Serif"/>
              </a:rPr>
              <a:t>Tác</a:t>
            </a:r>
            <a:r>
              <a:rPr lang="en-US" sz="4000" b="1" dirty="0">
                <a:solidFill>
                  <a:srgbClr val="A01127"/>
                </a:solidFill>
                <a:latin typeface="Times New Roman" panose="02020603050405020304" pitchFamily="18" charset="0"/>
                <a:cs typeface="Times New Roman" panose="02020603050405020304" pitchFamily="18" charset="0"/>
                <a:sym typeface="PT Serif"/>
              </a:rPr>
              <a:t> </a:t>
            </a:r>
            <a:r>
              <a:rPr lang="en-US" sz="4000" b="1" dirty="0" err="1">
                <a:solidFill>
                  <a:srgbClr val="A01127"/>
                </a:solidFill>
                <a:latin typeface="Times New Roman" panose="02020603050405020304" pitchFamily="18" charset="0"/>
                <a:cs typeface="Times New Roman" panose="02020603050405020304" pitchFamily="18" charset="0"/>
                <a:sym typeface="PT Serif"/>
              </a:rPr>
              <a:t>dụng</a:t>
            </a:r>
            <a:r>
              <a:rPr lang="en-US" sz="4000" b="1" dirty="0">
                <a:solidFill>
                  <a:srgbClr val="A01127"/>
                </a:solidFill>
                <a:latin typeface="Times New Roman" panose="02020603050405020304" pitchFamily="18" charset="0"/>
                <a:cs typeface="Times New Roman" panose="02020603050405020304" pitchFamily="18" charset="0"/>
                <a:sym typeface="PT Serif"/>
              </a:rPr>
              <a:t> </a:t>
            </a:r>
            <a:r>
              <a:rPr lang="en-US" sz="4000" b="1" dirty="0" err="1">
                <a:solidFill>
                  <a:srgbClr val="A01127"/>
                </a:solidFill>
                <a:latin typeface="Times New Roman" panose="02020603050405020304" pitchFamily="18" charset="0"/>
                <a:cs typeface="Times New Roman" panose="02020603050405020304" pitchFamily="18" charset="0"/>
                <a:sym typeface="PT Serif"/>
              </a:rPr>
              <a:t>của</a:t>
            </a:r>
            <a:r>
              <a:rPr lang="en-US" sz="4000" b="1" dirty="0">
                <a:solidFill>
                  <a:srgbClr val="A01127"/>
                </a:solidFill>
                <a:latin typeface="Times New Roman" panose="02020603050405020304" pitchFamily="18" charset="0"/>
                <a:cs typeface="Times New Roman" panose="02020603050405020304" pitchFamily="18" charset="0"/>
                <a:sym typeface="PT Serif"/>
              </a:rPr>
              <a:t> </a:t>
            </a:r>
            <a:r>
              <a:rPr lang="en-US" sz="4000" b="1" dirty="0" err="1">
                <a:solidFill>
                  <a:srgbClr val="A01127"/>
                </a:solidFill>
                <a:latin typeface="Times New Roman" panose="02020603050405020304" pitchFamily="18" charset="0"/>
                <a:cs typeface="Times New Roman" panose="02020603050405020304" pitchFamily="18" charset="0"/>
                <a:sym typeface="PT Serif"/>
              </a:rPr>
              <a:t>công</a:t>
            </a:r>
            <a:r>
              <a:rPr lang="en-US" sz="4000" b="1" dirty="0">
                <a:solidFill>
                  <a:srgbClr val="A01127"/>
                </a:solidFill>
                <a:latin typeface="Times New Roman" panose="02020603050405020304" pitchFamily="18" charset="0"/>
                <a:cs typeface="Times New Roman" panose="02020603050405020304" pitchFamily="18" charset="0"/>
                <a:sym typeface="PT Serif"/>
              </a:rPr>
              <a:t> </a:t>
            </a:r>
            <a:r>
              <a:rPr lang="en-US" sz="4000" b="1" dirty="0" err="1">
                <a:solidFill>
                  <a:srgbClr val="A01127"/>
                </a:solidFill>
                <a:latin typeface="Times New Roman" panose="02020603050405020304" pitchFamily="18" charset="0"/>
                <a:cs typeface="Times New Roman" panose="02020603050405020304" pitchFamily="18" charset="0"/>
                <a:sym typeface="PT Serif"/>
              </a:rPr>
              <a:t>cụ</a:t>
            </a:r>
            <a:r>
              <a:rPr lang="en-US" sz="4000" b="1" dirty="0">
                <a:solidFill>
                  <a:srgbClr val="A01127"/>
                </a:solidFill>
                <a:latin typeface="Times New Roman" panose="02020603050405020304" pitchFamily="18" charset="0"/>
                <a:cs typeface="Times New Roman" panose="02020603050405020304" pitchFamily="18" charset="0"/>
                <a:sym typeface="PT Serif"/>
              </a:rPr>
              <a:t> </a:t>
            </a:r>
            <a:r>
              <a:rPr lang="en-US" sz="4000" b="1" dirty="0" err="1">
                <a:solidFill>
                  <a:srgbClr val="A01127"/>
                </a:solidFill>
                <a:latin typeface="Times New Roman" panose="02020603050405020304" pitchFamily="18" charset="0"/>
                <a:cs typeface="Times New Roman" panose="02020603050405020304" pitchFamily="18" charset="0"/>
                <a:sym typeface="PT Serif"/>
              </a:rPr>
              <a:t>mới</a:t>
            </a:r>
            <a:r>
              <a:rPr lang="en-US" sz="4000" b="1" dirty="0">
                <a:solidFill>
                  <a:srgbClr val="A01127"/>
                </a:solidFill>
                <a:latin typeface="Times New Roman" panose="02020603050405020304" pitchFamily="18" charset="0"/>
                <a:cs typeface="Times New Roman" panose="02020603050405020304" pitchFamily="18" charset="0"/>
                <a:sym typeface="PT Serif"/>
              </a:rPr>
              <a:t> </a:t>
            </a:r>
            <a:r>
              <a:rPr lang="en-US" sz="4000" b="1" dirty="0" err="1">
                <a:solidFill>
                  <a:srgbClr val="A01127"/>
                </a:solidFill>
                <a:latin typeface="Times New Roman" panose="02020603050405020304" pitchFamily="18" charset="0"/>
                <a:cs typeface="Times New Roman" panose="02020603050405020304" pitchFamily="18" charset="0"/>
                <a:sym typeface="PT Serif"/>
              </a:rPr>
              <a:t>như</a:t>
            </a:r>
            <a:r>
              <a:rPr lang="en-US" sz="4000" b="1" dirty="0">
                <a:solidFill>
                  <a:srgbClr val="A01127"/>
                </a:solidFill>
                <a:latin typeface="Times New Roman" panose="02020603050405020304" pitchFamily="18" charset="0"/>
                <a:cs typeface="Times New Roman" panose="02020603050405020304" pitchFamily="18" charset="0"/>
                <a:sym typeface="PT Serif"/>
              </a:rPr>
              <a:t> </a:t>
            </a:r>
            <a:r>
              <a:rPr lang="en-US" sz="4000" b="1" dirty="0" err="1">
                <a:solidFill>
                  <a:srgbClr val="A01127"/>
                </a:solidFill>
                <a:latin typeface="Times New Roman" panose="02020603050405020304" pitchFamily="18" charset="0"/>
                <a:cs typeface="Times New Roman" panose="02020603050405020304" pitchFamily="18" charset="0"/>
                <a:sym typeface="PT Serif"/>
              </a:rPr>
              <a:t>lưỡi</a:t>
            </a:r>
            <a:r>
              <a:rPr lang="en-US" sz="4000" b="1" dirty="0">
                <a:solidFill>
                  <a:srgbClr val="A01127"/>
                </a:solidFill>
                <a:latin typeface="Times New Roman" panose="02020603050405020304" pitchFamily="18" charset="0"/>
                <a:cs typeface="Times New Roman" panose="02020603050405020304" pitchFamily="18" charset="0"/>
                <a:sym typeface="PT Serif"/>
              </a:rPr>
              <a:t> </a:t>
            </a:r>
            <a:r>
              <a:rPr lang="en-US" sz="4000" b="1" dirty="0" err="1">
                <a:solidFill>
                  <a:srgbClr val="A01127"/>
                </a:solidFill>
                <a:latin typeface="Times New Roman" panose="02020603050405020304" pitchFamily="18" charset="0"/>
                <a:cs typeface="Times New Roman" panose="02020603050405020304" pitchFamily="18" charset="0"/>
                <a:sym typeface="PT Serif"/>
              </a:rPr>
              <a:t>cày</a:t>
            </a:r>
            <a:r>
              <a:rPr lang="en-US" sz="4000" b="1" dirty="0">
                <a:solidFill>
                  <a:srgbClr val="A01127"/>
                </a:solidFill>
                <a:latin typeface="Times New Roman" panose="02020603050405020304" pitchFamily="18" charset="0"/>
                <a:cs typeface="Times New Roman" panose="02020603050405020304" pitchFamily="18" charset="0"/>
                <a:sym typeface="PT Serif"/>
              </a:rPr>
              <a:t>, </a:t>
            </a:r>
            <a:r>
              <a:rPr lang="en-US" sz="4000" b="1" dirty="0" err="1">
                <a:solidFill>
                  <a:srgbClr val="A01127"/>
                </a:solidFill>
                <a:latin typeface="Times New Roman" panose="02020603050405020304" pitchFamily="18" charset="0"/>
                <a:cs typeface="Times New Roman" panose="02020603050405020304" pitchFamily="18" charset="0"/>
                <a:sym typeface="PT Serif"/>
              </a:rPr>
              <a:t>cuốc</a:t>
            </a:r>
            <a:r>
              <a:rPr lang="en-US" sz="4000" b="1" dirty="0">
                <a:solidFill>
                  <a:srgbClr val="A01127"/>
                </a:solidFill>
                <a:latin typeface="Times New Roman" panose="02020603050405020304" pitchFamily="18" charset="0"/>
                <a:cs typeface="Times New Roman" panose="02020603050405020304" pitchFamily="18" charset="0"/>
                <a:sym typeface="PT Serif"/>
              </a:rPr>
              <a:t>, </a:t>
            </a:r>
            <a:r>
              <a:rPr lang="en-US" sz="4000" b="1" dirty="0" err="1">
                <a:solidFill>
                  <a:srgbClr val="A01127"/>
                </a:solidFill>
                <a:latin typeface="Times New Roman" panose="02020603050405020304" pitchFamily="18" charset="0"/>
                <a:cs typeface="Times New Roman" panose="02020603050405020304" pitchFamily="18" charset="0"/>
                <a:sym typeface="PT Serif"/>
              </a:rPr>
              <a:t>rìu</a:t>
            </a:r>
            <a:r>
              <a:rPr lang="en-US" sz="4000" b="1" dirty="0">
                <a:solidFill>
                  <a:srgbClr val="A01127"/>
                </a:solidFill>
                <a:latin typeface="Times New Roman" panose="02020603050405020304" pitchFamily="18" charset="0"/>
                <a:cs typeface="Times New Roman" panose="02020603050405020304" pitchFamily="18" charset="0"/>
                <a:sym typeface="PT Serif"/>
              </a:rPr>
              <a:t>…</a:t>
            </a:r>
            <a:endParaRPr lang="x-none" dirty="0"/>
          </a:p>
        </p:txBody>
      </p:sp>
      <p:pic>
        <p:nvPicPr>
          <p:cNvPr id="2050" name="Picture 2">
            <a:extLst>
              <a:ext uri="{FF2B5EF4-FFF2-40B4-BE49-F238E27FC236}">
                <a16:creationId xmlns:a16="http://schemas.microsoft.com/office/drawing/2014/main" id="{CFDD92AA-D366-C24F-A121-48B5122302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26" t="25730" r="15926" b="25730"/>
          <a:stretch/>
        </p:blipFill>
        <p:spPr bwMode="auto">
          <a:xfrm flipH="1">
            <a:off x="3118528" y="2067461"/>
            <a:ext cx="1858076" cy="13234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BF9A99A-D1D6-C94D-8CAA-C4E1018166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72" t="25730" r="7121" b="25730"/>
          <a:stretch/>
        </p:blipFill>
        <p:spPr bwMode="auto">
          <a:xfrm>
            <a:off x="0" y="1809750"/>
            <a:ext cx="2743203" cy="151001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1ACE58C0-92BD-9A41-8090-F458598956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1696" y="1809750"/>
            <a:ext cx="1720104" cy="17201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úa rìu cán gỗ Tolsen 25254 chính hãng | Fact-Depot | 100% vốn nhật bản">
            <a:extLst>
              <a:ext uri="{FF2B5EF4-FFF2-40B4-BE49-F238E27FC236}">
                <a16:creationId xmlns:a16="http://schemas.microsoft.com/office/drawing/2014/main" id="{32F71A6E-45D0-6D4B-BD5A-94305A5E23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829810">
            <a:off x="6881795" y="1762826"/>
            <a:ext cx="1684713" cy="16847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EC40BA0-152F-9241-939A-C7243A4355A0}"/>
              </a:ext>
            </a:extLst>
          </p:cNvPr>
          <p:cNvPicPr>
            <a:picLocks noChangeAspect="1"/>
          </p:cNvPicPr>
          <p:nvPr/>
        </p:nvPicPr>
        <p:blipFill rotWithShape="1">
          <a:blip r:embed="rId6"/>
          <a:srcRect l="29259" t="25731" r="50000" b="15925"/>
          <a:stretch/>
        </p:blipFill>
        <p:spPr>
          <a:xfrm>
            <a:off x="8146676" y="1481613"/>
            <a:ext cx="742864" cy="2089678"/>
          </a:xfrm>
          <a:prstGeom prst="rect">
            <a:avLst/>
          </a:prstGeom>
        </p:spPr>
      </p:pic>
      <p:sp>
        <p:nvSpPr>
          <p:cNvPr id="10" name="TextBox 9">
            <a:extLst>
              <a:ext uri="{FF2B5EF4-FFF2-40B4-BE49-F238E27FC236}">
                <a16:creationId xmlns:a16="http://schemas.microsoft.com/office/drawing/2014/main" id="{9127348C-993E-8446-B7A7-1A79A0DA7E19}"/>
              </a:ext>
            </a:extLst>
          </p:cNvPr>
          <p:cNvSpPr txBox="1"/>
          <p:nvPr/>
        </p:nvSpPr>
        <p:spPr>
          <a:xfrm>
            <a:off x="0" y="3824293"/>
            <a:ext cx="2107740" cy="954107"/>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N</a:t>
            </a:r>
            <a:r>
              <a:rPr lang="x-none" sz="2800" dirty="0">
                <a:latin typeface="Times New Roman" panose="02020603050405020304" pitchFamily="18" charset="0"/>
                <a:cs typeface="Times New Roman" panose="02020603050405020304" pitchFamily="18" charset="0"/>
              </a:rPr>
              <a:t>ông nghiệp dùng cày</a:t>
            </a:r>
          </a:p>
        </p:txBody>
      </p:sp>
      <p:sp>
        <p:nvSpPr>
          <p:cNvPr id="16" name="TextBox 15">
            <a:extLst>
              <a:ext uri="{FF2B5EF4-FFF2-40B4-BE49-F238E27FC236}">
                <a16:creationId xmlns:a16="http://schemas.microsoft.com/office/drawing/2014/main" id="{CE61DBBD-CA3C-2D41-8640-576A232348DA}"/>
              </a:ext>
            </a:extLst>
          </p:cNvPr>
          <p:cNvSpPr txBox="1"/>
          <p:nvPr/>
        </p:nvSpPr>
        <p:spPr>
          <a:xfrm>
            <a:off x="2868864" y="3873312"/>
            <a:ext cx="2107740" cy="523220"/>
          </a:xfrm>
          <a:prstGeom prst="rect">
            <a:avLst/>
          </a:prstGeom>
          <a:noFill/>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Chăn nuôi</a:t>
            </a:r>
            <a:endParaRPr lang="x-none" sz="28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0A4419D0-05E9-A640-AFF3-AF6F5C652C85}"/>
              </a:ext>
            </a:extLst>
          </p:cNvPr>
          <p:cNvSpPr txBox="1"/>
          <p:nvPr/>
        </p:nvSpPr>
        <p:spPr>
          <a:xfrm>
            <a:off x="4867878" y="3816110"/>
            <a:ext cx="2107740" cy="523220"/>
          </a:xfrm>
          <a:prstGeom prst="rect">
            <a:avLst/>
          </a:prstGeom>
          <a:noFill/>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Làm gốm</a:t>
            </a:r>
            <a:endParaRPr lang="x-none" sz="28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8E426520-590E-4C4F-90E7-12EDCB204E4A}"/>
              </a:ext>
            </a:extLst>
          </p:cNvPr>
          <p:cNvSpPr txBox="1"/>
          <p:nvPr/>
        </p:nvSpPr>
        <p:spPr>
          <a:xfrm>
            <a:off x="6995185" y="3809842"/>
            <a:ext cx="2107740" cy="954107"/>
          </a:xfrm>
          <a:prstGeom prst="rect">
            <a:avLst/>
          </a:prstGeom>
          <a:noFill/>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Công cụ kim loại</a:t>
            </a:r>
            <a:endParaRPr lang="x-none" sz="2800" dirty="0">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CAF2CF48-52EA-3E46-81F2-3BEDE2EBB507}"/>
              </a:ext>
            </a:extLst>
          </p:cNvPr>
          <p:cNvGrpSpPr/>
          <p:nvPr/>
        </p:nvGrpSpPr>
        <p:grpSpPr>
          <a:xfrm>
            <a:off x="0" y="1701433"/>
            <a:ext cx="9144000" cy="1869858"/>
            <a:chOff x="279028" y="-2492671"/>
            <a:chExt cx="7537076" cy="1869858"/>
          </a:xfrm>
        </p:grpSpPr>
        <p:sp>
          <p:nvSpPr>
            <p:cNvPr id="11" name="Rounded Rectangle 10">
              <a:extLst>
                <a:ext uri="{FF2B5EF4-FFF2-40B4-BE49-F238E27FC236}">
                  <a16:creationId xmlns:a16="http://schemas.microsoft.com/office/drawing/2014/main" id="{49B23F5E-2F29-FB47-A59F-AFDA5D5085B9}"/>
                </a:ext>
              </a:extLst>
            </p:cNvPr>
            <p:cNvSpPr/>
            <p:nvPr/>
          </p:nvSpPr>
          <p:spPr>
            <a:xfrm>
              <a:off x="279028" y="-2492671"/>
              <a:ext cx="7537076" cy="1869858"/>
            </a:xfrm>
            <a:prstGeom prst="roundRect">
              <a:avLst>
                <a:gd name="adj" fmla="val 48824"/>
              </a:avLst>
            </a:prstGeom>
            <a:solidFill>
              <a:schemeClr val="accent1">
                <a:lumMod val="9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TextBox 12">
              <a:extLst>
                <a:ext uri="{FF2B5EF4-FFF2-40B4-BE49-F238E27FC236}">
                  <a16:creationId xmlns:a16="http://schemas.microsoft.com/office/drawing/2014/main" id="{7E37B8FA-4199-874E-8F7C-A0B8340AE22C}"/>
                </a:ext>
              </a:extLst>
            </p:cNvPr>
            <p:cNvSpPr txBox="1"/>
            <p:nvPr/>
          </p:nvSpPr>
          <p:spPr>
            <a:xfrm>
              <a:off x="596714" y="-2172504"/>
              <a:ext cx="6901704" cy="1200329"/>
            </a:xfrm>
            <a:prstGeom prst="rect">
              <a:avLst/>
            </a:prstGeom>
            <a:noFill/>
          </p:spPr>
          <p:txBody>
            <a:bodyPr wrap="square" rtlCol="0">
              <a:spAutoFit/>
            </a:bodyPr>
            <a:lstStyle/>
            <a:p>
              <a:pPr algn="ctr"/>
              <a:r>
                <a:rPr lang="x-none" sz="3600" b="1" dirty="0">
                  <a:solidFill>
                    <a:srgbClr val="0070C0"/>
                  </a:solidFill>
                  <a:latin typeface="Times New Roman" panose="02020603050405020304" pitchFamily="18" charset="0"/>
                  <a:cs typeface="Times New Roman" panose="02020603050405020304" pitchFamily="18" charset="0"/>
                </a:rPr>
                <a:t>NĂNG SUẤT LAO ĐỘNG TĂNG LÊN. CỦA CẢI DƯ THỪA.</a:t>
              </a:r>
            </a:p>
          </p:txBody>
        </p:sp>
      </p:grpSp>
    </p:spTree>
    <p:extLst>
      <p:ext uri="{BB962C8B-B14F-4D97-AF65-F5344CB8AC3E}">
        <p14:creationId xmlns:p14="http://schemas.microsoft.com/office/powerpoint/2010/main" val="2121857025"/>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14:presetBounceEnd="50000">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14:bounceEnd="50000">
                                          <p:cBhvr additive="base">
                                            <p:cTn id="13" dur="500" fill="hold"/>
                                            <p:tgtEl>
                                              <p:spTgt spid="2052"/>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2052"/>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 presetClass="entr" presetSubtype="1" fill="hold" grpId="0" nodeType="afterEffect" p14:presetBounceEnd="50000">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14:bounceEnd="50000">
                                          <p:cBhvr additive="base">
                                            <p:cTn id="18"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19" dur="500" fill="hold"/>
                                            <p:tgtEl>
                                              <p:spTgt spid="10"/>
                                            </p:tgtEl>
                                            <p:attrNameLst>
                                              <p:attrName>ppt_y</p:attrName>
                                            </p:attrNameLst>
                                          </p:cBhvr>
                                          <p:tavLst>
                                            <p:tav tm="0">
                                              <p:val>
                                                <p:strVal val="0-#ppt_h/2"/>
                                              </p:val>
                                            </p:tav>
                                            <p:tav tm="100000">
                                              <p:val>
                                                <p:strVal val="#ppt_y"/>
                                              </p:val>
                                            </p:tav>
                                          </p:tavLst>
                                        </p:anim>
                                      </p:childTnLst>
                                    </p:cTn>
                                  </p:par>
                                </p:childTnLst>
                              </p:cTn>
                            </p:par>
                            <p:par>
                              <p:cTn id="20" fill="hold">
                                <p:stCondLst>
                                  <p:cond delay="1000"/>
                                </p:stCondLst>
                                <p:childTnLst>
                                  <p:par>
                                    <p:cTn id="21" presetID="2" presetClass="entr" presetSubtype="1" fill="hold" nodeType="afterEffect" p14:presetBounceEnd="50000">
                                      <p:stCondLst>
                                        <p:cond delay="0"/>
                                      </p:stCondLst>
                                      <p:childTnLst>
                                        <p:set>
                                          <p:cBhvr>
                                            <p:cTn id="22" dur="1" fill="hold">
                                              <p:stCondLst>
                                                <p:cond delay="0"/>
                                              </p:stCondLst>
                                            </p:cTn>
                                            <p:tgtEl>
                                              <p:spTgt spid="2050"/>
                                            </p:tgtEl>
                                            <p:attrNameLst>
                                              <p:attrName>style.visibility</p:attrName>
                                            </p:attrNameLst>
                                          </p:cBhvr>
                                          <p:to>
                                            <p:strVal val="visible"/>
                                          </p:to>
                                        </p:set>
                                        <p:anim calcmode="lin" valueType="num" p14:bounceEnd="50000">
                                          <p:cBhvr additive="base">
                                            <p:cTn id="23" dur="500" fill="hold"/>
                                            <p:tgtEl>
                                              <p:spTgt spid="2050"/>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2050"/>
                                            </p:tgtEl>
                                            <p:attrNameLst>
                                              <p:attrName>ppt_y</p:attrName>
                                            </p:attrNameLst>
                                          </p:cBhvr>
                                          <p:tavLst>
                                            <p:tav tm="0">
                                              <p:val>
                                                <p:strVal val="0-#ppt_h/2"/>
                                              </p:val>
                                            </p:tav>
                                            <p:tav tm="100000">
                                              <p:val>
                                                <p:strVal val="#ppt_y"/>
                                              </p:val>
                                            </p:tav>
                                          </p:tavLst>
                                        </p:anim>
                                      </p:childTnLst>
                                    </p:cTn>
                                  </p:par>
                                </p:childTnLst>
                              </p:cTn>
                            </p:par>
                            <p:par>
                              <p:cTn id="25" fill="hold">
                                <p:stCondLst>
                                  <p:cond delay="1500"/>
                                </p:stCondLst>
                                <p:childTnLst>
                                  <p:par>
                                    <p:cTn id="26" presetID="2" presetClass="entr" presetSubtype="1" fill="hold" grpId="0" nodeType="afterEffect" p14:presetBounceEnd="50000">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14:bounceEnd="50000">
                                          <p:cBhvr additive="base">
                                            <p:cTn id="28"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16"/>
                                            </p:tgtEl>
                                            <p:attrNameLst>
                                              <p:attrName>ppt_y</p:attrName>
                                            </p:attrNameLst>
                                          </p:cBhvr>
                                          <p:tavLst>
                                            <p:tav tm="0">
                                              <p:val>
                                                <p:strVal val="0-#ppt_h/2"/>
                                              </p:val>
                                            </p:tav>
                                            <p:tav tm="100000">
                                              <p:val>
                                                <p:strVal val="#ppt_y"/>
                                              </p:val>
                                            </p:tav>
                                          </p:tavLst>
                                        </p:anim>
                                      </p:childTnLst>
                                    </p:cTn>
                                  </p:par>
                                </p:childTnLst>
                              </p:cTn>
                            </p:par>
                            <p:par>
                              <p:cTn id="30" fill="hold">
                                <p:stCondLst>
                                  <p:cond delay="2000"/>
                                </p:stCondLst>
                                <p:childTnLst>
                                  <p:par>
                                    <p:cTn id="31" presetID="2" presetClass="entr" presetSubtype="1" fill="hold" nodeType="afterEffect" p14:presetBounceEnd="50000">
                                      <p:stCondLst>
                                        <p:cond delay="0"/>
                                      </p:stCondLst>
                                      <p:childTnLst>
                                        <p:set>
                                          <p:cBhvr>
                                            <p:cTn id="32" dur="1" fill="hold">
                                              <p:stCondLst>
                                                <p:cond delay="0"/>
                                              </p:stCondLst>
                                            </p:cTn>
                                            <p:tgtEl>
                                              <p:spTgt spid="2056"/>
                                            </p:tgtEl>
                                            <p:attrNameLst>
                                              <p:attrName>style.visibility</p:attrName>
                                            </p:attrNameLst>
                                          </p:cBhvr>
                                          <p:to>
                                            <p:strVal val="visible"/>
                                          </p:to>
                                        </p:set>
                                        <p:anim calcmode="lin" valueType="num" p14:bounceEnd="50000">
                                          <p:cBhvr additive="base">
                                            <p:cTn id="33" dur="500" fill="hold"/>
                                            <p:tgtEl>
                                              <p:spTgt spid="2056"/>
                                            </p:tgtEl>
                                            <p:attrNameLst>
                                              <p:attrName>ppt_x</p:attrName>
                                            </p:attrNameLst>
                                          </p:cBhvr>
                                          <p:tavLst>
                                            <p:tav tm="0">
                                              <p:val>
                                                <p:strVal val="#ppt_x"/>
                                              </p:val>
                                            </p:tav>
                                            <p:tav tm="100000">
                                              <p:val>
                                                <p:strVal val="#ppt_x"/>
                                              </p:val>
                                            </p:tav>
                                          </p:tavLst>
                                        </p:anim>
                                        <p:anim calcmode="lin" valueType="num" p14:bounceEnd="50000">
                                          <p:cBhvr additive="base">
                                            <p:cTn id="34" dur="500" fill="hold"/>
                                            <p:tgtEl>
                                              <p:spTgt spid="2056"/>
                                            </p:tgtEl>
                                            <p:attrNameLst>
                                              <p:attrName>ppt_y</p:attrName>
                                            </p:attrNameLst>
                                          </p:cBhvr>
                                          <p:tavLst>
                                            <p:tav tm="0">
                                              <p:val>
                                                <p:strVal val="0-#ppt_h/2"/>
                                              </p:val>
                                            </p:tav>
                                            <p:tav tm="100000">
                                              <p:val>
                                                <p:strVal val="#ppt_y"/>
                                              </p:val>
                                            </p:tav>
                                          </p:tavLst>
                                        </p:anim>
                                      </p:childTnLst>
                                    </p:cTn>
                                  </p:par>
                                </p:childTnLst>
                              </p:cTn>
                            </p:par>
                            <p:par>
                              <p:cTn id="35" fill="hold">
                                <p:stCondLst>
                                  <p:cond delay="2500"/>
                                </p:stCondLst>
                                <p:childTnLst>
                                  <p:par>
                                    <p:cTn id="36" presetID="2" presetClass="entr" presetSubtype="1" fill="hold" grpId="0" nodeType="afterEffect" p14:presetBounceEnd="50000">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14:bounceEnd="50000">
                                          <p:cBhvr additive="base">
                                            <p:cTn id="38"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9" dur="500" fill="hold"/>
                                            <p:tgtEl>
                                              <p:spTgt spid="17"/>
                                            </p:tgtEl>
                                            <p:attrNameLst>
                                              <p:attrName>ppt_y</p:attrName>
                                            </p:attrNameLst>
                                          </p:cBhvr>
                                          <p:tavLst>
                                            <p:tav tm="0">
                                              <p:val>
                                                <p:strVal val="0-#ppt_h/2"/>
                                              </p:val>
                                            </p:tav>
                                            <p:tav tm="100000">
                                              <p:val>
                                                <p:strVal val="#ppt_y"/>
                                              </p:val>
                                            </p:tav>
                                          </p:tavLst>
                                        </p:anim>
                                      </p:childTnLst>
                                    </p:cTn>
                                  </p:par>
                                </p:childTnLst>
                              </p:cTn>
                            </p:par>
                            <p:par>
                              <p:cTn id="40" fill="hold">
                                <p:stCondLst>
                                  <p:cond delay="3000"/>
                                </p:stCondLst>
                                <p:childTnLst>
                                  <p:par>
                                    <p:cTn id="41" presetID="2" presetClass="entr" presetSubtype="1" fill="hold" nodeType="afterEffect" p14:presetBounceEnd="50000">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14:bounceEnd="50000">
                                          <p:cBhvr additive="base">
                                            <p:cTn id="43"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12"/>
                                            </p:tgtEl>
                                            <p:attrNameLst>
                                              <p:attrName>ppt_y</p:attrName>
                                            </p:attrNameLst>
                                          </p:cBhvr>
                                          <p:tavLst>
                                            <p:tav tm="0">
                                              <p:val>
                                                <p:strVal val="0-#ppt_h/2"/>
                                              </p:val>
                                            </p:tav>
                                            <p:tav tm="100000">
                                              <p:val>
                                                <p:strVal val="#ppt_y"/>
                                              </p:val>
                                            </p:tav>
                                          </p:tavLst>
                                        </p:anim>
                                      </p:childTnLst>
                                    </p:cTn>
                                  </p:par>
                                  <p:par>
                                    <p:cTn id="45" presetID="2" presetClass="entr" presetSubtype="1" fill="hold" nodeType="withEffect" p14:presetBounceEnd="50000">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14:bounceEnd="50000">
                                          <p:cBhvr additive="base">
                                            <p:cTn id="47"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9"/>
                                            </p:tgtEl>
                                            <p:attrNameLst>
                                              <p:attrName>ppt_y</p:attrName>
                                            </p:attrNameLst>
                                          </p:cBhvr>
                                          <p:tavLst>
                                            <p:tav tm="0">
                                              <p:val>
                                                <p:strVal val="0-#ppt_h/2"/>
                                              </p:val>
                                            </p:tav>
                                            <p:tav tm="100000">
                                              <p:val>
                                                <p:strVal val="#ppt_y"/>
                                              </p:val>
                                            </p:tav>
                                          </p:tavLst>
                                        </p:anim>
                                      </p:childTnLst>
                                    </p:cTn>
                                  </p:par>
                                </p:childTnLst>
                              </p:cTn>
                            </p:par>
                            <p:par>
                              <p:cTn id="49" fill="hold">
                                <p:stCondLst>
                                  <p:cond delay="3500"/>
                                </p:stCondLst>
                                <p:childTnLst>
                                  <p:par>
                                    <p:cTn id="50" presetID="2" presetClass="entr" presetSubtype="1" fill="hold" grpId="0" nodeType="afterEffect" p14:presetBounceEnd="50000">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14:bounceEnd="50000">
                                          <p:cBhvr additive="base">
                                            <p:cTn id="52"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53"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37"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outVertical)">
                                          <p:cBhvr>
                                            <p:cTn id="5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6" grpId="0"/>
          <p:bldP spid="17"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500" fill="hold"/>
                                            <p:tgtEl>
                                              <p:spTgt spid="2052"/>
                                            </p:tgtEl>
                                            <p:attrNameLst>
                                              <p:attrName>ppt_x</p:attrName>
                                            </p:attrNameLst>
                                          </p:cBhvr>
                                          <p:tavLst>
                                            <p:tav tm="0">
                                              <p:val>
                                                <p:strVal val="#ppt_x"/>
                                              </p:val>
                                            </p:tav>
                                            <p:tav tm="100000">
                                              <p:val>
                                                <p:strVal val="#ppt_x"/>
                                              </p:val>
                                            </p:tav>
                                          </p:tavLst>
                                        </p:anim>
                                        <p:anim calcmode="lin" valueType="num">
                                          <p:cBhvr additive="base">
                                            <p:cTn id="14" dur="500" fill="hold"/>
                                            <p:tgtEl>
                                              <p:spTgt spid="2052"/>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 presetClass="entr" presetSubtype="1"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0-#ppt_h/2"/>
                                              </p:val>
                                            </p:tav>
                                            <p:tav tm="100000">
                                              <p:val>
                                                <p:strVal val="#ppt_y"/>
                                              </p:val>
                                            </p:tav>
                                          </p:tavLst>
                                        </p:anim>
                                      </p:childTnLst>
                                    </p:cTn>
                                  </p:par>
                                </p:childTnLst>
                              </p:cTn>
                            </p:par>
                            <p:par>
                              <p:cTn id="20" fill="hold">
                                <p:stCondLst>
                                  <p:cond delay="1000"/>
                                </p:stCondLst>
                                <p:childTnLst>
                                  <p:par>
                                    <p:cTn id="21" presetID="2" presetClass="entr" presetSubtype="1" fill="hold" nodeType="afterEffect">
                                      <p:stCondLst>
                                        <p:cond delay="0"/>
                                      </p:stCondLst>
                                      <p:childTnLst>
                                        <p:set>
                                          <p:cBhvr>
                                            <p:cTn id="22" dur="1" fill="hold">
                                              <p:stCondLst>
                                                <p:cond delay="0"/>
                                              </p:stCondLst>
                                            </p:cTn>
                                            <p:tgtEl>
                                              <p:spTgt spid="2050"/>
                                            </p:tgtEl>
                                            <p:attrNameLst>
                                              <p:attrName>style.visibility</p:attrName>
                                            </p:attrNameLst>
                                          </p:cBhvr>
                                          <p:to>
                                            <p:strVal val="visible"/>
                                          </p:to>
                                        </p:set>
                                        <p:anim calcmode="lin" valueType="num">
                                          <p:cBhvr additive="base">
                                            <p:cTn id="23" dur="500" fill="hold"/>
                                            <p:tgtEl>
                                              <p:spTgt spid="2050"/>
                                            </p:tgtEl>
                                            <p:attrNameLst>
                                              <p:attrName>ppt_x</p:attrName>
                                            </p:attrNameLst>
                                          </p:cBhvr>
                                          <p:tavLst>
                                            <p:tav tm="0">
                                              <p:val>
                                                <p:strVal val="#ppt_x"/>
                                              </p:val>
                                            </p:tav>
                                            <p:tav tm="100000">
                                              <p:val>
                                                <p:strVal val="#ppt_x"/>
                                              </p:val>
                                            </p:tav>
                                          </p:tavLst>
                                        </p:anim>
                                        <p:anim calcmode="lin" valueType="num">
                                          <p:cBhvr additive="base">
                                            <p:cTn id="24" dur="500" fill="hold"/>
                                            <p:tgtEl>
                                              <p:spTgt spid="2050"/>
                                            </p:tgtEl>
                                            <p:attrNameLst>
                                              <p:attrName>ppt_y</p:attrName>
                                            </p:attrNameLst>
                                          </p:cBhvr>
                                          <p:tavLst>
                                            <p:tav tm="0">
                                              <p:val>
                                                <p:strVal val="0-#ppt_h/2"/>
                                              </p:val>
                                            </p:tav>
                                            <p:tav tm="100000">
                                              <p:val>
                                                <p:strVal val="#ppt_y"/>
                                              </p:val>
                                            </p:tav>
                                          </p:tavLst>
                                        </p:anim>
                                      </p:childTnLst>
                                    </p:cTn>
                                  </p:par>
                                </p:childTnLst>
                              </p:cTn>
                            </p:par>
                            <p:par>
                              <p:cTn id="25" fill="hold">
                                <p:stCondLst>
                                  <p:cond delay="1500"/>
                                </p:stCondLst>
                                <p:childTnLst>
                                  <p:par>
                                    <p:cTn id="26" presetID="2" presetClass="entr" presetSubtype="1"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0-#ppt_h/2"/>
                                              </p:val>
                                            </p:tav>
                                            <p:tav tm="100000">
                                              <p:val>
                                                <p:strVal val="#ppt_y"/>
                                              </p:val>
                                            </p:tav>
                                          </p:tavLst>
                                        </p:anim>
                                      </p:childTnLst>
                                    </p:cTn>
                                  </p:par>
                                </p:childTnLst>
                              </p:cTn>
                            </p:par>
                            <p:par>
                              <p:cTn id="30" fill="hold">
                                <p:stCondLst>
                                  <p:cond delay="2000"/>
                                </p:stCondLst>
                                <p:childTnLst>
                                  <p:par>
                                    <p:cTn id="31" presetID="2" presetClass="entr" presetSubtype="1" fill="hold" nodeType="afterEffect">
                                      <p:stCondLst>
                                        <p:cond delay="0"/>
                                      </p:stCondLst>
                                      <p:childTnLst>
                                        <p:set>
                                          <p:cBhvr>
                                            <p:cTn id="32" dur="1" fill="hold">
                                              <p:stCondLst>
                                                <p:cond delay="0"/>
                                              </p:stCondLst>
                                            </p:cTn>
                                            <p:tgtEl>
                                              <p:spTgt spid="2056"/>
                                            </p:tgtEl>
                                            <p:attrNameLst>
                                              <p:attrName>style.visibility</p:attrName>
                                            </p:attrNameLst>
                                          </p:cBhvr>
                                          <p:to>
                                            <p:strVal val="visible"/>
                                          </p:to>
                                        </p:set>
                                        <p:anim calcmode="lin" valueType="num">
                                          <p:cBhvr additive="base">
                                            <p:cTn id="33" dur="500" fill="hold"/>
                                            <p:tgtEl>
                                              <p:spTgt spid="2056"/>
                                            </p:tgtEl>
                                            <p:attrNameLst>
                                              <p:attrName>ppt_x</p:attrName>
                                            </p:attrNameLst>
                                          </p:cBhvr>
                                          <p:tavLst>
                                            <p:tav tm="0">
                                              <p:val>
                                                <p:strVal val="#ppt_x"/>
                                              </p:val>
                                            </p:tav>
                                            <p:tav tm="100000">
                                              <p:val>
                                                <p:strVal val="#ppt_x"/>
                                              </p:val>
                                            </p:tav>
                                          </p:tavLst>
                                        </p:anim>
                                        <p:anim calcmode="lin" valueType="num">
                                          <p:cBhvr additive="base">
                                            <p:cTn id="34" dur="500" fill="hold"/>
                                            <p:tgtEl>
                                              <p:spTgt spid="2056"/>
                                            </p:tgtEl>
                                            <p:attrNameLst>
                                              <p:attrName>ppt_y</p:attrName>
                                            </p:attrNameLst>
                                          </p:cBhvr>
                                          <p:tavLst>
                                            <p:tav tm="0">
                                              <p:val>
                                                <p:strVal val="0-#ppt_h/2"/>
                                              </p:val>
                                            </p:tav>
                                            <p:tav tm="100000">
                                              <p:val>
                                                <p:strVal val="#ppt_y"/>
                                              </p:val>
                                            </p:tav>
                                          </p:tavLst>
                                        </p:anim>
                                      </p:childTnLst>
                                    </p:cTn>
                                  </p:par>
                                </p:childTnLst>
                              </p:cTn>
                            </p:par>
                            <p:par>
                              <p:cTn id="35" fill="hold">
                                <p:stCondLst>
                                  <p:cond delay="2500"/>
                                </p:stCondLst>
                                <p:childTnLst>
                                  <p:par>
                                    <p:cTn id="36" presetID="2" presetClass="entr" presetSubtype="1"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500" fill="hold"/>
                                            <p:tgtEl>
                                              <p:spTgt spid="17"/>
                                            </p:tgtEl>
                                            <p:attrNameLst>
                                              <p:attrName>ppt_x</p:attrName>
                                            </p:attrNameLst>
                                          </p:cBhvr>
                                          <p:tavLst>
                                            <p:tav tm="0">
                                              <p:val>
                                                <p:strVal val="#ppt_x"/>
                                              </p:val>
                                            </p:tav>
                                            <p:tav tm="100000">
                                              <p:val>
                                                <p:strVal val="#ppt_x"/>
                                              </p:val>
                                            </p:tav>
                                          </p:tavLst>
                                        </p:anim>
                                        <p:anim calcmode="lin" valueType="num">
                                          <p:cBhvr additive="base">
                                            <p:cTn id="39" dur="500" fill="hold"/>
                                            <p:tgtEl>
                                              <p:spTgt spid="17"/>
                                            </p:tgtEl>
                                            <p:attrNameLst>
                                              <p:attrName>ppt_y</p:attrName>
                                            </p:attrNameLst>
                                          </p:cBhvr>
                                          <p:tavLst>
                                            <p:tav tm="0">
                                              <p:val>
                                                <p:strVal val="0-#ppt_h/2"/>
                                              </p:val>
                                            </p:tav>
                                            <p:tav tm="100000">
                                              <p:val>
                                                <p:strVal val="#ppt_y"/>
                                              </p:val>
                                            </p:tav>
                                          </p:tavLst>
                                        </p:anim>
                                      </p:childTnLst>
                                    </p:cTn>
                                  </p:par>
                                </p:childTnLst>
                              </p:cTn>
                            </p:par>
                            <p:par>
                              <p:cTn id="40" fill="hold">
                                <p:stCondLst>
                                  <p:cond delay="3000"/>
                                </p:stCondLst>
                                <p:childTnLst>
                                  <p:par>
                                    <p:cTn id="41" presetID="2" presetClass="entr" presetSubtype="1"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0-#ppt_h/2"/>
                                              </p:val>
                                            </p:tav>
                                            <p:tav tm="100000">
                                              <p:val>
                                                <p:strVal val="#ppt_y"/>
                                              </p:val>
                                            </p:tav>
                                          </p:tavLst>
                                        </p:anim>
                                      </p:childTnLst>
                                    </p:cTn>
                                  </p:par>
                                  <p:par>
                                    <p:cTn id="45" presetID="2" presetClass="entr" presetSubtype="1"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0-#ppt_h/2"/>
                                              </p:val>
                                            </p:tav>
                                            <p:tav tm="100000">
                                              <p:val>
                                                <p:strVal val="#ppt_y"/>
                                              </p:val>
                                            </p:tav>
                                          </p:tavLst>
                                        </p:anim>
                                      </p:childTnLst>
                                    </p:cTn>
                                  </p:par>
                                </p:childTnLst>
                              </p:cTn>
                            </p:par>
                            <p:par>
                              <p:cTn id="49" fill="hold">
                                <p:stCondLst>
                                  <p:cond delay="3500"/>
                                </p:stCondLst>
                                <p:childTnLst>
                                  <p:par>
                                    <p:cTn id="50" presetID="2" presetClass="entr" presetSubtype="1"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37"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outVertical)">
                                          <p:cBhvr>
                                            <p:cTn id="5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6" grpId="0"/>
          <p:bldP spid="17" grpId="0"/>
          <p:bldP spid="18"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3CB7AA-17FB-AC40-AE9C-A724D241BDDA}"/>
              </a:ext>
            </a:extLst>
          </p:cNvPr>
          <p:cNvSpPr txBox="1"/>
          <p:nvPr/>
        </p:nvSpPr>
        <p:spPr>
          <a:xfrm>
            <a:off x="590549" y="666750"/>
            <a:ext cx="796290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rPr>
              <a:t>1. </a:t>
            </a:r>
            <a:r>
              <a:rPr kumimoji="0" lang="en-US" sz="2800" b="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itchFamily="18" charset="0"/>
                <a:sym typeface="Arial"/>
              </a:rPr>
              <a:t>Sự</a:t>
            </a:r>
            <a:r>
              <a:rPr kumimoji="0" lang="en-US" sz="2800" b="0" i="0"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rPr>
              <a:t> </a:t>
            </a:r>
            <a:r>
              <a:rPr kumimoji="0" lang="en-US" sz="2800" b="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itchFamily="18" charset="0"/>
                <a:sym typeface="Arial"/>
              </a:rPr>
              <a:t>phát</a:t>
            </a:r>
            <a:r>
              <a:rPr kumimoji="0" lang="en-US" sz="2800" b="0" i="0"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rPr>
              <a:t> </a:t>
            </a:r>
            <a:r>
              <a:rPr kumimoji="0" lang="en-US" sz="2800" b="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itchFamily="18" charset="0"/>
                <a:sym typeface="Arial"/>
              </a:rPr>
              <a:t>hiện</a:t>
            </a:r>
            <a:r>
              <a:rPr kumimoji="0" lang="en-US" sz="2800" b="0" i="0"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rPr>
              <a:t> </a:t>
            </a:r>
            <a:r>
              <a:rPr kumimoji="0" lang="en-US" sz="2800" b="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itchFamily="18" charset="0"/>
                <a:sym typeface="Arial"/>
              </a:rPr>
              <a:t>ra</a:t>
            </a:r>
            <a:r>
              <a:rPr kumimoji="0" lang="en-US" sz="2800" b="0" i="0"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rPr>
              <a:t> </a:t>
            </a:r>
            <a:r>
              <a:rPr kumimoji="0" lang="en-US" sz="2800" b="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itchFamily="18" charset="0"/>
                <a:sym typeface="Arial"/>
              </a:rPr>
              <a:t>kim</a:t>
            </a:r>
            <a:r>
              <a:rPr kumimoji="0" lang="en-US" sz="2800" b="0" i="0"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rPr>
              <a:t> </a:t>
            </a:r>
            <a:r>
              <a:rPr kumimoji="0" lang="en-US" sz="2800" b="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itchFamily="18" charset="0"/>
                <a:sym typeface="Arial"/>
              </a:rPr>
              <a:t>loại</a:t>
            </a:r>
            <a:r>
              <a:rPr kumimoji="0" lang="en-US" sz="2800" b="0" i="0"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rPr>
              <a:t> </a:t>
            </a:r>
            <a:r>
              <a:rPr kumimoji="0" lang="en-US" sz="2800" b="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itchFamily="18" charset="0"/>
                <a:sym typeface="Arial"/>
              </a:rPr>
              <a:t>và</a:t>
            </a:r>
            <a:r>
              <a:rPr kumimoji="0" lang="en-US" sz="2800" b="0" i="0"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rPr>
              <a:t> </a:t>
            </a:r>
            <a:r>
              <a:rPr kumimoji="0" lang="en-US" sz="2800" b="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itchFamily="18" charset="0"/>
                <a:sym typeface="Arial"/>
              </a:rPr>
              <a:t>chuyển</a:t>
            </a:r>
            <a:r>
              <a:rPr kumimoji="0" lang="en-US" sz="2800" b="0" i="0"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rPr>
              <a:t> </a:t>
            </a:r>
            <a:r>
              <a:rPr kumimoji="0" lang="en-US" sz="2800" b="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itchFamily="18" charset="0"/>
                <a:sym typeface="Arial"/>
              </a:rPr>
              <a:t>biến</a:t>
            </a:r>
            <a:r>
              <a:rPr kumimoji="0" lang="en-US" sz="2800" b="0" i="0"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rPr>
              <a:t> </a:t>
            </a:r>
            <a:r>
              <a:rPr kumimoji="0" lang="en-US" sz="2800" b="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itchFamily="18" charset="0"/>
                <a:sym typeface="Arial"/>
              </a:rPr>
              <a:t>về</a:t>
            </a:r>
            <a:r>
              <a:rPr kumimoji="0" lang="en-US" sz="2800" b="0" i="0"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rPr>
              <a:t> </a:t>
            </a:r>
            <a:r>
              <a:rPr kumimoji="0" lang="en-US" sz="2800" b="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itchFamily="18" charset="0"/>
                <a:sym typeface="Arial"/>
              </a:rPr>
              <a:t>kinh</a:t>
            </a:r>
            <a:r>
              <a:rPr kumimoji="0" lang="en-US" sz="2800" b="0" i="0"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rPr>
              <a:t> </a:t>
            </a:r>
            <a:r>
              <a:rPr kumimoji="0" lang="en-US" sz="2800" b="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itchFamily="18" charset="0"/>
                <a:sym typeface="Arial"/>
              </a:rPr>
              <a:t>tế</a:t>
            </a:r>
            <a:r>
              <a:rPr kumimoji="0" lang="en-US" sz="2800" b="0" i="0"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rPr>
              <a:t> </a:t>
            </a:r>
            <a:r>
              <a:rPr kumimoji="0" lang="en-US" sz="2800" b="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itchFamily="18" charset="0"/>
                <a:sym typeface="Arial"/>
              </a:rPr>
              <a:t>cuối</a:t>
            </a:r>
            <a:r>
              <a:rPr kumimoji="0" lang="en-US" sz="2800" b="0" i="0"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rPr>
              <a:t> </a:t>
            </a:r>
            <a:r>
              <a:rPr kumimoji="0" lang="en-US" sz="2800" b="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itchFamily="18" charset="0"/>
                <a:sym typeface="Arial"/>
              </a:rPr>
              <a:t>thời</a:t>
            </a:r>
            <a:r>
              <a:rPr kumimoji="0" lang="en-US" sz="2800" b="0" i="0"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rPr>
              <a:t> </a:t>
            </a:r>
            <a:r>
              <a:rPr kumimoji="0" lang="en-US" sz="2800" b="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itchFamily="18" charset="0"/>
                <a:sym typeface="Arial"/>
              </a:rPr>
              <a:t>nguyên</a:t>
            </a:r>
            <a:r>
              <a:rPr kumimoji="0" lang="en-US" sz="2800" b="0" i="0"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rPr>
              <a:t> </a:t>
            </a:r>
            <a:r>
              <a:rPr kumimoji="0" lang="en-US" sz="2800" b="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itchFamily="18" charset="0"/>
                <a:sym typeface="Arial"/>
              </a:rPr>
              <a:t>thủy</a:t>
            </a:r>
            <a:endParaRPr kumimoji="0" lang="en-US" sz="2800" b="0" i="0"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endParaRPr>
          </a:p>
        </p:txBody>
      </p:sp>
      <p:sp>
        <p:nvSpPr>
          <p:cNvPr id="9" name="TextBox 8">
            <a:extLst>
              <a:ext uri="{FF2B5EF4-FFF2-40B4-BE49-F238E27FC236}">
                <a16:creationId xmlns:a16="http://schemas.microsoft.com/office/drawing/2014/main" id="{63FCB6DA-7E6F-F32B-0A85-58DDF9551A52}"/>
              </a:ext>
            </a:extLst>
          </p:cNvPr>
          <p:cNvSpPr txBox="1"/>
          <p:nvPr/>
        </p:nvSpPr>
        <p:spPr>
          <a:xfrm>
            <a:off x="555090" y="1885950"/>
            <a:ext cx="4953000" cy="523220"/>
          </a:xfrm>
          <a:prstGeom prst="rect">
            <a:avLst/>
          </a:prstGeom>
          <a:noFill/>
        </p:spPr>
        <p:txBody>
          <a:bodyPr wrap="square" rtlCol="0">
            <a:spAutoFit/>
          </a:bodyPr>
          <a:lstStyle/>
          <a:p>
            <a:r>
              <a:rPr lang="x-none" sz="2800" dirty="0">
                <a:latin typeface="Times New Roman" panose="02020603050405020304" pitchFamily="18" charset="0"/>
                <a:cs typeface="Times New Roman" panose="02020603050405020304" pitchFamily="18" charset="0"/>
              </a:rPr>
              <a:t>- Tác dụng của công cụ kim loại:</a:t>
            </a:r>
          </a:p>
        </p:txBody>
      </p:sp>
      <p:sp>
        <p:nvSpPr>
          <p:cNvPr id="10" name="Rectangle 9">
            <a:extLst>
              <a:ext uri="{FF2B5EF4-FFF2-40B4-BE49-F238E27FC236}">
                <a16:creationId xmlns:a16="http://schemas.microsoft.com/office/drawing/2014/main" id="{0A1FF779-347E-B26F-0F3F-6D35DA1364AF}"/>
              </a:ext>
            </a:extLst>
          </p:cNvPr>
          <p:cNvSpPr/>
          <p:nvPr/>
        </p:nvSpPr>
        <p:spPr>
          <a:xfrm>
            <a:off x="711413" y="2512303"/>
            <a:ext cx="7478846" cy="954107"/>
          </a:xfrm>
          <a:prstGeom prst="rect">
            <a:avLst/>
          </a:prstGeom>
        </p:spPr>
        <p:txBody>
          <a:bodyPr wrap="square">
            <a:spAutoFit/>
          </a:bodyPr>
          <a:lstStyle/>
          <a:p>
            <a:pPr algn="ctr"/>
            <a:r>
              <a:rPr lang="en-GB" sz="2800" dirty="0" err="1" smtClean="0">
                <a:solidFill>
                  <a:schemeClr val="tx1"/>
                </a:solidFill>
                <a:latin typeface="Times New Roman" panose="02020603050405020304" pitchFamily="18" charset="0"/>
                <a:cs typeface="Times New Roman" panose="02020603050405020304" pitchFamily="18" charset="0"/>
              </a:rPr>
              <a:t>Diện</a:t>
            </a:r>
            <a:r>
              <a:rPr lang="en-GB" sz="2800" dirty="0" smtClean="0">
                <a:solidFill>
                  <a:schemeClr val="tx1"/>
                </a:solidFill>
                <a:latin typeface="Times New Roman" panose="02020603050405020304" pitchFamily="18" charset="0"/>
                <a:cs typeface="Times New Roman" panose="02020603050405020304" pitchFamily="18" charset="0"/>
              </a:rPr>
              <a:t> </a:t>
            </a:r>
            <a:r>
              <a:rPr lang="en-GB" sz="2800" dirty="0" err="1" smtClean="0">
                <a:solidFill>
                  <a:schemeClr val="tx1"/>
                </a:solidFill>
                <a:latin typeface="Times New Roman" panose="02020603050405020304" pitchFamily="18" charset="0"/>
                <a:cs typeface="Times New Roman" panose="02020603050405020304" pitchFamily="18" charset="0"/>
              </a:rPr>
              <a:t>tích</a:t>
            </a:r>
            <a:r>
              <a:rPr lang="en-GB" sz="2800" dirty="0" smtClean="0">
                <a:solidFill>
                  <a:schemeClr val="tx1"/>
                </a:solidFill>
                <a:latin typeface="Times New Roman" panose="02020603050405020304" pitchFamily="18" charset="0"/>
                <a:cs typeface="Times New Roman" panose="02020603050405020304" pitchFamily="18" charset="0"/>
              </a:rPr>
              <a:t> </a:t>
            </a:r>
            <a:r>
              <a:rPr lang="en-GB" sz="2800" dirty="0" err="1" smtClean="0">
                <a:solidFill>
                  <a:schemeClr val="tx1"/>
                </a:solidFill>
                <a:latin typeface="Times New Roman" panose="02020603050405020304" pitchFamily="18" charset="0"/>
                <a:cs typeface="Times New Roman" panose="02020603050405020304" pitchFamily="18" charset="0"/>
              </a:rPr>
              <a:t>canh</a:t>
            </a:r>
            <a:r>
              <a:rPr lang="en-GB" sz="2800" dirty="0" smtClean="0">
                <a:solidFill>
                  <a:schemeClr val="tx1"/>
                </a:solidFill>
                <a:latin typeface="Times New Roman" panose="02020603050405020304" pitchFamily="18" charset="0"/>
                <a:cs typeface="Times New Roman" panose="02020603050405020304" pitchFamily="18" charset="0"/>
              </a:rPr>
              <a:t> </a:t>
            </a:r>
            <a:r>
              <a:rPr lang="en-GB" sz="2800" dirty="0" err="1" smtClean="0">
                <a:solidFill>
                  <a:schemeClr val="tx1"/>
                </a:solidFill>
                <a:latin typeface="Times New Roman" panose="02020603050405020304" pitchFamily="18" charset="0"/>
                <a:cs typeface="Times New Roman" panose="02020603050405020304" pitchFamily="18" charset="0"/>
              </a:rPr>
              <a:t>tác</a:t>
            </a:r>
            <a:r>
              <a:rPr lang="en-GB" sz="2800" dirty="0" smtClean="0">
                <a:solidFill>
                  <a:schemeClr val="tx1"/>
                </a:solidFill>
                <a:latin typeface="Times New Roman" panose="02020603050405020304" pitchFamily="18" charset="0"/>
                <a:cs typeface="Times New Roman" panose="02020603050405020304" pitchFamily="18" charset="0"/>
              </a:rPr>
              <a:t> </a:t>
            </a:r>
            <a:r>
              <a:rPr lang="en-GB" sz="2800" dirty="0" err="1" smtClean="0">
                <a:solidFill>
                  <a:schemeClr val="tx1"/>
                </a:solidFill>
                <a:latin typeface="Times New Roman" panose="02020603050405020304" pitchFamily="18" charset="0"/>
                <a:cs typeface="Times New Roman" panose="02020603050405020304" pitchFamily="18" charset="0"/>
              </a:rPr>
              <a:t>mở</a:t>
            </a:r>
            <a:r>
              <a:rPr lang="en-GB" sz="2800" dirty="0" smtClean="0">
                <a:solidFill>
                  <a:schemeClr val="tx1"/>
                </a:solidFill>
                <a:latin typeface="Times New Roman" panose="02020603050405020304" pitchFamily="18" charset="0"/>
                <a:cs typeface="Times New Roman" panose="02020603050405020304" pitchFamily="18" charset="0"/>
              </a:rPr>
              <a:t> </a:t>
            </a:r>
            <a:r>
              <a:rPr lang="en-GB" sz="2800" dirty="0" err="1" smtClean="0">
                <a:solidFill>
                  <a:schemeClr val="tx1"/>
                </a:solidFill>
                <a:latin typeface="Times New Roman" panose="02020603050405020304" pitchFamily="18" charset="0"/>
                <a:cs typeface="Times New Roman" panose="02020603050405020304" pitchFamily="18" charset="0"/>
              </a:rPr>
              <a:t>rộng</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smtClean="0">
                <a:solidFill>
                  <a:schemeClr val="tx1"/>
                </a:solidFill>
                <a:latin typeface="Times New Roman" panose="02020603050405020304" pitchFamily="18" charset="0"/>
                <a:cs typeface="Times New Roman" panose="02020603050405020304" pitchFamily="18" charset="0"/>
              </a:rPr>
              <a:t>&gt; </a:t>
            </a:r>
            <a:r>
              <a:rPr lang="x-none" sz="2800" dirty="0" smtClean="0">
                <a:solidFill>
                  <a:schemeClr val="tx1"/>
                </a:solidFill>
                <a:latin typeface="Times New Roman" panose="02020603050405020304" pitchFamily="18" charset="0"/>
                <a:cs typeface="Times New Roman" panose="02020603050405020304" pitchFamily="18" charset="0"/>
              </a:rPr>
              <a:t>Năng </a:t>
            </a:r>
            <a:r>
              <a:rPr lang="x-none" sz="2800" dirty="0">
                <a:solidFill>
                  <a:schemeClr val="tx1"/>
                </a:solidFill>
                <a:latin typeface="Times New Roman" panose="02020603050405020304" pitchFamily="18" charset="0"/>
                <a:cs typeface="Times New Roman" panose="02020603050405020304" pitchFamily="18" charset="0"/>
              </a:rPr>
              <a:t>suất lao động tăng </a:t>
            </a:r>
            <a:r>
              <a:rPr lang="x-none" sz="2800" dirty="0" smtClean="0">
                <a:solidFill>
                  <a:schemeClr val="tx1"/>
                </a:solidFill>
                <a:latin typeface="Times New Roman" panose="02020603050405020304" pitchFamily="18" charset="0"/>
                <a:cs typeface="Times New Roman" panose="02020603050405020304" pitchFamily="18" charset="0"/>
              </a:rPr>
              <a:t>lên</a:t>
            </a:r>
            <a:r>
              <a:rPr lang="en-GB" sz="2800" dirty="0" smtClean="0">
                <a:solidFill>
                  <a:schemeClr val="tx1"/>
                </a:solidFill>
                <a:latin typeface="Times New Roman" panose="02020603050405020304" pitchFamily="18" charset="0"/>
                <a:cs typeface="Times New Roman" panose="02020603050405020304" pitchFamily="18" charset="0"/>
              </a:rPr>
              <a:t> =&gt;</a:t>
            </a:r>
            <a:r>
              <a:rPr lang="x-none" sz="2800" dirty="0" smtClean="0">
                <a:solidFill>
                  <a:schemeClr val="tx1"/>
                </a:solidFill>
                <a:latin typeface="Times New Roman" panose="02020603050405020304" pitchFamily="18" charset="0"/>
                <a:cs typeface="Times New Roman" panose="02020603050405020304" pitchFamily="18" charset="0"/>
              </a:rPr>
              <a:t> </a:t>
            </a:r>
            <a:r>
              <a:rPr lang="x-none" sz="2800" dirty="0">
                <a:solidFill>
                  <a:schemeClr val="tx1"/>
                </a:solidFill>
                <a:latin typeface="Times New Roman" panose="02020603050405020304" pitchFamily="18" charset="0"/>
                <a:cs typeface="Times New Roman" panose="02020603050405020304" pitchFamily="18" charset="0"/>
              </a:rPr>
              <a:t>Của cải dư </a:t>
            </a:r>
            <a:r>
              <a:rPr lang="x-none" sz="2800" dirty="0" smtClean="0">
                <a:solidFill>
                  <a:schemeClr val="tx1"/>
                </a:solidFill>
                <a:latin typeface="Times New Roman" panose="02020603050405020304" pitchFamily="18" charset="0"/>
                <a:cs typeface="Times New Roman" panose="02020603050405020304" pitchFamily="18" charset="0"/>
              </a:rPr>
              <a:t>thừa</a:t>
            </a:r>
            <a:r>
              <a:rPr lang="en-GB" sz="2800" dirty="0" smtClean="0">
                <a:solidFill>
                  <a:schemeClr val="tx1"/>
                </a:solidFill>
                <a:latin typeface="Times New Roman" panose="02020603050405020304" pitchFamily="18" charset="0"/>
                <a:cs typeface="Times New Roman" panose="02020603050405020304" pitchFamily="18" charset="0"/>
              </a:rPr>
              <a:t> </a:t>
            </a:r>
            <a:r>
              <a:rPr lang="en-GB" sz="2800" dirty="0" err="1" smtClean="0">
                <a:solidFill>
                  <a:schemeClr val="tx1"/>
                </a:solidFill>
                <a:latin typeface="Times New Roman" panose="02020603050405020304" pitchFamily="18" charset="0"/>
                <a:cs typeface="Times New Roman" panose="02020603050405020304" pitchFamily="18" charset="0"/>
              </a:rPr>
              <a:t>thường</a:t>
            </a:r>
            <a:r>
              <a:rPr lang="en-GB" sz="2800" dirty="0" smtClean="0">
                <a:solidFill>
                  <a:schemeClr val="tx1"/>
                </a:solidFill>
                <a:latin typeface="Times New Roman" panose="02020603050405020304" pitchFamily="18" charset="0"/>
                <a:cs typeface="Times New Roman" panose="02020603050405020304" pitchFamily="18" charset="0"/>
              </a:rPr>
              <a:t> </a:t>
            </a:r>
            <a:r>
              <a:rPr lang="en-GB" sz="2800" dirty="0" err="1" smtClean="0">
                <a:solidFill>
                  <a:schemeClr val="tx1"/>
                </a:solidFill>
                <a:latin typeface="Times New Roman" panose="02020603050405020304" pitchFamily="18" charset="0"/>
                <a:cs typeface="Times New Roman" panose="02020603050405020304" pitchFamily="18" charset="0"/>
              </a:rPr>
              <a:t>xuyên</a:t>
            </a:r>
            <a:endParaRPr lang="x-none"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9087057"/>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14:presetBounceEnd="50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50000">
                                          <p:cBhvr additive="base">
                                            <p:cTn id="12"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2C6AB8C4-AD2C-A647-D70A-F801B5A30175}"/>
              </a:ext>
            </a:extLst>
          </p:cNvPr>
          <p:cNvSpPr/>
          <p:nvPr/>
        </p:nvSpPr>
        <p:spPr>
          <a:xfrm>
            <a:off x="4650478" y="811281"/>
            <a:ext cx="4360722" cy="1121734"/>
          </a:xfrm>
          <a:prstGeom prst="round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dirty="0">
                <a:solidFill>
                  <a:srgbClr val="FF0000"/>
                </a:solidFill>
                <a:latin typeface="Times New Roman" panose="02020603050405020304" pitchFamily="18" charset="0"/>
                <a:cs typeface="Times New Roman" panose="02020603050405020304" pitchFamily="18" charset="0"/>
              </a:rPr>
              <a:t>Nêu sự chuyển biến trong đời sống xã hội của người nguyên thủy khi kim loại xuất hiện</a:t>
            </a:r>
          </a:p>
        </p:txBody>
      </p:sp>
      <p:grpSp>
        <p:nvGrpSpPr>
          <p:cNvPr id="12" name="组合 11"/>
          <p:cNvGrpSpPr/>
          <p:nvPr/>
        </p:nvGrpSpPr>
        <p:grpSpPr>
          <a:xfrm>
            <a:off x="8420100" y="198479"/>
            <a:ext cx="723900" cy="756761"/>
            <a:chOff x="11295" y="1307"/>
            <a:chExt cx="3874" cy="4046"/>
          </a:xfrm>
        </p:grpSpPr>
        <p:pic>
          <p:nvPicPr>
            <p:cNvPr id="9" name="图片 8" descr="f7d30ea4b628d33971365e72821aa1c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1295" y="1307"/>
              <a:ext cx="3874" cy="4046"/>
            </a:xfrm>
            <a:prstGeom prst="rect">
              <a:avLst/>
            </a:prstGeom>
          </p:spPr>
        </p:pic>
        <p:sp>
          <p:nvSpPr>
            <p:cNvPr id="11" name="文本框 10"/>
            <p:cNvSpPr txBox="1"/>
            <p:nvPr/>
          </p:nvSpPr>
          <p:spPr>
            <a:xfrm rot="20760000">
              <a:off x="12314" y="2227"/>
              <a:ext cx="2229" cy="1975"/>
            </a:xfrm>
            <a:prstGeom prst="rect">
              <a:avLst/>
            </a:prstGeom>
            <a:noFill/>
          </p:spPr>
          <p:txBody>
            <a:bodyPr wrap="square" rtlCol="0">
              <a:spAutoFit/>
            </a:bodyPr>
            <a:lstStyle/>
            <a:p>
              <a:pPr algn="ctr" defTabSz="685800">
                <a:buClrTx/>
                <a:defRPr/>
              </a:pPr>
              <a:r>
                <a:rPr lang="en-US" altLang="zh-CN" sz="1800" kern="1200" dirty="0">
                  <a:solidFill>
                    <a:prstClr val="black"/>
                  </a:solidFill>
                  <a:latin typeface="锐字工房洪荒之光中黑简1.0" panose="02010600030101010101" charset="-122"/>
                  <a:ea typeface="锐字工房洪荒之光中黑简1.0" panose="02010600030101010101" charset="-122"/>
                  <a:cs typeface="+mn-cs"/>
                </a:rPr>
                <a:t>2</a:t>
              </a:r>
            </a:p>
          </p:txBody>
        </p:sp>
      </p:grpSp>
      <p:sp>
        <p:nvSpPr>
          <p:cNvPr id="16" name="Google Shape;960;p34">
            <a:extLst>
              <a:ext uri="{FF2B5EF4-FFF2-40B4-BE49-F238E27FC236}">
                <a16:creationId xmlns:a16="http://schemas.microsoft.com/office/drawing/2014/main" id="{68BB632A-2B35-2045-842B-6EA71D129CC6}"/>
              </a:ext>
            </a:extLst>
          </p:cNvPr>
          <p:cNvSpPr txBox="1">
            <a:spLocks/>
          </p:cNvSpPr>
          <p:nvPr/>
        </p:nvSpPr>
        <p:spPr>
          <a:xfrm>
            <a:off x="-152400" y="-169114"/>
            <a:ext cx="9448800" cy="90342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algn="ctr"/>
            <a:r>
              <a:rPr lang="vi-VN" b="0" dirty="0">
                <a:solidFill>
                  <a:srgbClr val="FF0000"/>
                </a:solidFill>
                <a:latin typeface="Times New Roman" panose="02020603050405020304" pitchFamily="18" charset="0"/>
                <a:cs typeface="Times New Roman" panose="02020603050405020304" pitchFamily="18" charset="0"/>
              </a:rPr>
              <a:t>2. CHUYỂN BIẾN VỀ XÃ HỘI CUỐI NGUYÊN THUỶ</a:t>
            </a:r>
          </a:p>
        </p:txBody>
      </p:sp>
      <p:pic>
        <p:nvPicPr>
          <p:cNvPr id="3" name="Picture 2">
            <a:extLst>
              <a:ext uri="{FF2B5EF4-FFF2-40B4-BE49-F238E27FC236}">
                <a16:creationId xmlns:a16="http://schemas.microsoft.com/office/drawing/2014/main" id="{EAE5B157-FC13-CE8A-36BD-BAA8BDA42F1A}"/>
              </a:ext>
            </a:extLst>
          </p:cNvPr>
          <p:cNvPicPr>
            <a:picLocks noChangeAspect="1"/>
          </p:cNvPicPr>
          <p:nvPr/>
        </p:nvPicPr>
        <p:blipFill>
          <a:blip r:embed="rId4"/>
          <a:stretch>
            <a:fillRect/>
          </a:stretch>
        </p:blipFill>
        <p:spPr>
          <a:xfrm>
            <a:off x="-31686" y="752707"/>
            <a:ext cx="4603686" cy="4344505"/>
          </a:xfrm>
          <a:prstGeom prst="rect">
            <a:avLst/>
          </a:prstGeom>
        </p:spPr>
      </p:pic>
      <p:sp>
        <p:nvSpPr>
          <p:cNvPr id="2" name="Rounded Rectangle 1">
            <a:extLst>
              <a:ext uri="{FF2B5EF4-FFF2-40B4-BE49-F238E27FC236}">
                <a16:creationId xmlns:a16="http://schemas.microsoft.com/office/drawing/2014/main" id="{7DC81BA5-A109-348B-0582-385B4AED855D}"/>
              </a:ext>
            </a:extLst>
          </p:cNvPr>
          <p:cNvSpPr/>
          <p:nvPr/>
        </p:nvSpPr>
        <p:spPr>
          <a:xfrm>
            <a:off x="4650478" y="2239158"/>
            <a:ext cx="4493522" cy="1206319"/>
          </a:xfrm>
          <a:prstGeom prst="round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dirty="0">
                <a:solidFill>
                  <a:srgbClr val="FF0000"/>
                </a:solidFill>
                <a:latin typeface="Times New Roman" panose="02020603050405020304" pitchFamily="18" charset="0"/>
                <a:cs typeface="Times New Roman" panose="02020603050405020304" pitchFamily="18" charset="0"/>
              </a:rPr>
              <a:t>Cho biết mối quan hệ giữa người với người trong xã hội giai cấp có gì khác so với xã hội nguyên thủy</a:t>
            </a:r>
          </a:p>
        </p:txBody>
      </p:sp>
      <p:sp>
        <p:nvSpPr>
          <p:cNvPr id="10" name="Rounded Rectangle 9">
            <a:extLst>
              <a:ext uri="{FF2B5EF4-FFF2-40B4-BE49-F238E27FC236}">
                <a16:creationId xmlns:a16="http://schemas.microsoft.com/office/drawing/2014/main" id="{EDB92F1B-27FA-5FA1-F417-615F14878CED}"/>
              </a:ext>
            </a:extLst>
          </p:cNvPr>
          <p:cNvSpPr/>
          <p:nvPr/>
        </p:nvSpPr>
        <p:spPr>
          <a:xfrm>
            <a:off x="4650478" y="3887340"/>
            <a:ext cx="4470887" cy="1206320"/>
          </a:xfrm>
          <a:prstGeom prst="round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dirty="0">
                <a:solidFill>
                  <a:srgbClr val="FF0000"/>
                </a:solidFill>
                <a:latin typeface="Times New Roman" panose="02020603050405020304" pitchFamily="18" charset="0"/>
                <a:cs typeface="Times New Roman" panose="02020603050405020304" pitchFamily="18" charset="0"/>
              </a:rPr>
              <a:t>Sự phân hóa không triệt để của xã hội nguyên thủy ở phương Đông thể hiện như thế nào?</a:t>
            </a:r>
          </a:p>
        </p:txBody>
      </p:sp>
    </p:spTree>
    <p:extLst>
      <p:ext uri="{BB962C8B-B14F-4D97-AF65-F5344CB8AC3E}">
        <p14:creationId xmlns:p14="http://schemas.microsoft.com/office/powerpoint/2010/main" val="136442883"/>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0000">
                                          <p:cBhvr additive="base">
                                            <p:cTn id="7"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50000">
                                          <p:cBhvr additive="base">
                                            <p:cTn id="11"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out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outVertic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out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p:bldP spid="2"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out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outVertic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out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p:bldP spid="2" grpId="0" animBg="1"/>
          <p:bldP spid="10"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2 - &amp;quot;A.  Khởi Động&amp;quot;&quot;/&gt;&lt;property id=&quot;20307&quot; value=&quot;629&quot;/&gt;&lt;/object&gt;&lt;object type=&quot;3&quot; unique_id=&quot;10004&quot;&gt;&lt;property id=&quot;20148&quot; value=&quot;5&quot;/&gt;&lt;property id=&quot;20300&quot; value=&quot;Slide 4&quot;/&gt;&lt;property id=&quot;20307&quot; value=&quot;637&quot;/&gt;&lt;/object&gt;&lt;object type=&quot;3&quot; unique_id=&quot;10005&quot;&gt;&lt;property id=&quot;20148&quot; value=&quot;5&quot;/&gt;&lt;property id=&quot;20300&quot; value=&quot;Slide 5&quot;/&gt;&lt;property id=&quot;20307&quot; value=&quot;636&quot;/&gt;&lt;/object&gt;&lt;object type=&quot;3&quot; unique_id=&quot;10006&quot;&gt;&lt;property id=&quot;20148&quot; value=&quot;5&quot;/&gt;&lt;property id=&quot;20300&quot; value=&quot;Slide 6&quot;/&gt;&lt;property id=&quot;20307&quot; value=&quot;442&quot;/&gt;&lt;/object&gt;&lt;object type=&quot;3&quot; unique_id=&quot;10007&quot;&gt;&lt;property id=&quot;20148&quot; value=&quot;5&quot;/&gt;&lt;property id=&quot;20300&quot; value=&quot;Slide 7&quot;/&gt;&lt;property id=&quot;20307&quot; value=&quot;397&quot;/&gt;&lt;/object&gt;&lt;object type=&quot;3&quot; unique_id=&quot;10009&quot;&gt;&lt;property id=&quot;20148&quot; value=&quot;5&quot;/&gt;&lt;property id=&quot;20300&quot; value=&quot;Slide 14 - &amp;quot;Nội dung chính&amp;quot;&quot;/&gt;&lt;property id=&quot;20307&quot; value=&quot;322&quot;/&gt;&lt;/object&gt;&lt;object type=&quot;3&quot; unique_id=&quot;10010&quot;&gt;&lt;property id=&quot;20148&quot; value=&quot;5&quot;/&gt;&lt;property id=&quot;20300&quot; value=&quot;Slide 16 - &amp;quot;Điều kiện tự nhiên&amp;quot;&quot;/&gt;&lt;property id=&quot;20307&quot; value=&quot;262&quot;/&gt;&lt;/object&gt;&lt;object type=&quot;3&quot; unique_id=&quot;10012&quot;&gt;&lt;property id=&quot;20148&quot; value=&quot;5&quot;/&gt;&lt;property id=&quot;20300&quot; value=&quot;Slide 22 - &amp;quot;II. &amp;quot;&quot;/&gt;&lt;property id=&quot;20307&quot; value=&quot;267&quot;/&gt;&lt;/object&gt;&lt;object type=&quot;3&quot; unique_id=&quot;10013&quot;&gt;&lt;property id=&quot;20148&quot; value=&quot;5&quot;/&gt;&lt;property id=&quot;20300&quot; value=&quot;Slide 23&quot;/&gt;&lt;property id=&quot;20307&quot; value=&quot;289&quot;/&gt;&lt;/object&gt;&lt;object type=&quot;3&quot; unique_id=&quot;10016&quot;&gt;&lt;property id=&quot;20148&quot; value=&quot;5&quot;/&gt;&lt;property id=&quot;20300&quot; value=&quot;Slide 27&quot;/&gt;&lt;property id=&quot;20307&quot; value=&quot;628&quot;/&gt;&lt;/object&gt;&lt;object type=&quot;3&quot; unique_id=&quot;10017&quot;&gt;&lt;property id=&quot;20148&quot; value=&quot;5&quot;/&gt;&lt;property id=&quot;20300&quot; value=&quot;Slide 30 - &amp;quot;III. &amp;quot;&quot;/&gt;&lt;property id=&quot;20307&quot; value=&quot;276&quot;/&gt;&lt;/object&gt;&lt;object type=&quot;3&quot; unique_id=&quot;10019&quot;&gt;&lt;property id=&quot;20148&quot; value=&quot;5&quot;/&gt;&lt;property id=&quot;20300&quot; value=&quot;Slide 33 - &amp;quot;3. Những thành tựu văn hoá tiêu biểu &amp;quot;&quot;/&gt;&lt;property id=&quot;20307&quot; value=&quot;272&quot;/&gt;&lt;/object&gt;&lt;object type=&quot;3&quot; unique_id=&quot;10021&quot;&gt;&lt;property id=&quot;20148&quot; value=&quot;5&quot;/&gt;&lt;property id=&quot;20300&quot; value=&quot;Slide 35 - &amp;quot;LUYỆN TẬP, VẬN DỤNG&amp;quot;&quot;/&gt;&lt;property id=&quot;20307&quot; value=&quot;282&quot;/&gt;&lt;/object&gt;&lt;object type=&quot;3&quot; unique_id=&quot;10024&quot;&gt;&lt;property id=&quot;20148&quot; value=&quot;5&quot;/&gt;&lt;property id=&quot;20300&quot; value=&quot;Slide 38&quot;/&gt;&lt;property id=&quot;20307&quot; value=&quot;633&quot;/&gt;&lt;/object&gt;&lt;object type=&quot;3&quot; unique_id=&quot;10025&quot;&gt;&lt;property id=&quot;20148&quot; value=&quot;5&quot;/&gt;&lt;property id=&quot;20300&quot; value=&quot;Slide 39&quot;/&gt;&lt;property id=&quot;20307&quot; value=&quot;324&quot;/&gt;&lt;/object&gt;&lt;object type=&quot;3&quot; unique_id=&quot;10026&quot;&gt;&lt;property id=&quot;20148&quot; value=&quot;5&quot;/&gt;&lt;property id=&quot;20300&quot; value=&quot;Slide 42&quot;/&gt;&lt;property id=&quot;20307&quot; value=&quot;304&quot;/&gt;&lt;/object&gt;&lt;object type=&quot;3&quot; unique_id=&quot;10027&quot;&gt;&lt;property id=&quot;20148&quot; value=&quot;5&quot;/&gt;&lt;property id=&quot;20300&quot; value=&quot;Slide 43 - &amp;quot;CẢM ƠN SỰ THEO DÕI CỦA CÁC EM!&amp;quot;&quot;/&gt;&lt;property id=&quot;20307&quot; value=&quot;320&quot;/&gt;&lt;/object&gt;&lt;object type=&quot;3&quot; unique_id=&quot;10028&quot;&gt;&lt;property id=&quot;20148&quot; value=&quot;5&quot;/&gt;&lt;property id=&quot;20300&quot; value=&quot;Slide 44 - &amp;quot;Tôn giáo &amp;quot;&quot;/&gt;&lt;property id=&quot;20307&quot; value=&quot;316&quot;/&gt;&lt;/object&gt;&lt;object type=&quot;3&quot; unique_id=&quot;10029&quot;&gt;&lt;property id=&quot;20148&quot; value=&quot;5&quot;/&gt;&lt;property id=&quot;20300&quot; value=&quot;Slide 45 - &amp;quot;Sử thi Ma-ha-bha-ra-ta và Ra-ma-y-a-na&amp;quot;&quot;/&gt;&lt;property id=&quot;20307&quot; value=&quot;315&quot;/&gt;&lt;/object&gt;&lt;object type=&quot;3&quot; unique_id=&quot;10030&quot;&gt;&lt;property id=&quot;20148&quot; value=&quot;5&quot;/&gt;&lt;property id=&quot;20300&quot; value=&quot;Slide 46 - &amp;quot;Chữ viết&amp;quot;&quot;/&gt;&lt;property id=&quot;20307&quot; value=&quot;317&quot;/&gt;&lt;/object&gt;&lt;object type=&quot;3&quot; unique_id=&quot;10031&quot;&gt;&lt;property id=&quot;20148&quot; value=&quot;5&quot;/&gt;&lt;property id=&quot;20300&quot; value=&quot;Slide 47 - &amp;quot;Cột đá A-sô-ca &amp;quot;&quot;/&gt;&lt;property id=&quot;20307&quot; value=&quot;313&quot;/&gt;&lt;/object&gt;&lt;object type=&quot;3&quot; unique_id=&quot;10032&quot;&gt;&lt;property id=&quot;20148&quot; value=&quot;5&quot;/&gt;&lt;property id=&quot;20300&quot; value=&quot;Slide 48 - &amp;quot;Đại bảo tháp San-chi&amp;quot;&quot;/&gt;&lt;property id=&quot;20307&quot; value=&quot;314&quot;/&gt;&lt;/object&gt;&lt;object type=&quot;3&quot; unique_id=&quot;10033&quot;&gt;&lt;property id=&quot;20148&quot; value=&quot;5&quot;/&gt;&lt;property id=&quot;20300&quot; value=&quot;Slide 49 - &amp;quot;Toán học &amp;quot;&quot;/&gt;&lt;property id=&quot;20307&quot; value=&quot;321&quot;/&gt;&lt;/object&gt;&lt;object type=&quot;3&quot; unique_id=&quot;10034&quot;&gt;&lt;property id=&quot;20148&quot; value=&quot;5&quot;/&gt;&lt;property id=&quot;20300&quot; value=&quot;Slide 50&quot;/&gt;&lt;property id=&quot;20307&quot; value=&quot;626&quot;/&gt;&lt;/object&gt;&lt;object type=&quot;3&quot; unique_id=&quot;10171&quot;&gt;&lt;property id=&quot;20148&quot; value=&quot;5&quot;/&gt;&lt;property id=&quot;20300&quot; value=&quot;Slide 24 - &amp;quot;Câu hỏi; Chế độ đẳng cấp trong xã hội Ấn Độ cổ đại được phân chia dựa trên cơ sở nào? A. Dựa trên sự phân biệt về &quot;/&gt;&lt;property id=&quot;20307&quot; value=&quot;638&quot;/&gt;&lt;/object&gt;&lt;object type=&quot;3&quot; unique_id=&quot;10172&quot;&gt;&lt;property id=&quot;20148&quot; value=&quot;5&quot;/&gt;&lt;property id=&quot;20300&quot; value=&quot;Slide 25 - &amp;quot;Quan sát sơ đồ các đẳng cấp trong xã hội Ấn Độ cổ đại, hãy cho biết đẳng cấp nào có vị thế cao nhất? A. Su - đra B&quot;/&gt;&lt;property id=&quot;20307&quot; value=&quot;639&quot;/&gt;&lt;/object&gt;&lt;object type=&quot;3&quot; unique_id=&quot;47118&quot;&gt;&lt;property id=&quot;20148&quot; value=&quot;5&quot;/&gt;&lt;property id=&quot;20300&quot; value=&quot;Slide 1&quot;/&gt;&lt;property id=&quot;20307&quot; value=&quot;640&quot;/&gt;&lt;/object&gt;&lt;object type=&quot;3&quot; unique_id=&quot;47119&quot;&gt;&lt;property id=&quot;20148&quot; value=&quot;5&quot;/&gt;&lt;property id=&quot;20300&quot; value=&quot;Slide 3 - &amp;quot;VIDEO DẪN DẮT CỦA GIÁO VIÊN&amp;quot;&quot;/&gt;&lt;property id=&quot;20307&quot; value=&quot;641&quot;/&gt;&lt;/object&gt;&lt;object type=&quot;3&quot; unique_id=&quot;47120&quot;&gt;&lt;property id=&quot;20148&quot; value=&quot;5&quot;/&gt;&lt;property id=&quot;20300&quot; value=&quot;Slide 8&quot;/&gt;&lt;property id=&quot;20307&quot; value=&quot;642&quot;/&gt;&lt;/object&gt;&lt;object type=&quot;3&quot; unique_id=&quot;47121&quot;&gt;&lt;property id=&quot;20148&quot; value=&quot;5&quot;/&gt;&lt;property id=&quot;20300&quot; value=&quot;Slide 9 - &amp;quot;Bài tập  1&amp;quot;&quot;/&gt;&lt;property id=&quot;20307&quot; value=&quot;643&quot;/&gt;&lt;/object&gt;&lt;object type=&quot;3&quot; unique_id=&quot;47122&quot;&gt;&lt;property id=&quot;20148&quot; value=&quot;5&quot;/&gt;&lt;property id=&quot;20300&quot; value=&quot;Slide 10 - &amp;quot;Video những điều thú vị về Ấn Độ&amp;quot;&quot;/&gt;&lt;property id=&quot;20307&quot; value=&quot;645&quot;/&gt;&lt;/object&gt;&lt;object type=&quot;3&quot; unique_id=&quot;47123&quot;&gt;&lt;property id=&quot;20148&quot; value=&quot;5&quot;/&gt;&lt;property id=&quot;20300&quot; value=&quot;Slide 11 - &amp;quot;Video ghi hinh dẫn vào bài giảng&amp;quot;&quot;/&gt;&lt;property id=&quot;20307&quot; value=&quot;646&quot;/&gt;&lt;/object&gt;&lt;object type=&quot;3&quot; unique_id=&quot;47124&quot;&gt;&lt;property id=&quot;20148&quot; value=&quot;5&quot;/&gt;&lt;property id=&quot;20300&quot; value=&quot;Slide 13&quot;/&gt;&lt;property id=&quot;20307&quot; value=&quot;648&quot;/&gt;&lt;/object&gt;&lt;object type=&quot;3&quot; unique_id=&quot;47125&quot;&gt;&lt;property id=&quot;20148&quot; value=&quot;5&quot;/&gt;&lt;property id=&quot;20300&quot; value=&quot;Slide 15 - &amp;quot;Mục tiêu cần đạt&amp;quot;&quot;/&gt;&lt;property id=&quot;20307&quot; value=&quot;647&quot;/&gt;&lt;/object&gt;&lt;object type=&quot;3&quot; unique_id=&quot;47126&quot;&gt;&lt;property id=&quot;20148&quot; value=&quot;5&quot;/&gt;&lt;property id=&quot;20300&quot; value=&quot;Slide 17 - &amp;quot;Vị trí địa lí: &amp;quot;&quot;/&gt;&lt;property id=&quot;20307&quot; value=&quot;649&quot;/&gt;&lt;/object&gt;&lt;object type=&quot;3&quot; unique_id=&quot;47127&quot;&gt;&lt;property id=&quot;20148&quot; value=&quot;5&quot;/&gt;&lt;property id=&quot;20300&quot; value=&quot;Slide 18 - &amp;quot;- Địa hình:&amp;quot;&quot;/&gt;&lt;property id=&quot;20307&quot; value=&quot;652&quot;/&gt;&lt;/object&gt;&lt;object type=&quot;3&quot; unique_id=&quot;47128&quot;&gt;&lt;property id=&quot;20148&quot; value=&quot;5&quot;/&gt;&lt;property id=&quot;20300&quot; value=&quot;Slide 19 - &amp;quot;Khí hậu:&amp;quot;&quot;/&gt;&lt;property id=&quot;20307&quot; value=&quot;651&quot;/&gt;&lt;/object&gt;&lt;object type=&quot;3&quot; unique_id=&quot;47129&quot;&gt;&lt;property id=&quot;20148&quot; value=&quot;5&quot;/&gt;&lt;property id=&quot;20300&quot; value=&quot;Slide 20 - &amp;quot;-Sông ngòi: &amp;quot;&quot;/&gt;&lt;property id=&quot;20307&quot; value=&quot;653&quot;/&gt;&lt;/object&gt;&lt;object type=&quot;3&quot; unique_id=&quot;47130&quot;&gt;&lt;property id=&quot;20148&quot; value=&quot;5&quot;/&gt;&lt;property id=&quot;20300&quot; value=&quot;Slide 21 - &amp;quot;Video  dẫn dắt sang mục mới&amp;quot;&quot;/&gt;&lt;property id=&quot;20307&quot; value=&quot;654&quot;/&gt;&lt;/object&gt;&lt;object type=&quot;3&quot; unique_id=&quot;47131&quot;&gt;&lt;property id=&quot;20148&quot; value=&quot;5&quot;/&gt;&lt;property id=&quot;20300&quot; value=&quot;Slide 26 - &amp;quot;Quan sát sơ đồ các đẳng cấp trong xã hội Ấn Độ cổ đại, hãy cho biết đẳng cấp nào có vị thế thấp nhất? A. Su - đra &quot;/&gt;&lt;property id=&quot;20307&quot; value=&quot;655&quot;/&gt;&lt;/object&gt;&lt;object type=&quot;3&quot; unique_id=&quot;47132&quot;&gt;&lt;property id=&quot;20148&quot; value=&quot;5&quot;/&gt;&lt;property id=&quot;20300&quot; value=&quot;Slide 28 - &amp;quot;Video dẫn dắt về nạn phân biệt chủng tộc.&amp;quot;&quot;/&gt;&lt;property id=&quot;20307&quot; value=&quot;657&quot;/&gt;&lt;/object&gt;&lt;object type=&quot;3&quot; unique_id=&quot;47133&quot;&gt;&lt;property id=&quot;20148&quot; value=&quot;5&quot;/&gt;&lt;property id=&quot;20300&quot; value=&quot;Slide 29 - &amp;quot;Video chuyển sang mục mới &amp;quot;&quot;/&gt;&lt;property id=&quot;20307&quot; value=&quot;658&quot;/&gt;&lt;/object&gt;&lt;object type=&quot;3&quot; unique_id=&quot;47134&quot;&gt;&lt;property id=&quot;20148&quot; value=&quot;5&quot;/&gt;&lt;property id=&quot;20300&quot; value=&quot;Slide 31 - &amp;quot;Video về thành tựu văn hóa Ấn Độ&amp;quot;&quot;/&gt;&lt;property id=&quot;20307&quot; value=&quot;659&quot;/&gt;&lt;/object&gt;&lt;object type=&quot;3&quot; unique_id=&quot;47135&quot;&gt;&lt;property id=&quot;20148&quot; value=&quot;5&quot;/&gt;&lt;property id=&quot;20300&quot; value=&quot;Slide 32&quot;/&gt;&lt;property id=&quot;20307&quot; value=&quot;656&quot;/&gt;&lt;/object&gt;&lt;object type=&quot;3&quot; unique_id=&quot;47461&quot;&gt;&lt;property id=&quot;20148&quot; value=&quot;5&quot;/&gt;&lt;property id=&quot;20300&quot; value=&quot;Slide 12 - &amp;quot;HÌNH THÀNH KIẾN THỨC&amp;quot;&quot;/&gt;&lt;property id=&quot;20307&quot; value=&quot;664&quot;/&gt;&lt;/object&gt;&lt;object type=&quot;3&quot; unique_id=&quot;47462&quot;&gt;&lt;property id=&quot;20148&quot; value=&quot;5&quot;/&gt;&lt;property id=&quot;20300&quot; value=&quot;Slide 36 - &amp;quot;LUYỆN TẬP&amp;quot;&quot;/&gt;&lt;property id=&quot;20307&quot; value=&quot;662&quot;/&gt;&lt;/object&gt;&lt;object type=&quot;3&quot; unique_id=&quot;47463&quot;&gt;&lt;property id=&quot;20148&quot; value=&quot;5&quot;/&gt;&lt;property id=&quot;20300&quot; value=&quot;Slide 37&quot;/&gt;&lt;property id=&quot;20307&quot; value=&quot;661&quot;/&gt;&lt;/object&gt;&lt;object type=&quot;3&quot; unique_id=&quot;47464&quot;&gt;&lt;property id=&quot;20148&quot; value=&quot;5&quot;/&gt;&lt;property id=&quot;20300&quot; value=&quot;Slide 40 - &amp;quot;TÌM TÒI, MỞ RỘNG&amp;quot;&quot;/&gt;&lt;property id=&quot;20307&quot; value=&quot;663&quot;/&gt;&lt;/object&gt;&lt;object type=&quot;3&quot; unique_id=&quot;47465&quot;&gt;&lt;property id=&quot;20148&quot; value=&quot;5&quot;/&gt;&lt;property id=&quot;20300&quot; value=&quot;Slide 41&quot;/&gt;&lt;property id=&quot;20307&quot; value=&quot;660&quot;/&gt;&lt;/object&gt;&lt;object type=&quot;3&quot; unique_id=&quot;47623&quot;&gt;&lt;property id=&quot;20148&quot; value=&quot;5&quot;/&gt;&lt;property id=&quot;20300&quot; value=&quot;Slide 34&quot;/&gt;&lt;property id=&quot;20307&quot; value=&quot;666&quot;/&gt;&lt;/object&gt;&lt;/object&gt;&lt;object type=&quot;8&quot; unique_id=&quot;10068&quot;&gt;&lt;/object&gt;&lt;/object&gt;&lt;/database&gt;"/>
  <p:tag name="SECTOMILLISECCONVERTED" val="1"/>
</p:tagLst>
</file>

<file path=ppt/theme/theme1.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cnyhfocs">
      <a:majorFont>
        <a:latin typeface="HanaMinB"/>
        <a:ea typeface="FZHei-B01S"/>
        <a:cs typeface=""/>
      </a:majorFont>
      <a:minorFont>
        <a:latin typeface="HanaMinB"/>
        <a:ea typeface="FZHei-B01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1757</TotalTime>
  <Words>1181</Words>
  <Application>Microsoft Office PowerPoint</Application>
  <PresentationFormat>On-screen Show (16:9)</PresentationFormat>
  <Paragraphs>135</Paragraphs>
  <Slides>31</Slides>
  <Notes>10</Notes>
  <HiddenSlides>0</HiddenSlides>
  <MMClips>13</MMClips>
  <ScaleCrop>false</ScaleCrop>
  <HeadingPairs>
    <vt:vector size="6" baseType="variant">
      <vt:variant>
        <vt:lpstr>Fonts Used</vt:lpstr>
      </vt:variant>
      <vt:variant>
        <vt:i4>19</vt:i4>
      </vt:variant>
      <vt:variant>
        <vt:lpstr>Theme</vt:lpstr>
      </vt:variant>
      <vt:variant>
        <vt:i4>8</vt:i4>
      </vt:variant>
      <vt:variant>
        <vt:lpstr>Slide Titles</vt:lpstr>
      </vt:variant>
      <vt:variant>
        <vt:i4>31</vt:i4>
      </vt:variant>
    </vt:vector>
  </HeadingPairs>
  <TitlesOfParts>
    <vt:vector size="58" baseType="lpstr">
      <vt:lpstr>宋体</vt:lpstr>
      <vt:lpstr>Arial</vt:lpstr>
      <vt:lpstr>Calibri</vt:lpstr>
      <vt:lpstr>Calibri Light</vt:lpstr>
      <vt:lpstr>FZHei-B01S</vt:lpstr>
      <vt:lpstr>HanaMinB</vt:lpstr>
      <vt:lpstr>ITC Avant Garde Std Bk</vt:lpstr>
      <vt:lpstr>Livvic</vt:lpstr>
      <vt:lpstr>Open Sans</vt:lpstr>
      <vt:lpstr>PT Serif</vt:lpstr>
      <vt:lpstr>Roboto Condensed</vt:lpstr>
      <vt:lpstr>Roboto Condensed Light</vt:lpstr>
      <vt:lpstr>Roboto Slab</vt:lpstr>
      <vt:lpstr>Snell Roundhand Black</vt:lpstr>
      <vt:lpstr>SVN-Blenda Script</vt:lpstr>
      <vt:lpstr>Tahoma</vt:lpstr>
      <vt:lpstr>Times New Roman</vt:lpstr>
      <vt:lpstr>方正正大黑简体</vt:lpstr>
      <vt:lpstr>锐字工房洪荒之光中黑简1.0</vt:lpstr>
      <vt:lpstr>Lección de Historia de España by Slidesgo</vt:lpstr>
      <vt:lpstr>1_Lección de Historia de España by Slidesgo</vt:lpstr>
      <vt:lpstr>Simple Light</vt:lpstr>
      <vt:lpstr>2_Lección de Historia de España by Slidesgo</vt:lpstr>
      <vt:lpstr>第一PPT，www.1ppt.com</vt:lpstr>
      <vt:lpstr>5_Office Theme</vt:lpstr>
      <vt:lpstr>1_Office Theme</vt:lpstr>
      <vt:lpstr>3_Office Theme</vt:lpstr>
      <vt:lpstr>PowerPoint Presentation</vt:lpstr>
      <vt:lpstr>Sự phát hiện ra kim loại và chuyển biến về kinh tế cuối thời nguyên thủy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VẬN DỤNG</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SỰ THEO DÕI CỦA CÁC 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ẤN ĐỘ CỔ ĐẠI</dc:title>
  <dc:creator>Administrator</dc:creator>
  <cp:lastModifiedBy>Dell</cp:lastModifiedBy>
  <cp:revision>88</cp:revision>
  <dcterms:modified xsi:type="dcterms:W3CDTF">2025-05-19T12:37:14Z</dcterms:modified>
</cp:coreProperties>
</file>