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84" r:id="rId3"/>
    <p:sldId id="269" r:id="rId4"/>
    <p:sldId id="273" r:id="rId5"/>
    <p:sldId id="274" r:id="rId6"/>
    <p:sldId id="278" r:id="rId7"/>
    <p:sldId id="275" r:id="rId8"/>
    <p:sldId id="277" r:id="rId9"/>
    <p:sldId id="276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egoe UI Black" pitchFamily="34" charset="0"/>
      <p:bold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>
        <p:scale>
          <a:sx n="70" d="100"/>
          <a:sy n="70" d="100"/>
        </p:scale>
        <p:origin x="-6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3F2F7-41B3-4049-829F-3B7337C3162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15B66-7171-40F8-AE76-C0FEEE8F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A6C3CA-15F6-4334-BDCD-D478B7473683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62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6"/>
          <p:cNvSpPr>
            <a:spLocks noChangeArrowheads="1" noChangeShapeType="1" noTextEdit="1"/>
          </p:cNvSpPr>
          <p:nvPr/>
        </p:nvSpPr>
        <p:spPr bwMode="auto">
          <a:xfrm>
            <a:off x="3212936" y="1577448"/>
            <a:ext cx="5791200" cy="12375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Mĩ </a:t>
            </a:r>
            <a:r>
              <a:rPr lang="vi-VN" sz="3600" b="1" kern="10" dirty="0" smtClean="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thuật </a:t>
            </a:r>
            <a:r>
              <a:rPr lang="vi-VN" sz="3600" b="1" kern="10" dirty="0"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kern="10" dirty="0"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0136" y="518673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GIÁO VIÊN: BÙI HOÀNG PHONG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3454400" y="990601"/>
            <a:ext cx="5219237" cy="551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III. THẢO LUẬN</a:t>
            </a:r>
            <a:endParaRPr lang="en-US" sz="54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738" y="2357735"/>
            <a:ext cx="812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427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81439" y="242192"/>
            <a:ext cx="442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IV. VẬN DỤNG</a:t>
            </a:r>
            <a:endParaRPr lang="en-US" sz="2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48" y="1378804"/>
            <a:ext cx="52781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này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dụng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mình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kiểu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trí: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lớp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trường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hộp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quà,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dịp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nhật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bạn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mình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hiệu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14167" r="13331" b="31249"/>
          <a:stretch/>
        </p:blipFill>
        <p:spPr>
          <a:xfrm>
            <a:off x="5667509" y="4020402"/>
            <a:ext cx="5689600" cy="202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03" y="3350311"/>
            <a:ext cx="3028237" cy="259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74" y="1045194"/>
            <a:ext cx="5057435" cy="284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4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099254" y="688681"/>
            <a:ext cx="5340351" cy="466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Hê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̣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thống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kiến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thức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4093" y="1952004"/>
            <a:ext cx="10340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093" y="1467216"/>
            <a:ext cx="10723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816" y="3658729"/>
            <a:ext cx="1058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dung.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khoắn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093" y="2800436"/>
            <a:ext cx="9769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537426" y="610004"/>
            <a:ext cx="5006074" cy="8503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 DO</a:t>
            </a:r>
            <a:r>
              <a:rPr lang="en-US" sz="3600" kern="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762288" y="1748753"/>
            <a:ext cx="5215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0" name="Picture 32" descr="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451" y="4235450"/>
            <a:ext cx="25146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87550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722283" y="4349750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99834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4829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24">
            <a:off x="480484" y="40798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92314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724401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67" y="6169026"/>
            <a:ext cx="256116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4874">
            <a:off x="1515005" y="5023380"/>
            <a:ext cx="682625" cy="25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" descr="21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5737226"/>
            <a:ext cx="191981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58871" y="2666143"/>
            <a:ext cx="8473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cụ: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hộp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nhựa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58871" y="2210418"/>
            <a:ext cx="7531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1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30725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198059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quyển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13645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túi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thủ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73202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296317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cục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tẩy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453438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chì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21769"/>
              <a:ext cx="2025648" cy="8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hộp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màu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sáp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607077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lọ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keo</a:t>
              </a:r>
              <a:r>
                <a:rPr lang="en-GB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dán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663016"/>
              <a:ext cx="2025648" cy="4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bộ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cọ</a:t>
              </a:r>
              <a:r>
                <a:rPr lang="en-GB" sz="20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000" b="1" dirty="0" err="1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+mj-lt"/>
              </a:rPr>
              <a:t>Ngoài việc sử dụng các họa tiết trang trí là hình ảnh, một hình thức trang trí cũng rất được ưa thích hiện nay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C. </a:t>
            </a:r>
            <a:r>
              <a:rPr lang="vi-VN" sz="2000" b="1" dirty="0">
                <a:solidFill>
                  <a:schemeClr val="tx1"/>
                </a:solidFill>
                <a:latin typeface="+mj-lt"/>
              </a:rPr>
              <a:t>Sử dụng ngọc trai, đá quí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trường hợp nào sau đây hình ảnh thường được thay thế cho chữ viết?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rôn, khẩu hiệu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anner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chemeClr val="tx1"/>
                </a:solidFill>
              </a:rPr>
              <a:t>Khi chưa có chữ viết, con người truyền thông điệp cho nhau bằng: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Âm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nhạc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khuôn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Ngôn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chemeClr val="tx1"/>
                </a:solidFill>
              </a:rPr>
              <a:t>Chữ tượng hình xuất hiện ở Ai Cập vào thời gian nào?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kỷ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29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kỷ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30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Khoảng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kỷ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32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Khoảng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kỷ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31 TCN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schemeClr val="tx1"/>
                </a:solidFill>
              </a:rPr>
              <a:t>Hệ thống chữ cái được sử dụng phổ biến nhất trên thế giới là: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La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Mã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90542" y="199869"/>
            <a:ext cx="995594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thứ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tự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sắp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xếp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chính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bước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tạo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trang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trí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8891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A.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–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nội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dung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8891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B.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ý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nôi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dung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920578"/>
            <a:ext cx="4906798" cy="9306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vi-VN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dung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913044"/>
            <a:ext cx="4906798" cy="92642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D.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tưởng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nội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thiết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Chọn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cỡ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chữ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dáng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phù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–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Xác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phương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pháp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704492" y="1679576"/>
            <a:ext cx="4736123" cy="5947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LUYỆN TẬP</a:t>
            </a:r>
          </a:p>
        </p:txBody>
      </p:sp>
      <p:pic>
        <p:nvPicPr>
          <p:cNvPr id="93188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87550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722283" y="4349750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99834" y="4175125"/>
            <a:ext cx="723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4829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24">
            <a:off x="480484" y="4079875"/>
            <a:ext cx="965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92314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4724401"/>
            <a:ext cx="91016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67" y="6169026"/>
            <a:ext cx="256116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4874">
            <a:off x="1515005" y="5023380"/>
            <a:ext cx="682625" cy="25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3" descr="21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5737226"/>
            <a:ext cx="191981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3067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06500" y="2615479"/>
            <a:ext cx="99229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200" b="1" dirty="0" smtClean="0">
              <a:solidFill>
                <a:srgbClr val="00B0F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402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6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653</Words>
  <Application>Microsoft Office PowerPoint</Application>
  <PresentationFormat>Custom</PresentationFormat>
  <Paragraphs>72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Segoe UI Black</vt:lpstr>
      <vt:lpstr>Times New Roman</vt:lpstr>
      <vt:lpstr>Tahoma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MY PC</cp:lastModifiedBy>
  <cp:revision>45</cp:revision>
  <dcterms:created xsi:type="dcterms:W3CDTF">2018-05-10T00:06:18Z</dcterms:created>
  <dcterms:modified xsi:type="dcterms:W3CDTF">2025-05-17T02:45:36Z</dcterms:modified>
</cp:coreProperties>
</file>