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2.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8" r:id="rId3"/>
    <p:sldMasterId id="2147483700" r:id="rId4"/>
    <p:sldMasterId id="2147483714" r:id="rId5"/>
    <p:sldMasterId id="2147483728" r:id="rId6"/>
    <p:sldMasterId id="2147483742" r:id="rId7"/>
    <p:sldMasterId id="2147483781" r:id="rId8"/>
    <p:sldMasterId id="2147483793" r:id="rId9"/>
    <p:sldMasterId id="2147483805" r:id="rId10"/>
    <p:sldMasterId id="2147483819" r:id="rId11"/>
    <p:sldMasterId id="2147483845" r:id="rId12"/>
    <p:sldMasterId id="2147483857" r:id="rId13"/>
  </p:sldMasterIdLst>
  <p:notesMasterIdLst>
    <p:notesMasterId r:id="rId47"/>
  </p:notesMasterIdLst>
  <p:sldIdLst>
    <p:sldId id="257" r:id="rId14"/>
    <p:sldId id="258" r:id="rId15"/>
    <p:sldId id="259" r:id="rId16"/>
    <p:sldId id="260" r:id="rId17"/>
    <p:sldId id="261" r:id="rId18"/>
    <p:sldId id="262" r:id="rId19"/>
    <p:sldId id="263" r:id="rId20"/>
    <p:sldId id="266" r:id="rId21"/>
    <p:sldId id="265" r:id="rId22"/>
    <p:sldId id="267" r:id="rId23"/>
    <p:sldId id="290" r:id="rId24"/>
    <p:sldId id="268" r:id="rId25"/>
    <p:sldId id="271" r:id="rId26"/>
    <p:sldId id="272" r:id="rId27"/>
    <p:sldId id="273" r:id="rId28"/>
    <p:sldId id="274" r:id="rId29"/>
    <p:sldId id="280" r:id="rId30"/>
    <p:sldId id="275" r:id="rId31"/>
    <p:sldId id="276" r:id="rId32"/>
    <p:sldId id="277" r:id="rId33"/>
    <p:sldId id="278" r:id="rId34"/>
    <p:sldId id="279" r:id="rId35"/>
    <p:sldId id="281" r:id="rId36"/>
    <p:sldId id="282" r:id="rId37"/>
    <p:sldId id="283" r:id="rId38"/>
    <p:sldId id="284" r:id="rId39"/>
    <p:sldId id="285" r:id="rId40"/>
    <p:sldId id="291" r:id="rId41"/>
    <p:sldId id="292" r:id="rId42"/>
    <p:sldId id="287" r:id="rId43"/>
    <p:sldId id="293" r:id="rId44"/>
    <p:sldId id="288" r:id="rId45"/>
    <p:sldId id="289" r:id="rId4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77" autoAdjust="0"/>
    <p:restoredTop sz="94660"/>
  </p:normalViewPr>
  <p:slideViewPr>
    <p:cSldViewPr snapToGrid="0">
      <p:cViewPr varScale="1">
        <p:scale>
          <a:sx n="82" d="100"/>
          <a:sy n="82" d="100"/>
        </p:scale>
        <p:origin x="739"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EF7C70-70D3-48E3-8444-419A28061EA3}" type="datetimeFigureOut">
              <a:rPr lang="vi-VN" smtClean="0"/>
              <a:t>16/06/2023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3A4CD5-DF8D-4FEC-8AEA-A0E5DB4EC767}" type="slidenum">
              <a:rPr lang="vi-VN" smtClean="0"/>
              <a:t>‹#›</a:t>
            </a:fld>
            <a:endParaRPr lang="vi-VN"/>
          </a:p>
        </p:txBody>
      </p:sp>
    </p:spTree>
    <p:extLst>
      <p:ext uri="{BB962C8B-B14F-4D97-AF65-F5344CB8AC3E}">
        <p14:creationId xmlns:p14="http://schemas.microsoft.com/office/powerpoint/2010/main" val="3668210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a:extLst>
              <a:ext uri="{FF2B5EF4-FFF2-40B4-BE49-F238E27FC236}">
                <a16:creationId xmlns:a16="http://schemas.microsoft.com/office/drawing/2014/main" id="{CCBB84E6-08A5-4CF3-92C8-2C6EC43B0AD3}"/>
              </a:ext>
            </a:extLst>
          </p:cNvPr>
          <p:cNvSpPr>
            <a:spLocks noGrp="1" noRot="1" noChangeAspect="1" noTextEdit="1"/>
          </p:cNvSpPr>
          <p:nvPr>
            <p:ph type="sldImg"/>
          </p:nvPr>
        </p:nvSpPr>
        <p:spPr bwMode="auto">
          <a:xfrm>
            <a:off x="482600"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备注占位符 2">
            <a:extLst>
              <a:ext uri="{FF2B5EF4-FFF2-40B4-BE49-F238E27FC236}">
                <a16:creationId xmlns:a16="http://schemas.microsoft.com/office/drawing/2014/main" id="{AC1E5082-54CC-44EB-9866-D980A187F8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39940" name="灯片编号占位符 3">
            <a:extLst>
              <a:ext uri="{FF2B5EF4-FFF2-40B4-BE49-F238E27FC236}">
                <a16:creationId xmlns:a16="http://schemas.microsoft.com/office/drawing/2014/main" id="{C7B75592-4F5E-41A7-80A7-3C6837CC12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EE0491A-4A34-4EF6-AD2F-3C35879269EF}" type="slidenum">
              <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270126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a:extLst>
              <a:ext uri="{FF2B5EF4-FFF2-40B4-BE49-F238E27FC236}">
                <a16:creationId xmlns:a16="http://schemas.microsoft.com/office/drawing/2014/main" id="{4BC68D39-A838-4AD8-8518-8DAACC80A4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备注占位符 2">
            <a:extLst>
              <a:ext uri="{FF2B5EF4-FFF2-40B4-BE49-F238E27FC236}">
                <a16:creationId xmlns:a16="http://schemas.microsoft.com/office/drawing/2014/main" id="{CBB47A38-2C20-4426-9671-4B3D6092660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40964" name="灯片编号占位符 3">
            <a:extLst>
              <a:ext uri="{FF2B5EF4-FFF2-40B4-BE49-F238E27FC236}">
                <a16:creationId xmlns:a16="http://schemas.microsoft.com/office/drawing/2014/main" id="{F91C9F34-164A-4595-B986-C42292AA1C7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E61E83A-4D2D-4E69-BD13-E1E7E606C4EB}"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1773417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D262759B-A172-4D98-AA37-1BA476D989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39F71C3E-5EC9-49C0-900E-632720A616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vi-VN" altLang="vi-VN">
              <a:latin typeface="Calibri" panose="020F0502020204030204" pitchFamily="34" charset="0"/>
            </a:endParaRPr>
          </a:p>
        </p:txBody>
      </p:sp>
      <p:sp>
        <p:nvSpPr>
          <p:cNvPr id="41988" name="Slide Number Placeholder 3">
            <a:extLst>
              <a:ext uri="{FF2B5EF4-FFF2-40B4-BE49-F238E27FC236}">
                <a16:creationId xmlns:a16="http://schemas.microsoft.com/office/drawing/2014/main" id="{C40135B7-DE10-410A-9D87-B2331E4E344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6FFE43F-A42D-46E6-8064-26C68BC592C8}" type="slidenum">
              <a:rPr kumimoji="0" lang="en-US" altLang="vi-VN" sz="12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vi-VN" sz="12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191773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幻灯片图像占位符 1">
            <a:extLst>
              <a:ext uri="{FF2B5EF4-FFF2-40B4-BE49-F238E27FC236}">
                <a16:creationId xmlns:a16="http://schemas.microsoft.com/office/drawing/2014/main" id="{45960D7A-970A-46FA-99D0-1309BA3F130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备注占位符 2">
            <a:extLst>
              <a:ext uri="{FF2B5EF4-FFF2-40B4-BE49-F238E27FC236}">
                <a16:creationId xmlns:a16="http://schemas.microsoft.com/office/drawing/2014/main" id="{3CDA597B-9E07-487B-804F-A39D4C9AFF3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49156" name="灯片编号占位符 3">
            <a:extLst>
              <a:ext uri="{FF2B5EF4-FFF2-40B4-BE49-F238E27FC236}">
                <a16:creationId xmlns:a16="http://schemas.microsoft.com/office/drawing/2014/main" id="{64819614-0026-411C-9565-0D9DF670E0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18D967A-ECAF-4A50-B3BE-6775B1A24B94}"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3146874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6D18-0169-43EE-9B9E-7C78AD43F0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EAC88C-9696-451B-B9E0-2A5E7D7B0E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9D266D-5661-4290-AB2C-100021DAE1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FB6B958F-AA32-45C4-ACA1-500238364C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F765E679-2944-4D36-8C70-65E4679B87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6845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84AB8-F2B3-4FB1-B140-0DCC5FCF6C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CEB70B-E791-4875-BC4A-0C7BE1DF38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B1E731-54FE-4EF4-88E8-23B91F37A9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1082CF5-81AE-4076-8D7B-12189043EA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86A2B927-D704-4736-A5D3-5A55A1DDD1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3379614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0933859-AD7D-598E-698C-6DA3BE02BA18}"/>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3902A70-061C-E6AA-0C0C-AB7EB7FA5DF7}"/>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16A8F5F-FB8E-E258-6D8F-83E9BA476C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006603D6-F397-7452-578D-172F55E655B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A03BF92E-7E10-2A2D-5106-89CCAA5A25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2943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F6EC712-AED7-B271-D475-484353116F76}"/>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C905A54-5C1E-4FC0-3EF5-B5AF0A160B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D443462E-4167-F5C1-1823-5B62AD2B036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05FBC3B9-680F-9561-903E-DF3E830916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BD12CC75-EA3F-8978-3F4C-2D5432F68E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20401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BFD8AF6-BE6F-9938-0A3B-63C8B23FB5FA}"/>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DB12C6C-8EA1-5148-B039-81B1C97DED8A}"/>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9B42919-5267-FCF6-8C25-2AFA42AAA3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17075B24-2257-2F93-DC4E-D81848756A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688425CD-9BBE-79BA-95E0-8AFF0B471D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63395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E4B5FCA-88B0-1F49-5667-A996713F3292}"/>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3506A9-A6E2-EF29-2BDC-857EFFE380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C36AFFA-A7DD-722A-D8D1-D267FCAC993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E5678445-857D-8FAF-0669-DC25F30BA91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857F02D1-147A-7B3C-42A7-8DC03197BB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934649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2ACBF9E-F360-1F74-F36F-9DC88358167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BABEEB7-9E2C-DCA3-1F2C-122E584AE08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AAA2D307-01B0-4DBB-D757-9F3E3DD89480}"/>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6A459BE-C1B1-23B6-24A0-9A58405A879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Chân trang 5">
            <a:extLst>
              <a:ext uri="{FF2B5EF4-FFF2-40B4-BE49-F238E27FC236}">
                <a16:creationId xmlns:a16="http://schemas.microsoft.com/office/drawing/2014/main" id="{FB4ABDF9-9CA4-F759-B417-07ED74D521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Chỗ dành sẵn cho Số hiệu Bản chiếu 6">
            <a:extLst>
              <a:ext uri="{FF2B5EF4-FFF2-40B4-BE49-F238E27FC236}">
                <a16:creationId xmlns:a16="http://schemas.microsoft.com/office/drawing/2014/main" id="{5FB03697-816A-D4FD-20B3-D9FBB0652A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4377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CB7C49E-1DB1-29E2-51E7-CB3665036CF0}"/>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C9C3238-697B-3800-E0C9-E782DB60C5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CD0A61B-4D34-FFB3-E732-251CC2A53356}"/>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D9CE2758-5016-A13B-5FCB-540184CB8B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93BE80A1-CA70-5E51-32E9-0345DBC8999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E363B6D-A5AE-067E-A59A-1A82103C267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Chỗ dành sẵn cho Chân trang 7">
            <a:extLst>
              <a:ext uri="{FF2B5EF4-FFF2-40B4-BE49-F238E27FC236}">
                <a16:creationId xmlns:a16="http://schemas.microsoft.com/office/drawing/2014/main" id="{3CC6099B-7E8A-58B3-2DC1-40AEFD4712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Chỗ dành sẵn cho Số hiệu Bản chiếu 8">
            <a:extLst>
              <a:ext uri="{FF2B5EF4-FFF2-40B4-BE49-F238E27FC236}">
                <a16:creationId xmlns:a16="http://schemas.microsoft.com/office/drawing/2014/main" id="{6FE59DB6-7D37-5805-5FEC-2E9174CF98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04237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B8F4A5E-A5A4-052B-9089-6BA1E20BF062}"/>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DB88CFCF-A329-4E7B-EDF6-90DE1CCA04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hỗ dành sẵn cho Chân trang 3">
            <a:extLst>
              <a:ext uri="{FF2B5EF4-FFF2-40B4-BE49-F238E27FC236}">
                <a16:creationId xmlns:a16="http://schemas.microsoft.com/office/drawing/2014/main" id="{0D7B18A8-24A9-D89D-A551-921FF63F599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Số hiệu Bản chiếu 4">
            <a:extLst>
              <a:ext uri="{FF2B5EF4-FFF2-40B4-BE49-F238E27FC236}">
                <a16:creationId xmlns:a16="http://schemas.microsoft.com/office/drawing/2014/main" id="{67F29BC4-8458-AB99-FCB1-71E2E025D6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8412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B805B78-FD87-55A9-9031-21934BF414D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hỗ dành sẵn cho Chân trang 2">
            <a:extLst>
              <a:ext uri="{FF2B5EF4-FFF2-40B4-BE49-F238E27FC236}">
                <a16:creationId xmlns:a16="http://schemas.microsoft.com/office/drawing/2014/main" id="{7390982C-9C87-81AA-F947-7A8C93DE51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hỗ dành sẵn cho Số hiệu Bản chiếu 3">
            <a:extLst>
              <a:ext uri="{FF2B5EF4-FFF2-40B4-BE49-F238E27FC236}">
                <a16:creationId xmlns:a16="http://schemas.microsoft.com/office/drawing/2014/main" id="{E0455D74-2EBA-9BEB-98B6-4D47A29767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20646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0AAB27-96DF-814D-121C-2977BF6A647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B42E6FD-88AA-2DA5-8831-22C31251E0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90C9D44F-696D-1F04-2B63-54905378D4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EFE01D4-AB15-A8D6-003B-B20CC0A34AE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Chân trang 5">
            <a:extLst>
              <a:ext uri="{FF2B5EF4-FFF2-40B4-BE49-F238E27FC236}">
                <a16:creationId xmlns:a16="http://schemas.microsoft.com/office/drawing/2014/main" id="{3F415684-D2C6-4319-8897-694B5EE45F7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Chỗ dành sẵn cho Số hiệu Bản chiếu 6">
            <a:extLst>
              <a:ext uri="{FF2B5EF4-FFF2-40B4-BE49-F238E27FC236}">
                <a16:creationId xmlns:a16="http://schemas.microsoft.com/office/drawing/2014/main" id="{EF35BA2E-878E-093B-8369-A825198158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94487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79D62B-EF61-A663-C93F-B5FF8329D1E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0A6C28D3-14EC-B796-76B9-34B5621EA2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6D0CC7B0-07A9-42A6-5148-39DA6882B9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8287F35-EC7D-2668-6D4F-E8FB721AB23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Chân trang 5">
            <a:extLst>
              <a:ext uri="{FF2B5EF4-FFF2-40B4-BE49-F238E27FC236}">
                <a16:creationId xmlns:a16="http://schemas.microsoft.com/office/drawing/2014/main" id="{E33C960C-9D46-5C90-C8B1-B231490482C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Chỗ dành sẵn cho Số hiệu Bản chiếu 6">
            <a:extLst>
              <a:ext uri="{FF2B5EF4-FFF2-40B4-BE49-F238E27FC236}">
                <a16:creationId xmlns:a16="http://schemas.microsoft.com/office/drawing/2014/main" id="{C07FD516-CA0A-FF55-B009-9469F8A186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56488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7B5D13-0BB6-47E4-9621-9AAA82C669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BB45BF-E7BE-433B-985B-FBD2D6F470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569B39-1396-4C70-9D68-B23F02C1B27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63707FF-182C-40F0-A9BF-B6C18AD773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C2C8A6BE-0AA5-4978-93D9-E93EAA3BAD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1601073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08A3161-F051-E5CE-5A95-4DB3032BD89D}"/>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9C2947C9-5E4F-379C-118C-1DC64792258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E12C50F-DBC4-5075-C1C9-948CD120C4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42FB4751-BA03-CB32-F6FA-CC00E184B93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AF8CA440-1ABE-D23E-AD51-52A238DDE1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5172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0933859-AD7D-598E-698C-6DA3BE02BA18}"/>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3902A70-061C-E6AA-0C0C-AB7EB7FA5DF7}"/>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16A8F5F-FB8E-E258-6D8F-83E9BA476C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006603D6-F397-7452-578D-172F55E655B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A03BF92E-7E10-2A2D-5106-89CCAA5A25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6112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6D18-0169-43EE-9B9E-7C78AD43F0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EAC88C-9696-451B-B9E0-2A5E7D7B0E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9D266D-5661-4290-AB2C-100021DAE1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FB6B958F-AA32-45C4-ACA1-500238364C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F765E679-2944-4D36-8C70-65E4679B87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906083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0EA58-E90D-4D63-BF09-52E87D1A40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31E048-9378-4601-8282-F662F192C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F3290-FCDF-419D-A115-E86CBCEBC1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9E22183-E80A-4E2B-B7B3-E3B64644C6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1469E679-46C5-43F3-9811-F3E5D5523A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8589133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B4A3F-CA0D-47BD-85A7-3C877A8E99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673617-EE23-4A15-9689-5DDAD9F7FD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C99831-890C-4A8A-9E8B-D75379ADF5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2EB7C26A-3816-4793-B59F-1B2B4E4F18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8DCC078F-75B0-43ED-8142-6D5F033B3F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010624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656B3-DAC0-4092-B479-80244DC1A6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4E23D9-1D5A-4C90-9CCC-377E87213E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D59628-4EF7-459A-9B0E-E789B400FC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6BD156-400C-41D8-8149-6E7596F68C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087E2BFD-1808-40C2-9C15-D96B30028A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81EE7FAF-BFB1-4D3A-A7E8-6D45C89A11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7758595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1EC06-A94B-42FE-9E80-1EFDAC2F03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C8ED61-B1C2-4970-A6CA-4D245109C9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BBC035-0833-419F-9595-89C21FA72A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0C6FF2-B6A4-41A5-85C9-8FC4CA9BDE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B4F3E0-2221-40F0-A6F5-8B086077B0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47CB16-D646-47BC-AD96-91AE61B4924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B2D0C674-B076-4A9F-861C-C3E7B0E4CFD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9F68A130-8FD9-49FF-A847-17040F6C83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2069144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58C3-FE41-4D78-B21F-99852EC82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0610BB-B52C-4F33-9A9E-CE9284B611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9E3569A0-20A7-4E1F-83B6-8AA7BB1A5C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89899290-9875-4C2E-9521-59C77976AB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0325486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5A6E63-5920-450C-8164-F3B7D2A4AA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F3078076-5D5B-479E-93C8-857716DCFD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F91048C5-BBD7-497A-BA93-402BA2C249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392212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CBAB-AEAD-4088-8A79-24F83F6BD0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70C9AB-ED3B-4A28-8A5E-665C656EC6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8D8C44-3535-42A1-B85E-E0D68AEBE1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798714-5930-40B1-A9D8-2604930529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96148A53-FAAC-4EDF-8D20-0009EBD2068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5E5CEC21-0F6E-432B-A4F3-116DBB7461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99773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4139960"/>
      </p:ext>
    </p:extLst>
  </p:cSld>
  <p:clrMapOvr>
    <a:masterClrMapping/>
  </p:clrMapOvr>
  <p:transition spd="slow" advTm="5000"/>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5DD09-3199-4BB2-9548-54F4B7CECF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9DBAF3-EF6F-4065-8AB5-5B12303996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EC1F27-E233-4973-865B-9B913F58C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A7B59E-1646-4711-ADCD-441244622F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AFC7F08F-6A5B-4DF6-8631-2A965ABF25E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FB49A541-D180-4DD9-899B-D1B0559678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484812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84AB8-F2B3-4FB1-B140-0DCC5FCF6C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CEB70B-E791-4875-BC4A-0C7BE1DF38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B1E731-54FE-4EF4-88E8-23B91F37A9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1082CF5-81AE-4076-8D7B-12189043EA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86A2B927-D704-4736-A5D3-5A55A1DDD1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355148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7B5D13-0BB6-47E4-9621-9AAA82C669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BB45BF-E7BE-433B-985B-FBD2D6F470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569B39-1396-4C70-9D68-B23F02C1B27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63707FF-182C-40F0-A9BF-B6C18AD773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C2C8A6BE-0AA5-4978-93D9-E93EAA3BAD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206241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5627025"/>
      </p:ext>
    </p:extLst>
  </p:cSld>
  <p:clrMapOvr>
    <a:masterClrMapping/>
  </p:clrMapOvr>
  <p:transition spd="slow" advTm="5000"/>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4D065F-EDEE-46F1-8573-6185CAD07AA9}"/>
              </a:ext>
            </a:extLst>
          </p:cNvPr>
          <p:cNvGrpSpPr>
            <a:grpSpLocks/>
          </p:cNvGrpSpPr>
          <p:nvPr userDrawn="1"/>
        </p:nvGrpSpPr>
        <p:grpSpPr bwMode="auto">
          <a:xfrm>
            <a:off x="47625" y="5861050"/>
            <a:ext cx="12231688" cy="1046163"/>
            <a:chOff x="47343" y="5861302"/>
            <a:chExt cx="12232515" cy="1046420"/>
          </a:xfrm>
        </p:grpSpPr>
        <p:pic>
          <p:nvPicPr>
            <p:cNvPr id="3" name="Picture 2">
              <a:extLst>
                <a:ext uri="{FF2B5EF4-FFF2-40B4-BE49-F238E27FC236}">
                  <a16:creationId xmlns:a16="http://schemas.microsoft.com/office/drawing/2014/main" id="{4836B2CF-4F6A-49A9-AE50-4D9AA31553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343" y="5861302"/>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60FC046-00A2-42D1-84FB-B3F6521E6C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20413" y="5902130"/>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F1AC142-E9AE-481A-BCA4-8A963E8628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2602" y="5868551"/>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C4F8C374-5E5C-40C2-BD7D-A1651A4249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42345" y="5906108"/>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4DF2C24-DCD2-4B41-9CCB-86E77A1EBE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14314" y="5903587"/>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AF6233C1-FE45-42C4-BC24-D4E715CADCEE}"/>
                </a:ext>
              </a:extLst>
            </p:cNvPr>
            <p:cNvPicPr>
              <a:picLocks noChangeAspect="1"/>
            </p:cNvPicPr>
            <p:nvPr/>
          </p:nvPicPr>
          <p:blipFill>
            <a:blip r:embed="rId2">
              <a:extLst>
                <a:ext uri="{28A0092B-C50C-407E-A947-70E740481C1C}">
                  <a14:useLocalDpi xmlns:a14="http://schemas.microsoft.com/office/drawing/2010/main" val="0"/>
                </a:ext>
              </a:extLst>
            </a:blip>
            <a:srcRect r="64430"/>
            <a:stretch>
              <a:fillRect/>
            </a:stretch>
          </p:blipFill>
          <p:spPr bwMode="auto">
            <a:xfrm>
              <a:off x="11462487" y="5911024"/>
              <a:ext cx="817371"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Date Placeholder 3">
            <a:extLst>
              <a:ext uri="{FF2B5EF4-FFF2-40B4-BE49-F238E27FC236}">
                <a16:creationId xmlns:a16="http://schemas.microsoft.com/office/drawing/2014/main" id="{F5C6F8A6-2324-4CC4-A1B2-B51BB1733E01}"/>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E8B0681-A5AF-4ECA-A0E1-D19551225EE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Footer Placeholder 4">
            <a:extLst>
              <a:ext uri="{FF2B5EF4-FFF2-40B4-BE49-F238E27FC236}">
                <a16:creationId xmlns:a16="http://schemas.microsoft.com/office/drawing/2014/main" id="{105EA009-D1B5-4327-A442-2319FF96B2E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Slide Number Placeholder 5">
            <a:extLst>
              <a:ext uri="{FF2B5EF4-FFF2-40B4-BE49-F238E27FC236}">
                <a16:creationId xmlns:a16="http://schemas.microsoft.com/office/drawing/2014/main" id="{4DE65442-6752-49E7-B13F-675179B101FF}"/>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21FBB6-C16D-4FB7-A9D1-69A093F21B08}" type="slidenum">
              <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117396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6D18-0169-43EE-9B9E-7C78AD43F0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EAC88C-9696-451B-B9E0-2A5E7D7B0E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9D266D-5661-4290-AB2C-100021DAE1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FB6B958F-AA32-45C4-ACA1-500238364C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F765E679-2944-4D36-8C70-65E4679B87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8671292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0EA58-E90D-4D63-BF09-52E87D1A40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31E048-9378-4601-8282-F662F192C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F3290-FCDF-419D-A115-E86CBCEBC1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9E22183-E80A-4E2B-B7B3-E3B64644C6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1469E679-46C5-43F3-9811-F3E5D5523A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489749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B4A3F-CA0D-47BD-85A7-3C877A8E99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673617-EE23-4A15-9689-5DDAD9F7FD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C99831-890C-4A8A-9E8B-D75379ADF5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2EB7C26A-3816-4793-B59F-1B2B4E4F18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8DCC078F-75B0-43ED-8142-6D5F033B3F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8285065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656B3-DAC0-4092-B479-80244DC1A6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4E23D9-1D5A-4C90-9CCC-377E87213E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D59628-4EF7-459A-9B0E-E789B400FC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6BD156-400C-41D8-8149-6E7596F68C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087E2BFD-1808-40C2-9C15-D96B30028A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81EE7FAF-BFB1-4D3A-A7E8-6D45C89A11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342614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1EC06-A94B-42FE-9E80-1EFDAC2F03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C8ED61-B1C2-4970-A6CA-4D245109C9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BBC035-0833-419F-9595-89C21FA72A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0C6FF2-B6A4-41A5-85C9-8FC4CA9BDE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B4F3E0-2221-40F0-A6F5-8B086077B0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47CB16-D646-47BC-AD96-91AE61B4924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B2D0C674-B076-4A9F-861C-C3E7B0E4CFD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9F68A130-8FD9-49FF-A847-17040F6C83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18719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4D065F-EDEE-46F1-8573-6185CAD07AA9}"/>
              </a:ext>
            </a:extLst>
          </p:cNvPr>
          <p:cNvGrpSpPr>
            <a:grpSpLocks/>
          </p:cNvGrpSpPr>
          <p:nvPr userDrawn="1"/>
        </p:nvGrpSpPr>
        <p:grpSpPr bwMode="auto">
          <a:xfrm>
            <a:off x="47625" y="5861050"/>
            <a:ext cx="12231688" cy="1046163"/>
            <a:chOff x="47343" y="5861302"/>
            <a:chExt cx="12232515" cy="1046420"/>
          </a:xfrm>
        </p:grpSpPr>
        <p:pic>
          <p:nvPicPr>
            <p:cNvPr id="3" name="Picture 2">
              <a:extLst>
                <a:ext uri="{FF2B5EF4-FFF2-40B4-BE49-F238E27FC236}">
                  <a16:creationId xmlns:a16="http://schemas.microsoft.com/office/drawing/2014/main" id="{4836B2CF-4F6A-49A9-AE50-4D9AA31553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343" y="5861302"/>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60FC046-00A2-42D1-84FB-B3F6521E6C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20413" y="5902130"/>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F1AC142-E9AE-481A-BCA4-8A963E8628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2602" y="5868551"/>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C4F8C374-5E5C-40C2-BD7D-A1651A4249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42345" y="5906108"/>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4DF2C24-DCD2-4B41-9CCB-86E77A1EBE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14314" y="5903587"/>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AF6233C1-FE45-42C4-BC24-D4E715CADCEE}"/>
                </a:ext>
              </a:extLst>
            </p:cNvPr>
            <p:cNvPicPr>
              <a:picLocks noChangeAspect="1"/>
            </p:cNvPicPr>
            <p:nvPr/>
          </p:nvPicPr>
          <p:blipFill>
            <a:blip r:embed="rId2">
              <a:extLst>
                <a:ext uri="{28A0092B-C50C-407E-A947-70E740481C1C}">
                  <a14:useLocalDpi xmlns:a14="http://schemas.microsoft.com/office/drawing/2010/main" val="0"/>
                </a:ext>
              </a:extLst>
            </a:blip>
            <a:srcRect r="64430"/>
            <a:stretch>
              <a:fillRect/>
            </a:stretch>
          </p:blipFill>
          <p:spPr bwMode="auto">
            <a:xfrm>
              <a:off x="11462487" y="5911024"/>
              <a:ext cx="817371"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Date Placeholder 3">
            <a:extLst>
              <a:ext uri="{FF2B5EF4-FFF2-40B4-BE49-F238E27FC236}">
                <a16:creationId xmlns:a16="http://schemas.microsoft.com/office/drawing/2014/main" id="{F5C6F8A6-2324-4CC4-A1B2-B51BB1733E01}"/>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E8B0681-A5AF-4ECA-A0E1-D19551225EE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Footer Placeholder 4">
            <a:extLst>
              <a:ext uri="{FF2B5EF4-FFF2-40B4-BE49-F238E27FC236}">
                <a16:creationId xmlns:a16="http://schemas.microsoft.com/office/drawing/2014/main" id="{105EA009-D1B5-4327-A442-2319FF96B2E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Slide Number Placeholder 5">
            <a:extLst>
              <a:ext uri="{FF2B5EF4-FFF2-40B4-BE49-F238E27FC236}">
                <a16:creationId xmlns:a16="http://schemas.microsoft.com/office/drawing/2014/main" id="{4DE65442-6752-49E7-B13F-675179B101FF}"/>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21FBB6-C16D-4FB7-A9D1-69A093F21B08}" type="slidenum">
              <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1568866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58C3-FE41-4D78-B21F-99852EC82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0610BB-B52C-4F33-9A9E-CE9284B611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9E3569A0-20A7-4E1F-83B6-8AA7BB1A5C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89899290-9875-4C2E-9521-59C77976AB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0457515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5A6E63-5920-450C-8164-F3B7D2A4AA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F3078076-5D5B-479E-93C8-857716DCFD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F91048C5-BBD7-497A-BA93-402BA2C249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87646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CBAB-AEAD-4088-8A79-24F83F6BD0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70C9AB-ED3B-4A28-8A5E-665C656EC6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8D8C44-3535-42A1-B85E-E0D68AEBE1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798714-5930-40B1-A9D8-2604930529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96148A53-FAAC-4EDF-8D20-0009EBD2068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5E5CEC21-0F6E-432B-A4F3-116DBB7461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66546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5DD09-3199-4BB2-9548-54F4B7CECF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9DBAF3-EF6F-4065-8AB5-5B12303996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EC1F27-E233-4973-865B-9B913F58C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A7B59E-1646-4711-ADCD-441244622F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AFC7F08F-6A5B-4DF6-8631-2A965ABF25E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FB49A541-D180-4DD9-899B-D1B0559678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2445811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84AB8-F2B3-4FB1-B140-0DCC5FCF6C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CEB70B-E791-4875-BC4A-0C7BE1DF38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B1E731-54FE-4EF4-88E8-23B91F37A9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1082CF5-81AE-4076-8D7B-12189043EA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86A2B927-D704-4736-A5D3-5A55A1DDD1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0557313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7B5D13-0BB6-47E4-9621-9AAA82C669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BB45BF-E7BE-433B-985B-FBD2D6F470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569B39-1396-4C70-9D68-B23F02C1B27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63707FF-182C-40F0-A9BF-B6C18AD773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C2C8A6BE-0AA5-4978-93D9-E93EAA3BAD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5740828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347073"/>
      </p:ext>
    </p:extLst>
  </p:cSld>
  <p:clrMapOvr>
    <a:masterClrMapping/>
  </p:clrMapOvr>
  <p:transition spd="slow" advTm="5000"/>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4D065F-EDEE-46F1-8573-6185CAD07AA9}"/>
              </a:ext>
            </a:extLst>
          </p:cNvPr>
          <p:cNvGrpSpPr>
            <a:grpSpLocks/>
          </p:cNvGrpSpPr>
          <p:nvPr userDrawn="1"/>
        </p:nvGrpSpPr>
        <p:grpSpPr bwMode="auto">
          <a:xfrm>
            <a:off x="47625" y="5861050"/>
            <a:ext cx="12231688" cy="1046163"/>
            <a:chOff x="47343" y="5861302"/>
            <a:chExt cx="12232515" cy="1046420"/>
          </a:xfrm>
        </p:grpSpPr>
        <p:pic>
          <p:nvPicPr>
            <p:cNvPr id="3" name="Picture 2">
              <a:extLst>
                <a:ext uri="{FF2B5EF4-FFF2-40B4-BE49-F238E27FC236}">
                  <a16:creationId xmlns:a16="http://schemas.microsoft.com/office/drawing/2014/main" id="{4836B2CF-4F6A-49A9-AE50-4D9AA31553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343" y="5861302"/>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60FC046-00A2-42D1-84FB-B3F6521E6C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20413" y="5902130"/>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F1AC142-E9AE-481A-BCA4-8A963E8628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2602" y="5868551"/>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C4F8C374-5E5C-40C2-BD7D-A1651A4249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42345" y="5906108"/>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4DF2C24-DCD2-4B41-9CCB-86E77A1EBE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14314" y="5903587"/>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AF6233C1-FE45-42C4-BC24-D4E715CADCEE}"/>
                </a:ext>
              </a:extLst>
            </p:cNvPr>
            <p:cNvPicPr>
              <a:picLocks noChangeAspect="1"/>
            </p:cNvPicPr>
            <p:nvPr/>
          </p:nvPicPr>
          <p:blipFill>
            <a:blip r:embed="rId2">
              <a:extLst>
                <a:ext uri="{28A0092B-C50C-407E-A947-70E740481C1C}">
                  <a14:useLocalDpi xmlns:a14="http://schemas.microsoft.com/office/drawing/2010/main" val="0"/>
                </a:ext>
              </a:extLst>
            </a:blip>
            <a:srcRect r="64430"/>
            <a:stretch>
              <a:fillRect/>
            </a:stretch>
          </p:blipFill>
          <p:spPr bwMode="auto">
            <a:xfrm>
              <a:off x="11462487" y="5911024"/>
              <a:ext cx="817371"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Date Placeholder 3">
            <a:extLst>
              <a:ext uri="{FF2B5EF4-FFF2-40B4-BE49-F238E27FC236}">
                <a16:creationId xmlns:a16="http://schemas.microsoft.com/office/drawing/2014/main" id="{F5C6F8A6-2324-4CC4-A1B2-B51BB1733E01}"/>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E8B0681-A5AF-4ECA-A0E1-D19551225EE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Footer Placeholder 4">
            <a:extLst>
              <a:ext uri="{FF2B5EF4-FFF2-40B4-BE49-F238E27FC236}">
                <a16:creationId xmlns:a16="http://schemas.microsoft.com/office/drawing/2014/main" id="{105EA009-D1B5-4327-A442-2319FF96B2E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Slide Number Placeholder 5">
            <a:extLst>
              <a:ext uri="{FF2B5EF4-FFF2-40B4-BE49-F238E27FC236}">
                <a16:creationId xmlns:a16="http://schemas.microsoft.com/office/drawing/2014/main" id="{4DE65442-6752-49E7-B13F-675179B101FF}"/>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21FBB6-C16D-4FB7-A9D1-69A093F21B08}" type="slidenum">
              <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3575669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F6EC712-AED7-B271-D475-484353116F76}"/>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C905A54-5C1E-4FC0-3EF5-B5AF0A160B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D443462E-4167-F5C1-1823-5B62AD2B036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05FBC3B9-680F-9561-903E-DF3E830916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BD12CC75-EA3F-8978-3F4C-2D5432F68E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281265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BFD8AF6-BE6F-9938-0A3B-63C8B23FB5FA}"/>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DB12C6C-8EA1-5148-B039-81B1C97DED8A}"/>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9B42919-5267-FCF6-8C25-2AFA42AAA3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17075B24-2257-2F93-DC4E-D81848756A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688425CD-9BBE-79BA-95E0-8AFF0B471D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81298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6D18-0169-43EE-9B9E-7C78AD43F0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EAC88C-9696-451B-B9E0-2A5E7D7B0E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9D266D-5661-4290-AB2C-100021DAE1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FB6B958F-AA32-45C4-ACA1-500238364C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F765E679-2944-4D36-8C70-65E4679B87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90093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E4B5FCA-88B0-1F49-5667-A996713F3292}"/>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3506A9-A6E2-EF29-2BDC-857EFFE380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C36AFFA-A7DD-722A-D8D1-D267FCAC993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E5678445-857D-8FAF-0669-DC25F30BA91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857F02D1-147A-7B3C-42A7-8DC03197BB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91725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2ACBF9E-F360-1F74-F36F-9DC88358167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BABEEB7-9E2C-DCA3-1F2C-122E584AE08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AAA2D307-01B0-4DBB-D757-9F3E3DD89480}"/>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6A459BE-C1B1-23B6-24A0-9A58405A879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Chân trang 5">
            <a:extLst>
              <a:ext uri="{FF2B5EF4-FFF2-40B4-BE49-F238E27FC236}">
                <a16:creationId xmlns:a16="http://schemas.microsoft.com/office/drawing/2014/main" id="{FB4ABDF9-9CA4-F759-B417-07ED74D521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Chỗ dành sẵn cho Số hiệu Bản chiếu 6">
            <a:extLst>
              <a:ext uri="{FF2B5EF4-FFF2-40B4-BE49-F238E27FC236}">
                <a16:creationId xmlns:a16="http://schemas.microsoft.com/office/drawing/2014/main" id="{5FB03697-816A-D4FD-20B3-D9FBB0652A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451073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CB7C49E-1DB1-29E2-51E7-CB3665036CF0}"/>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C9C3238-697B-3800-E0C9-E782DB60C5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CD0A61B-4D34-FFB3-E732-251CC2A53356}"/>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D9CE2758-5016-A13B-5FCB-540184CB8B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93BE80A1-CA70-5E51-32E9-0345DBC8999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E363B6D-A5AE-067E-A59A-1A82103C267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Chỗ dành sẵn cho Chân trang 7">
            <a:extLst>
              <a:ext uri="{FF2B5EF4-FFF2-40B4-BE49-F238E27FC236}">
                <a16:creationId xmlns:a16="http://schemas.microsoft.com/office/drawing/2014/main" id="{3CC6099B-7E8A-58B3-2DC1-40AEFD4712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Chỗ dành sẵn cho Số hiệu Bản chiếu 8">
            <a:extLst>
              <a:ext uri="{FF2B5EF4-FFF2-40B4-BE49-F238E27FC236}">
                <a16:creationId xmlns:a16="http://schemas.microsoft.com/office/drawing/2014/main" id="{6FE59DB6-7D37-5805-5FEC-2E9174CF98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8371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B8F4A5E-A5A4-052B-9089-6BA1E20BF062}"/>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DB88CFCF-A329-4E7B-EDF6-90DE1CCA04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hỗ dành sẵn cho Chân trang 3">
            <a:extLst>
              <a:ext uri="{FF2B5EF4-FFF2-40B4-BE49-F238E27FC236}">
                <a16:creationId xmlns:a16="http://schemas.microsoft.com/office/drawing/2014/main" id="{0D7B18A8-24A9-D89D-A551-921FF63F599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Số hiệu Bản chiếu 4">
            <a:extLst>
              <a:ext uri="{FF2B5EF4-FFF2-40B4-BE49-F238E27FC236}">
                <a16:creationId xmlns:a16="http://schemas.microsoft.com/office/drawing/2014/main" id="{67F29BC4-8458-AB99-FCB1-71E2E025D6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497226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B805B78-FD87-55A9-9031-21934BF414D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hỗ dành sẵn cho Chân trang 2">
            <a:extLst>
              <a:ext uri="{FF2B5EF4-FFF2-40B4-BE49-F238E27FC236}">
                <a16:creationId xmlns:a16="http://schemas.microsoft.com/office/drawing/2014/main" id="{7390982C-9C87-81AA-F947-7A8C93DE51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hỗ dành sẵn cho Số hiệu Bản chiếu 3">
            <a:extLst>
              <a:ext uri="{FF2B5EF4-FFF2-40B4-BE49-F238E27FC236}">
                <a16:creationId xmlns:a16="http://schemas.microsoft.com/office/drawing/2014/main" id="{E0455D74-2EBA-9BEB-98B6-4D47A29767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59080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0AAB27-96DF-814D-121C-2977BF6A647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B42E6FD-88AA-2DA5-8831-22C31251E0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90C9D44F-696D-1F04-2B63-54905378D4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EFE01D4-AB15-A8D6-003B-B20CC0A34AE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Chân trang 5">
            <a:extLst>
              <a:ext uri="{FF2B5EF4-FFF2-40B4-BE49-F238E27FC236}">
                <a16:creationId xmlns:a16="http://schemas.microsoft.com/office/drawing/2014/main" id="{3F415684-D2C6-4319-8897-694B5EE45F7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Chỗ dành sẵn cho Số hiệu Bản chiếu 6">
            <a:extLst>
              <a:ext uri="{FF2B5EF4-FFF2-40B4-BE49-F238E27FC236}">
                <a16:creationId xmlns:a16="http://schemas.microsoft.com/office/drawing/2014/main" id="{EF35BA2E-878E-093B-8369-A825198158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04231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79D62B-EF61-A663-C93F-B5FF8329D1E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0A6C28D3-14EC-B796-76B9-34B5621EA2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6D0CC7B0-07A9-42A6-5148-39DA6882B9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8287F35-EC7D-2668-6D4F-E8FB721AB23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Chân trang 5">
            <a:extLst>
              <a:ext uri="{FF2B5EF4-FFF2-40B4-BE49-F238E27FC236}">
                <a16:creationId xmlns:a16="http://schemas.microsoft.com/office/drawing/2014/main" id="{E33C960C-9D46-5C90-C8B1-B231490482C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Chỗ dành sẵn cho Số hiệu Bản chiếu 6">
            <a:extLst>
              <a:ext uri="{FF2B5EF4-FFF2-40B4-BE49-F238E27FC236}">
                <a16:creationId xmlns:a16="http://schemas.microsoft.com/office/drawing/2014/main" id="{C07FD516-CA0A-FF55-B009-9469F8A186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37678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08A3161-F051-E5CE-5A95-4DB3032BD89D}"/>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9C2947C9-5E4F-379C-118C-1DC64792258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E12C50F-DBC4-5075-C1C9-948CD120C4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42FB4751-BA03-CB32-F6FA-CC00E184B93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AF8CA440-1ABE-D23E-AD51-52A238DDE1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1105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0933859-AD7D-598E-698C-6DA3BE02BA18}"/>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3902A70-061C-E6AA-0C0C-AB7EB7FA5DF7}"/>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16A8F5F-FB8E-E258-6D8F-83E9BA476C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006603D6-F397-7452-578D-172F55E655B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A03BF92E-7E10-2A2D-5106-89CCAA5A25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8976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6D18-0169-43EE-9B9E-7C78AD43F0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EAC88C-9696-451B-B9E0-2A5E7D7B0E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9D266D-5661-4290-AB2C-100021DAE1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FB6B958F-AA32-45C4-ACA1-500238364C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F765E679-2944-4D36-8C70-65E4679B87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96439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0EA58-E90D-4D63-BF09-52E87D1A40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31E048-9378-4601-8282-F662F192C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F3290-FCDF-419D-A115-E86CBCEBC1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9E22183-E80A-4E2B-B7B3-E3B64644C6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1469E679-46C5-43F3-9811-F3E5D5523A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7995298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0EA58-E90D-4D63-BF09-52E87D1A40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31E048-9378-4601-8282-F662F192C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F3290-FCDF-419D-A115-E86CBCEBC1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9E22183-E80A-4E2B-B7B3-E3B64644C6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1469E679-46C5-43F3-9811-F3E5D5523A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98033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B4A3F-CA0D-47BD-85A7-3C877A8E99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673617-EE23-4A15-9689-5DDAD9F7FD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C99831-890C-4A8A-9E8B-D75379ADF5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2EB7C26A-3816-4793-B59F-1B2B4E4F18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8DCC078F-75B0-43ED-8142-6D5F033B3F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017685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656B3-DAC0-4092-B479-80244DC1A6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4E23D9-1D5A-4C90-9CCC-377E87213E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D59628-4EF7-459A-9B0E-E789B400FC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6BD156-400C-41D8-8149-6E7596F68C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087E2BFD-1808-40C2-9C15-D96B30028A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81EE7FAF-BFB1-4D3A-A7E8-6D45C89A11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420023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1EC06-A94B-42FE-9E80-1EFDAC2F03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C8ED61-B1C2-4970-A6CA-4D245109C9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BBC035-0833-419F-9595-89C21FA72A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0C6FF2-B6A4-41A5-85C9-8FC4CA9BDE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B4F3E0-2221-40F0-A6F5-8B086077B0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47CB16-D646-47BC-AD96-91AE61B4924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B2D0C674-B076-4A9F-861C-C3E7B0E4CFD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9F68A130-8FD9-49FF-A847-17040F6C83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758991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58C3-FE41-4D78-B21F-99852EC82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0610BB-B52C-4F33-9A9E-CE9284B611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9E3569A0-20A7-4E1F-83B6-8AA7BB1A5C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89899290-9875-4C2E-9521-59C77976AB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2325394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5A6E63-5920-450C-8164-F3B7D2A4AA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F3078076-5D5B-479E-93C8-857716DCFD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F91048C5-BBD7-497A-BA93-402BA2C249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7317478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CBAB-AEAD-4088-8A79-24F83F6BD0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70C9AB-ED3B-4A28-8A5E-665C656EC6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8D8C44-3535-42A1-B85E-E0D68AEBE1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798714-5930-40B1-A9D8-2604930529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96148A53-FAAC-4EDF-8D20-0009EBD2068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5E5CEC21-0F6E-432B-A4F3-116DBB7461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6345280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5DD09-3199-4BB2-9548-54F4B7CECF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9DBAF3-EF6F-4065-8AB5-5B12303996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EC1F27-E233-4973-865B-9B913F58C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A7B59E-1646-4711-ADCD-441244622F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AFC7F08F-6A5B-4DF6-8631-2A965ABF25E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FB49A541-D180-4DD9-899B-D1B0559678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2462041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84AB8-F2B3-4FB1-B140-0DCC5FCF6C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CEB70B-E791-4875-BC4A-0C7BE1DF38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B1E731-54FE-4EF4-88E8-23B91F37A9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1082CF5-81AE-4076-8D7B-12189043EA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86A2B927-D704-4736-A5D3-5A55A1DDD1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2913658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7B5D13-0BB6-47E4-9621-9AAA82C669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BB45BF-E7BE-433B-985B-FBD2D6F470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569B39-1396-4C70-9D68-B23F02C1B27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63707FF-182C-40F0-A9BF-B6C18AD773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C2C8A6BE-0AA5-4978-93D9-E93EAA3BAD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5738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B4A3F-CA0D-47BD-85A7-3C877A8E99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673617-EE23-4A15-9689-5DDAD9F7FD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C99831-890C-4A8A-9E8B-D75379ADF5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2EB7C26A-3816-4793-B59F-1B2B4E4F18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8DCC078F-75B0-43ED-8142-6D5F033B3F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365426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543019"/>
      </p:ext>
    </p:extLst>
  </p:cSld>
  <p:clrMapOvr>
    <a:masterClrMapping/>
  </p:clrMapOvr>
  <p:transition spd="slow" advTm="5000"/>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4D065F-EDEE-46F1-8573-6185CAD07AA9}"/>
              </a:ext>
            </a:extLst>
          </p:cNvPr>
          <p:cNvGrpSpPr>
            <a:grpSpLocks/>
          </p:cNvGrpSpPr>
          <p:nvPr userDrawn="1"/>
        </p:nvGrpSpPr>
        <p:grpSpPr bwMode="auto">
          <a:xfrm>
            <a:off x="47625" y="5861050"/>
            <a:ext cx="12231688" cy="1046163"/>
            <a:chOff x="47343" y="5861302"/>
            <a:chExt cx="12232515" cy="1046420"/>
          </a:xfrm>
        </p:grpSpPr>
        <p:pic>
          <p:nvPicPr>
            <p:cNvPr id="3" name="Picture 2">
              <a:extLst>
                <a:ext uri="{FF2B5EF4-FFF2-40B4-BE49-F238E27FC236}">
                  <a16:creationId xmlns:a16="http://schemas.microsoft.com/office/drawing/2014/main" id="{4836B2CF-4F6A-49A9-AE50-4D9AA31553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343" y="5861302"/>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60FC046-00A2-42D1-84FB-B3F6521E6C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20413" y="5902130"/>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F1AC142-E9AE-481A-BCA4-8A963E8628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2602" y="5868551"/>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C4F8C374-5E5C-40C2-BD7D-A1651A4249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42345" y="5906108"/>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4DF2C24-DCD2-4B41-9CCB-86E77A1EBE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14314" y="5903587"/>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AF6233C1-FE45-42C4-BC24-D4E715CADCEE}"/>
                </a:ext>
              </a:extLst>
            </p:cNvPr>
            <p:cNvPicPr>
              <a:picLocks noChangeAspect="1"/>
            </p:cNvPicPr>
            <p:nvPr/>
          </p:nvPicPr>
          <p:blipFill>
            <a:blip r:embed="rId2">
              <a:extLst>
                <a:ext uri="{28A0092B-C50C-407E-A947-70E740481C1C}">
                  <a14:useLocalDpi xmlns:a14="http://schemas.microsoft.com/office/drawing/2010/main" val="0"/>
                </a:ext>
              </a:extLst>
            </a:blip>
            <a:srcRect r="64430"/>
            <a:stretch>
              <a:fillRect/>
            </a:stretch>
          </p:blipFill>
          <p:spPr bwMode="auto">
            <a:xfrm>
              <a:off x="11462487" y="5911024"/>
              <a:ext cx="817371"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Date Placeholder 3">
            <a:extLst>
              <a:ext uri="{FF2B5EF4-FFF2-40B4-BE49-F238E27FC236}">
                <a16:creationId xmlns:a16="http://schemas.microsoft.com/office/drawing/2014/main" id="{F5C6F8A6-2324-4CC4-A1B2-B51BB1733E01}"/>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E8B0681-A5AF-4ECA-A0E1-D19551225EE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Footer Placeholder 4">
            <a:extLst>
              <a:ext uri="{FF2B5EF4-FFF2-40B4-BE49-F238E27FC236}">
                <a16:creationId xmlns:a16="http://schemas.microsoft.com/office/drawing/2014/main" id="{105EA009-D1B5-4327-A442-2319FF96B2E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Slide Number Placeholder 5">
            <a:extLst>
              <a:ext uri="{FF2B5EF4-FFF2-40B4-BE49-F238E27FC236}">
                <a16:creationId xmlns:a16="http://schemas.microsoft.com/office/drawing/2014/main" id="{4DE65442-6752-49E7-B13F-675179B101FF}"/>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21FBB6-C16D-4FB7-A9D1-69A093F21B08}" type="slidenum">
              <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87833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656B3-DAC0-4092-B479-80244DC1A6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4E23D9-1D5A-4C90-9CCC-377E87213E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D59628-4EF7-459A-9B0E-E789B400FC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6BD156-400C-41D8-8149-6E7596F68C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087E2BFD-1808-40C2-9C15-D96B30028A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81EE7FAF-BFB1-4D3A-A7E8-6D45C89A11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5958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1EC06-A94B-42FE-9E80-1EFDAC2F03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C8ED61-B1C2-4970-A6CA-4D245109C9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BBC035-0833-419F-9595-89C21FA72A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0C6FF2-B6A4-41A5-85C9-8FC4CA9BDE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B4F3E0-2221-40F0-A6F5-8B086077B0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47CB16-D646-47BC-AD96-91AE61B4924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B2D0C674-B076-4A9F-861C-C3E7B0E4CFD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9F68A130-8FD9-49FF-A847-17040F6C83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19810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58C3-FE41-4D78-B21F-99852EC82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0610BB-B52C-4F33-9A9E-CE9284B611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9E3569A0-20A7-4E1F-83B6-8AA7BB1A5C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89899290-9875-4C2E-9521-59C77976AB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74354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0EA58-E90D-4D63-BF09-52E87D1A40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31E048-9378-4601-8282-F662F192C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F3290-FCDF-419D-A115-E86CBCEBC1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9E22183-E80A-4E2B-B7B3-E3B64644C6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1469E679-46C5-43F3-9811-F3E5D5523A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609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5A6E63-5920-450C-8164-F3B7D2A4AA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F3078076-5D5B-479E-93C8-857716DCFD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F91048C5-BBD7-497A-BA93-402BA2C249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0626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CBAB-AEAD-4088-8A79-24F83F6BD0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70C9AB-ED3B-4A28-8A5E-665C656EC6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8D8C44-3535-42A1-B85E-E0D68AEBE1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798714-5930-40B1-A9D8-2604930529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96148A53-FAAC-4EDF-8D20-0009EBD2068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5E5CEC21-0F6E-432B-A4F3-116DBB7461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8851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5DD09-3199-4BB2-9548-54F4B7CECF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9DBAF3-EF6F-4065-8AB5-5B12303996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EC1F27-E233-4973-865B-9B913F58C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A7B59E-1646-4711-ADCD-441244622F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AFC7F08F-6A5B-4DF6-8631-2A965ABF25E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FB49A541-D180-4DD9-899B-D1B0559678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765771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84AB8-F2B3-4FB1-B140-0DCC5FCF6C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CEB70B-E791-4875-BC4A-0C7BE1DF38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B1E731-54FE-4EF4-88E8-23B91F37A9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1082CF5-81AE-4076-8D7B-12189043EA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86A2B927-D704-4736-A5D3-5A55A1DDD1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32448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7B5D13-0BB6-47E4-9621-9AAA82C669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BB45BF-E7BE-433B-985B-FBD2D6F470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569B39-1396-4C70-9D68-B23F02C1B27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63707FF-182C-40F0-A9BF-B6C18AD773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C2C8A6BE-0AA5-4978-93D9-E93EAA3BAD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807977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335493"/>
      </p:ext>
    </p:extLst>
  </p:cSld>
  <p:clrMapOvr>
    <a:masterClrMapping/>
  </p:clrMapOvr>
  <p:transition spd="slow" advTm="500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4D065F-EDEE-46F1-8573-6185CAD07AA9}"/>
              </a:ext>
            </a:extLst>
          </p:cNvPr>
          <p:cNvGrpSpPr>
            <a:grpSpLocks/>
          </p:cNvGrpSpPr>
          <p:nvPr userDrawn="1"/>
        </p:nvGrpSpPr>
        <p:grpSpPr bwMode="auto">
          <a:xfrm>
            <a:off x="47625" y="5861050"/>
            <a:ext cx="12231688" cy="1046163"/>
            <a:chOff x="47343" y="5861302"/>
            <a:chExt cx="12232515" cy="1046420"/>
          </a:xfrm>
        </p:grpSpPr>
        <p:pic>
          <p:nvPicPr>
            <p:cNvPr id="3" name="Picture 2">
              <a:extLst>
                <a:ext uri="{FF2B5EF4-FFF2-40B4-BE49-F238E27FC236}">
                  <a16:creationId xmlns:a16="http://schemas.microsoft.com/office/drawing/2014/main" id="{4836B2CF-4F6A-49A9-AE50-4D9AA31553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343" y="5861302"/>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60FC046-00A2-42D1-84FB-B3F6521E6C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20413" y="5902130"/>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F1AC142-E9AE-481A-BCA4-8A963E8628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2602" y="5868551"/>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C4F8C374-5E5C-40C2-BD7D-A1651A4249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42345" y="5906108"/>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4DF2C24-DCD2-4B41-9CCB-86E77A1EBE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14314" y="5903587"/>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AF6233C1-FE45-42C4-BC24-D4E715CADCEE}"/>
                </a:ext>
              </a:extLst>
            </p:cNvPr>
            <p:cNvPicPr>
              <a:picLocks noChangeAspect="1"/>
            </p:cNvPicPr>
            <p:nvPr/>
          </p:nvPicPr>
          <p:blipFill>
            <a:blip r:embed="rId2">
              <a:extLst>
                <a:ext uri="{28A0092B-C50C-407E-A947-70E740481C1C}">
                  <a14:useLocalDpi xmlns:a14="http://schemas.microsoft.com/office/drawing/2010/main" val="0"/>
                </a:ext>
              </a:extLst>
            </a:blip>
            <a:srcRect r="64430"/>
            <a:stretch>
              <a:fillRect/>
            </a:stretch>
          </p:blipFill>
          <p:spPr bwMode="auto">
            <a:xfrm>
              <a:off x="11462487" y="5911024"/>
              <a:ext cx="817371"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Date Placeholder 3">
            <a:extLst>
              <a:ext uri="{FF2B5EF4-FFF2-40B4-BE49-F238E27FC236}">
                <a16:creationId xmlns:a16="http://schemas.microsoft.com/office/drawing/2014/main" id="{F5C6F8A6-2324-4CC4-A1B2-B51BB1733E01}"/>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E8B0681-A5AF-4ECA-A0E1-D19551225EE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Footer Placeholder 4">
            <a:extLst>
              <a:ext uri="{FF2B5EF4-FFF2-40B4-BE49-F238E27FC236}">
                <a16:creationId xmlns:a16="http://schemas.microsoft.com/office/drawing/2014/main" id="{105EA009-D1B5-4327-A442-2319FF96B2E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Slide Number Placeholder 5">
            <a:extLst>
              <a:ext uri="{FF2B5EF4-FFF2-40B4-BE49-F238E27FC236}">
                <a16:creationId xmlns:a16="http://schemas.microsoft.com/office/drawing/2014/main" id="{4DE65442-6752-49E7-B13F-675179B101FF}"/>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21FBB6-C16D-4FB7-A9D1-69A093F21B08}" type="slidenum">
              <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947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F6EC712-AED7-B271-D475-484353116F76}"/>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C905A54-5C1E-4FC0-3EF5-B5AF0A160B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D443462E-4167-F5C1-1823-5B62AD2B036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05FBC3B9-680F-9561-903E-DF3E830916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BD12CC75-EA3F-8978-3F4C-2D5432F68E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16719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BFD8AF6-BE6F-9938-0A3B-63C8B23FB5FA}"/>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DB12C6C-8EA1-5148-B039-81B1C97DED8A}"/>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9B42919-5267-FCF6-8C25-2AFA42AAA3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17075B24-2257-2F93-DC4E-D81848756A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688425CD-9BBE-79BA-95E0-8AFF0B471D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7824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E4B5FCA-88B0-1F49-5667-A996713F3292}"/>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3506A9-A6E2-EF29-2BDC-857EFFE380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C36AFFA-A7DD-722A-D8D1-D267FCAC993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E5678445-857D-8FAF-0669-DC25F30BA91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857F02D1-147A-7B3C-42A7-8DC03197BB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31292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B4A3F-CA0D-47BD-85A7-3C877A8E99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673617-EE23-4A15-9689-5DDAD9F7FD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C99831-890C-4A8A-9E8B-D75379ADF5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2EB7C26A-3816-4793-B59F-1B2B4E4F18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8DCC078F-75B0-43ED-8142-6D5F033B3F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333827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2ACBF9E-F360-1F74-F36F-9DC88358167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BABEEB7-9E2C-DCA3-1F2C-122E584AE08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AAA2D307-01B0-4DBB-D757-9F3E3DD89480}"/>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6A459BE-C1B1-23B6-24A0-9A58405A879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Chân trang 5">
            <a:extLst>
              <a:ext uri="{FF2B5EF4-FFF2-40B4-BE49-F238E27FC236}">
                <a16:creationId xmlns:a16="http://schemas.microsoft.com/office/drawing/2014/main" id="{FB4ABDF9-9CA4-F759-B417-07ED74D521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Chỗ dành sẵn cho Số hiệu Bản chiếu 6">
            <a:extLst>
              <a:ext uri="{FF2B5EF4-FFF2-40B4-BE49-F238E27FC236}">
                <a16:creationId xmlns:a16="http://schemas.microsoft.com/office/drawing/2014/main" id="{5FB03697-816A-D4FD-20B3-D9FBB0652A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06206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CB7C49E-1DB1-29E2-51E7-CB3665036CF0}"/>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C9C3238-697B-3800-E0C9-E782DB60C5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CD0A61B-4D34-FFB3-E732-251CC2A53356}"/>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D9CE2758-5016-A13B-5FCB-540184CB8B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93BE80A1-CA70-5E51-32E9-0345DBC8999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E363B6D-A5AE-067E-A59A-1A82103C267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Chỗ dành sẵn cho Chân trang 7">
            <a:extLst>
              <a:ext uri="{FF2B5EF4-FFF2-40B4-BE49-F238E27FC236}">
                <a16:creationId xmlns:a16="http://schemas.microsoft.com/office/drawing/2014/main" id="{3CC6099B-7E8A-58B3-2DC1-40AEFD4712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Chỗ dành sẵn cho Số hiệu Bản chiếu 8">
            <a:extLst>
              <a:ext uri="{FF2B5EF4-FFF2-40B4-BE49-F238E27FC236}">
                <a16:creationId xmlns:a16="http://schemas.microsoft.com/office/drawing/2014/main" id="{6FE59DB6-7D37-5805-5FEC-2E9174CF98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33485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B8F4A5E-A5A4-052B-9089-6BA1E20BF062}"/>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DB88CFCF-A329-4E7B-EDF6-90DE1CCA04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hỗ dành sẵn cho Chân trang 3">
            <a:extLst>
              <a:ext uri="{FF2B5EF4-FFF2-40B4-BE49-F238E27FC236}">
                <a16:creationId xmlns:a16="http://schemas.microsoft.com/office/drawing/2014/main" id="{0D7B18A8-24A9-D89D-A551-921FF63F599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Số hiệu Bản chiếu 4">
            <a:extLst>
              <a:ext uri="{FF2B5EF4-FFF2-40B4-BE49-F238E27FC236}">
                <a16:creationId xmlns:a16="http://schemas.microsoft.com/office/drawing/2014/main" id="{67F29BC4-8458-AB99-FCB1-71E2E025D6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65538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B805B78-FD87-55A9-9031-21934BF414D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hỗ dành sẵn cho Chân trang 2">
            <a:extLst>
              <a:ext uri="{FF2B5EF4-FFF2-40B4-BE49-F238E27FC236}">
                <a16:creationId xmlns:a16="http://schemas.microsoft.com/office/drawing/2014/main" id="{7390982C-9C87-81AA-F947-7A8C93DE51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hỗ dành sẵn cho Số hiệu Bản chiếu 3">
            <a:extLst>
              <a:ext uri="{FF2B5EF4-FFF2-40B4-BE49-F238E27FC236}">
                <a16:creationId xmlns:a16="http://schemas.microsoft.com/office/drawing/2014/main" id="{E0455D74-2EBA-9BEB-98B6-4D47A29767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553217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0AAB27-96DF-814D-121C-2977BF6A647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B42E6FD-88AA-2DA5-8831-22C31251E0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90C9D44F-696D-1F04-2B63-54905378D4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EFE01D4-AB15-A8D6-003B-B20CC0A34AE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Chân trang 5">
            <a:extLst>
              <a:ext uri="{FF2B5EF4-FFF2-40B4-BE49-F238E27FC236}">
                <a16:creationId xmlns:a16="http://schemas.microsoft.com/office/drawing/2014/main" id="{3F415684-D2C6-4319-8897-694B5EE45F7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Chỗ dành sẵn cho Số hiệu Bản chiếu 6">
            <a:extLst>
              <a:ext uri="{FF2B5EF4-FFF2-40B4-BE49-F238E27FC236}">
                <a16:creationId xmlns:a16="http://schemas.microsoft.com/office/drawing/2014/main" id="{EF35BA2E-878E-093B-8369-A825198158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32237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79D62B-EF61-A663-C93F-B5FF8329D1E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0A6C28D3-14EC-B796-76B9-34B5621EA2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6D0CC7B0-07A9-42A6-5148-39DA6882B9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8287F35-EC7D-2668-6D4F-E8FB721AB23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Chân trang 5">
            <a:extLst>
              <a:ext uri="{FF2B5EF4-FFF2-40B4-BE49-F238E27FC236}">
                <a16:creationId xmlns:a16="http://schemas.microsoft.com/office/drawing/2014/main" id="{E33C960C-9D46-5C90-C8B1-B231490482C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Chỗ dành sẵn cho Số hiệu Bản chiếu 6">
            <a:extLst>
              <a:ext uri="{FF2B5EF4-FFF2-40B4-BE49-F238E27FC236}">
                <a16:creationId xmlns:a16="http://schemas.microsoft.com/office/drawing/2014/main" id="{C07FD516-CA0A-FF55-B009-9469F8A186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37931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08A3161-F051-E5CE-5A95-4DB3032BD89D}"/>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9C2947C9-5E4F-379C-118C-1DC64792258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E12C50F-DBC4-5075-C1C9-948CD120C4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42FB4751-BA03-CB32-F6FA-CC00E184B93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AF8CA440-1ABE-D23E-AD51-52A238DDE1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19793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0933859-AD7D-598E-698C-6DA3BE02BA18}"/>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3902A70-061C-E6AA-0C0C-AB7EB7FA5DF7}"/>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16A8F5F-FB8E-E258-6D8F-83E9BA476C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006603D6-F397-7452-578D-172F55E655B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A03BF92E-7E10-2A2D-5106-89CCAA5A25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55423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6D18-0169-43EE-9B9E-7C78AD43F0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EAC88C-9696-451B-B9E0-2A5E7D7B0E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9D266D-5661-4290-AB2C-100021DAE1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FB6B958F-AA32-45C4-ACA1-500238364C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F765E679-2944-4D36-8C70-65E4679B87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728637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0EA58-E90D-4D63-BF09-52E87D1A40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31E048-9378-4601-8282-F662F192C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F3290-FCDF-419D-A115-E86CBCEBC1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9E22183-E80A-4E2B-B7B3-E3B64644C6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1469E679-46C5-43F3-9811-F3E5D5523A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49605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656B3-DAC0-4092-B479-80244DC1A6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4E23D9-1D5A-4C90-9CCC-377E87213E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D59628-4EF7-459A-9B0E-E789B400FC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6BD156-400C-41D8-8149-6E7596F68C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087E2BFD-1808-40C2-9C15-D96B30028A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81EE7FAF-BFB1-4D3A-A7E8-6D45C89A11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88679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B4A3F-CA0D-47BD-85A7-3C877A8E99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673617-EE23-4A15-9689-5DDAD9F7FD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C99831-890C-4A8A-9E8B-D75379ADF5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2EB7C26A-3816-4793-B59F-1B2B4E4F18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8DCC078F-75B0-43ED-8142-6D5F033B3F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63665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656B3-DAC0-4092-B479-80244DC1A6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4E23D9-1D5A-4C90-9CCC-377E87213E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D59628-4EF7-459A-9B0E-E789B400FC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6BD156-400C-41D8-8149-6E7596F68C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087E2BFD-1808-40C2-9C15-D96B30028A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81EE7FAF-BFB1-4D3A-A7E8-6D45C89A11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395962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1EC06-A94B-42FE-9E80-1EFDAC2F03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C8ED61-B1C2-4970-A6CA-4D245109C9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BBC035-0833-419F-9595-89C21FA72A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0C6FF2-B6A4-41A5-85C9-8FC4CA9BDE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B4F3E0-2221-40F0-A6F5-8B086077B0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47CB16-D646-47BC-AD96-91AE61B4924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B2D0C674-B076-4A9F-861C-C3E7B0E4CFD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9F68A130-8FD9-49FF-A847-17040F6C83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674361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58C3-FE41-4D78-B21F-99852EC82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0610BB-B52C-4F33-9A9E-CE9284B611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9E3569A0-20A7-4E1F-83B6-8AA7BB1A5C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89899290-9875-4C2E-9521-59C77976AB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334471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5A6E63-5920-450C-8164-F3B7D2A4AA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F3078076-5D5B-479E-93C8-857716DCFD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F91048C5-BBD7-497A-BA93-402BA2C249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747128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CBAB-AEAD-4088-8A79-24F83F6BD0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70C9AB-ED3B-4A28-8A5E-665C656EC6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8D8C44-3535-42A1-B85E-E0D68AEBE1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798714-5930-40B1-A9D8-2604930529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96148A53-FAAC-4EDF-8D20-0009EBD2068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5E5CEC21-0F6E-432B-A4F3-116DBB7461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7206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5DD09-3199-4BB2-9548-54F4B7CECF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9DBAF3-EF6F-4065-8AB5-5B12303996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EC1F27-E233-4973-865B-9B913F58C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A7B59E-1646-4711-ADCD-441244622F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AFC7F08F-6A5B-4DF6-8631-2A965ABF25E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FB49A541-D180-4DD9-899B-D1B0559678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302340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84AB8-F2B3-4FB1-B140-0DCC5FCF6C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CEB70B-E791-4875-BC4A-0C7BE1DF38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B1E731-54FE-4EF4-88E8-23B91F37A9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1082CF5-81AE-4076-8D7B-12189043EA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86A2B927-D704-4736-A5D3-5A55A1DDD1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251926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7B5D13-0BB6-47E4-9621-9AAA82C669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BB45BF-E7BE-433B-985B-FBD2D6F470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569B39-1396-4C70-9D68-B23F02C1B27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63707FF-182C-40F0-A9BF-B6C18AD773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C2C8A6BE-0AA5-4978-93D9-E93EAA3BAD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002054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648128"/>
      </p:ext>
    </p:extLst>
  </p:cSld>
  <p:clrMapOvr>
    <a:masterClrMapping/>
  </p:clrMapOvr>
  <p:transition spd="slow" advTm="5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1EC06-A94B-42FE-9E80-1EFDAC2F03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C8ED61-B1C2-4970-A6CA-4D245109C9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BBC035-0833-419F-9595-89C21FA72A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0C6FF2-B6A4-41A5-85C9-8FC4CA9BDE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B4F3E0-2221-40F0-A6F5-8B086077B0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47CB16-D646-47BC-AD96-91AE61B4924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B2D0C674-B076-4A9F-861C-C3E7B0E4CFD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9F68A130-8FD9-49FF-A847-17040F6C83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829894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4D065F-EDEE-46F1-8573-6185CAD07AA9}"/>
              </a:ext>
            </a:extLst>
          </p:cNvPr>
          <p:cNvGrpSpPr>
            <a:grpSpLocks/>
          </p:cNvGrpSpPr>
          <p:nvPr userDrawn="1"/>
        </p:nvGrpSpPr>
        <p:grpSpPr bwMode="auto">
          <a:xfrm>
            <a:off x="47625" y="5861050"/>
            <a:ext cx="12231688" cy="1046163"/>
            <a:chOff x="47343" y="5861302"/>
            <a:chExt cx="12232515" cy="1046420"/>
          </a:xfrm>
        </p:grpSpPr>
        <p:pic>
          <p:nvPicPr>
            <p:cNvPr id="3" name="Picture 2">
              <a:extLst>
                <a:ext uri="{FF2B5EF4-FFF2-40B4-BE49-F238E27FC236}">
                  <a16:creationId xmlns:a16="http://schemas.microsoft.com/office/drawing/2014/main" id="{4836B2CF-4F6A-49A9-AE50-4D9AA31553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343" y="5861302"/>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60FC046-00A2-42D1-84FB-B3F6521E6C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20413" y="5902130"/>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F1AC142-E9AE-481A-BCA4-8A963E8628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2602" y="5868551"/>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C4F8C374-5E5C-40C2-BD7D-A1651A4249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42345" y="5906108"/>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4DF2C24-DCD2-4B41-9CCB-86E77A1EBE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14314" y="5903587"/>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AF6233C1-FE45-42C4-BC24-D4E715CADCEE}"/>
                </a:ext>
              </a:extLst>
            </p:cNvPr>
            <p:cNvPicPr>
              <a:picLocks noChangeAspect="1"/>
            </p:cNvPicPr>
            <p:nvPr/>
          </p:nvPicPr>
          <p:blipFill>
            <a:blip r:embed="rId2">
              <a:extLst>
                <a:ext uri="{28A0092B-C50C-407E-A947-70E740481C1C}">
                  <a14:useLocalDpi xmlns:a14="http://schemas.microsoft.com/office/drawing/2010/main" val="0"/>
                </a:ext>
              </a:extLst>
            </a:blip>
            <a:srcRect r="64430"/>
            <a:stretch>
              <a:fillRect/>
            </a:stretch>
          </p:blipFill>
          <p:spPr bwMode="auto">
            <a:xfrm>
              <a:off x="11462487" y="5911024"/>
              <a:ext cx="817371"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Date Placeholder 3">
            <a:extLst>
              <a:ext uri="{FF2B5EF4-FFF2-40B4-BE49-F238E27FC236}">
                <a16:creationId xmlns:a16="http://schemas.microsoft.com/office/drawing/2014/main" id="{F5C6F8A6-2324-4CC4-A1B2-B51BB1733E01}"/>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E8B0681-A5AF-4ECA-A0E1-D19551225EE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Footer Placeholder 4">
            <a:extLst>
              <a:ext uri="{FF2B5EF4-FFF2-40B4-BE49-F238E27FC236}">
                <a16:creationId xmlns:a16="http://schemas.microsoft.com/office/drawing/2014/main" id="{105EA009-D1B5-4327-A442-2319FF96B2E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Slide Number Placeholder 5">
            <a:extLst>
              <a:ext uri="{FF2B5EF4-FFF2-40B4-BE49-F238E27FC236}">
                <a16:creationId xmlns:a16="http://schemas.microsoft.com/office/drawing/2014/main" id="{4DE65442-6752-49E7-B13F-675179B101FF}"/>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21FBB6-C16D-4FB7-A9D1-69A093F21B08}" type="slidenum">
              <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0274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6D18-0169-43EE-9B9E-7C78AD43F0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EAC88C-9696-451B-B9E0-2A5E7D7B0E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9D266D-5661-4290-AB2C-100021DAE1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FB6B958F-AA32-45C4-ACA1-500238364C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F765E679-2944-4D36-8C70-65E4679B87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91007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0EA58-E90D-4D63-BF09-52E87D1A40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31E048-9378-4601-8282-F662F192C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F3290-FCDF-419D-A115-E86CBCEBC1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9E22183-E80A-4E2B-B7B3-E3B64644C6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1469E679-46C5-43F3-9811-F3E5D5523A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085163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B4A3F-CA0D-47BD-85A7-3C877A8E99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673617-EE23-4A15-9689-5DDAD9F7FD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C99831-890C-4A8A-9E8B-D75379ADF5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2EB7C26A-3816-4793-B59F-1B2B4E4F18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8DCC078F-75B0-43ED-8142-6D5F033B3F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220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656B3-DAC0-4092-B479-80244DC1A6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4E23D9-1D5A-4C90-9CCC-377E87213E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D59628-4EF7-459A-9B0E-E789B400FC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6BD156-400C-41D8-8149-6E7596F68C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087E2BFD-1808-40C2-9C15-D96B30028A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81EE7FAF-BFB1-4D3A-A7E8-6D45C89A11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2180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1EC06-A94B-42FE-9E80-1EFDAC2F03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C8ED61-B1C2-4970-A6CA-4D245109C9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BBC035-0833-419F-9595-89C21FA72A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0C6FF2-B6A4-41A5-85C9-8FC4CA9BDE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B4F3E0-2221-40F0-A6F5-8B086077B0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47CB16-D646-47BC-AD96-91AE61B4924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B2D0C674-B076-4A9F-861C-C3E7B0E4CFD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9F68A130-8FD9-49FF-A847-17040F6C83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818624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58C3-FE41-4D78-B21F-99852EC82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0610BB-B52C-4F33-9A9E-CE9284B611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9E3569A0-20A7-4E1F-83B6-8AA7BB1A5C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89899290-9875-4C2E-9521-59C77976AB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069951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5A6E63-5920-450C-8164-F3B7D2A4AA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F3078076-5D5B-479E-93C8-857716DCFD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F91048C5-BBD7-497A-BA93-402BA2C249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665637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CBAB-AEAD-4088-8A79-24F83F6BD0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70C9AB-ED3B-4A28-8A5E-665C656EC6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8D8C44-3535-42A1-B85E-E0D68AEBE1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798714-5930-40B1-A9D8-2604930529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96148A53-FAAC-4EDF-8D20-0009EBD2068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5E5CEC21-0F6E-432B-A4F3-116DBB7461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714776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5DD09-3199-4BB2-9548-54F4B7CECF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9DBAF3-EF6F-4065-8AB5-5B12303996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EC1F27-E233-4973-865B-9B913F58C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A7B59E-1646-4711-ADCD-441244622F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AFC7F08F-6A5B-4DF6-8631-2A965ABF25E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FB49A541-D180-4DD9-899B-D1B0559678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922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58C3-FE41-4D78-B21F-99852EC82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0610BB-B52C-4F33-9A9E-CE9284B611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9E3569A0-20A7-4E1F-83B6-8AA7BB1A5C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89899290-9875-4C2E-9521-59C77976AB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195746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84AB8-F2B3-4FB1-B140-0DCC5FCF6C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CEB70B-E791-4875-BC4A-0C7BE1DF38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B1E731-54FE-4EF4-88E8-23B91F37A9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1082CF5-81AE-4076-8D7B-12189043EA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86A2B927-D704-4736-A5D3-5A55A1DDD1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46160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7B5D13-0BB6-47E4-9621-9AAA82C669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BB45BF-E7BE-433B-985B-FBD2D6F470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569B39-1396-4C70-9D68-B23F02C1B27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63707FF-182C-40F0-A9BF-B6C18AD773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C2C8A6BE-0AA5-4978-93D9-E93EAA3BAD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30288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4238588"/>
      </p:ext>
    </p:extLst>
  </p:cSld>
  <p:clrMapOvr>
    <a:masterClrMapping/>
  </p:clrMapOvr>
  <p:transition spd="slow" advTm="5000"/>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4D065F-EDEE-46F1-8573-6185CAD07AA9}"/>
              </a:ext>
            </a:extLst>
          </p:cNvPr>
          <p:cNvGrpSpPr>
            <a:grpSpLocks/>
          </p:cNvGrpSpPr>
          <p:nvPr userDrawn="1"/>
        </p:nvGrpSpPr>
        <p:grpSpPr bwMode="auto">
          <a:xfrm>
            <a:off x="47625" y="5861050"/>
            <a:ext cx="12231688" cy="1046163"/>
            <a:chOff x="47343" y="5861302"/>
            <a:chExt cx="12232515" cy="1046420"/>
          </a:xfrm>
        </p:grpSpPr>
        <p:pic>
          <p:nvPicPr>
            <p:cNvPr id="3" name="Picture 2">
              <a:extLst>
                <a:ext uri="{FF2B5EF4-FFF2-40B4-BE49-F238E27FC236}">
                  <a16:creationId xmlns:a16="http://schemas.microsoft.com/office/drawing/2014/main" id="{4836B2CF-4F6A-49A9-AE50-4D9AA31553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343" y="5861302"/>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60FC046-00A2-42D1-84FB-B3F6521E6C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20413" y="5902130"/>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F1AC142-E9AE-481A-BCA4-8A963E8628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2602" y="5868551"/>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C4F8C374-5E5C-40C2-BD7D-A1651A4249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42345" y="5906108"/>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4DF2C24-DCD2-4B41-9CCB-86E77A1EBE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14314" y="5903587"/>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AF6233C1-FE45-42C4-BC24-D4E715CADCEE}"/>
                </a:ext>
              </a:extLst>
            </p:cNvPr>
            <p:cNvPicPr>
              <a:picLocks noChangeAspect="1"/>
            </p:cNvPicPr>
            <p:nvPr/>
          </p:nvPicPr>
          <p:blipFill>
            <a:blip r:embed="rId2">
              <a:extLst>
                <a:ext uri="{28A0092B-C50C-407E-A947-70E740481C1C}">
                  <a14:useLocalDpi xmlns:a14="http://schemas.microsoft.com/office/drawing/2010/main" val="0"/>
                </a:ext>
              </a:extLst>
            </a:blip>
            <a:srcRect r="64430"/>
            <a:stretch>
              <a:fillRect/>
            </a:stretch>
          </p:blipFill>
          <p:spPr bwMode="auto">
            <a:xfrm>
              <a:off x="11462487" y="5911024"/>
              <a:ext cx="817371"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Date Placeholder 3">
            <a:extLst>
              <a:ext uri="{FF2B5EF4-FFF2-40B4-BE49-F238E27FC236}">
                <a16:creationId xmlns:a16="http://schemas.microsoft.com/office/drawing/2014/main" id="{F5C6F8A6-2324-4CC4-A1B2-B51BB1733E01}"/>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E8B0681-A5AF-4ECA-A0E1-D19551225EE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Footer Placeholder 4">
            <a:extLst>
              <a:ext uri="{FF2B5EF4-FFF2-40B4-BE49-F238E27FC236}">
                <a16:creationId xmlns:a16="http://schemas.microsoft.com/office/drawing/2014/main" id="{105EA009-D1B5-4327-A442-2319FF96B2E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Slide Number Placeholder 5">
            <a:extLst>
              <a:ext uri="{FF2B5EF4-FFF2-40B4-BE49-F238E27FC236}">
                <a16:creationId xmlns:a16="http://schemas.microsoft.com/office/drawing/2014/main" id="{4DE65442-6752-49E7-B13F-675179B101FF}"/>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21FBB6-C16D-4FB7-A9D1-69A093F21B08}" type="slidenum">
              <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454066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6D18-0169-43EE-9B9E-7C78AD43F0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EAC88C-9696-451B-B9E0-2A5E7D7B0E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9D266D-5661-4290-AB2C-100021DAE1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FB6B958F-AA32-45C4-ACA1-500238364C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F765E679-2944-4D36-8C70-65E4679B87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20745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0EA58-E90D-4D63-BF09-52E87D1A40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31E048-9378-4601-8282-F662F192C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F3290-FCDF-419D-A115-E86CBCEBC1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9E22183-E80A-4E2B-B7B3-E3B64644C6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1469E679-46C5-43F3-9811-F3E5D5523A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115975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B4A3F-CA0D-47BD-85A7-3C877A8E99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673617-EE23-4A15-9689-5DDAD9F7FD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C99831-890C-4A8A-9E8B-D75379ADF5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2EB7C26A-3816-4793-B59F-1B2B4E4F18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8DCC078F-75B0-43ED-8142-6D5F033B3F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353969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656B3-DAC0-4092-B479-80244DC1A6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4E23D9-1D5A-4C90-9CCC-377E87213E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D59628-4EF7-459A-9B0E-E789B400FC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6BD156-400C-41D8-8149-6E7596F68C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087E2BFD-1808-40C2-9C15-D96B30028A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81EE7FAF-BFB1-4D3A-A7E8-6D45C89A11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941402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1EC06-A94B-42FE-9E80-1EFDAC2F03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C8ED61-B1C2-4970-A6CA-4D245109C9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BBC035-0833-419F-9595-89C21FA72A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0C6FF2-B6A4-41A5-85C9-8FC4CA9BDE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B4F3E0-2221-40F0-A6F5-8B086077B0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47CB16-D646-47BC-AD96-91AE61B4924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B2D0C674-B076-4A9F-861C-C3E7B0E4CFD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9F68A130-8FD9-49FF-A847-17040F6C83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39606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58C3-FE41-4D78-B21F-99852EC82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0610BB-B52C-4F33-9A9E-CE9284B611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9E3569A0-20A7-4E1F-83B6-8AA7BB1A5C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89899290-9875-4C2E-9521-59C77976AB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76473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5A6E63-5920-450C-8164-F3B7D2A4AA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F3078076-5D5B-479E-93C8-857716DCFD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F91048C5-BBD7-497A-BA93-402BA2C249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663278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5A6E63-5920-450C-8164-F3B7D2A4AA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F3078076-5D5B-479E-93C8-857716DCFD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F91048C5-BBD7-497A-BA93-402BA2C249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41011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CBAB-AEAD-4088-8A79-24F83F6BD0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70C9AB-ED3B-4A28-8A5E-665C656EC6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8D8C44-3535-42A1-B85E-E0D68AEBE1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798714-5930-40B1-A9D8-2604930529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96148A53-FAAC-4EDF-8D20-0009EBD2068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5E5CEC21-0F6E-432B-A4F3-116DBB7461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946721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5DD09-3199-4BB2-9548-54F4B7CECF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9DBAF3-EF6F-4065-8AB5-5B12303996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EC1F27-E233-4973-865B-9B913F58C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A7B59E-1646-4711-ADCD-441244622F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AFC7F08F-6A5B-4DF6-8631-2A965ABF25E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FB49A541-D180-4DD9-899B-D1B0559678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02569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84AB8-F2B3-4FB1-B140-0DCC5FCF6C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CEB70B-E791-4875-BC4A-0C7BE1DF38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B1E731-54FE-4EF4-88E8-23B91F37A9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1082CF5-81AE-4076-8D7B-12189043EA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86A2B927-D704-4736-A5D3-5A55A1DDD1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343076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7B5D13-0BB6-47E4-9621-9AAA82C669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BB45BF-E7BE-433B-985B-FBD2D6F470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569B39-1396-4C70-9D68-B23F02C1B27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63707FF-182C-40F0-A9BF-B6C18AD773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C2C8A6BE-0AA5-4978-93D9-E93EAA3BAD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925482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0958393"/>
      </p:ext>
    </p:extLst>
  </p:cSld>
  <p:clrMapOvr>
    <a:masterClrMapping/>
  </p:clrMapOvr>
  <p:transition spd="slow" advTm="5000"/>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4D065F-EDEE-46F1-8573-6185CAD07AA9}"/>
              </a:ext>
            </a:extLst>
          </p:cNvPr>
          <p:cNvGrpSpPr>
            <a:grpSpLocks/>
          </p:cNvGrpSpPr>
          <p:nvPr userDrawn="1"/>
        </p:nvGrpSpPr>
        <p:grpSpPr bwMode="auto">
          <a:xfrm>
            <a:off x="47625" y="5861050"/>
            <a:ext cx="12231688" cy="1046163"/>
            <a:chOff x="47343" y="5861302"/>
            <a:chExt cx="12232515" cy="1046420"/>
          </a:xfrm>
        </p:grpSpPr>
        <p:pic>
          <p:nvPicPr>
            <p:cNvPr id="3" name="Picture 2">
              <a:extLst>
                <a:ext uri="{FF2B5EF4-FFF2-40B4-BE49-F238E27FC236}">
                  <a16:creationId xmlns:a16="http://schemas.microsoft.com/office/drawing/2014/main" id="{4836B2CF-4F6A-49A9-AE50-4D9AA31553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343" y="5861302"/>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60FC046-00A2-42D1-84FB-B3F6521E6C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20413" y="5902130"/>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F1AC142-E9AE-481A-BCA4-8A963E8628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2602" y="5868551"/>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C4F8C374-5E5C-40C2-BD7D-A1651A4249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42345" y="5906108"/>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4DF2C24-DCD2-4B41-9CCB-86E77A1EBE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14314" y="5903587"/>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AF6233C1-FE45-42C4-BC24-D4E715CADCEE}"/>
                </a:ext>
              </a:extLst>
            </p:cNvPr>
            <p:cNvPicPr>
              <a:picLocks noChangeAspect="1"/>
            </p:cNvPicPr>
            <p:nvPr/>
          </p:nvPicPr>
          <p:blipFill>
            <a:blip r:embed="rId2">
              <a:extLst>
                <a:ext uri="{28A0092B-C50C-407E-A947-70E740481C1C}">
                  <a14:useLocalDpi xmlns:a14="http://schemas.microsoft.com/office/drawing/2010/main" val="0"/>
                </a:ext>
              </a:extLst>
            </a:blip>
            <a:srcRect r="64430"/>
            <a:stretch>
              <a:fillRect/>
            </a:stretch>
          </p:blipFill>
          <p:spPr bwMode="auto">
            <a:xfrm>
              <a:off x="11462487" y="5911024"/>
              <a:ext cx="817371"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Date Placeholder 3">
            <a:extLst>
              <a:ext uri="{FF2B5EF4-FFF2-40B4-BE49-F238E27FC236}">
                <a16:creationId xmlns:a16="http://schemas.microsoft.com/office/drawing/2014/main" id="{F5C6F8A6-2324-4CC4-A1B2-B51BB1733E01}"/>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E8B0681-A5AF-4ECA-A0E1-D19551225EE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Footer Placeholder 4">
            <a:extLst>
              <a:ext uri="{FF2B5EF4-FFF2-40B4-BE49-F238E27FC236}">
                <a16:creationId xmlns:a16="http://schemas.microsoft.com/office/drawing/2014/main" id="{105EA009-D1B5-4327-A442-2319FF96B2E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Slide Number Placeholder 5">
            <a:extLst>
              <a:ext uri="{FF2B5EF4-FFF2-40B4-BE49-F238E27FC236}">
                <a16:creationId xmlns:a16="http://schemas.microsoft.com/office/drawing/2014/main" id="{4DE65442-6752-49E7-B13F-675179B101FF}"/>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21FBB6-C16D-4FB7-A9D1-69A093F21B08}" type="slidenum">
              <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805761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6D18-0169-43EE-9B9E-7C78AD43F0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EAC88C-9696-451B-B9E0-2A5E7D7B0E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9D266D-5661-4290-AB2C-100021DAE1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FB6B958F-AA32-45C4-ACA1-500238364C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F765E679-2944-4D36-8C70-65E4679B87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82264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0EA58-E90D-4D63-BF09-52E87D1A40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31E048-9378-4601-8282-F662F192C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F3290-FCDF-419D-A115-E86CBCEBC1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9E22183-E80A-4E2B-B7B3-E3B64644C6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1469E679-46C5-43F3-9811-F3E5D5523A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658493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B4A3F-CA0D-47BD-85A7-3C877A8E99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673617-EE23-4A15-9689-5DDAD9F7FD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C99831-890C-4A8A-9E8B-D75379ADF5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2EB7C26A-3816-4793-B59F-1B2B4E4F18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8DCC078F-75B0-43ED-8142-6D5F033B3F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8676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CBAB-AEAD-4088-8A79-24F83F6BD0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70C9AB-ED3B-4A28-8A5E-665C656EC6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8D8C44-3535-42A1-B85E-E0D68AEBE1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798714-5930-40B1-A9D8-2604930529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96148A53-FAAC-4EDF-8D20-0009EBD2068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5E5CEC21-0F6E-432B-A4F3-116DBB7461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24742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656B3-DAC0-4092-B479-80244DC1A6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4E23D9-1D5A-4C90-9CCC-377E87213E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D59628-4EF7-459A-9B0E-E789B400FC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6BD156-400C-41D8-8149-6E7596F68C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087E2BFD-1808-40C2-9C15-D96B30028A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81EE7FAF-BFB1-4D3A-A7E8-6D45C89A11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667695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1EC06-A94B-42FE-9E80-1EFDAC2F03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C8ED61-B1C2-4970-A6CA-4D245109C9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BBC035-0833-419F-9595-89C21FA72A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0C6FF2-B6A4-41A5-85C9-8FC4CA9BDE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B4F3E0-2221-40F0-A6F5-8B086077B0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47CB16-D646-47BC-AD96-91AE61B4924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B2D0C674-B076-4A9F-861C-C3E7B0E4CFD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9F68A130-8FD9-49FF-A847-17040F6C83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40185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58C3-FE41-4D78-B21F-99852EC82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0610BB-B52C-4F33-9A9E-CE9284B611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9E3569A0-20A7-4E1F-83B6-8AA7BB1A5C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89899290-9875-4C2E-9521-59C77976AB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021650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5A6E63-5920-450C-8164-F3B7D2A4AA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F3078076-5D5B-479E-93C8-857716DCFD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F91048C5-BBD7-497A-BA93-402BA2C249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104888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CBAB-AEAD-4088-8A79-24F83F6BD0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70C9AB-ED3B-4A28-8A5E-665C656EC6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8D8C44-3535-42A1-B85E-E0D68AEBE1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798714-5930-40B1-A9D8-2604930529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96148A53-FAAC-4EDF-8D20-0009EBD2068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5E5CEC21-0F6E-432B-A4F3-116DBB7461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695764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5DD09-3199-4BB2-9548-54F4B7CECF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9DBAF3-EF6F-4065-8AB5-5B12303996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EC1F27-E233-4973-865B-9B913F58C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A7B59E-1646-4711-ADCD-441244622F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AFC7F08F-6A5B-4DF6-8631-2A965ABF25E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FB49A541-D180-4DD9-899B-D1B0559678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396332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84AB8-F2B3-4FB1-B140-0DCC5FCF6C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CEB70B-E791-4875-BC4A-0C7BE1DF38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B1E731-54FE-4EF4-88E8-23B91F37A9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1082CF5-81AE-4076-8D7B-12189043EA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86A2B927-D704-4736-A5D3-5A55A1DDD1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84157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7B5D13-0BB6-47E4-9621-9AAA82C669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BB45BF-E7BE-433B-985B-FBD2D6F470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569B39-1396-4C70-9D68-B23F02C1B27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63707FF-182C-40F0-A9BF-B6C18AD773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C2C8A6BE-0AA5-4978-93D9-E93EAA3BAD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16596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130912"/>
      </p:ext>
    </p:extLst>
  </p:cSld>
  <p:clrMapOvr>
    <a:masterClrMapping/>
  </p:clrMapOvr>
  <p:transition spd="slow" advTm="5000"/>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4D065F-EDEE-46F1-8573-6185CAD07AA9}"/>
              </a:ext>
            </a:extLst>
          </p:cNvPr>
          <p:cNvGrpSpPr>
            <a:grpSpLocks/>
          </p:cNvGrpSpPr>
          <p:nvPr userDrawn="1"/>
        </p:nvGrpSpPr>
        <p:grpSpPr bwMode="auto">
          <a:xfrm>
            <a:off x="47625" y="5861050"/>
            <a:ext cx="12231688" cy="1046163"/>
            <a:chOff x="47343" y="5861302"/>
            <a:chExt cx="12232515" cy="1046420"/>
          </a:xfrm>
        </p:grpSpPr>
        <p:pic>
          <p:nvPicPr>
            <p:cNvPr id="3" name="Picture 2">
              <a:extLst>
                <a:ext uri="{FF2B5EF4-FFF2-40B4-BE49-F238E27FC236}">
                  <a16:creationId xmlns:a16="http://schemas.microsoft.com/office/drawing/2014/main" id="{4836B2CF-4F6A-49A9-AE50-4D9AA31553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343" y="5861302"/>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60FC046-00A2-42D1-84FB-B3F6521E6C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20413" y="5902130"/>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F1AC142-E9AE-481A-BCA4-8A963E8628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2602" y="5868551"/>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C4F8C374-5E5C-40C2-BD7D-A1651A4249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42345" y="5906108"/>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4DF2C24-DCD2-4B41-9CCB-86E77A1EBE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14314" y="5903587"/>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AF6233C1-FE45-42C4-BC24-D4E715CADCEE}"/>
                </a:ext>
              </a:extLst>
            </p:cNvPr>
            <p:cNvPicPr>
              <a:picLocks noChangeAspect="1"/>
            </p:cNvPicPr>
            <p:nvPr/>
          </p:nvPicPr>
          <p:blipFill>
            <a:blip r:embed="rId2">
              <a:extLst>
                <a:ext uri="{28A0092B-C50C-407E-A947-70E740481C1C}">
                  <a14:useLocalDpi xmlns:a14="http://schemas.microsoft.com/office/drawing/2010/main" val="0"/>
                </a:ext>
              </a:extLst>
            </a:blip>
            <a:srcRect r="64430"/>
            <a:stretch>
              <a:fillRect/>
            </a:stretch>
          </p:blipFill>
          <p:spPr bwMode="auto">
            <a:xfrm>
              <a:off x="11462487" y="5911024"/>
              <a:ext cx="817371"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Date Placeholder 3">
            <a:extLst>
              <a:ext uri="{FF2B5EF4-FFF2-40B4-BE49-F238E27FC236}">
                <a16:creationId xmlns:a16="http://schemas.microsoft.com/office/drawing/2014/main" id="{F5C6F8A6-2324-4CC4-A1B2-B51BB1733E01}"/>
              </a:ext>
            </a:extLst>
          </p:cNvPr>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E8B0681-A5AF-4ECA-A0E1-D19551225EE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Footer Placeholder 4">
            <a:extLst>
              <a:ext uri="{FF2B5EF4-FFF2-40B4-BE49-F238E27FC236}">
                <a16:creationId xmlns:a16="http://schemas.microsoft.com/office/drawing/2014/main" id="{105EA009-D1B5-4327-A442-2319FF96B2E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Slide Number Placeholder 5">
            <a:extLst>
              <a:ext uri="{FF2B5EF4-FFF2-40B4-BE49-F238E27FC236}">
                <a16:creationId xmlns:a16="http://schemas.microsoft.com/office/drawing/2014/main" id="{4DE65442-6752-49E7-B13F-675179B101FF}"/>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21FBB6-C16D-4FB7-A9D1-69A093F21B08}" type="slidenum">
              <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28236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5DD09-3199-4BB2-9548-54F4B7CECF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9DBAF3-EF6F-4065-8AB5-5B12303996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EC1F27-E233-4973-865B-9B913F58C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A7B59E-1646-4711-ADCD-441244622F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AFC7F08F-6A5B-4DF6-8631-2A965ABF25E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FB49A541-D180-4DD9-899B-D1B0559678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866349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F6EC712-AED7-B271-D475-484353116F76}"/>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C905A54-5C1E-4FC0-3EF5-B5AF0A160B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D443462E-4167-F5C1-1823-5B62AD2B036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05FBC3B9-680F-9561-903E-DF3E830916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BD12CC75-EA3F-8978-3F4C-2D5432F68E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365449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BFD8AF6-BE6F-9938-0A3B-63C8B23FB5FA}"/>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DB12C6C-8EA1-5148-B039-81B1C97DED8A}"/>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9B42919-5267-FCF6-8C25-2AFA42AAA3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17075B24-2257-2F93-DC4E-D81848756A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688425CD-9BBE-79BA-95E0-8AFF0B471D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907994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E4B5FCA-88B0-1F49-5667-A996713F3292}"/>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3506A9-A6E2-EF29-2BDC-857EFFE380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C36AFFA-A7DD-722A-D8D1-D267FCAC993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E5678445-857D-8FAF-0669-DC25F30BA91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857F02D1-147A-7B3C-42A7-8DC03197BB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86375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2ACBF9E-F360-1F74-F36F-9DC88358167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BABEEB7-9E2C-DCA3-1F2C-122E584AE08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AAA2D307-01B0-4DBB-D757-9F3E3DD89480}"/>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6A459BE-C1B1-23B6-24A0-9A58405A879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Chân trang 5">
            <a:extLst>
              <a:ext uri="{FF2B5EF4-FFF2-40B4-BE49-F238E27FC236}">
                <a16:creationId xmlns:a16="http://schemas.microsoft.com/office/drawing/2014/main" id="{FB4ABDF9-9CA4-F759-B417-07ED74D521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Chỗ dành sẵn cho Số hiệu Bản chiếu 6">
            <a:extLst>
              <a:ext uri="{FF2B5EF4-FFF2-40B4-BE49-F238E27FC236}">
                <a16:creationId xmlns:a16="http://schemas.microsoft.com/office/drawing/2014/main" id="{5FB03697-816A-D4FD-20B3-D9FBB0652A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50498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CB7C49E-1DB1-29E2-51E7-CB3665036CF0}"/>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C9C3238-697B-3800-E0C9-E782DB60C5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CD0A61B-4D34-FFB3-E732-251CC2A53356}"/>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D9CE2758-5016-A13B-5FCB-540184CB8B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93BE80A1-CA70-5E51-32E9-0345DBC8999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E363B6D-A5AE-067E-A59A-1A82103C267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Chỗ dành sẵn cho Chân trang 7">
            <a:extLst>
              <a:ext uri="{FF2B5EF4-FFF2-40B4-BE49-F238E27FC236}">
                <a16:creationId xmlns:a16="http://schemas.microsoft.com/office/drawing/2014/main" id="{3CC6099B-7E8A-58B3-2DC1-40AEFD4712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Chỗ dành sẵn cho Số hiệu Bản chiếu 8">
            <a:extLst>
              <a:ext uri="{FF2B5EF4-FFF2-40B4-BE49-F238E27FC236}">
                <a16:creationId xmlns:a16="http://schemas.microsoft.com/office/drawing/2014/main" id="{6FE59DB6-7D37-5805-5FEC-2E9174CF98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41010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B8F4A5E-A5A4-052B-9089-6BA1E20BF062}"/>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DB88CFCF-A329-4E7B-EDF6-90DE1CCA04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hỗ dành sẵn cho Chân trang 3">
            <a:extLst>
              <a:ext uri="{FF2B5EF4-FFF2-40B4-BE49-F238E27FC236}">
                <a16:creationId xmlns:a16="http://schemas.microsoft.com/office/drawing/2014/main" id="{0D7B18A8-24A9-D89D-A551-921FF63F599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Số hiệu Bản chiếu 4">
            <a:extLst>
              <a:ext uri="{FF2B5EF4-FFF2-40B4-BE49-F238E27FC236}">
                <a16:creationId xmlns:a16="http://schemas.microsoft.com/office/drawing/2014/main" id="{67F29BC4-8458-AB99-FCB1-71E2E025D6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77202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B805B78-FD87-55A9-9031-21934BF414D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hỗ dành sẵn cho Chân trang 2">
            <a:extLst>
              <a:ext uri="{FF2B5EF4-FFF2-40B4-BE49-F238E27FC236}">
                <a16:creationId xmlns:a16="http://schemas.microsoft.com/office/drawing/2014/main" id="{7390982C-9C87-81AA-F947-7A8C93DE51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hỗ dành sẵn cho Số hiệu Bản chiếu 3">
            <a:extLst>
              <a:ext uri="{FF2B5EF4-FFF2-40B4-BE49-F238E27FC236}">
                <a16:creationId xmlns:a16="http://schemas.microsoft.com/office/drawing/2014/main" id="{E0455D74-2EBA-9BEB-98B6-4D47A29767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78998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0AAB27-96DF-814D-121C-2977BF6A647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B42E6FD-88AA-2DA5-8831-22C31251E0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90C9D44F-696D-1F04-2B63-54905378D4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EFE01D4-AB15-A8D6-003B-B20CC0A34AE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Chân trang 5">
            <a:extLst>
              <a:ext uri="{FF2B5EF4-FFF2-40B4-BE49-F238E27FC236}">
                <a16:creationId xmlns:a16="http://schemas.microsoft.com/office/drawing/2014/main" id="{3F415684-D2C6-4319-8897-694B5EE45F7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Chỗ dành sẵn cho Số hiệu Bản chiếu 6">
            <a:extLst>
              <a:ext uri="{FF2B5EF4-FFF2-40B4-BE49-F238E27FC236}">
                <a16:creationId xmlns:a16="http://schemas.microsoft.com/office/drawing/2014/main" id="{EF35BA2E-878E-093B-8369-A825198158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18147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79D62B-EF61-A663-C93F-B5FF8329D1E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0A6C28D3-14EC-B796-76B9-34B5621EA2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6D0CC7B0-07A9-42A6-5148-39DA6882B9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8287F35-EC7D-2668-6D4F-E8FB721AB23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Chân trang 5">
            <a:extLst>
              <a:ext uri="{FF2B5EF4-FFF2-40B4-BE49-F238E27FC236}">
                <a16:creationId xmlns:a16="http://schemas.microsoft.com/office/drawing/2014/main" id="{E33C960C-9D46-5C90-C8B1-B231490482C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Chỗ dành sẵn cho Số hiệu Bản chiếu 6">
            <a:extLst>
              <a:ext uri="{FF2B5EF4-FFF2-40B4-BE49-F238E27FC236}">
                <a16:creationId xmlns:a16="http://schemas.microsoft.com/office/drawing/2014/main" id="{C07FD516-CA0A-FF55-B009-9469F8A186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52413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08A3161-F051-E5CE-5A95-4DB3032BD89D}"/>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9C2947C9-5E4F-379C-118C-1DC64792258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E12C50F-DBC4-5075-C1C9-948CD120C4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42FB4751-BA03-CB32-F6FA-CC00E184B93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AF8CA440-1ABE-D23E-AD51-52A238DDE1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05127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2.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8.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9.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27385F-0F1A-4009-8909-23E7C40136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141642-0BDB-4F1B-88FA-7683BBE4D0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BC4122-A897-4635-93CC-C2CB9956A2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506EE583-6F40-466D-B64D-56A9B1AA65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3E0F3E71-14CD-4DE5-AA14-FE6C92B1BB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24307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27385F-0F1A-4009-8909-23E7C40136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141642-0BDB-4F1B-88FA-7683BBE4D0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BC4122-A897-4635-93CC-C2CB9956A2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506EE583-6F40-466D-B64D-56A9B1AA65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3E0F3E71-14CD-4DE5-AA14-FE6C92B1BB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30243944"/>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27385F-0F1A-4009-8909-23E7C40136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141642-0BDB-4F1B-88FA-7683BBE4D0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BC4122-A897-4635-93CC-C2CB9956A2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506EE583-6F40-466D-B64D-56A9B1AA65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3E0F3E71-14CD-4DE5-AA14-FE6C92B1BB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882925"/>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15AC7259-A5B9-E3D8-8711-822D066DA2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BBA4E75-D391-E625-9C87-DE2E02CE0D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42458D2-7E74-219C-DCB2-952E25E189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BA0F6CA1-4980-AB06-7A72-C5F7335E3B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DE79E952-EEA7-B124-6732-33B22EC633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056627"/>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27385F-0F1A-4009-8909-23E7C40136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141642-0BDB-4F1B-88FA-7683BBE4D0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BC4122-A897-4635-93CC-C2CB9956A2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506EE583-6F40-466D-B64D-56A9B1AA65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3E0F3E71-14CD-4DE5-AA14-FE6C92B1BB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82027774"/>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27385F-0F1A-4009-8909-23E7C40136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141642-0BDB-4F1B-88FA-7683BBE4D0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BC4122-A897-4635-93CC-C2CB9956A2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506EE583-6F40-466D-B64D-56A9B1AA65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3E0F3E71-14CD-4DE5-AA14-FE6C92B1BB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824994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15AC7259-A5B9-E3D8-8711-822D066DA2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BBA4E75-D391-E625-9C87-DE2E02CE0D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42458D2-7E74-219C-DCB2-952E25E189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BA0F6CA1-4980-AB06-7A72-C5F7335E3B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DE79E952-EEA7-B124-6732-33B22EC633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83882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27385F-0F1A-4009-8909-23E7C40136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141642-0BDB-4F1B-88FA-7683BBE4D0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BC4122-A897-4635-93CC-C2CB9956A2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506EE583-6F40-466D-B64D-56A9B1AA65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3E0F3E71-14CD-4DE5-AA14-FE6C92B1BB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65728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27385F-0F1A-4009-8909-23E7C40136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141642-0BDB-4F1B-88FA-7683BBE4D0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BC4122-A897-4635-93CC-C2CB9956A2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506EE583-6F40-466D-B64D-56A9B1AA65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3E0F3E71-14CD-4DE5-AA14-FE6C92B1BB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7574369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27385F-0F1A-4009-8909-23E7C40136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141642-0BDB-4F1B-88FA-7683BBE4D0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BC4122-A897-4635-93CC-C2CB9956A2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506EE583-6F40-466D-B64D-56A9B1AA65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3E0F3E71-14CD-4DE5-AA14-FE6C92B1BB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6623232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27385F-0F1A-4009-8909-23E7C40136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141642-0BDB-4F1B-88FA-7683BBE4D0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BC4122-A897-4635-93CC-C2CB9956A2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14BDC6-2779-44DD-B647-EF155FE423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506EE583-6F40-466D-B64D-56A9B1AA65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3E0F3E71-14CD-4DE5-AA14-FE6C92B1BB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6E66E4-F5DF-42AB-BBEB-1CAC9219671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207611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15AC7259-A5B9-E3D8-8711-822D066DA2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BBA4E75-D391-E625-9C87-DE2E02CE0D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42458D2-7E74-219C-DCB2-952E25E189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BA0F6CA1-4980-AB06-7A72-C5F7335E3B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DE79E952-EEA7-B124-6732-33B22EC633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9041499"/>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15AC7259-A5B9-E3D8-8711-822D066DA2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BBA4E75-D391-E625-9C87-DE2E02CE0D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42458D2-7E74-219C-DCB2-952E25E189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B49B3A4-89AE-48A9-B483-588158E7C0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BA0F6CA1-4980-AB06-7A72-C5F7335E3B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DE79E952-EEA7-B124-6732-33B22EC633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C80E223-B9BE-4754-AC54-0474438DAF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537898"/>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1.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1.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1.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1.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1.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1.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1.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2.xml"/></Relationships>
</file>

<file path=ppt/slides/_rels/slide2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4.png"/><Relationship Id="rId1" Type="http://schemas.openxmlformats.org/officeDocument/2006/relationships/slideLayout" Target="../slideLayouts/slideLayout10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2.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23.xml"/></Relationships>
</file>

<file path=ppt/slides/_rels/slide27.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1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39.xml"/></Relationships>
</file>

<file path=ppt/slides/_rels/slide33.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slideLayout" Target="../slideLayouts/slideLayout15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49.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png"/><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4.png"/><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8.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iáo án PowerPoint môn Tiếng Việt lớp 2">
            <a:extLst>
              <a:ext uri="{FF2B5EF4-FFF2-40B4-BE49-F238E27FC236}">
                <a16:creationId xmlns:a16="http://schemas.microsoft.com/office/drawing/2014/main" id="{E14B15F6-81CA-4558-B370-7682AD89B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243"/>
            <a:ext cx="12192000" cy="671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五角星 7">
            <a:extLst>
              <a:ext uri="{FF2B5EF4-FFF2-40B4-BE49-F238E27FC236}">
                <a16:creationId xmlns:a16="http://schemas.microsoft.com/office/drawing/2014/main" id="{68890F0D-6D5B-48C4-90A5-9FAD617B7C91}"/>
              </a:ext>
            </a:extLst>
          </p:cNvPr>
          <p:cNvSpPr/>
          <p:nvPr/>
        </p:nvSpPr>
        <p:spPr>
          <a:xfrm rot="19938392">
            <a:off x="10325100" y="5346700"/>
            <a:ext cx="485775" cy="48736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marL="0" marR="0" lvl="0" indent="0" algn="ctr" defTabSz="1218072" rtl="0" eaLnBrk="1" fontAlgn="auto" latinLnBrk="0" hangingPunct="1">
              <a:lnSpc>
                <a:spcPct val="100000"/>
              </a:lnSpc>
              <a:spcBef>
                <a:spcPts val="0"/>
              </a:spcBef>
              <a:spcAft>
                <a:spcPts val="0"/>
              </a:spcAft>
              <a:buClrTx/>
              <a:buSzTx/>
              <a:buFontTx/>
              <a:buNone/>
              <a:tabLst/>
              <a:defRPr/>
            </a:pPr>
            <a:endParaRPr kumimoji="0" lang="zh-CN" altLang="en-US" sz="2398" b="0" i="0" u="none" strike="noStrike" kern="1200" cap="none" spc="0" normalizeH="0" baseline="0" noProof="0" dirty="0">
              <a:ln>
                <a:noFill/>
              </a:ln>
              <a:solidFill>
                <a:prstClr val="white"/>
              </a:solidFill>
              <a:effectLst/>
              <a:uLnTx/>
              <a:uFillTx/>
              <a:latin typeface="Calibri"/>
              <a:cs typeface="+mn-cs"/>
            </a:endParaRPr>
          </a:p>
        </p:txBody>
      </p:sp>
      <p:sp>
        <p:nvSpPr>
          <p:cNvPr id="16" name="五角星 9">
            <a:extLst>
              <a:ext uri="{FF2B5EF4-FFF2-40B4-BE49-F238E27FC236}">
                <a16:creationId xmlns:a16="http://schemas.microsoft.com/office/drawing/2014/main" id="{9714F343-71CF-464B-B9D4-24D203735486}"/>
              </a:ext>
            </a:extLst>
          </p:cNvPr>
          <p:cNvSpPr/>
          <p:nvPr/>
        </p:nvSpPr>
        <p:spPr>
          <a:xfrm>
            <a:off x="8455025" y="4646613"/>
            <a:ext cx="338138" cy="338137"/>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marL="0" marR="0" lvl="0" indent="0" algn="ctr" defTabSz="1218072" rtl="0" eaLnBrk="1" fontAlgn="auto" latinLnBrk="0" hangingPunct="1">
              <a:lnSpc>
                <a:spcPct val="100000"/>
              </a:lnSpc>
              <a:spcBef>
                <a:spcPts val="0"/>
              </a:spcBef>
              <a:spcAft>
                <a:spcPts val="0"/>
              </a:spcAft>
              <a:buClrTx/>
              <a:buSzTx/>
              <a:buFontTx/>
              <a:buNone/>
              <a:tabLst/>
              <a:defRPr/>
            </a:pPr>
            <a:endParaRPr kumimoji="0" lang="zh-CN" altLang="en-US" sz="2398" b="0" i="0" u="none" strike="noStrike" kern="1200" cap="none" spc="0" normalizeH="0" baseline="0" noProof="0" dirty="0">
              <a:ln>
                <a:noFill/>
              </a:ln>
              <a:solidFill>
                <a:prstClr val="white"/>
              </a:solidFill>
              <a:effectLst/>
              <a:uLnTx/>
              <a:uFillTx/>
              <a:latin typeface="Calibri"/>
              <a:cs typeface="+mn-cs"/>
            </a:endParaRPr>
          </a:p>
        </p:txBody>
      </p:sp>
      <p:sp>
        <p:nvSpPr>
          <p:cNvPr id="17" name="五角星 10">
            <a:extLst>
              <a:ext uri="{FF2B5EF4-FFF2-40B4-BE49-F238E27FC236}">
                <a16:creationId xmlns:a16="http://schemas.microsoft.com/office/drawing/2014/main" id="{12A5173C-B6A7-4958-9741-88D73F9BF281}"/>
              </a:ext>
            </a:extLst>
          </p:cNvPr>
          <p:cNvSpPr/>
          <p:nvPr/>
        </p:nvSpPr>
        <p:spPr>
          <a:xfrm>
            <a:off x="10825163" y="4643438"/>
            <a:ext cx="249237" cy="249237"/>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marL="0" marR="0" lvl="0" indent="0" algn="ctr" defTabSz="1218072" rtl="0" eaLnBrk="1" fontAlgn="auto" latinLnBrk="0" hangingPunct="1">
              <a:lnSpc>
                <a:spcPct val="100000"/>
              </a:lnSpc>
              <a:spcBef>
                <a:spcPts val="0"/>
              </a:spcBef>
              <a:spcAft>
                <a:spcPts val="0"/>
              </a:spcAft>
              <a:buClrTx/>
              <a:buSzTx/>
              <a:buFontTx/>
              <a:buNone/>
              <a:tabLst/>
              <a:defRPr/>
            </a:pPr>
            <a:endParaRPr kumimoji="0" lang="zh-CN" altLang="en-US" sz="2398" b="0" i="0" u="none" strike="noStrike" kern="1200" cap="none" spc="0" normalizeH="0" baseline="0" noProof="0" dirty="0">
              <a:ln>
                <a:noFill/>
              </a:ln>
              <a:solidFill>
                <a:prstClr val="white"/>
              </a:solidFill>
              <a:effectLst/>
              <a:uLnTx/>
              <a:uFillTx/>
              <a:latin typeface="Calibri"/>
              <a:cs typeface="+mn-cs"/>
            </a:endParaRPr>
          </a:p>
        </p:txBody>
      </p:sp>
      <p:sp>
        <p:nvSpPr>
          <p:cNvPr id="18" name="五角星 11">
            <a:extLst>
              <a:ext uri="{FF2B5EF4-FFF2-40B4-BE49-F238E27FC236}">
                <a16:creationId xmlns:a16="http://schemas.microsoft.com/office/drawing/2014/main" id="{2779F243-1778-49BF-9FF8-CA7382096308}"/>
              </a:ext>
            </a:extLst>
          </p:cNvPr>
          <p:cNvSpPr/>
          <p:nvPr/>
        </p:nvSpPr>
        <p:spPr>
          <a:xfrm>
            <a:off x="11509375" y="4967288"/>
            <a:ext cx="125413" cy="125412"/>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marL="0" marR="0" lvl="0" indent="0" algn="ctr" defTabSz="1218072" rtl="0" eaLnBrk="1" fontAlgn="auto" latinLnBrk="0" hangingPunct="1">
              <a:lnSpc>
                <a:spcPct val="100000"/>
              </a:lnSpc>
              <a:spcBef>
                <a:spcPts val="0"/>
              </a:spcBef>
              <a:spcAft>
                <a:spcPts val="0"/>
              </a:spcAft>
              <a:buClrTx/>
              <a:buSzTx/>
              <a:buFontTx/>
              <a:buNone/>
              <a:tabLst/>
              <a:defRPr/>
            </a:pPr>
            <a:endParaRPr kumimoji="0" lang="zh-CN" altLang="en-US" sz="2398" b="0" i="0" u="none" strike="noStrike" kern="1200" cap="none" spc="0" normalizeH="0" baseline="0" noProof="0" dirty="0">
              <a:ln>
                <a:noFill/>
              </a:ln>
              <a:solidFill>
                <a:prstClr val="white"/>
              </a:solidFill>
              <a:effectLst/>
              <a:uLnTx/>
              <a:uFillTx/>
              <a:latin typeface="Calibri"/>
              <a:cs typeface="+mn-cs"/>
            </a:endParaRPr>
          </a:p>
        </p:txBody>
      </p:sp>
      <p:sp>
        <p:nvSpPr>
          <p:cNvPr id="19" name="五角星 12">
            <a:extLst>
              <a:ext uri="{FF2B5EF4-FFF2-40B4-BE49-F238E27FC236}">
                <a16:creationId xmlns:a16="http://schemas.microsoft.com/office/drawing/2014/main" id="{896336A8-EF1D-47D0-B5DD-0C53979D8240}"/>
              </a:ext>
            </a:extLst>
          </p:cNvPr>
          <p:cNvSpPr/>
          <p:nvPr/>
        </p:nvSpPr>
        <p:spPr>
          <a:xfrm rot="19922997">
            <a:off x="11083925" y="4133850"/>
            <a:ext cx="192088" cy="192088"/>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marL="0" marR="0" lvl="0" indent="0" algn="ctr" defTabSz="1218072" rtl="0" eaLnBrk="1" fontAlgn="auto" latinLnBrk="0" hangingPunct="1">
              <a:lnSpc>
                <a:spcPct val="100000"/>
              </a:lnSpc>
              <a:spcBef>
                <a:spcPts val="0"/>
              </a:spcBef>
              <a:spcAft>
                <a:spcPts val="0"/>
              </a:spcAft>
              <a:buClrTx/>
              <a:buSzTx/>
              <a:buFontTx/>
              <a:buNone/>
              <a:tabLst/>
              <a:defRPr/>
            </a:pPr>
            <a:endParaRPr kumimoji="0" lang="zh-CN" altLang="en-US" sz="2398" b="0" i="0" u="none" strike="noStrike" kern="1200" cap="none" spc="0" normalizeH="0" baseline="0" noProof="0" dirty="0">
              <a:ln>
                <a:noFill/>
              </a:ln>
              <a:solidFill>
                <a:prstClr val="white"/>
              </a:solidFill>
              <a:effectLst/>
              <a:uLnTx/>
              <a:uFillTx/>
              <a:latin typeface="Calibri"/>
              <a:cs typeface="+mn-cs"/>
            </a:endParaRPr>
          </a:p>
        </p:txBody>
      </p:sp>
      <p:sp>
        <p:nvSpPr>
          <p:cNvPr id="28" name="五角星 12">
            <a:extLst>
              <a:ext uri="{FF2B5EF4-FFF2-40B4-BE49-F238E27FC236}">
                <a16:creationId xmlns:a16="http://schemas.microsoft.com/office/drawing/2014/main" id="{5BFC2D93-CB14-4C54-BC6C-C3BA9B8D94F8}"/>
              </a:ext>
            </a:extLst>
          </p:cNvPr>
          <p:cNvSpPr/>
          <p:nvPr/>
        </p:nvSpPr>
        <p:spPr>
          <a:xfrm rot="19922997">
            <a:off x="11075988" y="4211638"/>
            <a:ext cx="190500" cy="190500"/>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marL="0" marR="0" lvl="0" indent="0" algn="ctr" defTabSz="1218072" rtl="0" eaLnBrk="1" fontAlgn="auto" latinLnBrk="0" hangingPunct="1">
              <a:lnSpc>
                <a:spcPct val="100000"/>
              </a:lnSpc>
              <a:spcBef>
                <a:spcPts val="0"/>
              </a:spcBef>
              <a:spcAft>
                <a:spcPts val="0"/>
              </a:spcAft>
              <a:buClrTx/>
              <a:buSzTx/>
              <a:buFontTx/>
              <a:buNone/>
              <a:tabLst/>
              <a:defRPr/>
            </a:pPr>
            <a:endParaRPr kumimoji="0" lang="zh-CN" altLang="en-US" sz="2398" b="0" i="0" u="none" strike="noStrike" kern="1200" cap="none" spc="0" normalizeH="0" baseline="0" noProof="0" dirty="0">
              <a:ln>
                <a:noFill/>
              </a:ln>
              <a:solidFill>
                <a:prstClr val="white"/>
              </a:solidFill>
              <a:effectLst/>
              <a:uLnTx/>
              <a:uFillTx/>
              <a:latin typeface="Calibri"/>
              <a:cs typeface="+mn-cs"/>
            </a:endParaRPr>
          </a:p>
        </p:txBody>
      </p:sp>
      <p:pic>
        <p:nvPicPr>
          <p:cNvPr id="29" name="Picture 5" descr="C:\Users\Administrator\Desktop\小鸟.png">
            <a:extLst>
              <a:ext uri="{FF2B5EF4-FFF2-40B4-BE49-F238E27FC236}">
                <a16:creationId xmlns:a16="http://schemas.microsoft.com/office/drawing/2014/main" id="{3B5FA165-FF3C-41F2-A034-DE2CD927BA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0763" y="1368425"/>
            <a:ext cx="1111250"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五角星 4">
            <a:extLst>
              <a:ext uri="{FF2B5EF4-FFF2-40B4-BE49-F238E27FC236}">
                <a16:creationId xmlns:a16="http://schemas.microsoft.com/office/drawing/2014/main" id="{029E151C-AB5F-4F33-BFB7-6002F16E3F4A}"/>
              </a:ext>
            </a:extLst>
          </p:cNvPr>
          <p:cNvSpPr/>
          <p:nvPr/>
        </p:nvSpPr>
        <p:spPr>
          <a:xfrm rot="19903756">
            <a:off x="11137900" y="249238"/>
            <a:ext cx="1054100" cy="1057275"/>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marL="0" marR="0" lvl="0" indent="0" algn="ctr" defTabSz="1218072" rtl="0" eaLnBrk="1" fontAlgn="auto" latinLnBrk="0" hangingPunct="1">
              <a:lnSpc>
                <a:spcPct val="100000"/>
              </a:lnSpc>
              <a:spcBef>
                <a:spcPts val="0"/>
              </a:spcBef>
              <a:spcAft>
                <a:spcPts val="0"/>
              </a:spcAft>
              <a:buClrTx/>
              <a:buSzTx/>
              <a:buFontTx/>
              <a:buNone/>
              <a:tabLst/>
              <a:defRPr/>
            </a:pPr>
            <a:endParaRPr kumimoji="0" lang="zh-CN" altLang="en-US" sz="2398" b="0" i="0" u="none" strike="noStrike" kern="1200" cap="none" spc="0" normalizeH="0" baseline="0" noProof="0" dirty="0">
              <a:ln>
                <a:noFill/>
              </a:ln>
              <a:solidFill>
                <a:prstClr val="white"/>
              </a:solidFill>
              <a:effectLst/>
              <a:uLnTx/>
              <a:uFillTx/>
              <a:latin typeface="Calibri"/>
              <a:cs typeface="+mn-cs"/>
            </a:endParaRPr>
          </a:p>
        </p:txBody>
      </p:sp>
      <p:sp>
        <p:nvSpPr>
          <p:cNvPr id="32" name="五角星 6">
            <a:extLst>
              <a:ext uri="{FF2B5EF4-FFF2-40B4-BE49-F238E27FC236}">
                <a16:creationId xmlns:a16="http://schemas.microsoft.com/office/drawing/2014/main" id="{E108715D-AE92-46DB-8CE7-3AFCECE677A9}"/>
              </a:ext>
            </a:extLst>
          </p:cNvPr>
          <p:cNvSpPr/>
          <p:nvPr/>
        </p:nvSpPr>
        <p:spPr>
          <a:xfrm rot="19938392">
            <a:off x="9856788" y="244475"/>
            <a:ext cx="485775" cy="487363"/>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marL="0" marR="0" lvl="0" indent="0" algn="ctr" defTabSz="1218072" rtl="0" eaLnBrk="1" fontAlgn="auto" latinLnBrk="0" hangingPunct="1">
              <a:lnSpc>
                <a:spcPct val="100000"/>
              </a:lnSpc>
              <a:spcBef>
                <a:spcPts val="0"/>
              </a:spcBef>
              <a:spcAft>
                <a:spcPts val="0"/>
              </a:spcAft>
              <a:buClrTx/>
              <a:buSzTx/>
              <a:buFontTx/>
              <a:buNone/>
              <a:tabLst/>
              <a:defRPr/>
            </a:pPr>
            <a:endParaRPr kumimoji="0" lang="zh-CN" altLang="en-US" sz="2398" b="0" i="0" u="none" strike="noStrike" kern="1200" cap="none" spc="0" normalizeH="0" baseline="0" noProof="0" dirty="0">
              <a:ln>
                <a:noFill/>
              </a:ln>
              <a:solidFill>
                <a:prstClr val="white"/>
              </a:solidFill>
              <a:effectLst/>
              <a:uLnTx/>
              <a:uFillTx/>
              <a:latin typeface="Calibri"/>
              <a:cs typeface="+mn-cs"/>
            </a:endParaRPr>
          </a:p>
        </p:txBody>
      </p:sp>
      <p:sp>
        <p:nvSpPr>
          <p:cNvPr id="35" name="五角星 7">
            <a:extLst>
              <a:ext uri="{FF2B5EF4-FFF2-40B4-BE49-F238E27FC236}">
                <a16:creationId xmlns:a16="http://schemas.microsoft.com/office/drawing/2014/main" id="{7A9D3C12-71A6-4D54-BBEE-3FF2BEC10482}"/>
              </a:ext>
            </a:extLst>
          </p:cNvPr>
          <p:cNvSpPr/>
          <p:nvPr/>
        </p:nvSpPr>
        <p:spPr>
          <a:xfrm rot="19938392">
            <a:off x="10252075" y="5341938"/>
            <a:ext cx="485775" cy="487362"/>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marL="0" marR="0" lvl="0" indent="0" algn="ctr" defTabSz="1218072" rtl="0" eaLnBrk="1" fontAlgn="auto" latinLnBrk="0" hangingPunct="1">
              <a:lnSpc>
                <a:spcPct val="100000"/>
              </a:lnSpc>
              <a:spcBef>
                <a:spcPts val="0"/>
              </a:spcBef>
              <a:spcAft>
                <a:spcPts val="0"/>
              </a:spcAft>
              <a:buClrTx/>
              <a:buSzTx/>
              <a:buFontTx/>
              <a:buNone/>
              <a:tabLst/>
              <a:defRPr/>
            </a:pPr>
            <a:endParaRPr kumimoji="0" lang="zh-CN" altLang="en-US" sz="2398" b="0" i="0" u="none" strike="noStrike" kern="1200" cap="none" spc="0" normalizeH="0" baseline="0" noProof="0" dirty="0">
              <a:ln>
                <a:noFill/>
              </a:ln>
              <a:solidFill>
                <a:prstClr val="white"/>
              </a:solidFill>
              <a:effectLst/>
              <a:uLnTx/>
              <a:uFillTx/>
              <a:latin typeface="Calibri"/>
              <a:cs typeface="+mn-cs"/>
            </a:endParaRPr>
          </a:p>
        </p:txBody>
      </p:sp>
      <p:sp>
        <p:nvSpPr>
          <p:cNvPr id="36" name="五角星 10">
            <a:extLst>
              <a:ext uri="{FF2B5EF4-FFF2-40B4-BE49-F238E27FC236}">
                <a16:creationId xmlns:a16="http://schemas.microsoft.com/office/drawing/2014/main" id="{CFE64A75-FC55-47EA-921F-DA1307E3EB0C}"/>
              </a:ext>
            </a:extLst>
          </p:cNvPr>
          <p:cNvSpPr/>
          <p:nvPr/>
        </p:nvSpPr>
        <p:spPr>
          <a:xfrm>
            <a:off x="10753725" y="4638675"/>
            <a:ext cx="247650" cy="247650"/>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marL="0" marR="0" lvl="0" indent="0" algn="ctr" defTabSz="1218072" rtl="0" eaLnBrk="1" fontAlgn="auto" latinLnBrk="0" hangingPunct="1">
              <a:lnSpc>
                <a:spcPct val="100000"/>
              </a:lnSpc>
              <a:spcBef>
                <a:spcPts val="0"/>
              </a:spcBef>
              <a:spcAft>
                <a:spcPts val="0"/>
              </a:spcAft>
              <a:buClrTx/>
              <a:buSzTx/>
              <a:buFontTx/>
              <a:buNone/>
              <a:tabLst/>
              <a:defRPr/>
            </a:pPr>
            <a:endParaRPr kumimoji="0" lang="zh-CN" altLang="en-US" sz="2398" b="0" i="0" u="none" strike="noStrike" kern="1200" cap="none" spc="0" normalizeH="0" baseline="0" noProof="0" dirty="0">
              <a:ln>
                <a:noFill/>
              </a:ln>
              <a:solidFill>
                <a:prstClr val="white"/>
              </a:solidFill>
              <a:effectLst/>
              <a:uLnTx/>
              <a:uFillTx/>
              <a:latin typeface="Calibri"/>
              <a:cs typeface="+mn-cs"/>
            </a:endParaRPr>
          </a:p>
        </p:txBody>
      </p:sp>
      <p:sp>
        <p:nvSpPr>
          <p:cNvPr id="37" name="五角星 8">
            <a:extLst>
              <a:ext uri="{FF2B5EF4-FFF2-40B4-BE49-F238E27FC236}">
                <a16:creationId xmlns:a16="http://schemas.microsoft.com/office/drawing/2014/main" id="{D602F351-9157-4C41-A45A-FDB974D73F07}"/>
              </a:ext>
            </a:extLst>
          </p:cNvPr>
          <p:cNvSpPr/>
          <p:nvPr/>
        </p:nvSpPr>
        <p:spPr>
          <a:xfrm rot="19967404">
            <a:off x="10628313" y="182563"/>
            <a:ext cx="611187" cy="611187"/>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marL="0" marR="0" lvl="0" indent="0" algn="ctr" defTabSz="1218072" rtl="0" eaLnBrk="1" fontAlgn="auto" latinLnBrk="0" hangingPunct="1">
              <a:lnSpc>
                <a:spcPct val="100000"/>
              </a:lnSpc>
              <a:spcBef>
                <a:spcPts val="0"/>
              </a:spcBef>
              <a:spcAft>
                <a:spcPts val="0"/>
              </a:spcAft>
              <a:buClrTx/>
              <a:buSzTx/>
              <a:buFontTx/>
              <a:buNone/>
              <a:tabLst/>
              <a:defRPr/>
            </a:pPr>
            <a:endParaRPr kumimoji="0" lang="zh-CN" altLang="en-US" sz="2398" b="0" i="0" u="none" strike="noStrike" kern="1200" cap="none" spc="0" normalizeH="0" baseline="0" noProof="0" dirty="0">
              <a:ln>
                <a:noFill/>
              </a:ln>
              <a:solidFill>
                <a:prstClr val="white"/>
              </a:solidFill>
              <a:effectLst/>
              <a:uLnTx/>
              <a:uFillTx/>
              <a:latin typeface="Calibri"/>
              <a:cs typeface="+mn-cs"/>
            </a:endParaRPr>
          </a:p>
        </p:txBody>
      </p:sp>
      <p:sp>
        <p:nvSpPr>
          <p:cNvPr id="38" name="五角星 12">
            <a:extLst>
              <a:ext uri="{FF2B5EF4-FFF2-40B4-BE49-F238E27FC236}">
                <a16:creationId xmlns:a16="http://schemas.microsoft.com/office/drawing/2014/main" id="{EFE1ED84-2497-4A37-A28D-F51A90F84F2F}"/>
              </a:ext>
            </a:extLst>
          </p:cNvPr>
          <p:cNvSpPr/>
          <p:nvPr/>
        </p:nvSpPr>
        <p:spPr>
          <a:xfrm rot="19922997">
            <a:off x="11002963" y="4205288"/>
            <a:ext cx="192087" cy="192087"/>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marL="0" marR="0" lvl="0" indent="0" algn="ctr" defTabSz="1218072" rtl="0" eaLnBrk="1" fontAlgn="auto" latinLnBrk="0" hangingPunct="1">
              <a:lnSpc>
                <a:spcPct val="100000"/>
              </a:lnSpc>
              <a:spcBef>
                <a:spcPts val="0"/>
              </a:spcBef>
              <a:spcAft>
                <a:spcPts val="0"/>
              </a:spcAft>
              <a:buClrTx/>
              <a:buSzTx/>
              <a:buFontTx/>
              <a:buNone/>
              <a:tabLst/>
              <a:defRPr/>
            </a:pPr>
            <a:endParaRPr kumimoji="0" lang="zh-CN" altLang="en-US" sz="2398" b="0" i="0" u="none" strike="noStrike" kern="1200" cap="none" spc="0" normalizeH="0" baseline="0" noProof="0" dirty="0">
              <a:ln>
                <a:noFill/>
              </a:ln>
              <a:solidFill>
                <a:prstClr val="white"/>
              </a:solidFill>
              <a:effectLst/>
              <a:uLnTx/>
              <a:uFillTx/>
              <a:latin typeface="Calibri"/>
              <a:cs typeface="+mn-cs"/>
            </a:endParaRPr>
          </a:p>
        </p:txBody>
      </p:sp>
      <p:pic>
        <p:nvPicPr>
          <p:cNvPr id="39" name="Picture 5" descr="C:\Users\Administrator\Desktop\小鸟.png">
            <a:extLst>
              <a:ext uri="{FF2B5EF4-FFF2-40B4-BE49-F238E27FC236}">
                <a16:creationId xmlns:a16="http://schemas.microsoft.com/office/drawing/2014/main" id="{041BF0DB-0324-4156-B2BB-3BEC65C35F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4975" y="3349625"/>
            <a:ext cx="1111250"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五角星 4">
            <a:extLst>
              <a:ext uri="{FF2B5EF4-FFF2-40B4-BE49-F238E27FC236}">
                <a16:creationId xmlns:a16="http://schemas.microsoft.com/office/drawing/2014/main" id="{46B4ED4C-F4F7-4BE4-8E8D-EEAF4E5B7852}"/>
              </a:ext>
            </a:extLst>
          </p:cNvPr>
          <p:cNvSpPr/>
          <p:nvPr/>
        </p:nvSpPr>
        <p:spPr>
          <a:xfrm rot="772473">
            <a:off x="-80963" y="547688"/>
            <a:ext cx="1055688" cy="1055687"/>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marL="0" marR="0" lvl="0" indent="0" algn="ctr" defTabSz="1218072" rtl="0" eaLnBrk="1" fontAlgn="auto" latinLnBrk="0" hangingPunct="1">
              <a:lnSpc>
                <a:spcPct val="100000"/>
              </a:lnSpc>
              <a:spcBef>
                <a:spcPts val="0"/>
              </a:spcBef>
              <a:spcAft>
                <a:spcPts val="0"/>
              </a:spcAft>
              <a:buClrTx/>
              <a:buSzTx/>
              <a:buFontTx/>
              <a:buNone/>
              <a:tabLst/>
              <a:defRPr/>
            </a:pPr>
            <a:endParaRPr kumimoji="0" lang="zh-CN" altLang="en-US" sz="2398" b="0" i="0" u="none" strike="noStrike" kern="1200" cap="none" spc="0" normalizeH="0" baseline="0" noProof="0" dirty="0">
              <a:ln>
                <a:noFill/>
              </a:ln>
              <a:solidFill>
                <a:prstClr val="white"/>
              </a:solidFill>
              <a:effectLst/>
              <a:uLnTx/>
              <a:uFillTx/>
              <a:latin typeface="Calibri"/>
              <a:cs typeface="+mn-cs"/>
            </a:endParaRPr>
          </a:p>
        </p:txBody>
      </p:sp>
      <p:sp>
        <p:nvSpPr>
          <p:cNvPr id="41" name="五角星 5">
            <a:extLst>
              <a:ext uri="{FF2B5EF4-FFF2-40B4-BE49-F238E27FC236}">
                <a16:creationId xmlns:a16="http://schemas.microsoft.com/office/drawing/2014/main" id="{A6797CEF-2AC3-4EB7-838D-785FA693BC6A}"/>
              </a:ext>
            </a:extLst>
          </p:cNvPr>
          <p:cNvSpPr/>
          <p:nvPr/>
        </p:nvSpPr>
        <p:spPr>
          <a:xfrm rot="21380687">
            <a:off x="800100" y="227013"/>
            <a:ext cx="611188" cy="611187"/>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marL="0" marR="0" lvl="0" indent="0" algn="ctr" defTabSz="1218072" rtl="0" eaLnBrk="1" fontAlgn="auto" latinLnBrk="0" hangingPunct="1">
              <a:lnSpc>
                <a:spcPct val="100000"/>
              </a:lnSpc>
              <a:spcBef>
                <a:spcPts val="0"/>
              </a:spcBef>
              <a:spcAft>
                <a:spcPts val="0"/>
              </a:spcAft>
              <a:buClrTx/>
              <a:buSzTx/>
              <a:buFontTx/>
              <a:buNone/>
              <a:tabLst/>
              <a:defRPr/>
            </a:pPr>
            <a:endParaRPr kumimoji="0" lang="zh-CN" altLang="en-US" sz="2398" b="0" i="0" u="none" strike="noStrike" kern="1200" cap="none" spc="0" normalizeH="0" baseline="0" noProof="0" dirty="0">
              <a:ln>
                <a:noFill/>
              </a:ln>
              <a:solidFill>
                <a:prstClr val="white"/>
              </a:solidFill>
              <a:effectLst/>
              <a:uLnTx/>
              <a:uFillTx/>
              <a:latin typeface="Calibri"/>
              <a:cs typeface="+mn-cs"/>
            </a:endParaRPr>
          </a:p>
        </p:txBody>
      </p:sp>
      <p:sp>
        <p:nvSpPr>
          <p:cNvPr id="42" name="五角星 6">
            <a:extLst>
              <a:ext uri="{FF2B5EF4-FFF2-40B4-BE49-F238E27FC236}">
                <a16:creationId xmlns:a16="http://schemas.microsoft.com/office/drawing/2014/main" id="{58B0E884-D2B8-4116-B543-DA08E0BB1E0A}"/>
              </a:ext>
            </a:extLst>
          </p:cNvPr>
          <p:cNvSpPr/>
          <p:nvPr/>
        </p:nvSpPr>
        <p:spPr>
          <a:xfrm rot="19938392">
            <a:off x="1511300" y="244475"/>
            <a:ext cx="485775" cy="487363"/>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marL="0" marR="0" lvl="0" indent="0" algn="ctr" defTabSz="1218072" rtl="0" eaLnBrk="1" fontAlgn="auto" latinLnBrk="0" hangingPunct="1">
              <a:lnSpc>
                <a:spcPct val="100000"/>
              </a:lnSpc>
              <a:spcBef>
                <a:spcPts val="0"/>
              </a:spcBef>
              <a:spcAft>
                <a:spcPts val="0"/>
              </a:spcAft>
              <a:buClrTx/>
              <a:buSzTx/>
              <a:buFontTx/>
              <a:buNone/>
              <a:tabLst/>
              <a:defRPr/>
            </a:pPr>
            <a:endParaRPr kumimoji="0" lang="zh-CN" altLang="en-US" sz="2398" b="0" i="0" u="none" strike="noStrike" kern="1200" cap="none" spc="0" normalizeH="0" baseline="0" noProof="0" dirty="0">
              <a:ln>
                <a:noFill/>
              </a:ln>
              <a:solidFill>
                <a:prstClr val="white"/>
              </a:solidFill>
              <a:effectLst/>
              <a:uLnTx/>
              <a:uFillTx/>
              <a:latin typeface="Calibri"/>
              <a:cs typeface="+mn-cs"/>
            </a:endParaRPr>
          </a:p>
        </p:txBody>
      </p:sp>
      <p:pic>
        <p:nvPicPr>
          <p:cNvPr id="43" name="图片 8" descr="6fc417983c9675ce1b60e983870aeb8a">
            <a:extLst>
              <a:ext uri="{FF2B5EF4-FFF2-40B4-BE49-F238E27FC236}">
                <a16:creationId xmlns:a16="http://schemas.microsoft.com/office/drawing/2014/main" id="{DB86E79F-10E6-481A-B367-D5CF6690B3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05963" y="4525963"/>
            <a:ext cx="3009900"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656191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603758961"/>
              </p:ext>
            </p:extLst>
          </p:nvPr>
        </p:nvGraphicFramePr>
        <p:xfrm>
          <a:off x="1200727" y="1136074"/>
          <a:ext cx="9550400" cy="5159900"/>
        </p:xfrm>
        <a:graphic>
          <a:graphicData uri="http://schemas.openxmlformats.org/drawingml/2006/table">
            <a:tbl>
              <a:tblPr firstRow="1" firstCol="1" bandRow="1"/>
              <a:tblGrid>
                <a:gridCol w="5759402">
                  <a:extLst>
                    <a:ext uri="{9D8B030D-6E8A-4147-A177-3AD203B41FA5}">
                      <a16:colId xmlns:a16="http://schemas.microsoft.com/office/drawing/2014/main" val="2190781241"/>
                    </a:ext>
                  </a:extLst>
                </a:gridCol>
                <a:gridCol w="3790998">
                  <a:extLst>
                    <a:ext uri="{9D8B030D-6E8A-4147-A177-3AD203B41FA5}">
                      <a16:colId xmlns:a16="http://schemas.microsoft.com/office/drawing/2014/main" val="3609718895"/>
                    </a:ext>
                  </a:extLst>
                </a:gridCol>
              </a:tblGrid>
              <a:tr h="770584">
                <a:tc>
                  <a:txBody>
                    <a:bodyPr/>
                    <a:lstStyle/>
                    <a:p>
                      <a:pPr>
                        <a:lnSpc>
                          <a:spcPct val="115000"/>
                        </a:lnSpc>
                        <a:spcAft>
                          <a:spcPts val="0"/>
                        </a:spcAft>
                        <a:tabLst>
                          <a:tab pos="1386840" algn="l"/>
                        </a:tabLst>
                      </a:pPr>
                      <a:r>
                        <a:rPr lang="de-DE" sz="2400" b="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Bài thơ viết về ai và về điều gì? </a:t>
                      </a:r>
                      <a:endParaRPr lang="vi-VN"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135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3241785"/>
                  </a:ext>
                </a:extLst>
              </a:tr>
              <a:tr h="1171964">
                <a:tc>
                  <a:txBody>
                    <a:bodyPr/>
                    <a:lstStyle/>
                    <a:p>
                      <a:pPr>
                        <a:lnSpc>
                          <a:spcPct val="115000"/>
                        </a:lnSpc>
                        <a:spcAft>
                          <a:spcPts val="0"/>
                        </a:spcAft>
                        <a:tabLst>
                          <a:tab pos="1386840" algn="l"/>
                        </a:tabLst>
                      </a:pPr>
                      <a:r>
                        <a:rPr lang="de-DE"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Ai là người bày tỏ  cảm xúc, tình cảm suy nghĩ trong bài thơ?</a:t>
                      </a:r>
                      <a:endParaRPr lang="vi-VN"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135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0853755"/>
                  </a:ext>
                </a:extLst>
              </a:tr>
              <a:tr h="770584">
                <a:tc>
                  <a:txBody>
                    <a:bodyPr/>
                    <a:lstStyle/>
                    <a:p>
                      <a:pPr algn="just">
                        <a:lnSpc>
                          <a:spcPct val="115000"/>
                        </a:lnSpc>
                        <a:spcAft>
                          <a:spcPts val="0"/>
                        </a:spcAft>
                        <a:tabLst>
                          <a:tab pos="1386840" algn="l"/>
                        </a:tabLst>
                      </a:pPr>
                      <a:r>
                        <a:rPr lang="de-DE" sz="2400" b="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Nhận</a:t>
                      </a:r>
                      <a:r>
                        <a:rPr lang="vi-VN" sz="2400" b="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diện và nêu đặc điểm thể thơ của bài “Ông đồ”.</a:t>
                      </a:r>
                      <a:endParaRPr lang="vi-VN"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135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2362565"/>
                  </a:ext>
                </a:extLst>
              </a:tr>
              <a:tr h="2376104">
                <a:tc>
                  <a:txBody>
                    <a:bodyPr/>
                    <a:lstStyle/>
                    <a:p>
                      <a:pPr algn="just">
                        <a:lnSpc>
                          <a:spcPct val="115000"/>
                        </a:lnSpc>
                        <a:spcAft>
                          <a:spcPts val="0"/>
                        </a:spcAft>
                        <a:tabLst>
                          <a:tab pos="1386840" algn="l"/>
                        </a:tabLst>
                      </a:pPr>
                      <a:r>
                        <a:rPr lang="de-DE"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Bài thơ có thể chia làm mấy phần? Nêu nội dung từng phần. </a:t>
                      </a:r>
                      <a:endParaRPr lang="vi-VN" sz="24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tabLst>
                          <a:tab pos="1386840" algn="l"/>
                        </a:tabLst>
                      </a:pPr>
                      <a:r>
                        <a:rPr lang="de-DE"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Nội dung bài thơ trình bày theo trình tự nào? Cách trình bày ấy có tác dụng gì?</a:t>
                      </a:r>
                      <a:endParaRPr lang="vi-VN"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135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7371266"/>
                  </a:ext>
                </a:extLst>
              </a:tr>
            </a:tbl>
          </a:graphicData>
        </a:graphic>
      </p:graphicFrame>
      <p:sp>
        <p:nvSpPr>
          <p:cNvPr id="4" name="TextBox 3"/>
          <p:cNvSpPr txBox="1"/>
          <p:nvPr/>
        </p:nvSpPr>
        <p:spPr>
          <a:xfrm>
            <a:off x="3480688" y="249383"/>
            <a:ext cx="5706420" cy="523220"/>
          </a:xfrm>
          <a:prstGeom prst="rect">
            <a:avLst/>
          </a:prstGeom>
          <a:noFill/>
        </p:spPr>
        <p:txBody>
          <a:bodyPr wrap="square" rtlCol="0">
            <a:spAutoFit/>
          </a:bodyPr>
          <a:lstStyle/>
          <a:p>
            <a:r>
              <a:rPr lang="vi-VN" sz="2800" b="1" dirty="0">
                <a:solidFill>
                  <a:srgbClr val="00B050"/>
                </a:solidFill>
                <a:latin typeface="+mj-lt"/>
              </a:rPr>
              <a:t>PHIẾU HỌC TẬP SỐ 1</a:t>
            </a:r>
          </a:p>
        </p:txBody>
      </p:sp>
    </p:spTree>
    <p:extLst>
      <p:ext uri="{BB962C8B-B14F-4D97-AF65-F5344CB8AC3E}">
        <p14:creationId xmlns:p14="http://schemas.microsoft.com/office/powerpoint/2010/main" val="4237082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55617067"/>
              </p:ext>
            </p:extLst>
          </p:nvPr>
        </p:nvGraphicFramePr>
        <p:xfrm>
          <a:off x="295564" y="277092"/>
          <a:ext cx="11628581" cy="6524634"/>
        </p:xfrm>
        <a:graphic>
          <a:graphicData uri="http://schemas.openxmlformats.org/drawingml/2006/table">
            <a:tbl>
              <a:tblPr firstRow="1" firstCol="1" bandRow="1"/>
              <a:tblGrid>
                <a:gridCol w="3244308">
                  <a:extLst>
                    <a:ext uri="{9D8B030D-6E8A-4147-A177-3AD203B41FA5}">
                      <a16:colId xmlns:a16="http://schemas.microsoft.com/office/drawing/2014/main" val="2190781241"/>
                    </a:ext>
                  </a:extLst>
                </a:gridCol>
                <a:gridCol w="8384273">
                  <a:extLst>
                    <a:ext uri="{9D8B030D-6E8A-4147-A177-3AD203B41FA5}">
                      <a16:colId xmlns:a16="http://schemas.microsoft.com/office/drawing/2014/main" val="3609718895"/>
                    </a:ext>
                  </a:extLst>
                </a:gridCol>
              </a:tblGrid>
              <a:tr h="1214251">
                <a:tc>
                  <a:txBody>
                    <a:bodyPr/>
                    <a:lstStyle/>
                    <a:p>
                      <a:pPr>
                        <a:lnSpc>
                          <a:spcPct val="115000"/>
                        </a:lnSpc>
                        <a:spcAft>
                          <a:spcPts val="0"/>
                        </a:spcAft>
                        <a:tabLst>
                          <a:tab pos="1386840" algn="l"/>
                        </a:tabLst>
                      </a:pPr>
                      <a:r>
                        <a:rPr lang="de-DE" sz="20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Bài thơ viết về ai và về điều gì? </a:t>
                      </a: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tabLst>
                          <a:tab pos="1386840" algn="l"/>
                        </a:tabLst>
                      </a:pP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3241785"/>
                  </a:ext>
                </a:extLst>
              </a:tr>
              <a:tr h="966257">
                <a:tc>
                  <a:txBody>
                    <a:bodyPr/>
                    <a:lstStyle/>
                    <a:p>
                      <a:pPr>
                        <a:lnSpc>
                          <a:spcPct val="115000"/>
                        </a:lnSpc>
                        <a:spcAft>
                          <a:spcPts val="0"/>
                        </a:spcAft>
                        <a:tabLst>
                          <a:tab pos="1386840" algn="l"/>
                        </a:tabLst>
                      </a:pPr>
                      <a:r>
                        <a:rPr lang="de-DE" sz="20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Ai là người bày tỏ  cảm xúc, tình cảm suy nghĩ trong bài thơ?</a:t>
                      </a: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tabLst>
                          <a:tab pos="1386840" algn="l"/>
                        </a:tabLst>
                      </a:pP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0853755"/>
                  </a:ext>
                </a:extLst>
              </a:tr>
              <a:tr h="1630112">
                <a:tc>
                  <a:txBody>
                    <a:bodyPr/>
                    <a:lstStyle/>
                    <a:p>
                      <a:pPr algn="just">
                        <a:lnSpc>
                          <a:spcPct val="115000"/>
                        </a:lnSpc>
                        <a:spcAft>
                          <a:spcPts val="0"/>
                        </a:spcAft>
                        <a:tabLst>
                          <a:tab pos="1386840" algn="l"/>
                        </a:tabLst>
                      </a:pPr>
                      <a:r>
                        <a:rPr lang="de-DE" sz="20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Nhận</a:t>
                      </a:r>
                      <a:r>
                        <a:rPr lang="vi-VN" sz="20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diện và nêu đặc điểm thể thơ của bài “Ông đồ”.</a:t>
                      </a: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57150" algn="l"/>
                        </a:tabLst>
                      </a:pP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2362565"/>
                  </a:ext>
                </a:extLst>
              </a:tr>
              <a:tr h="2656841">
                <a:tc>
                  <a:txBody>
                    <a:bodyPr/>
                    <a:lstStyle/>
                    <a:p>
                      <a:pPr algn="just">
                        <a:lnSpc>
                          <a:spcPct val="115000"/>
                        </a:lnSpc>
                        <a:spcAft>
                          <a:spcPts val="0"/>
                        </a:spcAft>
                        <a:tabLst>
                          <a:tab pos="1386840" algn="l"/>
                        </a:tabLst>
                      </a:pPr>
                      <a:r>
                        <a:rPr lang="de-DE" sz="20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Bài thơ có thể chia làm mấy phần? Nêu nội dung từng phần. </a:t>
                      </a: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tabLst>
                          <a:tab pos="1386840" algn="l"/>
                        </a:tabLst>
                      </a:pPr>
                      <a:r>
                        <a:rPr lang="de-DE" sz="20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Nội dung bài thơ trình bày theo trình tự nào? Cách trình bày ấy có tác dụng gì?</a:t>
                      </a: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tabLst>
                          <a:tab pos="1386840" algn="l"/>
                        </a:tabLst>
                      </a:pP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7371266"/>
                  </a:ext>
                </a:extLst>
              </a:tr>
            </a:tbl>
          </a:graphicData>
        </a:graphic>
      </p:graphicFrame>
      <p:sp>
        <p:nvSpPr>
          <p:cNvPr id="2" name="TextBox 1"/>
          <p:cNvSpPr txBox="1"/>
          <p:nvPr/>
        </p:nvSpPr>
        <p:spPr>
          <a:xfrm>
            <a:off x="3574472" y="270160"/>
            <a:ext cx="8250382" cy="1229183"/>
          </a:xfrm>
          <a:prstGeom prst="rect">
            <a:avLst/>
          </a:prstGeom>
          <a:noFill/>
        </p:spPr>
        <p:txBody>
          <a:bodyPr wrap="square" rtlCol="0">
            <a:spAutoFit/>
          </a:bodyPr>
          <a:lstStyle/>
          <a:p>
            <a:pPr algn="just">
              <a:lnSpc>
                <a:spcPct val="115000"/>
              </a:lnSpc>
              <a:tabLst>
                <a:tab pos="1386840" algn="l"/>
              </a:tabLst>
            </a:pPr>
            <a:r>
              <a:rPr lang="de-DE" sz="2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Viết về ông đồ - lớp nhà nho lỗi thời khi nền Hán học suy tàn.</a:t>
            </a:r>
            <a:endParaRPr lang="en-US" sz="22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tabLst>
                <a:tab pos="1386840" algn="l"/>
              </a:tabLst>
            </a:pPr>
            <a:r>
              <a:rPr lang="de-DE" sz="2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Niềm thương cảm của nhà thơ cho ông đồ, cho lớp người như ông và nét đẹp văn hóa đã lụi tàn, bị đổi thay giá trị. </a:t>
            </a:r>
            <a:endParaRPr lang="vi-VN" sz="22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TextBox 2"/>
          <p:cNvSpPr txBox="1"/>
          <p:nvPr/>
        </p:nvSpPr>
        <p:spPr>
          <a:xfrm>
            <a:off x="3659681" y="1511695"/>
            <a:ext cx="8165173" cy="769441"/>
          </a:xfrm>
          <a:prstGeom prst="rect">
            <a:avLst/>
          </a:prstGeom>
          <a:noFill/>
        </p:spPr>
        <p:txBody>
          <a:bodyPr wrap="square" rtlCol="0">
            <a:spAutoFit/>
          </a:bodyPr>
          <a:lstStyle/>
          <a:p>
            <a:r>
              <a:rPr lang="de-DE" sz="2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Thể hiện niềm thương cảm của nhà thơ với ông đồ và lớp người như ông, niềm nhớ tiếc quá khứ với những phong tục văn hóa đẹp đẽ.</a:t>
            </a:r>
            <a:endParaRPr lang="vi-VN" sz="22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TextBox 3"/>
          <p:cNvSpPr txBox="1"/>
          <p:nvPr/>
        </p:nvSpPr>
        <p:spPr>
          <a:xfrm>
            <a:off x="3574472" y="2449286"/>
            <a:ext cx="8399814" cy="1618520"/>
          </a:xfrm>
          <a:prstGeom prst="rect">
            <a:avLst/>
          </a:prstGeom>
          <a:noFill/>
        </p:spPr>
        <p:txBody>
          <a:bodyPr wrap="square" rtlCol="0">
            <a:spAutoFit/>
          </a:bodyPr>
          <a:lstStyle/>
          <a:p>
            <a:pPr algn="just">
              <a:lnSpc>
                <a:spcPct val="115000"/>
              </a:lnSpc>
              <a:spcAft>
                <a:spcPts val="0"/>
              </a:spcAft>
              <a:tabLst>
                <a:tab pos="57150" algn="l"/>
              </a:tabLst>
            </a:pPr>
            <a:r>
              <a:rPr lang="de-DE" sz="22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de-DE" sz="2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Thể thơ: năm chữ (ngũ ngôn).</a:t>
            </a:r>
            <a:endParaRPr lang="vi-VN" sz="22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tabLst>
                <a:tab pos="57150" algn="l"/>
              </a:tabLst>
            </a:pPr>
            <a:r>
              <a:rPr lang="de-DE" sz="2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Có 5 khổ, mỗi khổ 4 câu, mỗi câu 4 tiếng.</a:t>
            </a:r>
            <a:endParaRPr lang="vi-VN" sz="22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tabLst>
                <a:tab pos="57150" algn="l"/>
              </a:tabLst>
            </a:pPr>
            <a:r>
              <a:rPr lang="de-DE" sz="2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Vần chân (gieo ở tiếng cuối câu, vần cách, vần liền, bằng trắc xen kẽ hoặc nối tiếp).</a:t>
            </a:r>
            <a:endParaRPr lang="vi-VN" sz="22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TextBox 4"/>
          <p:cNvSpPr txBox="1"/>
          <p:nvPr/>
        </p:nvSpPr>
        <p:spPr>
          <a:xfrm>
            <a:off x="3574472" y="4174961"/>
            <a:ext cx="8399814" cy="2123658"/>
          </a:xfrm>
          <a:prstGeom prst="rect">
            <a:avLst/>
          </a:prstGeom>
          <a:noFill/>
        </p:spPr>
        <p:txBody>
          <a:bodyPr wrap="square" rtlCol="0">
            <a:spAutoFit/>
          </a:bodyPr>
          <a:lstStyle/>
          <a:p>
            <a:pPr algn="just">
              <a:lnSpc>
                <a:spcPct val="100000"/>
              </a:lnSpc>
              <a:spcAft>
                <a:spcPts val="0"/>
              </a:spcAft>
              <a:tabLst>
                <a:tab pos="1386840" algn="l"/>
              </a:tabLst>
            </a:pPr>
            <a:r>
              <a:rPr lang="de-DE" sz="2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Bố cục: 3 phần:</a:t>
            </a:r>
            <a:endParaRPr lang="vi-VN" sz="2200" dirty="0">
              <a:latin typeface="Times New Roman" panose="02020603050405020304" pitchFamily="18" charset="0"/>
              <a:ea typeface="Arial" panose="020B0604020202020204" pitchFamily="34" charset="0"/>
              <a:cs typeface="Times New Roman" panose="02020603050405020304" pitchFamily="18" charset="0"/>
            </a:endParaRPr>
          </a:p>
          <a:p>
            <a:pPr marL="457200" algn="just">
              <a:lnSpc>
                <a:spcPct val="100000"/>
              </a:lnSpc>
              <a:spcAft>
                <a:spcPts val="0"/>
              </a:spcAft>
              <a:tabLst>
                <a:tab pos="1386840" algn="l"/>
              </a:tabLst>
            </a:pPr>
            <a:r>
              <a:rPr lang="de-DE" sz="2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Khổ 1,2:Hình ảnh ông đồ thời đắc ý;</a:t>
            </a:r>
            <a:endParaRPr lang="vi-VN" sz="2200" dirty="0">
              <a:latin typeface="Times New Roman" panose="02020603050405020304" pitchFamily="18" charset="0"/>
              <a:ea typeface="Arial" panose="020B0604020202020204" pitchFamily="34" charset="0"/>
              <a:cs typeface="Times New Roman" panose="02020603050405020304" pitchFamily="18" charset="0"/>
            </a:endParaRPr>
          </a:p>
          <a:p>
            <a:pPr marL="457200" algn="just">
              <a:lnSpc>
                <a:spcPct val="100000"/>
              </a:lnSpc>
              <a:spcAft>
                <a:spcPts val="0"/>
              </a:spcAft>
              <a:tabLst>
                <a:tab pos="1386840" algn="l"/>
              </a:tabLst>
            </a:pPr>
            <a:r>
              <a:rPr lang="de-DE" sz="2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Khổ 3,4: Hình ảnh ông đồ thời tàn;</a:t>
            </a:r>
            <a:endParaRPr lang="vi-VN" sz="2200" dirty="0">
              <a:latin typeface="Times New Roman" panose="02020603050405020304" pitchFamily="18" charset="0"/>
              <a:ea typeface="Arial" panose="020B0604020202020204" pitchFamily="34" charset="0"/>
              <a:cs typeface="Times New Roman" panose="02020603050405020304" pitchFamily="18" charset="0"/>
            </a:endParaRPr>
          </a:p>
          <a:p>
            <a:pPr marL="457200" algn="just">
              <a:lnSpc>
                <a:spcPct val="100000"/>
              </a:lnSpc>
              <a:spcAft>
                <a:spcPts val="0"/>
              </a:spcAft>
              <a:tabLst>
                <a:tab pos="1386840" algn="l"/>
              </a:tabLst>
            </a:pPr>
            <a:r>
              <a:rPr lang="de-DE" sz="2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Khổ  5: Niềm hoài cổ của nhà thơ dành cho ông đồ.</a:t>
            </a:r>
            <a:endParaRPr lang="vi-VN" sz="22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spcAft>
                <a:spcPts val="0"/>
              </a:spcAft>
              <a:tabLst>
                <a:tab pos="1386840" algn="l"/>
              </a:tabLst>
            </a:pPr>
            <a:r>
              <a:rPr lang="de-DE" sz="2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Mạch cảm xúc: Bài thơ kết cấu theo trình tự thời gian làm bật được tình cảnh đáng thương của ông đồ và nỗi lòng của tác giả.</a:t>
            </a:r>
            <a:endParaRPr lang="vi-VN" sz="2200"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0840411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64016075"/>
              </p:ext>
            </p:extLst>
          </p:nvPr>
        </p:nvGraphicFramePr>
        <p:xfrm>
          <a:off x="295563" y="656654"/>
          <a:ext cx="11831782" cy="5528348"/>
        </p:xfrm>
        <a:graphic>
          <a:graphicData uri="http://schemas.openxmlformats.org/drawingml/2006/table">
            <a:tbl>
              <a:tblPr firstRow="1" firstCol="1" bandRow="1"/>
              <a:tblGrid>
                <a:gridCol w="4371903">
                  <a:extLst>
                    <a:ext uri="{9D8B030D-6E8A-4147-A177-3AD203B41FA5}">
                      <a16:colId xmlns:a16="http://schemas.microsoft.com/office/drawing/2014/main" val="3047552105"/>
                    </a:ext>
                  </a:extLst>
                </a:gridCol>
                <a:gridCol w="5575661">
                  <a:extLst>
                    <a:ext uri="{9D8B030D-6E8A-4147-A177-3AD203B41FA5}">
                      <a16:colId xmlns:a16="http://schemas.microsoft.com/office/drawing/2014/main" val="2212347921"/>
                    </a:ext>
                  </a:extLst>
                </a:gridCol>
                <a:gridCol w="1810218">
                  <a:extLst>
                    <a:ext uri="{9D8B030D-6E8A-4147-A177-3AD203B41FA5}">
                      <a16:colId xmlns:a16="http://schemas.microsoft.com/office/drawing/2014/main" val="1791848026"/>
                    </a:ext>
                  </a:extLst>
                </a:gridCol>
                <a:gridCol w="74000">
                  <a:extLst>
                    <a:ext uri="{9D8B030D-6E8A-4147-A177-3AD203B41FA5}">
                      <a16:colId xmlns:a16="http://schemas.microsoft.com/office/drawing/2014/main" val="3984231222"/>
                    </a:ext>
                  </a:extLst>
                </a:gridCol>
              </a:tblGrid>
              <a:tr h="747273">
                <a:tc>
                  <a:txBody>
                    <a:bodyPr/>
                    <a:lstStyle/>
                    <a:p>
                      <a:pPr algn="ctr">
                        <a:lnSpc>
                          <a:spcPct val="115000"/>
                        </a:lnSpc>
                        <a:spcAft>
                          <a:spcPts val="0"/>
                        </a:spcAft>
                        <a:tabLst>
                          <a:tab pos="57150" algn="l"/>
                        </a:tabLst>
                      </a:pPr>
                      <a:r>
                        <a:rPr lang="en-US" sz="20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Nội</a:t>
                      </a:r>
                      <a:r>
                        <a:rPr lang="en-US" sz="20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dung </a:t>
                      </a:r>
                      <a:r>
                        <a:rPr lang="en-US" sz="20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tìm</a:t>
                      </a:r>
                      <a:r>
                        <a:rPr lang="en-US" sz="20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hiểu</a:t>
                      </a: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40686" marR="406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tabLst>
                          <a:tab pos="57150" algn="l"/>
                        </a:tabLst>
                      </a:pPr>
                      <a:r>
                        <a:rPr lang="de-DE" sz="2000" b="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Từ ngữ, hình ảnh thể hiện  </a:t>
                      </a:r>
                      <a:endParaRPr lang="vi-VN" sz="2000">
                        <a:effectLst/>
                        <a:latin typeface="Times New Roman" panose="02020603050405020304" pitchFamily="18" charset="0"/>
                        <a:ea typeface="Arial" panose="020B0604020202020204" pitchFamily="34" charset="0"/>
                        <a:cs typeface="Times New Roman" panose="02020603050405020304" pitchFamily="18" charset="0"/>
                      </a:endParaRPr>
                    </a:p>
                  </a:txBody>
                  <a:tcPr marL="40686" marR="406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2">
                  <a:txBody>
                    <a:bodyPr/>
                    <a:lstStyle/>
                    <a:p>
                      <a:pPr algn="ctr">
                        <a:lnSpc>
                          <a:spcPct val="115000"/>
                        </a:lnSpc>
                        <a:spcAft>
                          <a:spcPts val="0"/>
                        </a:spcAft>
                        <a:tabLst>
                          <a:tab pos="57150" algn="l"/>
                        </a:tabLst>
                      </a:pPr>
                      <a:r>
                        <a:rPr lang="de-DE" sz="2000" b="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Nhận xét</a:t>
                      </a:r>
                      <a:endParaRPr lang="vi-VN" sz="2000">
                        <a:effectLst/>
                        <a:latin typeface="Times New Roman" panose="02020603050405020304" pitchFamily="18" charset="0"/>
                        <a:ea typeface="Arial" panose="020B0604020202020204" pitchFamily="34" charset="0"/>
                        <a:cs typeface="Times New Roman" panose="02020603050405020304" pitchFamily="18" charset="0"/>
                      </a:endParaRPr>
                    </a:p>
                  </a:txBody>
                  <a:tcPr marL="40686" marR="406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vi-VN"/>
                    </a:p>
                  </a:txBody>
                  <a:tcPr/>
                </a:tc>
                <a:extLst>
                  <a:ext uri="{0D108BD9-81ED-4DB2-BD59-A6C34878D82A}">
                    <a16:rowId xmlns:a16="http://schemas.microsoft.com/office/drawing/2014/main" val="87028502"/>
                  </a:ext>
                </a:extLst>
              </a:tr>
              <a:tr h="1332612">
                <a:tc>
                  <a:txBody>
                    <a:bodyPr/>
                    <a:lstStyle/>
                    <a:p>
                      <a:pPr algn="just">
                        <a:lnSpc>
                          <a:spcPct val="115000"/>
                        </a:lnSpc>
                        <a:spcAft>
                          <a:spcPts val="0"/>
                        </a:spcAft>
                        <a:tabLst>
                          <a:tab pos="57150" algn="l"/>
                        </a:tabLst>
                      </a:pPr>
                      <a:r>
                        <a:rPr lang="de-DE" sz="20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Khung cảnh thời gian , không gian ông đồ xuất hiện</a:t>
                      </a: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tabLst>
                          <a:tab pos="57150" algn="l"/>
                        </a:tabLst>
                      </a:pPr>
                      <a:r>
                        <a:rPr lang="vi-VN" sz="20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40686" marR="406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57150" algn="l"/>
                        </a:tabLst>
                      </a:pPr>
                      <a:r>
                        <a:rPr lang="de-DE" sz="2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Khung cảnh không gian, thời  gian:</a:t>
                      </a:r>
                      <a:endParaRPr lang="vi-VN" sz="20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tabLst>
                          <a:tab pos="57150" algn="l"/>
                        </a:tabLst>
                      </a:pPr>
                      <a:r>
                        <a:rPr lang="de-DE" sz="2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Thời gian: .............</a:t>
                      </a:r>
                      <a:endParaRPr lang="vi-VN" sz="20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tabLst>
                          <a:tab pos="57150" algn="l"/>
                        </a:tabLst>
                      </a:pPr>
                      <a:r>
                        <a:rPr lang="de-DE" sz="2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Không gian: ............</a:t>
                      </a:r>
                      <a:endParaRPr lang="vi-VN" sz="20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tabLst>
                          <a:tab pos="57150" algn="l"/>
                        </a:tabLst>
                      </a:pPr>
                      <a:r>
                        <a:rPr lang="de-DE" sz="2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Công việc: ..............</a:t>
                      </a:r>
                      <a:endParaRPr lang="vi-VN" sz="2000">
                        <a:effectLst/>
                        <a:latin typeface="Times New Roman" panose="02020603050405020304" pitchFamily="18" charset="0"/>
                        <a:ea typeface="Arial" panose="020B0604020202020204" pitchFamily="34" charset="0"/>
                        <a:cs typeface="Times New Roman" panose="02020603050405020304" pitchFamily="18" charset="0"/>
                      </a:endParaRPr>
                    </a:p>
                  </a:txBody>
                  <a:tcPr marL="40686" marR="406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5000"/>
                        </a:lnSpc>
                        <a:spcAft>
                          <a:spcPts val="0"/>
                        </a:spcAft>
                        <a:tabLst>
                          <a:tab pos="57150" algn="l"/>
                        </a:tabLst>
                      </a:pPr>
                      <a:r>
                        <a:rPr lang="de-DE" sz="2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vi-VN" sz="2000">
                        <a:effectLst/>
                        <a:latin typeface="Times New Roman" panose="02020603050405020304" pitchFamily="18" charset="0"/>
                        <a:ea typeface="Arial" panose="020B0604020202020204" pitchFamily="34" charset="0"/>
                        <a:cs typeface="Times New Roman" panose="02020603050405020304" pitchFamily="18" charset="0"/>
                      </a:endParaRPr>
                    </a:p>
                  </a:txBody>
                  <a:tcPr marL="40686" marR="406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vi-VN"/>
                    </a:p>
                  </a:txBody>
                  <a:tcPr/>
                </a:tc>
                <a:extLst>
                  <a:ext uri="{0D108BD9-81ED-4DB2-BD59-A6C34878D82A}">
                    <a16:rowId xmlns:a16="http://schemas.microsoft.com/office/drawing/2014/main" val="2847541263"/>
                  </a:ext>
                </a:extLst>
              </a:tr>
              <a:tr h="666306">
                <a:tc>
                  <a:txBody>
                    <a:bodyPr/>
                    <a:lstStyle/>
                    <a:p>
                      <a:pPr algn="just">
                        <a:lnSpc>
                          <a:spcPct val="115000"/>
                        </a:lnSpc>
                        <a:spcAft>
                          <a:spcPts val="0"/>
                        </a:spcAft>
                        <a:tabLst>
                          <a:tab pos="57150" algn="l"/>
                        </a:tabLst>
                      </a:pPr>
                      <a:r>
                        <a:rPr lang="de-DE" sz="20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Thái độ, tình cảm của mọi người dành cho ông đồ.</a:t>
                      </a: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40686" marR="406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57150" algn="l"/>
                        </a:tabLst>
                      </a:pPr>
                      <a:r>
                        <a:rPr lang="de-DE" sz="2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vi-VN" sz="2000">
                        <a:effectLst/>
                        <a:latin typeface="Times New Roman" panose="02020603050405020304" pitchFamily="18" charset="0"/>
                        <a:ea typeface="Arial" panose="020B0604020202020204" pitchFamily="34" charset="0"/>
                        <a:cs typeface="Times New Roman" panose="02020603050405020304" pitchFamily="18" charset="0"/>
                      </a:endParaRPr>
                    </a:p>
                    <a:p>
                      <a:pPr marL="457200" algn="just">
                        <a:lnSpc>
                          <a:spcPct val="115000"/>
                        </a:lnSpc>
                        <a:spcAft>
                          <a:spcPts val="0"/>
                        </a:spcAft>
                        <a:tabLst>
                          <a:tab pos="57150" algn="l"/>
                        </a:tabLst>
                      </a:pPr>
                      <a:r>
                        <a:rPr lang="de-DE" sz="2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vi-VN" sz="2000">
                        <a:effectLst/>
                        <a:latin typeface="Times New Roman" panose="02020603050405020304" pitchFamily="18" charset="0"/>
                        <a:ea typeface="Arial" panose="020B0604020202020204" pitchFamily="34" charset="0"/>
                        <a:cs typeface="Times New Roman" panose="02020603050405020304" pitchFamily="18" charset="0"/>
                      </a:endParaRPr>
                    </a:p>
                  </a:txBody>
                  <a:tcPr marL="40686" marR="406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5000"/>
                        </a:lnSpc>
                        <a:spcAft>
                          <a:spcPts val="0"/>
                        </a:spcAft>
                        <a:tabLst>
                          <a:tab pos="57150" algn="l"/>
                        </a:tabLst>
                      </a:pPr>
                      <a:r>
                        <a:rPr lang="de-DE" sz="2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vi-VN" sz="2000">
                        <a:effectLst/>
                        <a:latin typeface="Times New Roman" panose="02020603050405020304" pitchFamily="18" charset="0"/>
                        <a:ea typeface="Arial" panose="020B0604020202020204" pitchFamily="34" charset="0"/>
                        <a:cs typeface="Times New Roman" panose="02020603050405020304" pitchFamily="18" charset="0"/>
                      </a:endParaRPr>
                    </a:p>
                  </a:txBody>
                  <a:tcPr marL="40686" marR="406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vi-VN"/>
                    </a:p>
                  </a:txBody>
                  <a:tcPr/>
                </a:tc>
                <a:extLst>
                  <a:ext uri="{0D108BD9-81ED-4DB2-BD59-A6C34878D82A}">
                    <a16:rowId xmlns:a16="http://schemas.microsoft.com/office/drawing/2014/main" val="4122739155"/>
                  </a:ext>
                </a:extLst>
              </a:tr>
              <a:tr h="760352">
                <a:tc>
                  <a:txBody>
                    <a:bodyPr/>
                    <a:lstStyle/>
                    <a:p>
                      <a:pPr algn="just">
                        <a:lnSpc>
                          <a:spcPct val="115000"/>
                        </a:lnSpc>
                        <a:spcAft>
                          <a:spcPts val="0"/>
                        </a:spcAft>
                        <a:tabLst>
                          <a:tab pos="57150" algn="l"/>
                        </a:tabLst>
                      </a:pPr>
                      <a:r>
                        <a:rPr lang="de-DE" sz="2000" b="1"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Hình ảnh, tâm</a:t>
                      </a:r>
                      <a:r>
                        <a:rPr lang="vi-VN" sz="2000" b="1"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trạng của ông đồ trước thái độ tình cảm của mọi người</a:t>
                      </a:r>
                      <a:r>
                        <a:rPr lang="de-DE" sz="2000" b="1"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vi-VN" sz="2000">
                        <a:effectLst/>
                        <a:latin typeface="Times New Roman" panose="02020603050405020304" pitchFamily="18" charset="0"/>
                        <a:ea typeface="Arial" panose="020B0604020202020204" pitchFamily="34" charset="0"/>
                        <a:cs typeface="Times New Roman" panose="02020603050405020304" pitchFamily="18" charset="0"/>
                      </a:endParaRPr>
                    </a:p>
                  </a:txBody>
                  <a:tcPr marL="40686" marR="406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57150" algn="l"/>
                        </a:tabLst>
                      </a:pPr>
                      <a:r>
                        <a:rPr lang="de-DE" sz="2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40686" marR="406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5000"/>
                        </a:lnSpc>
                        <a:spcAft>
                          <a:spcPts val="0"/>
                        </a:spcAft>
                        <a:tabLst>
                          <a:tab pos="1386840" algn="l"/>
                        </a:tabLst>
                      </a:pPr>
                      <a:r>
                        <a:rPr lang="de-DE" sz="2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vi-VN" sz="2000">
                        <a:effectLst/>
                        <a:latin typeface="Times New Roman" panose="02020603050405020304" pitchFamily="18" charset="0"/>
                        <a:ea typeface="Arial" panose="020B0604020202020204" pitchFamily="34" charset="0"/>
                        <a:cs typeface="Times New Roman" panose="02020603050405020304" pitchFamily="18" charset="0"/>
                      </a:endParaRPr>
                    </a:p>
                  </a:txBody>
                  <a:tcPr marL="40686" marR="406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vi-VN"/>
                    </a:p>
                  </a:txBody>
                  <a:tcPr/>
                </a:tc>
                <a:extLst>
                  <a:ext uri="{0D108BD9-81ED-4DB2-BD59-A6C34878D82A}">
                    <a16:rowId xmlns:a16="http://schemas.microsoft.com/office/drawing/2014/main" val="768420413"/>
                  </a:ext>
                </a:extLst>
              </a:tr>
              <a:tr h="760352">
                <a:tc>
                  <a:txBody>
                    <a:bodyPr/>
                    <a:lstStyle/>
                    <a:p>
                      <a:pPr algn="just">
                        <a:lnSpc>
                          <a:spcPct val="115000"/>
                        </a:lnSpc>
                        <a:spcAft>
                          <a:spcPts val="0"/>
                        </a:spcAft>
                        <a:tabLst>
                          <a:tab pos="57150" algn="l"/>
                        </a:tabLst>
                      </a:pPr>
                      <a:r>
                        <a:rPr lang="vi-VN" sz="20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Biện pháp nghệ thuật đặc sắc được tác giả sử dụng để miêu tả ông đồ</a:t>
                      </a:r>
                      <a:r>
                        <a:rPr lang="de-DE" sz="20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40686" marR="406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57150" algn="l"/>
                        </a:tabLst>
                      </a:pPr>
                      <a:r>
                        <a:rPr lang="de-DE" sz="2000"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vi-VN" sz="2000">
                        <a:effectLst/>
                        <a:latin typeface="Times New Roman" panose="02020603050405020304" pitchFamily="18" charset="0"/>
                        <a:ea typeface="Arial" panose="020B0604020202020204" pitchFamily="34" charset="0"/>
                        <a:cs typeface="Times New Roman" panose="02020603050405020304" pitchFamily="18" charset="0"/>
                      </a:endParaRPr>
                    </a:p>
                  </a:txBody>
                  <a:tcPr marL="40686" marR="406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5000"/>
                        </a:lnSpc>
                        <a:spcAft>
                          <a:spcPts val="0"/>
                        </a:spcAft>
                        <a:tabLst>
                          <a:tab pos="57150" algn="l"/>
                        </a:tabLst>
                      </a:pPr>
                      <a:r>
                        <a:rPr lang="de-DE" sz="2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vi-VN" sz="2000">
                        <a:effectLst/>
                        <a:latin typeface="Times New Roman" panose="02020603050405020304" pitchFamily="18" charset="0"/>
                        <a:ea typeface="Arial" panose="020B0604020202020204" pitchFamily="34" charset="0"/>
                        <a:cs typeface="Times New Roman" panose="02020603050405020304" pitchFamily="18" charset="0"/>
                      </a:endParaRPr>
                    </a:p>
                  </a:txBody>
                  <a:tcPr marL="40686" marR="406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vi-VN"/>
                    </a:p>
                  </a:txBody>
                  <a:tcPr/>
                </a:tc>
                <a:extLst>
                  <a:ext uri="{0D108BD9-81ED-4DB2-BD59-A6C34878D82A}">
                    <a16:rowId xmlns:a16="http://schemas.microsoft.com/office/drawing/2014/main" val="3692919935"/>
                  </a:ext>
                </a:extLst>
              </a:tr>
              <a:tr h="456211">
                <a:tc>
                  <a:txBody>
                    <a:bodyPr/>
                    <a:lstStyle/>
                    <a:p>
                      <a:pPr algn="just">
                        <a:lnSpc>
                          <a:spcPct val="115000"/>
                        </a:lnSpc>
                        <a:spcAft>
                          <a:spcPts val="0"/>
                        </a:spcAft>
                        <a:tabLst>
                          <a:tab pos="57150" algn="l"/>
                        </a:tabLst>
                      </a:pPr>
                      <a:r>
                        <a:rPr lang="de-DE" sz="2000" b="1"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Tình</a:t>
                      </a:r>
                      <a:r>
                        <a:rPr lang="vi-VN" sz="2000" b="1"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cảm của tác giả  dành cho ông đồ</a:t>
                      </a:r>
                      <a:r>
                        <a:rPr lang="de-DE" sz="2000" b="1"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vi-VN" sz="2000">
                        <a:effectLst/>
                        <a:latin typeface="Times New Roman" panose="02020603050405020304" pitchFamily="18" charset="0"/>
                        <a:ea typeface="Arial" panose="020B0604020202020204" pitchFamily="34" charset="0"/>
                        <a:cs typeface="Times New Roman" panose="02020603050405020304" pitchFamily="18" charset="0"/>
                      </a:endParaRPr>
                    </a:p>
                  </a:txBody>
                  <a:tcPr marL="40686" marR="406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5000"/>
                        </a:lnSpc>
                        <a:spcAft>
                          <a:spcPts val="0"/>
                        </a:spcAft>
                        <a:tabLst>
                          <a:tab pos="57150" algn="l"/>
                        </a:tabLst>
                      </a:pPr>
                      <a:r>
                        <a:rPr lang="de-DE" sz="2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40686" marR="406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vi-VN"/>
                    </a:p>
                  </a:txBody>
                  <a:tcPr/>
                </a:tc>
                <a:tc>
                  <a:txBody>
                    <a:bodyPr/>
                    <a:lstStyle/>
                    <a:p>
                      <a:pPr>
                        <a:lnSpc>
                          <a:spcPct val="115000"/>
                        </a:lnSpc>
                        <a:spcAft>
                          <a:spcPts val="1000"/>
                        </a:spcAft>
                      </a:pPr>
                      <a:r>
                        <a:rPr lang="vi-VN" sz="800" dirty="0">
                          <a:effectLst/>
                          <a:latin typeface="Times New Roman" panose="02020603050405020304" pitchFamily="18" charset="0"/>
                          <a:ea typeface="Arial" panose="020B060402020202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602326402"/>
                  </a:ext>
                </a:extLst>
              </a:tr>
              <a:tr h="666306">
                <a:tc>
                  <a:txBody>
                    <a:bodyPr/>
                    <a:lstStyle/>
                    <a:p>
                      <a:pPr algn="just">
                        <a:lnSpc>
                          <a:spcPct val="115000"/>
                        </a:lnSpc>
                        <a:spcAft>
                          <a:spcPts val="0"/>
                        </a:spcAft>
                        <a:tabLst>
                          <a:tab pos="57150" algn="l"/>
                        </a:tabLst>
                      </a:pPr>
                      <a:r>
                        <a:rPr lang="de-DE" sz="20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Tình cảm, cảm xúc của em đối với ông đồ.</a:t>
                      </a: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40686" marR="406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5000"/>
                        </a:lnSpc>
                        <a:spcAft>
                          <a:spcPts val="0"/>
                        </a:spcAft>
                        <a:tabLst>
                          <a:tab pos="57150" algn="l"/>
                        </a:tabLst>
                      </a:pPr>
                      <a:r>
                        <a:rPr lang="de-DE" sz="2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40686" marR="406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vi-VN"/>
                    </a:p>
                  </a:txBody>
                  <a:tcPr/>
                </a:tc>
                <a:tc>
                  <a:txBody>
                    <a:bodyPr/>
                    <a:lstStyle/>
                    <a:p>
                      <a:pPr>
                        <a:lnSpc>
                          <a:spcPct val="115000"/>
                        </a:lnSpc>
                        <a:spcAft>
                          <a:spcPts val="1000"/>
                        </a:spcAft>
                      </a:pPr>
                      <a:r>
                        <a:rPr lang="vi-VN" sz="800" dirty="0">
                          <a:effectLst/>
                          <a:latin typeface="Times New Roman" panose="02020603050405020304" pitchFamily="18" charset="0"/>
                          <a:ea typeface="Arial" panose="020B060402020202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889240124"/>
                  </a:ext>
                </a:extLst>
              </a:tr>
            </a:tbl>
          </a:graphicData>
        </a:graphic>
      </p:graphicFrame>
      <p:sp>
        <p:nvSpPr>
          <p:cNvPr id="3" name="Rectangle 1"/>
          <p:cNvSpPr>
            <a:spLocks noChangeArrowheads="1"/>
          </p:cNvSpPr>
          <p:nvPr/>
        </p:nvSpPr>
        <p:spPr bwMode="auto">
          <a:xfrm>
            <a:off x="-880462" y="167280"/>
            <a:ext cx="48982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150" algn="l"/>
              </a:tabLst>
              <a:defRPr>
                <a:solidFill>
                  <a:schemeClr val="tx1"/>
                </a:solidFill>
                <a:latin typeface="Arial" panose="020B0604020202020204" pitchFamily="34" charset="0"/>
              </a:defRPr>
            </a:lvl1pPr>
            <a:lvl2pPr eaLnBrk="0" fontAlgn="base" hangingPunct="0">
              <a:spcBef>
                <a:spcPct val="0"/>
              </a:spcBef>
              <a:spcAft>
                <a:spcPct val="0"/>
              </a:spcAft>
              <a:tabLst>
                <a:tab pos="57150" algn="l"/>
              </a:tabLst>
              <a:defRPr>
                <a:solidFill>
                  <a:schemeClr val="tx1"/>
                </a:solidFill>
                <a:latin typeface="Arial" panose="020B0604020202020204" pitchFamily="34" charset="0"/>
              </a:defRPr>
            </a:lvl2pPr>
            <a:lvl3pPr eaLnBrk="0" fontAlgn="base" hangingPunct="0">
              <a:spcBef>
                <a:spcPct val="0"/>
              </a:spcBef>
              <a:spcAft>
                <a:spcPct val="0"/>
              </a:spcAft>
              <a:tabLst>
                <a:tab pos="57150" algn="l"/>
              </a:tabLst>
              <a:defRPr>
                <a:solidFill>
                  <a:schemeClr val="tx1"/>
                </a:solidFill>
                <a:latin typeface="Arial" panose="020B0604020202020204" pitchFamily="34" charset="0"/>
              </a:defRPr>
            </a:lvl3pPr>
            <a:lvl4pPr eaLnBrk="0" fontAlgn="base" hangingPunct="0">
              <a:spcBef>
                <a:spcPct val="0"/>
              </a:spcBef>
              <a:spcAft>
                <a:spcPct val="0"/>
              </a:spcAft>
              <a:tabLst>
                <a:tab pos="57150" algn="l"/>
              </a:tabLst>
              <a:defRPr>
                <a:solidFill>
                  <a:schemeClr val="tx1"/>
                </a:solidFill>
                <a:latin typeface="Arial" panose="020B0604020202020204" pitchFamily="34" charset="0"/>
              </a:defRPr>
            </a:lvl4pPr>
            <a:lvl5pPr eaLnBrk="0" fontAlgn="base" hangingPunct="0">
              <a:spcBef>
                <a:spcPct val="0"/>
              </a:spcBef>
              <a:spcAft>
                <a:spcPct val="0"/>
              </a:spcAft>
              <a:tabLst>
                <a:tab pos="57150" algn="l"/>
              </a:tabLst>
              <a:defRPr>
                <a:solidFill>
                  <a:schemeClr val="tx1"/>
                </a:solidFill>
                <a:latin typeface="Arial" panose="020B0604020202020204" pitchFamily="34" charset="0"/>
              </a:defRPr>
            </a:lvl5pPr>
            <a:lvl6pPr eaLnBrk="0" fontAlgn="base" hangingPunct="0">
              <a:spcBef>
                <a:spcPct val="0"/>
              </a:spcBef>
              <a:spcAft>
                <a:spcPct val="0"/>
              </a:spcAft>
              <a:tabLst>
                <a:tab pos="57150" algn="l"/>
              </a:tabLst>
              <a:defRPr>
                <a:solidFill>
                  <a:schemeClr val="tx1"/>
                </a:solidFill>
                <a:latin typeface="Arial" panose="020B0604020202020204" pitchFamily="34" charset="0"/>
              </a:defRPr>
            </a:lvl6pPr>
            <a:lvl7pPr eaLnBrk="0" fontAlgn="base" hangingPunct="0">
              <a:spcBef>
                <a:spcPct val="0"/>
              </a:spcBef>
              <a:spcAft>
                <a:spcPct val="0"/>
              </a:spcAft>
              <a:tabLst>
                <a:tab pos="57150" algn="l"/>
              </a:tabLst>
              <a:defRPr>
                <a:solidFill>
                  <a:schemeClr val="tx1"/>
                </a:solidFill>
                <a:latin typeface="Arial" panose="020B0604020202020204" pitchFamily="34" charset="0"/>
              </a:defRPr>
            </a:lvl7pPr>
            <a:lvl8pPr eaLnBrk="0" fontAlgn="base" hangingPunct="0">
              <a:spcBef>
                <a:spcPct val="0"/>
              </a:spcBef>
              <a:spcAft>
                <a:spcPct val="0"/>
              </a:spcAft>
              <a:tabLst>
                <a:tab pos="57150" algn="l"/>
              </a:tabLst>
              <a:defRPr>
                <a:solidFill>
                  <a:schemeClr val="tx1"/>
                </a:solidFill>
                <a:latin typeface="Arial" panose="020B0604020202020204" pitchFamily="34" charset="0"/>
              </a:defRPr>
            </a:lvl8pPr>
            <a:lvl9pPr eaLnBrk="0" fontAlgn="base" hangingPunct="0">
              <a:spcBef>
                <a:spcPct val="0"/>
              </a:spcBef>
              <a:spcAft>
                <a:spcPct val="0"/>
              </a:spcAft>
              <a:tabLst>
                <a:tab pos="5715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57150" algn="l"/>
              </a:tabLst>
            </a:pPr>
            <a:r>
              <a:rPr kumimoji="0" lang="de-DE" altLang="vi-VN" sz="2400" b="1"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2</a:t>
            </a:r>
            <a:endParaRPr kumimoji="0" lang="de-DE" altLang="vi-VN" sz="3600" b="0" i="0" u="none" strike="noStrike" cap="none" normalizeH="0" baseline="0" dirty="0">
              <a:ln>
                <a:noFill/>
              </a:ln>
              <a:solidFill>
                <a:schemeClr val="tx1"/>
              </a:solidFill>
              <a:effectLst/>
              <a:latin typeface="Arial" panose="020B0604020202020204" pitchFamily="34" charset="0"/>
            </a:endParaRPr>
          </a:p>
        </p:txBody>
      </p:sp>
      <p:pic>
        <p:nvPicPr>
          <p:cNvPr id="4" name="图片 9" descr="左下">
            <a:extLst>
              <a:ext uri="{FF2B5EF4-FFF2-40B4-BE49-F238E27FC236}">
                <a16:creationId xmlns:a16="http://schemas.microsoft.com/office/drawing/2014/main" id="{72A72FC7-B3BE-4C7D-ADB6-3979156B569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539583">
            <a:off x="-18948" y="5987381"/>
            <a:ext cx="850696" cy="1082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0" descr="右上">
            <a:extLst>
              <a:ext uri="{FF2B5EF4-FFF2-40B4-BE49-F238E27FC236}">
                <a16:creationId xmlns:a16="http://schemas.microsoft.com/office/drawing/2014/main" id="{46AEFBA4-1593-4409-86A9-E791DDBC9E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6165" y="-27709"/>
            <a:ext cx="1435835" cy="71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182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Right)">
                                      <p:cBhvr>
                                        <p:cTn id="7" dur="10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AE508C3-92F0-430D-9AD2-4776EB63418D}"/>
              </a:ext>
            </a:extLst>
          </p:cNvPr>
          <p:cNvSpPr txBox="1"/>
          <p:nvPr/>
        </p:nvSpPr>
        <p:spPr>
          <a:xfrm>
            <a:off x="133918" y="195612"/>
            <a:ext cx="6580917"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vi-VN" sz="32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3.</a:t>
            </a:r>
            <a:r>
              <a:rPr kumimoji="0" lang="de-DE" sz="32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1. Hình ảnh ông đồ thời đắc ý</a:t>
            </a:r>
            <a:endPar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endParaRPr>
          </a:p>
        </p:txBody>
      </p:sp>
      <p:sp>
        <p:nvSpPr>
          <p:cNvPr id="28" name="Hộp Văn bản 27">
            <a:extLst>
              <a:ext uri="{FF2B5EF4-FFF2-40B4-BE49-F238E27FC236}">
                <a16:creationId xmlns:a16="http://schemas.microsoft.com/office/drawing/2014/main" id="{E5FB9D8E-E145-602D-AD7C-F4C7E717100D}"/>
              </a:ext>
            </a:extLst>
          </p:cNvPr>
          <p:cNvSpPr txBox="1"/>
          <p:nvPr/>
        </p:nvSpPr>
        <p:spPr>
          <a:xfrm>
            <a:off x="2478232" y="1324320"/>
            <a:ext cx="7152655" cy="523220"/>
          </a:xfrm>
          <a:prstGeom prst="rect">
            <a:avLst/>
          </a:prstGeom>
          <a:noFill/>
          <a:ln w="38100">
            <a:solidFill>
              <a:srgbClr val="0066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gian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Mỗi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năm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điểm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đào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nở</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4" name="Hộp Văn bản 33">
            <a:extLst>
              <a:ext uri="{FF2B5EF4-FFF2-40B4-BE49-F238E27FC236}">
                <a16:creationId xmlns:a16="http://schemas.microsoft.com/office/drawing/2014/main" id="{D72435BD-6C94-99B3-EA15-95B99623A5EE}"/>
              </a:ext>
            </a:extLst>
          </p:cNvPr>
          <p:cNvSpPr txBox="1"/>
          <p:nvPr/>
        </p:nvSpPr>
        <p:spPr>
          <a:xfrm>
            <a:off x="2478234" y="1966939"/>
            <a:ext cx="6807282" cy="548099"/>
          </a:xfrm>
          <a:prstGeom prst="rect">
            <a:avLst/>
          </a:prstGeom>
          <a:noFill/>
          <a:ln w="38100">
            <a:solidFill>
              <a:srgbClr val="0066FF"/>
            </a:solidFill>
          </a:ln>
        </p:spPr>
        <p:txBody>
          <a:bodyPr wrap="squar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gian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phố</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7" name="Hộp Văn bản 36">
            <a:extLst>
              <a:ext uri="{FF2B5EF4-FFF2-40B4-BE49-F238E27FC236}">
                <a16:creationId xmlns:a16="http://schemas.microsoft.com/office/drawing/2014/main" id="{8C5E4355-EEE7-9BFC-4F3C-26365710F9C9}"/>
              </a:ext>
            </a:extLst>
          </p:cNvPr>
          <p:cNvSpPr txBox="1"/>
          <p:nvPr/>
        </p:nvSpPr>
        <p:spPr>
          <a:xfrm>
            <a:off x="2478234" y="2622216"/>
            <a:ext cx="6807282" cy="523220"/>
          </a:xfrm>
          <a:prstGeom prst="rect">
            <a:avLst/>
          </a:prstGeom>
          <a:noFill/>
          <a:ln w="38100">
            <a:solidFill>
              <a:srgbClr val="0066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việc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mực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tàu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giấy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đỏ</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4" name="Hộp Văn bản 43">
            <a:extLst>
              <a:ext uri="{FF2B5EF4-FFF2-40B4-BE49-F238E27FC236}">
                <a16:creationId xmlns:a16="http://schemas.microsoft.com/office/drawing/2014/main" id="{E7ABB4D9-DDCE-DFD8-125F-62264AB45FF1}"/>
              </a:ext>
            </a:extLst>
          </p:cNvPr>
          <p:cNvSpPr txBox="1"/>
          <p:nvPr/>
        </p:nvSpPr>
        <p:spPr>
          <a:xfrm>
            <a:off x="2478233" y="3232562"/>
            <a:ext cx="8514145" cy="954107"/>
          </a:xfrm>
          <a:prstGeom prst="rect">
            <a:avLst/>
          </a:prstGeom>
          <a:noFill/>
          <a:ln w="38100">
            <a:solidFill>
              <a:srgbClr val="0066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de-DE"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H</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ình</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ảnh</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“hoa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đ</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ào</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loài</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hoa mang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hiệu</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mùa</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xuân g</a:t>
            </a:r>
            <a:r>
              <a:rPr kumimoji="0" lang="de-DE"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ợi ta nhớ đến không khí ngày Tết cổ truyền của dân tộc.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2" name="Hộp Văn bản 41">
            <a:extLst>
              <a:ext uri="{FF2B5EF4-FFF2-40B4-BE49-F238E27FC236}">
                <a16:creationId xmlns:a16="http://schemas.microsoft.com/office/drawing/2014/main" id="{8EB2F561-FB88-5617-7062-968B85F06882}"/>
              </a:ext>
            </a:extLst>
          </p:cNvPr>
          <p:cNvSpPr txBox="1"/>
          <p:nvPr/>
        </p:nvSpPr>
        <p:spPr>
          <a:xfrm>
            <a:off x="590637" y="5274534"/>
            <a:ext cx="11228439" cy="1578894"/>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=&gt;</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Khi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Tết</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đến</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xuân</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về</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có</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hoa</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đào</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rực</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nở</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ông</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đồ</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lại</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xuất</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hiện</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mực</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tàu</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giấy</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đỏ</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bên</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phố</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phường</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đông</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đúc</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để</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viết</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chữ</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viết</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câu</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đối</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bán</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cho</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mọi</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người</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Sự</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có</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mặt</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ông</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đồ</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góp</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de-DE"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sự đông vui tấp nập của phố phường.</a:t>
            </a:r>
            <a:endParaRPr kumimoji="0" lang="en-US" sz="2800" b="0" i="0" u="none" strike="noStrike" kern="1200" cap="none" spc="0" normalizeH="0" baseline="0" noProof="0" dirty="0">
              <a:ln>
                <a:noFill/>
              </a:ln>
              <a:solidFill>
                <a:srgbClr val="0000FF"/>
              </a:solidFill>
              <a:effectLst/>
              <a:uLnTx/>
              <a:uFillTx/>
              <a:latin typeface="Calibri Light" panose="020F0302020204030204"/>
              <a:ea typeface="+mn-ea"/>
              <a:cs typeface="+mn-cs"/>
            </a:endParaRPr>
          </a:p>
        </p:txBody>
      </p:sp>
      <p:pic>
        <p:nvPicPr>
          <p:cNvPr id="6146" name="Picture 48" descr="ongdo2rh9">
            <a:extLst>
              <a:ext uri="{FF2B5EF4-FFF2-40B4-BE49-F238E27FC236}">
                <a16:creationId xmlns:a16="http://schemas.microsoft.com/office/drawing/2014/main" id="{30C749E1-F890-EC88-80B9-2896F3DCD5ED}"/>
              </a:ext>
            </a:extLst>
          </p:cNvPr>
          <p:cNvPicPr>
            <a:picLocks noChangeAspect="1" noChangeArrowheads="1"/>
          </p:cNvPicPr>
          <p:nvPr/>
        </p:nvPicPr>
        <p:blipFill>
          <a:blip r:embed="rId2">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9491581" y="101841"/>
            <a:ext cx="2700419" cy="210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lowchart: Terminator 22">
            <a:extLst>
              <a:ext uri="{FF2B5EF4-FFF2-40B4-BE49-F238E27FC236}">
                <a16:creationId xmlns:a16="http://schemas.microsoft.com/office/drawing/2014/main" id="{FA5A486C-5AD6-B34B-2941-7EDAAC54D3CA}"/>
              </a:ext>
            </a:extLst>
          </p:cNvPr>
          <p:cNvSpPr/>
          <p:nvPr/>
        </p:nvSpPr>
        <p:spPr>
          <a:xfrm>
            <a:off x="296996" y="2456894"/>
            <a:ext cx="1382486" cy="1944211"/>
          </a:xfrm>
          <a:prstGeom prst="flowChartTerminator">
            <a:avLst/>
          </a:prstGeom>
          <a:gradFill>
            <a:gsLst>
              <a:gs pos="94000">
                <a:schemeClr val="accent6">
                  <a:lumMod val="40000"/>
                  <a:lumOff val="60000"/>
                </a:schemeClr>
              </a:gs>
              <a:gs pos="45000">
                <a:srgbClr val="0066FF"/>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gian</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Hộp Văn bản 15">
            <a:extLst>
              <a:ext uri="{FF2B5EF4-FFF2-40B4-BE49-F238E27FC236}">
                <a16:creationId xmlns:a16="http://schemas.microsoft.com/office/drawing/2014/main" id="{116F61A0-5C16-CCF1-B86D-4C230A843E5D}"/>
              </a:ext>
            </a:extLst>
          </p:cNvPr>
          <p:cNvSpPr txBox="1"/>
          <p:nvPr/>
        </p:nvSpPr>
        <p:spPr>
          <a:xfrm>
            <a:off x="2478233" y="4342963"/>
            <a:ext cx="9055321" cy="954107"/>
          </a:xfrm>
          <a:prstGeom prst="rect">
            <a:avLst/>
          </a:prstGeom>
          <a:noFill/>
          <a:ln w="38100">
            <a:solidFill>
              <a:srgbClr val="0066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de-DE"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Phụ từ </a:t>
            </a:r>
            <a:r>
              <a:rPr kumimoji="0" lang="de-DE"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lại</a:t>
            </a:r>
            <a:r>
              <a:rPr kumimoji="0" lang="de-DE"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cụm từ </a:t>
            </a:r>
            <a:r>
              <a:rPr kumimoji="0" lang="de-DE"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mỗi năm</a:t>
            </a:r>
            <a:r>
              <a:rPr kumimoji="0" lang="de-DE"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gợi sự lặp lại thời gian, lặp lại hình ảnh ông đồ xuất hiện bên phố vào mỗi dịp Tết đến, xuân về.</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73357478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heel(1)">
                                      <p:cBhvr>
                                        <p:cTn id="12" dur="20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heel(1)">
                                      <p:cBhvr>
                                        <p:cTn id="17" dur="20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heel(1)">
                                      <p:cBhvr>
                                        <p:cTn id="22" dur="20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heel(1)">
                                      <p:cBhvr>
                                        <p:cTn id="27" dur="20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heel(1)">
                                      <p:cBhvr>
                                        <p:cTn id="32" dur="20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circle(in)">
                                      <p:cBhvr>
                                        <p:cTn id="37"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7" grpId="0" animBg="1"/>
      <p:bldP spid="44" grpId="0" animBg="1"/>
      <p:bldP spid="42" grpId="0"/>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AE508C3-92F0-430D-9AD2-4776EB63418D}"/>
              </a:ext>
            </a:extLst>
          </p:cNvPr>
          <p:cNvSpPr txBox="1"/>
          <p:nvPr/>
        </p:nvSpPr>
        <p:spPr>
          <a:xfrm>
            <a:off x="189337" y="184595"/>
            <a:ext cx="7707754"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vi-VN" sz="32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3.</a:t>
            </a:r>
            <a:r>
              <a:rPr kumimoji="0" lang="de-DE" sz="32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1. Khổ 1, 2: Hình ảnh ông đồ thời đắc ý</a:t>
            </a:r>
            <a:endPar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endParaRPr>
          </a:p>
        </p:txBody>
      </p:sp>
      <p:sp>
        <p:nvSpPr>
          <p:cNvPr id="28" name="Hộp Văn bản 27">
            <a:extLst>
              <a:ext uri="{FF2B5EF4-FFF2-40B4-BE49-F238E27FC236}">
                <a16:creationId xmlns:a16="http://schemas.microsoft.com/office/drawing/2014/main" id="{E5FB9D8E-E145-602D-AD7C-F4C7E717100D}"/>
              </a:ext>
            </a:extLst>
          </p:cNvPr>
          <p:cNvSpPr txBox="1"/>
          <p:nvPr/>
        </p:nvSpPr>
        <p:spPr>
          <a:xfrm>
            <a:off x="2478233" y="2235641"/>
            <a:ext cx="6056167" cy="523220"/>
          </a:xfrm>
          <a:prstGeom prst="rect">
            <a:avLst/>
          </a:prstGeom>
          <a:noFill/>
          <a:ln w="38100">
            <a:solidFill>
              <a:srgbClr val="0066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de-DE"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Nô nức tìm đến ông đồ để mua chữ.</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4" name="Hộp Văn bản 33">
            <a:extLst>
              <a:ext uri="{FF2B5EF4-FFF2-40B4-BE49-F238E27FC236}">
                <a16:creationId xmlns:a16="http://schemas.microsoft.com/office/drawing/2014/main" id="{D72435BD-6C94-99B3-EA15-95B99623A5EE}"/>
              </a:ext>
            </a:extLst>
          </p:cNvPr>
          <p:cNvSpPr txBox="1"/>
          <p:nvPr/>
        </p:nvSpPr>
        <p:spPr>
          <a:xfrm>
            <a:off x="2478233" y="3086326"/>
            <a:ext cx="6511388" cy="523220"/>
          </a:xfrm>
          <a:prstGeom prst="rect">
            <a:avLst/>
          </a:prstGeom>
          <a:noFill/>
          <a:ln w="38100">
            <a:solidFill>
              <a:srgbClr val="0066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de-DE"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Tấm tắc, ngợi ca tài viết chữ đẹp của ông.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7" name="Hộp Văn bản 36">
            <a:extLst>
              <a:ext uri="{FF2B5EF4-FFF2-40B4-BE49-F238E27FC236}">
                <a16:creationId xmlns:a16="http://schemas.microsoft.com/office/drawing/2014/main" id="{8C5E4355-EEE7-9BFC-4F3C-26365710F9C9}"/>
              </a:ext>
            </a:extLst>
          </p:cNvPr>
          <p:cNvSpPr txBox="1"/>
          <p:nvPr/>
        </p:nvSpPr>
        <p:spPr>
          <a:xfrm>
            <a:off x="2478233" y="3997647"/>
            <a:ext cx="6056167" cy="523220"/>
          </a:xfrm>
          <a:prstGeom prst="rect">
            <a:avLst/>
          </a:prstGeom>
          <a:noFill/>
          <a:ln w="38100">
            <a:solidFill>
              <a:srgbClr val="0066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việc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mực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tàu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giấy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đỏ</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2" name="Hộp Văn bản 41">
            <a:extLst>
              <a:ext uri="{FF2B5EF4-FFF2-40B4-BE49-F238E27FC236}">
                <a16:creationId xmlns:a16="http://schemas.microsoft.com/office/drawing/2014/main" id="{8EB2F561-FB88-5617-7062-968B85F06882}"/>
              </a:ext>
            </a:extLst>
          </p:cNvPr>
          <p:cNvSpPr txBox="1"/>
          <p:nvPr/>
        </p:nvSpPr>
        <p:spPr>
          <a:xfrm>
            <a:off x="481780" y="5297070"/>
            <a:ext cx="11228439" cy="1083374"/>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=&gt;</a:t>
            </a:r>
            <a:r>
              <a:rPr kumimoji="0" lang="de-DE"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de-DE"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Thể hiện thái độ mến mộ, quý trọng ông đồ - yêu mến chữ nho, mến mộ chữ nho - nét đẹp văn hóa truyền thống của dân tộc.</a:t>
            </a:r>
            <a:endParaRPr kumimoji="0" lang="en-US" sz="2800" b="0" i="0" u="none" strike="noStrike" kern="1200" cap="none" spc="0" normalizeH="0" baseline="0" noProof="0" dirty="0">
              <a:ln>
                <a:noFill/>
              </a:ln>
              <a:solidFill>
                <a:srgbClr val="0000FF"/>
              </a:solidFill>
              <a:effectLst/>
              <a:uLnTx/>
              <a:uFillTx/>
              <a:latin typeface="Calibri Light" panose="020F0302020204030204"/>
              <a:ea typeface="+mn-ea"/>
              <a:cs typeface="+mn-cs"/>
            </a:endParaRPr>
          </a:p>
        </p:txBody>
      </p:sp>
      <p:pic>
        <p:nvPicPr>
          <p:cNvPr id="6146" name="Picture 48" descr="ongdo2rh9">
            <a:extLst>
              <a:ext uri="{FF2B5EF4-FFF2-40B4-BE49-F238E27FC236}">
                <a16:creationId xmlns:a16="http://schemas.microsoft.com/office/drawing/2014/main" id="{30C749E1-F890-EC88-80B9-2896F3DCD5ED}"/>
              </a:ext>
            </a:extLst>
          </p:cNvPr>
          <p:cNvPicPr>
            <a:picLocks noChangeAspect="1" noChangeArrowheads="1"/>
          </p:cNvPicPr>
          <p:nvPr/>
        </p:nvPicPr>
        <p:blipFill>
          <a:blip r:embed="rId2">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9491581" y="101841"/>
            <a:ext cx="2700419" cy="210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lowchart: Terminator 22">
            <a:extLst>
              <a:ext uri="{FF2B5EF4-FFF2-40B4-BE49-F238E27FC236}">
                <a16:creationId xmlns:a16="http://schemas.microsoft.com/office/drawing/2014/main" id="{FA5A486C-5AD6-B34B-2941-7EDAAC54D3CA}"/>
              </a:ext>
            </a:extLst>
          </p:cNvPr>
          <p:cNvSpPr/>
          <p:nvPr/>
        </p:nvSpPr>
        <p:spPr>
          <a:xfrm>
            <a:off x="296996" y="2456894"/>
            <a:ext cx="1382486" cy="1944211"/>
          </a:xfrm>
          <a:prstGeom prst="flowChartTerminator">
            <a:avLst/>
          </a:prstGeom>
          <a:gradFill>
            <a:gsLst>
              <a:gs pos="94000">
                <a:schemeClr val="accent6">
                  <a:lumMod val="40000"/>
                  <a:lumOff val="60000"/>
                </a:schemeClr>
              </a:gs>
              <a:gs pos="45000">
                <a:srgbClr val="0066FF"/>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de-DE"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Thái độ của mọi người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07042271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heel(1)">
                                      <p:cBhvr>
                                        <p:cTn id="12" dur="20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heel(1)">
                                      <p:cBhvr>
                                        <p:cTn id="17" dur="20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heel(1)">
                                      <p:cBhvr>
                                        <p:cTn id="22" dur="20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circle(in)">
                                      <p:cBhvr>
                                        <p:cTn id="27"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7" grpId="0" animBg="1"/>
      <p:bldP spid="42" grpId="0"/>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AE508C3-92F0-430D-9AD2-4776EB63418D}"/>
              </a:ext>
            </a:extLst>
          </p:cNvPr>
          <p:cNvSpPr txBox="1"/>
          <p:nvPr/>
        </p:nvSpPr>
        <p:spPr>
          <a:xfrm>
            <a:off x="194762" y="232517"/>
            <a:ext cx="7332874"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vi-VN" sz="32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3.</a:t>
            </a:r>
            <a:r>
              <a:rPr kumimoji="0" lang="de-DE" sz="32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1. Hình ảnh ông đồ thời đắc ý</a:t>
            </a:r>
            <a:endPar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endParaRPr>
          </a:p>
        </p:txBody>
      </p:sp>
      <p:sp>
        <p:nvSpPr>
          <p:cNvPr id="28" name="Hộp Văn bản 27">
            <a:extLst>
              <a:ext uri="{FF2B5EF4-FFF2-40B4-BE49-F238E27FC236}">
                <a16:creationId xmlns:a16="http://schemas.microsoft.com/office/drawing/2014/main" id="{E5FB9D8E-E145-602D-AD7C-F4C7E717100D}"/>
              </a:ext>
            </a:extLst>
          </p:cNvPr>
          <p:cNvSpPr txBox="1"/>
          <p:nvPr/>
        </p:nvSpPr>
        <p:spPr>
          <a:xfrm>
            <a:off x="2314947" y="1686162"/>
            <a:ext cx="6850824" cy="954107"/>
          </a:xfrm>
          <a:prstGeom prst="rect">
            <a:avLst/>
          </a:prstGeom>
          <a:noFill/>
          <a:ln w="38100">
            <a:solidFill>
              <a:srgbClr val="0066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Cùng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mực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tàu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giấy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đỏ</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góp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phần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vui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náo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nhiệt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phố</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phường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4" name="Hộp Văn bản 33">
            <a:extLst>
              <a:ext uri="{FF2B5EF4-FFF2-40B4-BE49-F238E27FC236}">
                <a16:creationId xmlns:a16="http://schemas.microsoft.com/office/drawing/2014/main" id="{D72435BD-6C94-99B3-EA15-95B99623A5EE}"/>
              </a:ext>
            </a:extLst>
          </p:cNvPr>
          <p:cNvSpPr txBox="1"/>
          <p:nvPr/>
        </p:nvSpPr>
        <p:spPr>
          <a:xfrm>
            <a:off x="2314947" y="2904435"/>
            <a:ext cx="7580167" cy="954107"/>
          </a:xfrm>
          <a:prstGeom prst="rect">
            <a:avLst/>
          </a:prstGeom>
          <a:noFill/>
          <a:ln w="38100">
            <a:solidFill>
              <a:srgbClr val="0066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trở</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thành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trung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tâm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bức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tranh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xuân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đối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tượng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để</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mọi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ngưỡng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ngợi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7" name="Hộp Văn bản 36">
            <a:extLst>
              <a:ext uri="{FF2B5EF4-FFF2-40B4-BE49-F238E27FC236}">
                <a16:creationId xmlns:a16="http://schemas.microsoft.com/office/drawing/2014/main" id="{8C5E4355-EEE7-9BFC-4F3C-26365710F9C9}"/>
              </a:ext>
            </a:extLst>
          </p:cNvPr>
          <p:cNvSpPr txBox="1"/>
          <p:nvPr/>
        </p:nvSpPr>
        <p:spPr>
          <a:xfrm>
            <a:off x="2314947" y="4021968"/>
            <a:ext cx="7580167" cy="1384995"/>
          </a:xfrm>
          <a:prstGeom prst="rect">
            <a:avLst/>
          </a:prstGeom>
          <a:noFill/>
          <a:ln w="38100">
            <a:solidFill>
              <a:srgbClr val="0066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niềm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vui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như</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nghệ</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sĩ</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được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trổ</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tài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trước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chúng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tay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viết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nét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chữ</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thanh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cao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bay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bổng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phóng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khoáng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2" name="Hộp Văn bản 41">
            <a:extLst>
              <a:ext uri="{FF2B5EF4-FFF2-40B4-BE49-F238E27FC236}">
                <a16:creationId xmlns:a16="http://schemas.microsoft.com/office/drawing/2014/main" id="{8EB2F561-FB88-5617-7062-968B85F06882}"/>
              </a:ext>
            </a:extLst>
          </p:cNvPr>
          <p:cNvSpPr txBox="1"/>
          <p:nvPr/>
        </p:nvSpPr>
        <p:spPr>
          <a:xfrm>
            <a:off x="557980" y="5618205"/>
            <a:ext cx="11228439" cy="1051955"/>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=&gt;</a:t>
            </a:r>
            <a:r>
              <a:rPr kumimoji="0" lang="de-DE"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Biện</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pháp</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n</a:t>
            </a:r>
            <a:r>
              <a:rPr kumimoji="0" lang="vi-VN"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ghệ</a:t>
            </a:r>
            <a:r>
              <a:rPr kumimoji="0" lang="vi-VN"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thuật</a:t>
            </a:r>
            <a:r>
              <a:rPr kumimoji="0" lang="vi-VN"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so </a:t>
            </a:r>
            <a:r>
              <a:rPr kumimoji="0" lang="vi-VN"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sánh</a:t>
            </a:r>
            <a:r>
              <a:rPr kumimoji="0" lang="vi-VN"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đã</a:t>
            </a:r>
            <a:r>
              <a:rPr kumimoji="0" lang="vi-VN"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gợi</a:t>
            </a:r>
            <a:r>
              <a:rPr kumimoji="0" lang="vi-VN"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tài</a:t>
            </a:r>
            <a:r>
              <a:rPr kumimoji="0" lang="vi-VN"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năng </a:t>
            </a:r>
            <a:r>
              <a:rPr kumimoji="0" lang="vi-VN"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viết</a:t>
            </a:r>
            <a:r>
              <a:rPr kumimoji="0" lang="vi-VN"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chữ</a:t>
            </a:r>
            <a:r>
              <a:rPr kumimoji="0" lang="vi-VN"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niềm</a:t>
            </a:r>
            <a:r>
              <a:rPr kumimoji="0" lang="vi-VN"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vui đông </a:t>
            </a:r>
            <a:r>
              <a:rPr kumimoji="0" lang="vi-VN"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khách</a:t>
            </a:r>
            <a:r>
              <a:rPr kumimoji="0" lang="vi-VN"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của</a:t>
            </a:r>
            <a:r>
              <a:rPr kumimoji="0" lang="vi-VN"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ông </a:t>
            </a:r>
            <a:r>
              <a:rPr kumimoji="0" lang="vi-VN"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đồ</a:t>
            </a:r>
            <a:r>
              <a:rPr kumimoji="0" lang="vi-VN"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khi </a:t>
            </a:r>
            <a:r>
              <a:rPr kumimoji="0" lang="vi-VN"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được</a:t>
            </a:r>
            <a:r>
              <a:rPr kumimoji="0" lang="vi-VN"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giúp</a:t>
            </a:r>
            <a:r>
              <a:rPr kumimoji="0" lang="vi-VN"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ích</a:t>
            </a:r>
            <a:r>
              <a:rPr kumimoji="0" lang="vi-VN"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cho </a:t>
            </a:r>
            <a:r>
              <a:rPr kumimoji="0" lang="vi-VN"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mọi</a:t>
            </a:r>
            <a:r>
              <a:rPr kumimoji="0" lang="vi-VN"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người</a:t>
            </a:r>
            <a:r>
              <a:rPr kumimoji="0" lang="vi-VN"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cho </a:t>
            </a:r>
            <a:r>
              <a:rPr kumimoji="0" lang="vi-VN"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cuộc</a:t>
            </a:r>
            <a:r>
              <a:rPr kumimoji="0" lang="vi-VN"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đời</a:t>
            </a:r>
            <a:r>
              <a:rPr kumimoji="0" lang="vi-VN"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srgbClr val="0000FF"/>
              </a:solidFill>
              <a:effectLst/>
              <a:uLnTx/>
              <a:uFillTx/>
              <a:latin typeface="Calibri Light" panose="020F0302020204030204"/>
              <a:ea typeface="+mn-ea"/>
              <a:cs typeface="+mn-cs"/>
            </a:endParaRPr>
          </a:p>
        </p:txBody>
      </p:sp>
      <p:pic>
        <p:nvPicPr>
          <p:cNvPr id="6146" name="Picture 48" descr="ongdo2rh9">
            <a:extLst>
              <a:ext uri="{FF2B5EF4-FFF2-40B4-BE49-F238E27FC236}">
                <a16:creationId xmlns:a16="http://schemas.microsoft.com/office/drawing/2014/main" id="{30C749E1-F890-EC88-80B9-2896F3DCD5ED}"/>
              </a:ext>
            </a:extLst>
          </p:cNvPr>
          <p:cNvPicPr>
            <a:picLocks noChangeAspect="1" noChangeArrowheads="1"/>
          </p:cNvPicPr>
          <p:nvPr/>
        </p:nvPicPr>
        <p:blipFill>
          <a:blip r:embed="rId2">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9491581" y="101841"/>
            <a:ext cx="2700419" cy="210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lowchart: Terminator 22">
            <a:extLst>
              <a:ext uri="{FF2B5EF4-FFF2-40B4-BE49-F238E27FC236}">
                <a16:creationId xmlns:a16="http://schemas.microsoft.com/office/drawing/2014/main" id="{FA5A486C-5AD6-B34B-2941-7EDAAC54D3CA}"/>
              </a:ext>
            </a:extLst>
          </p:cNvPr>
          <p:cNvSpPr/>
          <p:nvPr/>
        </p:nvSpPr>
        <p:spPr>
          <a:xfrm>
            <a:off x="296996" y="2456894"/>
            <a:ext cx="1382486" cy="1944211"/>
          </a:xfrm>
          <a:prstGeom prst="flowChartTerminator">
            <a:avLst/>
          </a:prstGeom>
          <a:gradFill>
            <a:gsLst>
              <a:gs pos="94000">
                <a:schemeClr val="accent6">
                  <a:lumMod val="40000"/>
                  <a:lumOff val="60000"/>
                </a:schemeClr>
              </a:gs>
              <a:gs pos="45000">
                <a:srgbClr val="0066FF"/>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vi-VN"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Hình</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ảnh</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ông </a:t>
            </a:r>
            <a:r>
              <a:rPr kumimoji="0" lang="vi-VN"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đồ</a:t>
            </a:r>
            <a:endParaRPr kumimoji="0" lang="en-US" sz="2800" b="0" i="0" u="none" strike="noStrike" kern="1200" cap="none" spc="0" normalizeH="0" baseline="0" noProof="0" dirty="0">
              <a:ln>
                <a:noFill/>
              </a:ln>
              <a:solidFill>
                <a:prstClr val="white"/>
              </a:solidFill>
              <a:effectLst/>
              <a:uLnTx/>
              <a:uFillTx/>
              <a:latin typeface="Calibri Light" panose="020F0302020204030204"/>
              <a:ea typeface="Times New Roman" panose="02020603050405020304" pitchFamily="18" charset="0"/>
              <a:cs typeface="+mn-cs"/>
            </a:endParaRPr>
          </a:p>
        </p:txBody>
      </p:sp>
    </p:spTree>
    <p:extLst>
      <p:ext uri="{BB962C8B-B14F-4D97-AF65-F5344CB8AC3E}">
        <p14:creationId xmlns:p14="http://schemas.microsoft.com/office/powerpoint/2010/main" val="386322929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heel(1)">
                                      <p:cBhvr>
                                        <p:cTn id="12" dur="20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heel(1)">
                                      <p:cBhvr>
                                        <p:cTn id="17" dur="20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heel(1)">
                                      <p:cBhvr>
                                        <p:cTn id="22" dur="20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circle(in)">
                                      <p:cBhvr>
                                        <p:cTn id="27"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7" grpId="0" animBg="1"/>
      <p:bldP spid="42" grpId="0"/>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Hộp Văn bản 27">
            <a:extLst>
              <a:ext uri="{FF2B5EF4-FFF2-40B4-BE49-F238E27FC236}">
                <a16:creationId xmlns:a16="http://schemas.microsoft.com/office/drawing/2014/main" id="{E5FB9D8E-E145-602D-AD7C-F4C7E717100D}"/>
              </a:ext>
            </a:extLst>
          </p:cNvPr>
          <p:cNvSpPr txBox="1"/>
          <p:nvPr/>
        </p:nvSpPr>
        <p:spPr>
          <a:xfrm>
            <a:off x="2936059" y="3207527"/>
            <a:ext cx="6850824" cy="1384995"/>
          </a:xfrm>
          <a:prstGeom prst="rect">
            <a:avLst/>
          </a:prstGeom>
          <a:noFill/>
          <a:ln w="38100">
            <a:solidFill>
              <a:srgbClr val="0066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Yêu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mến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trọng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đồ</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tấm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lòng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mến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chữ</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nét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đẹp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hóa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cổ</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truyền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đáng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trân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trọng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6146" name="Picture 48" descr="ongdo2rh9">
            <a:extLst>
              <a:ext uri="{FF2B5EF4-FFF2-40B4-BE49-F238E27FC236}">
                <a16:creationId xmlns:a16="http://schemas.microsoft.com/office/drawing/2014/main" id="{30C749E1-F890-EC88-80B9-2896F3DCD5ED}"/>
              </a:ext>
            </a:extLst>
          </p:cNvPr>
          <p:cNvPicPr>
            <a:picLocks noChangeAspect="1" noChangeArrowheads="1"/>
          </p:cNvPicPr>
          <p:nvPr/>
        </p:nvPicPr>
        <p:blipFill>
          <a:blip r:embed="rId2">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9491581" y="101841"/>
            <a:ext cx="2700419" cy="210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lowchart: Terminator 22">
            <a:extLst>
              <a:ext uri="{FF2B5EF4-FFF2-40B4-BE49-F238E27FC236}">
                <a16:creationId xmlns:a16="http://schemas.microsoft.com/office/drawing/2014/main" id="{FA5A486C-5AD6-B34B-2941-7EDAAC54D3CA}"/>
              </a:ext>
            </a:extLst>
          </p:cNvPr>
          <p:cNvSpPr/>
          <p:nvPr/>
        </p:nvSpPr>
        <p:spPr>
          <a:xfrm>
            <a:off x="514083" y="3121816"/>
            <a:ext cx="1891034" cy="1556416"/>
          </a:xfrm>
          <a:prstGeom prst="flowChartTerminator">
            <a:avLst/>
          </a:prstGeom>
          <a:gradFill>
            <a:gsLst>
              <a:gs pos="94000">
                <a:schemeClr val="accent6">
                  <a:lumMod val="40000"/>
                  <a:lumOff val="60000"/>
                </a:schemeClr>
              </a:gs>
              <a:gs pos="45000">
                <a:srgbClr val="0066FF"/>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Tình</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cảm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giả</a:t>
            </a:r>
            <a:endParaRPr kumimoji="0" lang="en-US" sz="2800" b="0" i="0" u="none" strike="noStrike" kern="1200" cap="none" spc="0" normalizeH="0" baseline="0" noProof="0" dirty="0">
              <a:ln>
                <a:noFill/>
              </a:ln>
              <a:solidFill>
                <a:prstClr val="white"/>
              </a:solidFill>
              <a:effectLst/>
              <a:uLnTx/>
              <a:uFillTx/>
              <a:latin typeface="Calibri Light" panose="020F0302020204030204"/>
              <a:ea typeface="Times New Roman" panose="02020603050405020304" pitchFamily="18" charset="0"/>
              <a:cs typeface="+mn-cs"/>
            </a:endParaRPr>
          </a:p>
        </p:txBody>
      </p:sp>
      <p:sp>
        <p:nvSpPr>
          <p:cNvPr id="7" name="TextBox 6">
            <a:extLst>
              <a:ext uri="{FF2B5EF4-FFF2-40B4-BE49-F238E27FC236}">
                <a16:creationId xmlns:a16="http://schemas.microsoft.com/office/drawing/2014/main" id="{7AE508C3-92F0-430D-9AD2-4776EB63418D}"/>
              </a:ext>
            </a:extLst>
          </p:cNvPr>
          <p:cNvSpPr txBox="1"/>
          <p:nvPr/>
        </p:nvSpPr>
        <p:spPr>
          <a:xfrm>
            <a:off x="194762" y="232517"/>
            <a:ext cx="7332874"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vi-VN" sz="32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3.</a:t>
            </a:r>
            <a:r>
              <a:rPr kumimoji="0" lang="de-DE" sz="32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1. Hình ảnh ông đồ thời đắc ý</a:t>
            </a:r>
            <a:endPar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98744197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heel(1)">
                                      <p:cBhvr>
                                        <p:cTn id="1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87054094"/>
              </p:ext>
            </p:extLst>
          </p:nvPr>
        </p:nvGraphicFramePr>
        <p:xfrm>
          <a:off x="120074" y="738909"/>
          <a:ext cx="11794835" cy="5523541"/>
        </p:xfrm>
        <a:graphic>
          <a:graphicData uri="http://schemas.openxmlformats.org/drawingml/2006/table">
            <a:tbl>
              <a:tblPr firstRow="1" firstCol="1" bandRow="1">
                <a:tableStyleId>{912C8C85-51F0-491E-9774-3900AFEF0FD7}</a:tableStyleId>
              </a:tblPr>
              <a:tblGrid>
                <a:gridCol w="5591710">
                  <a:extLst>
                    <a:ext uri="{9D8B030D-6E8A-4147-A177-3AD203B41FA5}">
                      <a16:colId xmlns:a16="http://schemas.microsoft.com/office/drawing/2014/main" val="2422405258"/>
                    </a:ext>
                  </a:extLst>
                </a:gridCol>
                <a:gridCol w="4808434">
                  <a:extLst>
                    <a:ext uri="{9D8B030D-6E8A-4147-A177-3AD203B41FA5}">
                      <a16:colId xmlns:a16="http://schemas.microsoft.com/office/drawing/2014/main" val="320691062"/>
                    </a:ext>
                  </a:extLst>
                </a:gridCol>
                <a:gridCol w="1318841">
                  <a:extLst>
                    <a:ext uri="{9D8B030D-6E8A-4147-A177-3AD203B41FA5}">
                      <a16:colId xmlns:a16="http://schemas.microsoft.com/office/drawing/2014/main" val="3272263462"/>
                    </a:ext>
                  </a:extLst>
                </a:gridCol>
                <a:gridCol w="75850">
                  <a:extLst>
                    <a:ext uri="{9D8B030D-6E8A-4147-A177-3AD203B41FA5}">
                      <a16:colId xmlns:a16="http://schemas.microsoft.com/office/drawing/2014/main" val="4173133579"/>
                    </a:ext>
                  </a:extLst>
                </a:gridCol>
              </a:tblGrid>
              <a:tr h="1518433">
                <a:tc>
                  <a:txBody>
                    <a:bodyPr/>
                    <a:lstStyle/>
                    <a:p>
                      <a:pPr algn="ctr">
                        <a:lnSpc>
                          <a:spcPct val="115000"/>
                        </a:lnSpc>
                        <a:spcAft>
                          <a:spcPts val="0"/>
                        </a:spcAft>
                        <a:tabLst>
                          <a:tab pos="57150" algn="l"/>
                        </a:tabLst>
                      </a:pPr>
                      <a:r>
                        <a:rPr lang="en-US" sz="2000" dirty="0" err="1">
                          <a:effectLst/>
                          <a:latin typeface="Times New Roman" panose="02020603050405020304" pitchFamily="18" charset="0"/>
                          <a:cs typeface="Times New Roman" panose="02020603050405020304" pitchFamily="18" charset="0"/>
                        </a:rPr>
                        <a:t>Nội</a:t>
                      </a:r>
                      <a:r>
                        <a:rPr lang="en-US" sz="2000" dirty="0">
                          <a:effectLst/>
                          <a:latin typeface="Times New Roman" panose="02020603050405020304" pitchFamily="18" charset="0"/>
                          <a:cs typeface="Times New Roman" panose="02020603050405020304" pitchFamily="18" charset="0"/>
                        </a:rPr>
                        <a:t> dung </a:t>
                      </a:r>
                      <a:r>
                        <a:rPr lang="en-US" sz="2000" dirty="0" err="1">
                          <a:effectLst/>
                          <a:latin typeface="Times New Roman" panose="02020603050405020304" pitchFamily="18" charset="0"/>
                          <a:cs typeface="Times New Roman" panose="02020603050405020304" pitchFamily="18" charset="0"/>
                        </a:rPr>
                        <a:t>tìm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hiểu</a:t>
                      </a: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50450" marR="50450" marT="0" marB="0">
                    <a:lnR w="28575" cap="flat" cmpd="sng" algn="ctr">
                      <a:solidFill>
                        <a:srgbClr val="00B050"/>
                      </a:solidFill>
                      <a:prstDash val="solid"/>
                      <a:round/>
                      <a:headEnd type="none" w="med" len="med"/>
                      <a:tailEnd type="none" w="med" len="med"/>
                    </a:lnR>
                  </a:tcPr>
                </a:tc>
                <a:tc>
                  <a:txBody>
                    <a:bodyPr/>
                    <a:lstStyle/>
                    <a:p>
                      <a:pPr algn="ctr">
                        <a:lnSpc>
                          <a:spcPct val="115000"/>
                        </a:lnSpc>
                        <a:spcAft>
                          <a:spcPts val="0"/>
                        </a:spcAft>
                        <a:tabLst>
                          <a:tab pos="57150" algn="l"/>
                        </a:tabLst>
                      </a:pPr>
                      <a:r>
                        <a:rPr lang="de-DE" sz="2000" dirty="0">
                          <a:effectLst/>
                          <a:latin typeface="Times New Roman" panose="02020603050405020304" pitchFamily="18" charset="0"/>
                          <a:cs typeface="Times New Roman" panose="02020603050405020304" pitchFamily="18" charset="0"/>
                        </a:rPr>
                        <a:t>Từ ngữ, hình ảnh thể hiện  </a:t>
                      </a: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50450" marR="50450" marT="0" marB="0">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tcPr>
                </a:tc>
                <a:tc gridSpan="2">
                  <a:txBody>
                    <a:bodyPr/>
                    <a:lstStyle/>
                    <a:p>
                      <a:pPr algn="ctr">
                        <a:lnSpc>
                          <a:spcPct val="115000"/>
                        </a:lnSpc>
                        <a:spcAft>
                          <a:spcPts val="0"/>
                        </a:spcAft>
                        <a:tabLst>
                          <a:tab pos="57150" algn="l"/>
                        </a:tabLst>
                      </a:pPr>
                      <a:r>
                        <a:rPr lang="de-DE" sz="2000">
                          <a:effectLst/>
                          <a:latin typeface="Times New Roman" panose="02020603050405020304" pitchFamily="18" charset="0"/>
                          <a:cs typeface="Times New Roman" panose="02020603050405020304" pitchFamily="18" charset="0"/>
                        </a:rPr>
                        <a:t>Nhận xét</a:t>
                      </a:r>
                      <a:endParaRPr lang="vi-VN" sz="2000">
                        <a:effectLst/>
                        <a:latin typeface="Times New Roman" panose="02020603050405020304" pitchFamily="18" charset="0"/>
                        <a:ea typeface="Arial" panose="020B0604020202020204" pitchFamily="34" charset="0"/>
                        <a:cs typeface="Times New Roman" panose="02020603050405020304" pitchFamily="18" charset="0"/>
                      </a:endParaRPr>
                    </a:p>
                  </a:txBody>
                  <a:tcPr marL="50450" marR="50450" marT="0" marB="0">
                    <a:lnL w="28575" cap="flat" cmpd="sng" algn="ctr">
                      <a:solidFill>
                        <a:srgbClr val="00B050"/>
                      </a:solidFill>
                      <a:prstDash val="solid"/>
                      <a:round/>
                      <a:headEnd type="none" w="med" len="med"/>
                      <a:tailEnd type="none" w="med" len="med"/>
                    </a:lnL>
                  </a:tcPr>
                </a:tc>
                <a:tc hMerge="1">
                  <a:txBody>
                    <a:bodyPr/>
                    <a:lstStyle/>
                    <a:p>
                      <a:endParaRPr lang="vi-VN"/>
                    </a:p>
                  </a:txBody>
                  <a:tcPr/>
                </a:tc>
                <a:extLst>
                  <a:ext uri="{0D108BD9-81ED-4DB2-BD59-A6C34878D82A}">
                    <a16:rowId xmlns:a16="http://schemas.microsoft.com/office/drawing/2014/main" val="1105866659"/>
                  </a:ext>
                </a:extLst>
              </a:tr>
              <a:tr h="650757">
                <a:tc>
                  <a:txBody>
                    <a:bodyPr/>
                    <a:lstStyle/>
                    <a:p>
                      <a:pPr algn="just">
                        <a:lnSpc>
                          <a:spcPct val="115000"/>
                        </a:lnSpc>
                        <a:spcAft>
                          <a:spcPts val="0"/>
                        </a:spcAft>
                        <a:tabLst>
                          <a:tab pos="57150" algn="l"/>
                        </a:tabLst>
                      </a:pPr>
                      <a:r>
                        <a:rPr lang="de-DE" sz="2000" dirty="0">
                          <a:effectLst/>
                          <a:latin typeface="Times New Roman" panose="02020603050405020304" pitchFamily="18" charset="0"/>
                          <a:cs typeface="Times New Roman" panose="02020603050405020304" pitchFamily="18" charset="0"/>
                        </a:rPr>
                        <a:t>Khung cảnh thời gian , không gian ông đồ xuất hiện</a:t>
                      </a: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50450" marR="50450" marT="0" marB="0">
                    <a:lnR w="28575" cap="flat" cmpd="sng" algn="ctr">
                      <a:solidFill>
                        <a:srgbClr val="00B050"/>
                      </a:solidFill>
                      <a:prstDash val="solid"/>
                      <a:round/>
                      <a:headEnd type="none" w="med" len="med"/>
                      <a:tailEnd type="none" w="med" len="med"/>
                    </a:lnR>
                    <a:lnB w="28575" cap="flat" cmpd="sng" algn="ctr">
                      <a:solidFill>
                        <a:srgbClr val="00B050"/>
                      </a:solidFill>
                      <a:prstDash val="solid"/>
                      <a:round/>
                      <a:headEnd type="none" w="med" len="med"/>
                      <a:tailEnd type="none" w="med" len="med"/>
                    </a:lnB>
                  </a:tcPr>
                </a:tc>
                <a:tc>
                  <a:txBody>
                    <a:bodyPr/>
                    <a:lstStyle/>
                    <a:p>
                      <a:pPr algn="just">
                        <a:lnSpc>
                          <a:spcPct val="115000"/>
                        </a:lnSpc>
                        <a:spcAft>
                          <a:spcPts val="0"/>
                        </a:spcAft>
                        <a:tabLst>
                          <a:tab pos="57150" algn="l"/>
                        </a:tabLst>
                      </a:pPr>
                      <a:r>
                        <a:rPr lang="de-DE" sz="2000" dirty="0">
                          <a:effectLst/>
                          <a:latin typeface="Times New Roman" panose="02020603050405020304" pitchFamily="18" charset="0"/>
                          <a:cs typeface="Times New Roman" panose="02020603050405020304" pitchFamily="18" charset="0"/>
                        </a:rPr>
                        <a:t> </a:t>
                      </a: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50450" marR="50450" marT="0" marB="0">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B w="28575" cap="flat" cmpd="sng" algn="ctr">
                      <a:solidFill>
                        <a:srgbClr val="00B050"/>
                      </a:solidFill>
                      <a:prstDash val="solid"/>
                      <a:round/>
                      <a:headEnd type="none" w="med" len="med"/>
                      <a:tailEnd type="none" w="med" len="med"/>
                    </a:lnB>
                  </a:tcPr>
                </a:tc>
                <a:tc gridSpan="2">
                  <a:txBody>
                    <a:bodyPr/>
                    <a:lstStyle/>
                    <a:p>
                      <a:pPr algn="just">
                        <a:lnSpc>
                          <a:spcPct val="115000"/>
                        </a:lnSpc>
                        <a:spcAft>
                          <a:spcPts val="0"/>
                        </a:spcAft>
                        <a:tabLst>
                          <a:tab pos="57150" algn="l"/>
                        </a:tabLst>
                      </a:pPr>
                      <a:r>
                        <a:rPr lang="de-DE" sz="2000" dirty="0">
                          <a:effectLst/>
                          <a:latin typeface="Times New Roman" panose="02020603050405020304" pitchFamily="18" charset="0"/>
                          <a:cs typeface="Times New Roman" panose="02020603050405020304" pitchFamily="18" charset="0"/>
                        </a:rPr>
                        <a:t> </a:t>
                      </a: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50450" marR="50450" marT="0" marB="0">
                    <a:lnL w="28575" cap="flat" cmpd="sng" algn="ctr">
                      <a:solidFill>
                        <a:srgbClr val="00B050"/>
                      </a:solidFill>
                      <a:prstDash val="solid"/>
                      <a:round/>
                      <a:headEnd type="none" w="med" len="med"/>
                      <a:tailEnd type="none" w="med" len="med"/>
                    </a:lnL>
                    <a:lnB w="28575" cap="flat" cmpd="sng" algn="ctr">
                      <a:solidFill>
                        <a:srgbClr val="00B050"/>
                      </a:solidFill>
                      <a:prstDash val="solid"/>
                      <a:round/>
                      <a:headEnd type="none" w="med" len="med"/>
                      <a:tailEnd type="none" w="med" len="med"/>
                    </a:lnB>
                  </a:tcPr>
                </a:tc>
                <a:tc hMerge="1">
                  <a:txBody>
                    <a:bodyPr/>
                    <a:lstStyle/>
                    <a:p>
                      <a:endParaRPr lang="vi-VN"/>
                    </a:p>
                  </a:txBody>
                  <a:tcPr/>
                </a:tc>
                <a:extLst>
                  <a:ext uri="{0D108BD9-81ED-4DB2-BD59-A6C34878D82A}">
                    <a16:rowId xmlns:a16="http://schemas.microsoft.com/office/drawing/2014/main" val="398648454"/>
                  </a:ext>
                </a:extLst>
              </a:tr>
              <a:tr h="650757">
                <a:tc>
                  <a:txBody>
                    <a:bodyPr/>
                    <a:lstStyle/>
                    <a:p>
                      <a:pPr algn="just">
                        <a:lnSpc>
                          <a:spcPct val="115000"/>
                        </a:lnSpc>
                        <a:spcAft>
                          <a:spcPts val="0"/>
                        </a:spcAft>
                        <a:tabLst>
                          <a:tab pos="57150" algn="l"/>
                        </a:tabLst>
                      </a:pPr>
                      <a:r>
                        <a:rPr lang="de-DE" sz="2000" dirty="0">
                          <a:effectLst/>
                          <a:latin typeface="Times New Roman" panose="02020603050405020304" pitchFamily="18" charset="0"/>
                          <a:cs typeface="Times New Roman" panose="02020603050405020304" pitchFamily="18" charset="0"/>
                        </a:rPr>
                        <a:t>Thái độ, tình cảm của mọi người dành cho ông đồ.</a:t>
                      </a: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50450" marR="50450" marT="0" marB="0">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tcPr>
                </a:tc>
                <a:tc>
                  <a:txBody>
                    <a:bodyPr/>
                    <a:lstStyle/>
                    <a:p>
                      <a:pPr algn="just">
                        <a:lnSpc>
                          <a:spcPct val="115000"/>
                        </a:lnSpc>
                        <a:spcAft>
                          <a:spcPts val="0"/>
                        </a:spcAft>
                        <a:tabLst>
                          <a:tab pos="57150" algn="l"/>
                        </a:tabLst>
                      </a:pPr>
                      <a:r>
                        <a:rPr lang="de-DE" sz="2000" dirty="0">
                          <a:effectLst/>
                          <a:latin typeface="Times New Roman" panose="02020603050405020304" pitchFamily="18" charset="0"/>
                          <a:cs typeface="Times New Roman" panose="02020603050405020304" pitchFamily="18" charset="0"/>
                        </a:rPr>
                        <a:t> </a:t>
                      </a:r>
                      <a:endParaRPr lang="vi-VN" sz="2000" dirty="0">
                        <a:effectLst/>
                        <a:latin typeface="Times New Roman" panose="02020603050405020304" pitchFamily="18" charset="0"/>
                        <a:cs typeface="Times New Roman" panose="02020603050405020304" pitchFamily="18" charset="0"/>
                      </a:endParaRPr>
                    </a:p>
                    <a:p>
                      <a:pPr marL="457200" algn="just">
                        <a:lnSpc>
                          <a:spcPct val="115000"/>
                        </a:lnSpc>
                        <a:spcAft>
                          <a:spcPts val="0"/>
                        </a:spcAft>
                        <a:tabLst>
                          <a:tab pos="57150" algn="l"/>
                        </a:tabLst>
                      </a:pPr>
                      <a:r>
                        <a:rPr lang="de-DE" sz="2000" dirty="0">
                          <a:effectLst/>
                          <a:latin typeface="Times New Roman" panose="02020603050405020304" pitchFamily="18" charset="0"/>
                          <a:cs typeface="Times New Roman" panose="02020603050405020304" pitchFamily="18" charset="0"/>
                        </a:rPr>
                        <a:t> </a:t>
                      </a: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50450" marR="50450" marT="0" marB="0">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tcPr>
                </a:tc>
                <a:tc gridSpan="2">
                  <a:txBody>
                    <a:bodyPr/>
                    <a:lstStyle/>
                    <a:p>
                      <a:pPr algn="just">
                        <a:lnSpc>
                          <a:spcPct val="115000"/>
                        </a:lnSpc>
                        <a:spcAft>
                          <a:spcPts val="0"/>
                        </a:spcAft>
                        <a:tabLst>
                          <a:tab pos="57150" algn="l"/>
                        </a:tabLst>
                      </a:pPr>
                      <a:r>
                        <a:rPr lang="de-DE" sz="2000" dirty="0">
                          <a:effectLst/>
                          <a:latin typeface="Times New Roman" panose="02020603050405020304" pitchFamily="18" charset="0"/>
                          <a:cs typeface="Times New Roman" panose="02020603050405020304" pitchFamily="18" charset="0"/>
                        </a:rPr>
                        <a:t> </a:t>
                      </a: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50450" marR="50450" marT="0" marB="0">
                    <a:lnL w="28575" cap="flat" cmpd="sng" algn="ctr">
                      <a:solidFill>
                        <a:srgbClr val="00B050"/>
                      </a:solidFill>
                      <a:prstDash val="solid"/>
                      <a:round/>
                      <a:headEnd type="none" w="med" len="med"/>
                      <a:tailEnd type="none" w="med" len="med"/>
                    </a:lnL>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tcPr>
                </a:tc>
                <a:tc hMerge="1">
                  <a:txBody>
                    <a:bodyPr/>
                    <a:lstStyle/>
                    <a:p>
                      <a:endParaRPr lang="vi-VN"/>
                    </a:p>
                  </a:txBody>
                  <a:tcPr/>
                </a:tc>
                <a:extLst>
                  <a:ext uri="{0D108BD9-81ED-4DB2-BD59-A6C34878D82A}">
                    <a16:rowId xmlns:a16="http://schemas.microsoft.com/office/drawing/2014/main" val="1027402322"/>
                  </a:ext>
                </a:extLst>
              </a:tr>
              <a:tr h="867676">
                <a:tc>
                  <a:txBody>
                    <a:bodyPr/>
                    <a:lstStyle/>
                    <a:p>
                      <a:pPr algn="just">
                        <a:lnSpc>
                          <a:spcPct val="115000"/>
                        </a:lnSpc>
                        <a:spcAft>
                          <a:spcPts val="0"/>
                        </a:spcAft>
                        <a:tabLst>
                          <a:tab pos="57150" algn="l"/>
                        </a:tabLst>
                      </a:pPr>
                      <a:r>
                        <a:rPr lang="de-DE" sz="2000" dirty="0">
                          <a:effectLst/>
                          <a:latin typeface="Times New Roman" panose="02020603050405020304" pitchFamily="18" charset="0"/>
                          <a:cs typeface="Times New Roman" panose="02020603050405020304" pitchFamily="18" charset="0"/>
                        </a:rPr>
                        <a:t>Hình ảnh, tâm</a:t>
                      </a:r>
                      <a:r>
                        <a:rPr lang="vi-VN" sz="2000" dirty="0">
                          <a:effectLst/>
                          <a:latin typeface="Times New Roman" panose="02020603050405020304" pitchFamily="18" charset="0"/>
                          <a:cs typeface="Times New Roman" panose="02020603050405020304" pitchFamily="18" charset="0"/>
                        </a:rPr>
                        <a:t> trạng của ông đồ trước thái độ tình cảm của mọi người</a:t>
                      </a:r>
                      <a:r>
                        <a:rPr lang="de-DE" sz="2000" dirty="0">
                          <a:effectLst/>
                          <a:latin typeface="Times New Roman" panose="02020603050405020304" pitchFamily="18" charset="0"/>
                          <a:cs typeface="Times New Roman" panose="02020603050405020304" pitchFamily="18" charset="0"/>
                        </a:rPr>
                        <a:t>.</a:t>
                      </a: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50450" marR="50450" marT="0" marB="0">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tcPr>
                </a:tc>
                <a:tc>
                  <a:txBody>
                    <a:bodyPr/>
                    <a:lstStyle/>
                    <a:p>
                      <a:pPr algn="just">
                        <a:lnSpc>
                          <a:spcPct val="115000"/>
                        </a:lnSpc>
                        <a:spcAft>
                          <a:spcPts val="0"/>
                        </a:spcAft>
                        <a:tabLst>
                          <a:tab pos="57150" algn="l"/>
                        </a:tabLst>
                      </a:pPr>
                      <a:r>
                        <a:rPr lang="de-DE" sz="2000" dirty="0">
                          <a:effectLst/>
                          <a:latin typeface="Times New Roman" panose="02020603050405020304" pitchFamily="18" charset="0"/>
                          <a:cs typeface="Times New Roman" panose="02020603050405020304" pitchFamily="18" charset="0"/>
                        </a:rPr>
                        <a:t> </a:t>
                      </a: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50450" marR="50450" marT="0" marB="0">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tcPr>
                </a:tc>
                <a:tc gridSpan="2">
                  <a:txBody>
                    <a:bodyPr/>
                    <a:lstStyle/>
                    <a:p>
                      <a:pPr algn="just">
                        <a:lnSpc>
                          <a:spcPct val="115000"/>
                        </a:lnSpc>
                        <a:spcAft>
                          <a:spcPts val="0"/>
                        </a:spcAft>
                        <a:tabLst>
                          <a:tab pos="1386840" algn="l"/>
                        </a:tabLst>
                      </a:pPr>
                      <a:r>
                        <a:rPr lang="de-DE" sz="2000" dirty="0">
                          <a:effectLst/>
                          <a:latin typeface="Times New Roman" panose="02020603050405020304" pitchFamily="18" charset="0"/>
                          <a:cs typeface="Times New Roman" panose="02020603050405020304" pitchFamily="18" charset="0"/>
                        </a:rPr>
                        <a:t> </a:t>
                      </a: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50450" marR="50450" marT="0" marB="0">
                    <a:lnL w="28575" cap="flat" cmpd="sng" algn="ctr">
                      <a:solidFill>
                        <a:srgbClr val="00B050"/>
                      </a:solidFill>
                      <a:prstDash val="solid"/>
                      <a:round/>
                      <a:headEnd type="none" w="med" len="med"/>
                      <a:tailEnd type="none" w="med" len="med"/>
                    </a:lnL>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tcPr>
                </a:tc>
                <a:tc hMerge="1">
                  <a:txBody>
                    <a:bodyPr/>
                    <a:lstStyle/>
                    <a:p>
                      <a:endParaRPr lang="vi-VN"/>
                    </a:p>
                  </a:txBody>
                  <a:tcPr/>
                </a:tc>
                <a:extLst>
                  <a:ext uri="{0D108BD9-81ED-4DB2-BD59-A6C34878D82A}">
                    <a16:rowId xmlns:a16="http://schemas.microsoft.com/office/drawing/2014/main" val="3522717262"/>
                  </a:ext>
                </a:extLst>
              </a:tr>
              <a:tr h="867676">
                <a:tc>
                  <a:txBody>
                    <a:bodyPr/>
                    <a:lstStyle/>
                    <a:p>
                      <a:pPr algn="just">
                        <a:lnSpc>
                          <a:spcPct val="115000"/>
                        </a:lnSpc>
                        <a:spcAft>
                          <a:spcPts val="0"/>
                        </a:spcAft>
                        <a:tabLst>
                          <a:tab pos="57150" algn="l"/>
                        </a:tabLst>
                      </a:pPr>
                      <a:r>
                        <a:rPr lang="vi-VN" sz="2000" dirty="0">
                          <a:effectLst/>
                          <a:latin typeface="Times New Roman" panose="02020603050405020304" pitchFamily="18" charset="0"/>
                          <a:cs typeface="Times New Roman" panose="02020603050405020304" pitchFamily="18" charset="0"/>
                        </a:rPr>
                        <a:t>Biện pháp nghệ thuật đặc sắc được tác giả sử dụng để miêu tả ông đồ</a:t>
                      </a:r>
                      <a:r>
                        <a:rPr lang="de-DE" sz="2000" dirty="0">
                          <a:effectLst/>
                          <a:latin typeface="Times New Roman" panose="02020603050405020304" pitchFamily="18" charset="0"/>
                          <a:cs typeface="Times New Roman" panose="02020603050405020304" pitchFamily="18" charset="0"/>
                        </a:rPr>
                        <a:t>.</a:t>
                      </a: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50450" marR="50450" marT="0" marB="0">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tcPr>
                </a:tc>
                <a:tc>
                  <a:txBody>
                    <a:bodyPr/>
                    <a:lstStyle/>
                    <a:p>
                      <a:pPr algn="just">
                        <a:lnSpc>
                          <a:spcPct val="115000"/>
                        </a:lnSpc>
                        <a:spcAft>
                          <a:spcPts val="0"/>
                        </a:spcAft>
                        <a:tabLst>
                          <a:tab pos="57150" algn="l"/>
                        </a:tabLst>
                      </a:pPr>
                      <a:r>
                        <a:rPr lang="de-DE" sz="2000" dirty="0">
                          <a:effectLst/>
                          <a:latin typeface="Times New Roman" panose="02020603050405020304" pitchFamily="18" charset="0"/>
                          <a:cs typeface="Times New Roman" panose="02020603050405020304" pitchFamily="18" charset="0"/>
                        </a:rPr>
                        <a:t> </a:t>
                      </a: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50450" marR="50450" marT="0" marB="0">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tcPr>
                </a:tc>
                <a:tc gridSpan="2">
                  <a:txBody>
                    <a:bodyPr/>
                    <a:lstStyle/>
                    <a:p>
                      <a:pPr algn="just">
                        <a:lnSpc>
                          <a:spcPct val="115000"/>
                        </a:lnSpc>
                        <a:spcAft>
                          <a:spcPts val="0"/>
                        </a:spcAft>
                        <a:tabLst>
                          <a:tab pos="57150" algn="l"/>
                        </a:tabLst>
                      </a:pPr>
                      <a:r>
                        <a:rPr lang="de-DE" sz="2000">
                          <a:effectLst/>
                          <a:latin typeface="Times New Roman" panose="02020603050405020304" pitchFamily="18" charset="0"/>
                          <a:cs typeface="Times New Roman" panose="02020603050405020304" pitchFamily="18" charset="0"/>
                        </a:rPr>
                        <a:t> </a:t>
                      </a:r>
                      <a:endParaRPr lang="vi-VN" sz="2000">
                        <a:effectLst/>
                        <a:latin typeface="Times New Roman" panose="02020603050405020304" pitchFamily="18" charset="0"/>
                        <a:ea typeface="Arial" panose="020B0604020202020204" pitchFamily="34" charset="0"/>
                        <a:cs typeface="Times New Roman" panose="02020603050405020304" pitchFamily="18" charset="0"/>
                      </a:endParaRPr>
                    </a:p>
                  </a:txBody>
                  <a:tcPr marL="50450" marR="50450" marT="0" marB="0">
                    <a:lnL w="28575" cap="flat" cmpd="sng" algn="ctr">
                      <a:solidFill>
                        <a:srgbClr val="00B050"/>
                      </a:solidFill>
                      <a:prstDash val="solid"/>
                      <a:round/>
                      <a:headEnd type="none" w="med" len="med"/>
                      <a:tailEnd type="none" w="med" len="med"/>
                    </a:lnL>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tcPr>
                </a:tc>
                <a:tc hMerge="1">
                  <a:txBody>
                    <a:bodyPr/>
                    <a:lstStyle/>
                    <a:p>
                      <a:endParaRPr lang="vi-VN"/>
                    </a:p>
                  </a:txBody>
                  <a:tcPr/>
                </a:tc>
                <a:extLst>
                  <a:ext uri="{0D108BD9-81ED-4DB2-BD59-A6C34878D82A}">
                    <a16:rowId xmlns:a16="http://schemas.microsoft.com/office/drawing/2014/main" val="1160354349"/>
                  </a:ext>
                </a:extLst>
              </a:tr>
              <a:tr h="433838">
                <a:tc>
                  <a:txBody>
                    <a:bodyPr/>
                    <a:lstStyle/>
                    <a:p>
                      <a:pPr algn="just">
                        <a:lnSpc>
                          <a:spcPct val="115000"/>
                        </a:lnSpc>
                        <a:spcAft>
                          <a:spcPts val="0"/>
                        </a:spcAft>
                        <a:tabLst>
                          <a:tab pos="57150" algn="l"/>
                        </a:tabLst>
                      </a:pPr>
                      <a:r>
                        <a:rPr lang="de-DE" sz="2000" dirty="0">
                          <a:effectLst/>
                          <a:latin typeface="Times New Roman" panose="02020603050405020304" pitchFamily="18" charset="0"/>
                          <a:cs typeface="Times New Roman" panose="02020603050405020304" pitchFamily="18" charset="0"/>
                        </a:rPr>
                        <a:t>Tình</a:t>
                      </a:r>
                      <a:r>
                        <a:rPr lang="vi-VN" sz="2000" dirty="0">
                          <a:effectLst/>
                          <a:latin typeface="Times New Roman" panose="02020603050405020304" pitchFamily="18" charset="0"/>
                          <a:cs typeface="Times New Roman" panose="02020603050405020304" pitchFamily="18" charset="0"/>
                        </a:rPr>
                        <a:t> cảm của tác giả  dành cho ông đồ</a:t>
                      </a:r>
                      <a:r>
                        <a:rPr lang="de-DE" sz="2000" dirty="0">
                          <a:effectLst/>
                          <a:latin typeface="Times New Roman" panose="02020603050405020304" pitchFamily="18" charset="0"/>
                          <a:cs typeface="Times New Roman" panose="02020603050405020304" pitchFamily="18" charset="0"/>
                        </a:rPr>
                        <a:t>.</a:t>
                      </a: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50450" marR="50450" marT="0" marB="0">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tcPr>
                </a:tc>
                <a:tc gridSpan="2">
                  <a:txBody>
                    <a:bodyPr/>
                    <a:lstStyle/>
                    <a:p>
                      <a:pPr algn="just">
                        <a:lnSpc>
                          <a:spcPct val="115000"/>
                        </a:lnSpc>
                        <a:spcAft>
                          <a:spcPts val="0"/>
                        </a:spcAft>
                        <a:tabLst>
                          <a:tab pos="57150" algn="l"/>
                        </a:tabLst>
                      </a:pPr>
                      <a:r>
                        <a:rPr lang="de-DE" sz="2000" dirty="0">
                          <a:effectLst/>
                          <a:latin typeface="Times New Roman" panose="02020603050405020304" pitchFamily="18" charset="0"/>
                          <a:cs typeface="Times New Roman" panose="02020603050405020304" pitchFamily="18" charset="0"/>
                        </a:rPr>
                        <a:t> </a:t>
                      </a: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50450" marR="50450" marT="0" marB="0">
                    <a:lnL w="28575" cap="flat" cmpd="sng" algn="ctr">
                      <a:solidFill>
                        <a:srgbClr val="00B050"/>
                      </a:solidFill>
                      <a:prstDash val="solid"/>
                      <a:round/>
                      <a:headEnd type="none" w="med" len="med"/>
                      <a:tailEnd type="none" w="med" len="med"/>
                    </a:lnL>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tcPr>
                </a:tc>
                <a:tc hMerge="1">
                  <a:txBody>
                    <a:bodyPr/>
                    <a:lstStyle/>
                    <a:p>
                      <a:endParaRPr lang="vi-VN"/>
                    </a:p>
                  </a:txBody>
                  <a:tcPr/>
                </a:tc>
                <a:tc>
                  <a:txBody>
                    <a:bodyPr/>
                    <a:lstStyle/>
                    <a:p>
                      <a:pPr>
                        <a:lnSpc>
                          <a:spcPct val="115000"/>
                        </a:lnSpc>
                        <a:spcAft>
                          <a:spcPts val="1000"/>
                        </a:spcAft>
                      </a:pPr>
                      <a:r>
                        <a:rPr lang="vi-VN" sz="2000" dirty="0">
                          <a:effectLst/>
                          <a:latin typeface="Times New Roman" panose="02020603050405020304" pitchFamily="18" charset="0"/>
                          <a:cs typeface="Times New Roman" panose="02020603050405020304" pitchFamily="18" charset="0"/>
                        </a:rPr>
                        <a:t> </a:t>
                      </a: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805714957"/>
                  </a:ext>
                </a:extLst>
              </a:tr>
              <a:tr h="433838">
                <a:tc>
                  <a:txBody>
                    <a:bodyPr/>
                    <a:lstStyle/>
                    <a:p>
                      <a:pPr algn="just">
                        <a:lnSpc>
                          <a:spcPct val="115000"/>
                        </a:lnSpc>
                        <a:spcAft>
                          <a:spcPts val="0"/>
                        </a:spcAft>
                        <a:tabLst>
                          <a:tab pos="57150" algn="l"/>
                        </a:tabLst>
                      </a:pPr>
                      <a:r>
                        <a:rPr lang="de-DE" sz="2000" dirty="0">
                          <a:effectLst/>
                          <a:latin typeface="Times New Roman" panose="02020603050405020304" pitchFamily="18" charset="0"/>
                          <a:cs typeface="Times New Roman" panose="02020603050405020304" pitchFamily="18" charset="0"/>
                        </a:rPr>
                        <a:t>Tình cảm, cảm xúc của em đối với ông đồ.</a:t>
                      </a: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50450" marR="50450" marT="0" marB="0">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tcPr>
                </a:tc>
                <a:tc gridSpan="2">
                  <a:txBody>
                    <a:bodyPr/>
                    <a:lstStyle/>
                    <a:p>
                      <a:pPr algn="just">
                        <a:lnSpc>
                          <a:spcPct val="115000"/>
                        </a:lnSpc>
                        <a:spcAft>
                          <a:spcPts val="0"/>
                        </a:spcAft>
                        <a:tabLst>
                          <a:tab pos="57150" algn="l"/>
                        </a:tabLst>
                      </a:pPr>
                      <a:r>
                        <a:rPr lang="de-DE" sz="2000" dirty="0">
                          <a:effectLst/>
                          <a:latin typeface="Times New Roman" panose="02020603050405020304" pitchFamily="18" charset="0"/>
                          <a:cs typeface="Times New Roman" panose="02020603050405020304" pitchFamily="18" charset="0"/>
                        </a:rPr>
                        <a:t> </a:t>
                      </a: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50450" marR="50450" marT="0" marB="0">
                    <a:lnL w="28575" cap="flat" cmpd="sng" algn="ctr">
                      <a:solidFill>
                        <a:srgbClr val="00B050"/>
                      </a:solidFill>
                      <a:prstDash val="solid"/>
                      <a:round/>
                      <a:headEnd type="none" w="med" len="med"/>
                      <a:tailEnd type="none" w="med" len="med"/>
                    </a:lnL>
                    <a:lnT w="28575" cap="flat" cmpd="sng" algn="ctr">
                      <a:solidFill>
                        <a:srgbClr val="00B050"/>
                      </a:solidFill>
                      <a:prstDash val="solid"/>
                      <a:round/>
                      <a:headEnd type="none" w="med" len="med"/>
                      <a:tailEnd type="none" w="med" len="med"/>
                    </a:lnT>
                  </a:tcPr>
                </a:tc>
                <a:tc hMerge="1">
                  <a:txBody>
                    <a:bodyPr/>
                    <a:lstStyle/>
                    <a:p>
                      <a:endParaRPr lang="vi-VN"/>
                    </a:p>
                  </a:txBody>
                  <a:tcPr/>
                </a:tc>
                <a:tc>
                  <a:txBody>
                    <a:bodyPr/>
                    <a:lstStyle/>
                    <a:p>
                      <a:pPr>
                        <a:lnSpc>
                          <a:spcPct val="115000"/>
                        </a:lnSpc>
                        <a:spcAft>
                          <a:spcPts val="1000"/>
                        </a:spcAft>
                      </a:pPr>
                      <a:r>
                        <a:rPr lang="vi-VN" sz="2000" dirty="0">
                          <a:effectLst/>
                          <a:latin typeface="Times New Roman" panose="02020603050405020304" pitchFamily="18" charset="0"/>
                          <a:cs typeface="Times New Roman" panose="02020603050405020304" pitchFamily="18" charset="0"/>
                        </a:rPr>
                        <a:t> </a:t>
                      </a: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49218280"/>
                  </a:ext>
                </a:extLst>
              </a:tr>
            </a:tbl>
          </a:graphicData>
        </a:graphic>
      </p:graphicFrame>
      <p:sp>
        <p:nvSpPr>
          <p:cNvPr id="5" name="Rectangle 1"/>
          <p:cNvSpPr>
            <a:spLocks noChangeArrowheads="1"/>
          </p:cNvSpPr>
          <p:nvPr/>
        </p:nvSpPr>
        <p:spPr bwMode="auto">
          <a:xfrm>
            <a:off x="4775200" y="65580"/>
            <a:ext cx="361141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150" algn="l"/>
              </a:tabLst>
              <a:defRPr>
                <a:solidFill>
                  <a:schemeClr val="tx1"/>
                </a:solidFill>
                <a:latin typeface="Arial" panose="020B0604020202020204" pitchFamily="34" charset="0"/>
              </a:defRPr>
            </a:lvl1pPr>
            <a:lvl2pPr eaLnBrk="0" fontAlgn="base" hangingPunct="0">
              <a:spcBef>
                <a:spcPct val="0"/>
              </a:spcBef>
              <a:spcAft>
                <a:spcPct val="0"/>
              </a:spcAft>
              <a:tabLst>
                <a:tab pos="57150" algn="l"/>
              </a:tabLst>
              <a:defRPr>
                <a:solidFill>
                  <a:schemeClr val="tx1"/>
                </a:solidFill>
                <a:latin typeface="Arial" panose="020B0604020202020204" pitchFamily="34" charset="0"/>
              </a:defRPr>
            </a:lvl2pPr>
            <a:lvl3pPr eaLnBrk="0" fontAlgn="base" hangingPunct="0">
              <a:spcBef>
                <a:spcPct val="0"/>
              </a:spcBef>
              <a:spcAft>
                <a:spcPct val="0"/>
              </a:spcAft>
              <a:tabLst>
                <a:tab pos="57150" algn="l"/>
              </a:tabLst>
              <a:defRPr>
                <a:solidFill>
                  <a:schemeClr val="tx1"/>
                </a:solidFill>
                <a:latin typeface="Arial" panose="020B0604020202020204" pitchFamily="34" charset="0"/>
              </a:defRPr>
            </a:lvl3pPr>
            <a:lvl4pPr eaLnBrk="0" fontAlgn="base" hangingPunct="0">
              <a:spcBef>
                <a:spcPct val="0"/>
              </a:spcBef>
              <a:spcAft>
                <a:spcPct val="0"/>
              </a:spcAft>
              <a:tabLst>
                <a:tab pos="57150" algn="l"/>
              </a:tabLst>
              <a:defRPr>
                <a:solidFill>
                  <a:schemeClr val="tx1"/>
                </a:solidFill>
                <a:latin typeface="Arial" panose="020B0604020202020204" pitchFamily="34" charset="0"/>
              </a:defRPr>
            </a:lvl4pPr>
            <a:lvl5pPr eaLnBrk="0" fontAlgn="base" hangingPunct="0">
              <a:spcBef>
                <a:spcPct val="0"/>
              </a:spcBef>
              <a:spcAft>
                <a:spcPct val="0"/>
              </a:spcAft>
              <a:tabLst>
                <a:tab pos="57150" algn="l"/>
              </a:tabLst>
              <a:defRPr>
                <a:solidFill>
                  <a:schemeClr val="tx1"/>
                </a:solidFill>
                <a:latin typeface="Arial" panose="020B0604020202020204" pitchFamily="34" charset="0"/>
              </a:defRPr>
            </a:lvl5pPr>
            <a:lvl6pPr eaLnBrk="0" fontAlgn="base" hangingPunct="0">
              <a:spcBef>
                <a:spcPct val="0"/>
              </a:spcBef>
              <a:spcAft>
                <a:spcPct val="0"/>
              </a:spcAft>
              <a:tabLst>
                <a:tab pos="57150" algn="l"/>
              </a:tabLst>
              <a:defRPr>
                <a:solidFill>
                  <a:schemeClr val="tx1"/>
                </a:solidFill>
                <a:latin typeface="Arial" panose="020B0604020202020204" pitchFamily="34" charset="0"/>
              </a:defRPr>
            </a:lvl6pPr>
            <a:lvl7pPr eaLnBrk="0" fontAlgn="base" hangingPunct="0">
              <a:spcBef>
                <a:spcPct val="0"/>
              </a:spcBef>
              <a:spcAft>
                <a:spcPct val="0"/>
              </a:spcAft>
              <a:tabLst>
                <a:tab pos="57150" algn="l"/>
              </a:tabLst>
              <a:defRPr>
                <a:solidFill>
                  <a:schemeClr val="tx1"/>
                </a:solidFill>
                <a:latin typeface="Arial" panose="020B0604020202020204" pitchFamily="34" charset="0"/>
              </a:defRPr>
            </a:lvl7pPr>
            <a:lvl8pPr eaLnBrk="0" fontAlgn="base" hangingPunct="0">
              <a:spcBef>
                <a:spcPct val="0"/>
              </a:spcBef>
              <a:spcAft>
                <a:spcPct val="0"/>
              </a:spcAft>
              <a:tabLst>
                <a:tab pos="57150" algn="l"/>
              </a:tabLst>
              <a:defRPr>
                <a:solidFill>
                  <a:schemeClr val="tx1"/>
                </a:solidFill>
                <a:latin typeface="Arial" panose="020B0604020202020204" pitchFamily="34" charset="0"/>
              </a:defRPr>
            </a:lvl8pPr>
            <a:lvl9pPr eaLnBrk="0" fontAlgn="base" hangingPunct="0">
              <a:spcBef>
                <a:spcPct val="0"/>
              </a:spcBef>
              <a:spcAft>
                <a:spcPct val="0"/>
              </a:spcAft>
              <a:tabLst>
                <a:tab pos="5715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57150" algn="l"/>
              </a:tabLst>
            </a:pPr>
            <a:r>
              <a:rPr kumimoji="0" lang="de-DE" altLang="vi-VN" sz="2800" b="1"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3</a:t>
            </a:r>
            <a:endParaRPr kumimoji="0" lang="de-DE" altLang="vi-VN" sz="2800" b="0" i="0" u="none" strike="noStrike" cap="none" normalizeH="0" baseline="0" dirty="0">
              <a:ln>
                <a:noFill/>
              </a:ln>
              <a:solidFill>
                <a:schemeClr val="tx1"/>
              </a:solidFill>
              <a:effectLst/>
            </a:endParaRPr>
          </a:p>
        </p:txBody>
      </p:sp>
      <p:pic>
        <p:nvPicPr>
          <p:cNvPr id="6" name="Picture 21" descr="PlantMix_04">
            <a:extLst>
              <a:ext uri="{FF2B5EF4-FFF2-40B4-BE49-F238E27FC236}">
                <a16:creationId xmlns:a16="http://schemas.microsoft.com/office/drawing/2014/main" id="{6B4BC71F-EBDE-4843-8AE8-743A1CD6E8A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a:off x="7626350" y="53976"/>
            <a:ext cx="4491038" cy="68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900540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AE508C3-92F0-430D-9AD2-4776EB63418D}"/>
              </a:ext>
            </a:extLst>
          </p:cNvPr>
          <p:cNvSpPr txBox="1"/>
          <p:nvPr/>
        </p:nvSpPr>
        <p:spPr>
          <a:xfrm>
            <a:off x="845119" y="1010208"/>
            <a:ext cx="7417139"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de-DE"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3.2.</a:t>
            </a:r>
            <a:r>
              <a:rPr kumimoji="0" lang="en-US"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A3AB9"/>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A3AB9"/>
                </a:solidFill>
                <a:effectLst/>
                <a:uLnTx/>
                <a:uFillTx/>
                <a:latin typeface="Times New Roman" panose="02020603050405020304" pitchFamily="18" charset="0"/>
                <a:ea typeface="Times New Roman" panose="02020603050405020304" pitchFamily="18" charset="0"/>
                <a:cs typeface="+mn-cs"/>
              </a:rPr>
              <a:t>ảnh</a:t>
            </a:r>
            <a:r>
              <a:rPr kumimoji="0" lang="en-US"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A3AB9"/>
                </a:solidFill>
                <a:effectLst/>
                <a:uLnTx/>
                <a:uFillTx/>
                <a:latin typeface="Times New Roman" panose="02020603050405020304" pitchFamily="18" charset="0"/>
                <a:ea typeface="Times New Roman" panose="02020603050405020304" pitchFamily="18" charset="0"/>
                <a:cs typeface="+mn-cs"/>
              </a:rPr>
              <a:t>ông</a:t>
            </a:r>
            <a:r>
              <a:rPr kumimoji="0" lang="en-US"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A3AB9"/>
                </a:solidFill>
                <a:effectLst/>
                <a:uLnTx/>
                <a:uFillTx/>
                <a:latin typeface="Times New Roman" panose="02020603050405020304" pitchFamily="18" charset="0"/>
                <a:ea typeface="Times New Roman" panose="02020603050405020304" pitchFamily="18" charset="0"/>
                <a:cs typeface="+mn-cs"/>
              </a:rPr>
              <a:t>đồ</a:t>
            </a:r>
            <a:r>
              <a:rPr kumimoji="0" lang="en-US"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A3AB9"/>
                </a:solidFill>
                <a:effectLst/>
                <a:uLnTx/>
                <a:uFillTx/>
                <a:latin typeface="Times New Roman" panose="02020603050405020304" pitchFamily="18" charset="0"/>
                <a:ea typeface="Times New Roman" panose="02020603050405020304" pitchFamily="18" charset="0"/>
                <a:cs typeface="+mn-cs"/>
              </a:rPr>
              <a:t>thời</a:t>
            </a:r>
            <a:r>
              <a:rPr kumimoji="0" lang="en-US"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A3AB9"/>
                </a:solidFill>
                <a:effectLst/>
                <a:uLnTx/>
                <a:uFillTx/>
                <a:latin typeface="Times New Roman" panose="02020603050405020304" pitchFamily="18" charset="0"/>
                <a:ea typeface="Times New Roman" panose="02020603050405020304" pitchFamily="18" charset="0"/>
                <a:cs typeface="+mn-cs"/>
              </a:rPr>
              <a:t>vắng</a:t>
            </a:r>
            <a:r>
              <a:rPr kumimoji="0" lang="en-US"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A3AB9"/>
                </a:solidFill>
                <a:effectLst/>
                <a:uLnTx/>
                <a:uFillTx/>
                <a:latin typeface="Times New Roman" panose="02020603050405020304" pitchFamily="18" charset="0"/>
                <a:ea typeface="Times New Roman" panose="02020603050405020304" pitchFamily="18" charset="0"/>
                <a:cs typeface="+mn-cs"/>
              </a:rPr>
              <a:t>khách</a:t>
            </a:r>
            <a:endParaRPr kumimoji="0" lang="en-US" sz="2800" b="0"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endParaRPr>
          </a:p>
        </p:txBody>
      </p:sp>
      <p:sp>
        <p:nvSpPr>
          <p:cNvPr id="28" name="Hộp Văn bản 27">
            <a:extLst>
              <a:ext uri="{FF2B5EF4-FFF2-40B4-BE49-F238E27FC236}">
                <a16:creationId xmlns:a16="http://schemas.microsoft.com/office/drawing/2014/main" id="{E5FB9D8E-E145-602D-AD7C-F4C7E717100D}"/>
              </a:ext>
            </a:extLst>
          </p:cNvPr>
          <p:cNvSpPr txBox="1"/>
          <p:nvPr/>
        </p:nvSpPr>
        <p:spPr>
          <a:xfrm>
            <a:off x="3099344" y="3245164"/>
            <a:ext cx="6850824" cy="1384995"/>
          </a:xfrm>
          <a:prstGeom prst="rect">
            <a:avLst/>
          </a:prstGeom>
          <a:noFill/>
          <a:ln w="38100">
            <a:solidFill>
              <a:srgbClr val="0066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Mỗi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năm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Tết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xuân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đào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rực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nở</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đồ</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góp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mặt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vui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nhộn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nhịp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phố</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phường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6146" name="Picture 48" descr="ongdo2rh9">
            <a:extLst>
              <a:ext uri="{FF2B5EF4-FFF2-40B4-BE49-F238E27FC236}">
                <a16:creationId xmlns:a16="http://schemas.microsoft.com/office/drawing/2014/main" id="{30C749E1-F890-EC88-80B9-2896F3DCD5ED}"/>
              </a:ext>
            </a:extLst>
          </p:cNvPr>
          <p:cNvPicPr>
            <a:picLocks noChangeAspect="1" noChangeArrowheads="1"/>
          </p:cNvPicPr>
          <p:nvPr/>
        </p:nvPicPr>
        <p:blipFill>
          <a:blip r:embed="rId2">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9491581" y="101841"/>
            <a:ext cx="2700419" cy="210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lowchart: Terminator 22">
            <a:extLst>
              <a:ext uri="{FF2B5EF4-FFF2-40B4-BE49-F238E27FC236}">
                <a16:creationId xmlns:a16="http://schemas.microsoft.com/office/drawing/2014/main" id="{FA5A486C-5AD6-B34B-2941-7EDAAC54D3CA}"/>
              </a:ext>
            </a:extLst>
          </p:cNvPr>
          <p:cNvSpPr/>
          <p:nvPr/>
        </p:nvSpPr>
        <p:spPr>
          <a:xfrm>
            <a:off x="514082" y="3121816"/>
            <a:ext cx="2142031" cy="1591698"/>
          </a:xfrm>
          <a:prstGeom prst="flowChartTerminator">
            <a:avLst/>
          </a:prstGeom>
          <a:gradFill>
            <a:gsLst>
              <a:gs pos="94000">
                <a:schemeClr val="accent6">
                  <a:lumMod val="40000"/>
                  <a:lumOff val="60000"/>
                </a:schemeClr>
              </a:gs>
              <a:gs pos="45000">
                <a:srgbClr val="0066FF"/>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Thời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gian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không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gian</a:t>
            </a:r>
            <a:endParaRPr kumimoji="0" lang="en-US" sz="2800" b="0" i="0" u="none" strike="noStrike" kern="1200" cap="none" spc="0" normalizeH="0" baseline="0" noProof="0" dirty="0">
              <a:ln>
                <a:noFill/>
              </a:ln>
              <a:solidFill>
                <a:prstClr val="white"/>
              </a:solidFill>
              <a:effectLst/>
              <a:uLnTx/>
              <a:uFillTx/>
              <a:latin typeface="Calibri Light" panose="020F0302020204030204"/>
              <a:ea typeface="Times New Roman" panose="02020603050405020304" pitchFamily="18" charset="0"/>
              <a:cs typeface="+mn-cs"/>
            </a:endParaRPr>
          </a:p>
        </p:txBody>
      </p:sp>
    </p:spTree>
    <p:extLst>
      <p:ext uri="{BB962C8B-B14F-4D97-AF65-F5344CB8AC3E}">
        <p14:creationId xmlns:p14="http://schemas.microsoft.com/office/powerpoint/2010/main" val="148455723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heel(1)">
                                      <p:cBhvr>
                                        <p:cTn id="1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Hộp Văn bản 27">
            <a:extLst>
              <a:ext uri="{FF2B5EF4-FFF2-40B4-BE49-F238E27FC236}">
                <a16:creationId xmlns:a16="http://schemas.microsoft.com/office/drawing/2014/main" id="{E5FB9D8E-E145-602D-AD7C-F4C7E717100D}"/>
              </a:ext>
            </a:extLst>
          </p:cNvPr>
          <p:cNvSpPr txBox="1"/>
          <p:nvPr/>
        </p:nvSpPr>
        <p:spPr>
          <a:xfrm>
            <a:off x="2835967" y="1580296"/>
            <a:ext cx="6850824" cy="1384995"/>
          </a:xfrm>
          <a:prstGeom prst="rect">
            <a:avLst/>
          </a:prstGeom>
          <a:noFill/>
          <a:ln w="38100">
            <a:solidFill>
              <a:srgbClr val="0066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Theo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gian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mọi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đồ</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mua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chữ</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ít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dần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Mỗi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năm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mỗi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vắng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rồi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vắng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bóng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thuê</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viết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nay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đâu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6146" name="Picture 48" descr="ongdo2rh9">
            <a:extLst>
              <a:ext uri="{FF2B5EF4-FFF2-40B4-BE49-F238E27FC236}">
                <a16:creationId xmlns:a16="http://schemas.microsoft.com/office/drawing/2014/main" id="{30C749E1-F890-EC88-80B9-2896F3DCD5ED}"/>
              </a:ext>
            </a:extLst>
          </p:cNvPr>
          <p:cNvPicPr>
            <a:picLocks noChangeAspect="1" noChangeArrowheads="1"/>
          </p:cNvPicPr>
          <p:nvPr/>
        </p:nvPicPr>
        <p:blipFill>
          <a:blip r:embed="rId2">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9686791" y="416298"/>
            <a:ext cx="2700419" cy="210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lowchart: Terminator 22">
            <a:extLst>
              <a:ext uri="{FF2B5EF4-FFF2-40B4-BE49-F238E27FC236}">
                <a16:creationId xmlns:a16="http://schemas.microsoft.com/office/drawing/2014/main" id="{FA5A486C-5AD6-B34B-2941-7EDAAC54D3CA}"/>
              </a:ext>
            </a:extLst>
          </p:cNvPr>
          <p:cNvSpPr/>
          <p:nvPr/>
        </p:nvSpPr>
        <p:spPr>
          <a:xfrm>
            <a:off x="436564" y="2235665"/>
            <a:ext cx="2142031" cy="1591698"/>
          </a:xfrm>
          <a:prstGeom prst="flowChartTerminator">
            <a:avLst/>
          </a:prstGeom>
          <a:gradFill>
            <a:gsLst>
              <a:gs pos="94000">
                <a:schemeClr val="accent6">
                  <a:lumMod val="40000"/>
                  <a:lumOff val="60000"/>
                </a:schemeClr>
              </a:gs>
              <a:gs pos="45000">
                <a:srgbClr val="0066FF"/>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Thái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độ</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mọi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người</a:t>
            </a:r>
            <a:endParaRPr kumimoji="0" lang="en-US" sz="2800" b="0" i="0" u="none" strike="noStrike" kern="1200" cap="none" spc="0" normalizeH="0" baseline="0" noProof="0" dirty="0">
              <a:ln>
                <a:noFill/>
              </a:ln>
              <a:solidFill>
                <a:prstClr val="white"/>
              </a:solidFill>
              <a:effectLst/>
              <a:uLnTx/>
              <a:uFillTx/>
              <a:latin typeface="Calibri Light" panose="020F0302020204030204"/>
              <a:ea typeface="Times New Roman" panose="02020603050405020304" pitchFamily="18" charset="0"/>
              <a:cs typeface="+mn-cs"/>
            </a:endParaRPr>
          </a:p>
        </p:txBody>
      </p:sp>
      <p:sp>
        <p:nvSpPr>
          <p:cNvPr id="11" name="Hộp Văn bản 10">
            <a:extLst>
              <a:ext uri="{FF2B5EF4-FFF2-40B4-BE49-F238E27FC236}">
                <a16:creationId xmlns:a16="http://schemas.microsoft.com/office/drawing/2014/main" id="{09996D96-8C0B-9746-8F92-CFECFB98FD9E}"/>
              </a:ext>
            </a:extLst>
          </p:cNvPr>
          <p:cNvSpPr txBox="1"/>
          <p:nvPr/>
        </p:nvSpPr>
        <p:spPr>
          <a:xfrm>
            <a:off x="2807227" y="3331022"/>
            <a:ext cx="6850824" cy="954107"/>
          </a:xfrm>
          <a:prstGeom prst="rect">
            <a:avLst/>
          </a:prstGeom>
          <a:noFill/>
          <a:ln w="38100">
            <a:solidFill>
              <a:srgbClr val="0066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ai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chú</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ý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mặt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đồ</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“Qua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đường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ai hay”.</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Hộp Văn bản 11">
            <a:extLst>
              <a:ext uri="{FF2B5EF4-FFF2-40B4-BE49-F238E27FC236}">
                <a16:creationId xmlns:a16="http://schemas.microsoft.com/office/drawing/2014/main" id="{54E8AA72-96D5-0B31-1205-042C9BD83FAA}"/>
              </a:ext>
            </a:extLst>
          </p:cNvPr>
          <p:cNvSpPr txBox="1"/>
          <p:nvPr/>
        </p:nvSpPr>
        <p:spPr>
          <a:xfrm>
            <a:off x="578737" y="4742895"/>
            <a:ext cx="11307804"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vi-VN"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=&gt;</a:t>
            </a:r>
            <a:r>
              <a:rPr kumimoji="0" lang="en-US" sz="2800" b="0" i="0" u="none" strike="noStrike" kern="1200" cap="none" spc="0" normalizeH="0" baseline="0" noProof="0" dirty="0">
                <a:ln>
                  <a:noFill/>
                </a:ln>
                <a:solidFill>
                  <a:srgbClr val="0000FF"/>
                </a:solidFill>
                <a:effectLst/>
                <a:uLnTx/>
                <a:uFillTx/>
                <a:latin typeface="Calibri Light" panose="020F0302020204030204"/>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thay</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đổi</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thái</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mọi</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ông</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đồ</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nền</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hóa</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bị</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lụi</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tàn</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bị</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đổi</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thay</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trị</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nét</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đẹp</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hóa</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thời</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nay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còn</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nữa</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7AE508C3-92F0-430D-9AD2-4776EB63418D}"/>
              </a:ext>
            </a:extLst>
          </p:cNvPr>
          <p:cNvSpPr txBox="1"/>
          <p:nvPr/>
        </p:nvSpPr>
        <p:spPr>
          <a:xfrm>
            <a:off x="230902" y="154688"/>
            <a:ext cx="7417139"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de-DE"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3.2.</a:t>
            </a:r>
            <a:r>
              <a:rPr kumimoji="0" lang="en-US"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A3AB9"/>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A3AB9"/>
                </a:solidFill>
                <a:effectLst/>
                <a:uLnTx/>
                <a:uFillTx/>
                <a:latin typeface="Times New Roman" panose="02020603050405020304" pitchFamily="18" charset="0"/>
                <a:ea typeface="Times New Roman" panose="02020603050405020304" pitchFamily="18" charset="0"/>
                <a:cs typeface="+mn-cs"/>
              </a:rPr>
              <a:t>ảnh</a:t>
            </a:r>
            <a:r>
              <a:rPr kumimoji="0" lang="en-US"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A3AB9"/>
                </a:solidFill>
                <a:effectLst/>
                <a:uLnTx/>
                <a:uFillTx/>
                <a:latin typeface="Times New Roman" panose="02020603050405020304" pitchFamily="18" charset="0"/>
                <a:ea typeface="Times New Roman" panose="02020603050405020304" pitchFamily="18" charset="0"/>
                <a:cs typeface="+mn-cs"/>
              </a:rPr>
              <a:t>ông</a:t>
            </a:r>
            <a:r>
              <a:rPr kumimoji="0" lang="en-US"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A3AB9"/>
                </a:solidFill>
                <a:effectLst/>
                <a:uLnTx/>
                <a:uFillTx/>
                <a:latin typeface="Times New Roman" panose="02020603050405020304" pitchFamily="18" charset="0"/>
                <a:ea typeface="Times New Roman" panose="02020603050405020304" pitchFamily="18" charset="0"/>
                <a:cs typeface="+mn-cs"/>
              </a:rPr>
              <a:t>đồ</a:t>
            </a:r>
            <a:r>
              <a:rPr kumimoji="0" lang="en-US"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A3AB9"/>
                </a:solidFill>
                <a:effectLst/>
                <a:uLnTx/>
                <a:uFillTx/>
                <a:latin typeface="Times New Roman" panose="02020603050405020304" pitchFamily="18" charset="0"/>
                <a:ea typeface="Times New Roman" panose="02020603050405020304" pitchFamily="18" charset="0"/>
                <a:cs typeface="+mn-cs"/>
              </a:rPr>
              <a:t>thời</a:t>
            </a:r>
            <a:r>
              <a:rPr kumimoji="0" lang="en-US"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A3AB9"/>
                </a:solidFill>
                <a:effectLst/>
                <a:uLnTx/>
                <a:uFillTx/>
                <a:latin typeface="Times New Roman" panose="02020603050405020304" pitchFamily="18" charset="0"/>
                <a:ea typeface="Times New Roman" panose="02020603050405020304" pitchFamily="18" charset="0"/>
                <a:cs typeface="+mn-cs"/>
              </a:rPr>
              <a:t>vắng</a:t>
            </a:r>
            <a:r>
              <a:rPr kumimoji="0" lang="en-US"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A3AB9"/>
                </a:solidFill>
                <a:effectLst/>
                <a:uLnTx/>
                <a:uFillTx/>
                <a:latin typeface="Times New Roman" panose="02020603050405020304" pitchFamily="18" charset="0"/>
                <a:ea typeface="Times New Roman" panose="02020603050405020304" pitchFamily="18" charset="0"/>
                <a:cs typeface="+mn-cs"/>
              </a:rPr>
              <a:t>khách</a:t>
            </a:r>
            <a:endParaRPr kumimoji="0" lang="en-US" sz="2800" b="0"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99766663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heel(1)">
                                      <p:cBhvr>
                                        <p:cTn id="12" dur="20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5" grpId="0" animBg="1"/>
      <p:bldP spid="11"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6">
            <a:extLst>
              <a:ext uri="{FF2B5EF4-FFF2-40B4-BE49-F238E27FC236}">
                <a16:creationId xmlns:a16="http://schemas.microsoft.com/office/drawing/2014/main" id="{FA5F1C99-05B8-4B9D-A5A2-2552CC0BD4D1}"/>
              </a:ext>
            </a:extLst>
          </p:cNvPr>
          <p:cNvSpPr txBox="1">
            <a:spLocks noChangeArrowheads="1"/>
          </p:cNvSpPr>
          <p:nvPr/>
        </p:nvSpPr>
        <p:spPr bwMode="auto">
          <a:xfrm>
            <a:off x="3015988" y="355716"/>
            <a:ext cx="58419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5D9E7E"/>
                </a:solidFill>
                <a:effectLst/>
                <a:uLnTx/>
                <a:uFillTx/>
                <a:latin typeface="Calibri" panose="020F0502020204030204" pitchFamily="34" charset="0"/>
                <a:ea typeface="微软雅黑" panose="020B0503020204020204" pitchFamily="34" charset="-122"/>
                <a:cs typeface="+mn-cs"/>
              </a:rPr>
              <a:t>TỤC CHƠI CÂU ĐỐI NGÀY TẾT</a:t>
            </a:r>
          </a:p>
        </p:txBody>
      </p:sp>
      <p:pic>
        <p:nvPicPr>
          <p:cNvPr id="2" name="Ý nghĩa tục chơi câu đối ngày Tết">
            <a:hlinkClick r:id="" action="ppaction://media"/>
            <a:extLst>
              <a:ext uri="{FF2B5EF4-FFF2-40B4-BE49-F238E27FC236}">
                <a16:creationId xmlns:a16="http://schemas.microsoft.com/office/drawing/2014/main" id="{6692EEDA-04AC-423C-9DB5-8CE06315D534}"/>
              </a:ext>
            </a:extLst>
          </p:cNvPr>
          <p:cNvPicPr>
            <a:picLocks noChangeAspect="1"/>
          </p:cNvPicPr>
          <p:nvPr>
            <a:videoFile r:link="rId1"/>
            <p:extLst>
              <p:ext uri="{DAA4B4D4-6D71-4841-9C94-3DE7FCFB9230}">
                <p14:media xmlns:p14="http://schemas.microsoft.com/office/powerpoint/2010/main" r:embed="rId2">
                  <p14:trim end="4328.125"/>
                </p14:media>
              </p:ext>
            </p:extLst>
          </p:nvPr>
        </p:nvPicPr>
        <p:blipFill>
          <a:blip r:embed="rId4"/>
          <a:stretch>
            <a:fillRect/>
          </a:stretch>
        </p:blipFill>
        <p:spPr>
          <a:xfrm>
            <a:off x="1305959" y="1143000"/>
            <a:ext cx="9194230" cy="5171754"/>
          </a:xfrm>
          <a:prstGeom prst="rect">
            <a:avLst/>
          </a:prstGeom>
        </p:spPr>
      </p:pic>
    </p:spTree>
    <p:extLst>
      <p:ext uri="{BB962C8B-B14F-4D97-AF65-F5344CB8AC3E}">
        <p14:creationId xmlns:p14="http://schemas.microsoft.com/office/powerpoint/2010/main" val="3984884683"/>
      </p:ext>
    </p:extLst>
  </p:cSld>
  <p:clrMapOvr>
    <a:masterClrMapping/>
  </p:clrMapOvr>
  <p:transition spd="slow" advTm="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9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Hộp Văn bản 27">
            <a:extLst>
              <a:ext uri="{FF2B5EF4-FFF2-40B4-BE49-F238E27FC236}">
                <a16:creationId xmlns:a16="http://schemas.microsoft.com/office/drawing/2014/main" id="{E5FB9D8E-E145-602D-AD7C-F4C7E717100D}"/>
              </a:ext>
            </a:extLst>
          </p:cNvPr>
          <p:cNvSpPr txBox="1"/>
          <p:nvPr/>
        </p:nvSpPr>
        <p:spPr>
          <a:xfrm>
            <a:off x="3110230" y="2242559"/>
            <a:ext cx="7417138" cy="1384995"/>
          </a:xfrm>
          <a:prstGeom prst="rect">
            <a:avLst/>
          </a:prstGeom>
          <a:noFill/>
          <a:ln w="38100">
            <a:solidFill>
              <a:srgbClr val="0066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đồ</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trở</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thành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nghệ</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sĩ</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mất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chúng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niềm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vui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viết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chữ</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giúp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ích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mọi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còn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ngồi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buồn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nỗi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sầu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tủi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6146" name="Picture 48" descr="ongdo2rh9">
            <a:extLst>
              <a:ext uri="{FF2B5EF4-FFF2-40B4-BE49-F238E27FC236}">
                <a16:creationId xmlns:a16="http://schemas.microsoft.com/office/drawing/2014/main" id="{30C749E1-F890-EC88-80B9-2896F3DCD5ED}"/>
              </a:ext>
            </a:extLst>
          </p:cNvPr>
          <p:cNvPicPr>
            <a:picLocks noChangeAspect="1" noChangeArrowheads="1"/>
          </p:cNvPicPr>
          <p:nvPr/>
        </p:nvPicPr>
        <p:blipFill>
          <a:blip r:embed="rId2">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9491581" y="101841"/>
            <a:ext cx="2700419" cy="210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lowchart: Terminator 22">
            <a:extLst>
              <a:ext uri="{FF2B5EF4-FFF2-40B4-BE49-F238E27FC236}">
                <a16:creationId xmlns:a16="http://schemas.microsoft.com/office/drawing/2014/main" id="{FA5A486C-5AD6-B34B-2941-7EDAAC54D3CA}"/>
              </a:ext>
            </a:extLst>
          </p:cNvPr>
          <p:cNvSpPr/>
          <p:nvPr/>
        </p:nvSpPr>
        <p:spPr>
          <a:xfrm>
            <a:off x="612054" y="2935056"/>
            <a:ext cx="2142031" cy="1591698"/>
          </a:xfrm>
          <a:prstGeom prst="flowChartTerminator">
            <a:avLst/>
          </a:prstGeom>
          <a:gradFill>
            <a:gsLst>
              <a:gs pos="94000">
                <a:schemeClr val="accent6">
                  <a:lumMod val="40000"/>
                  <a:lumOff val="60000"/>
                </a:schemeClr>
              </a:gs>
              <a:gs pos="45000">
                <a:srgbClr val="0066FF"/>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ảnh</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ông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đồ</a:t>
            </a:r>
            <a:endParaRPr kumimoji="0" lang="en-US" sz="2800" b="0" i="0" u="none" strike="noStrike" kern="1200" cap="none" spc="0" normalizeH="0" baseline="0" noProof="0" dirty="0">
              <a:ln>
                <a:noFill/>
              </a:ln>
              <a:solidFill>
                <a:prstClr val="white"/>
              </a:solidFill>
              <a:effectLst/>
              <a:uLnTx/>
              <a:uFillTx/>
              <a:latin typeface="Calibri Light" panose="020F0302020204030204"/>
              <a:ea typeface="Times New Roman" panose="02020603050405020304" pitchFamily="18" charset="0"/>
              <a:cs typeface="+mn-cs"/>
            </a:endParaRPr>
          </a:p>
        </p:txBody>
      </p:sp>
      <p:sp>
        <p:nvSpPr>
          <p:cNvPr id="11" name="Hộp Văn bản 10">
            <a:extLst>
              <a:ext uri="{FF2B5EF4-FFF2-40B4-BE49-F238E27FC236}">
                <a16:creationId xmlns:a16="http://schemas.microsoft.com/office/drawing/2014/main" id="{09996D96-8C0B-9746-8F92-CFECFB98FD9E}"/>
              </a:ext>
            </a:extLst>
          </p:cNvPr>
          <p:cNvSpPr txBox="1"/>
          <p:nvPr/>
        </p:nvSpPr>
        <p:spPr>
          <a:xfrm>
            <a:off x="3110231" y="4139696"/>
            <a:ext cx="7417137" cy="954107"/>
          </a:xfrm>
          <a:prstGeom prst="rect">
            <a:avLst/>
          </a:prstGeom>
          <a:noFill/>
          <a:ln w="38100">
            <a:solidFill>
              <a:srgbClr val="0066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Nỗi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buồn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sầu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như</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thấm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sâu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phản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chiếu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giấy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nghiên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mực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4" name="Hộp Văn bản 13">
            <a:extLst>
              <a:ext uri="{FF2B5EF4-FFF2-40B4-BE49-F238E27FC236}">
                <a16:creationId xmlns:a16="http://schemas.microsoft.com/office/drawing/2014/main" id="{E7DEAA70-51FC-37F6-FFEE-6EB5F5F84DB7}"/>
              </a:ext>
            </a:extLst>
          </p:cNvPr>
          <p:cNvSpPr txBox="1"/>
          <p:nvPr/>
        </p:nvSpPr>
        <p:spPr>
          <a:xfrm>
            <a:off x="845119" y="5617112"/>
            <a:ext cx="10958954" cy="523220"/>
          </a:xfrm>
          <a:prstGeom prst="rect">
            <a:avLst/>
          </a:prstGeom>
          <a:noFill/>
          <a:ln w="38100">
            <a:solidFill>
              <a:srgbClr val="0066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Dù</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mọi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còn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mến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mua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chữ</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đồ</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vẫn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ngồi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đấy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7AE508C3-92F0-430D-9AD2-4776EB63418D}"/>
              </a:ext>
            </a:extLst>
          </p:cNvPr>
          <p:cNvSpPr txBox="1"/>
          <p:nvPr/>
        </p:nvSpPr>
        <p:spPr>
          <a:xfrm>
            <a:off x="230902" y="154688"/>
            <a:ext cx="7417139"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de-DE"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3.2.</a:t>
            </a:r>
            <a:r>
              <a:rPr kumimoji="0" lang="en-US"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A3AB9"/>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A3AB9"/>
                </a:solidFill>
                <a:effectLst/>
                <a:uLnTx/>
                <a:uFillTx/>
                <a:latin typeface="Times New Roman" panose="02020603050405020304" pitchFamily="18" charset="0"/>
                <a:ea typeface="Times New Roman" panose="02020603050405020304" pitchFamily="18" charset="0"/>
                <a:cs typeface="+mn-cs"/>
              </a:rPr>
              <a:t>ảnh</a:t>
            </a:r>
            <a:r>
              <a:rPr kumimoji="0" lang="en-US"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A3AB9"/>
                </a:solidFill>
                <a:effectLst/>
                <a:uLnTx/>
                <a:uFillTx/>
                <a:latin typeface="Times New Roman" panose="02020603050405020304" pitchFamily="18" charset="0"/>
                <a:ea typeface="Times New Roman" panose="02020603050405020304" pitchFamily="18" charset="0"/>
                <a:cs typeface="+mn-cs"/>
              </a:rPr>
              <a:t>ông</a:t>
            </a:r>
            <a:r>
              <a:rPr kumimoji="0" lang="en-US"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A3AB9"/>
                </a:solidFill>
                <a:effectLst/>
                <a:uLnTx/>
                <a:uFillTx/>
                <a:latin typeface="Times New Roman" panose="02020603050405020304" pitchFamily="18" charset="0"/>
                <a:ea typeface="Times New Roman" panose="02020603050405020304" pitchFamily="18" charset="0"/>
                <a:cs typeface="+mn-cs"/>
              </a:rPr>
              <a:t>đồ</a:t>
            </a:r>
            <a:r>
              <a:rPr kumimoji="0" lang="en-US"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A3AB9"/>
                </a:solidFill>
                <a:effectLst/>
                <a:uLnTx/>
                <a:uFillTx/>
                <a:latin typeface="Times New Roman" panose="02020603050405020304" pitchFamily="18" charset="0"/>
                <a:ea typeface="Times New Roman" panose="02020603050405020304" pitchFamily="18" charset="0"/>
                <a:cs typeface="+mn-cs"/>
              </a:rPr>
              <a:t>thời</a:t>
            </a:r>
            <a:r>
              <a:rPr kumimoji="0" lang="en-US"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A3AB9"/>
                </a:solidFill>
                <a:effectLst/>
                <a:uLnTx/>
                <a:uFillTx/>
                <a:latin typeface="Times New Roman" panose="02020603050405020304" pitchFamily="18" charset="0"/>
                <a:ea typeface="Times New Roman" panose="02020603050405020304" pitchFamily="18" charset="0"/>
                <a:cs typeface="+mn-cs"/>
              </a:rPr>
              <a:t>vắng</a:t>
            </a:r>
            <a:r>
              <a:rPr kumimoji="0" lang="en-US"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A3AB9"/>
                </a:solidFill>
                <a:effectLst/>
                <a:uLnTx/>
                <a:uFillTx/>
                <a:latin typeface="Times New Roman" panose="02020603050405020304" pitchFamily="18" charset="0"/>
                <a:ea typeface="Times New Roman" panose="02020603050405020304" pitchFamily="18" charset="0"/>
                <a:cs typeface="+mn-cs"/>
              </a:rPr>
              <a:t>khách</a:t>
            </a:r>
            <a:endParaRPr kumimoji="0" lang="en-US" sz="2800" b="0"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819318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heel(1)">
                                      <p:cBhvr>
                                        <p:cTn id="12" dur="20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5" grpId="0" animBg="1"/>
      <p:bldP spid="11"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Hộp Văn bản 27">
            <a:extLst>
              <a:ext uri="{FF2B5EF4-FFF2-40B4-BE49-F238E27FC236}">
                <a16:creationId xmlns:a16="http://schemas.microsoft.com/office/drawing/2014/main" id="{E5FB9D8E-E145-602D-AD7C-F4C7E717100D}"/>
              </a:ext>
            </a:extLst>
          </p:cNvPr>
          <p:cNvSpPr txBox="1"/>
          <p:nvPr/>
        </p:nvSpPr>
        <p:spPr>
          <a:xfrm>
            <a:off x="2754085" y="1653413"/>
            <a:ext cx="6967220" cy="1384995"/>
          </a:xfrm>
          <a:prstGeom prst="rect">
            <a:avLst/>
          </a:prstGeom>
          <a:noFill/>
          <a:ln w="38100">
            <a:solidFill>
              <a:srgbClr val="0066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ngữ</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nhưng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gợi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nhiên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bất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thường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đổi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mọi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đồ</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mỗi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năm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gợi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lặp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gian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6146" name="Picture 48" descr="ongdo2rh9">
            <a:extLst>
              <a:ext uri="{FF2B5EF4-FFF2-40B4-BE49-F238E27FC236}">
                <a16:creationId xmlns:a16="http://schemas.microsoft.com/office/drawing/2014/main" id="{30C749E1-F890-EC88-80B9-2896F3DCD5ED}"/>
              </a:ext>
            </a:extLst>
          </p:cNvPr>
          <p:cNvPicPr>
            <a:picLocks noChangeAspect="1" noChangeArrowheads="1"/>
          </p:cNvPicPr>
          <p:nvPr/>
        </p:nvPicPr>
        <p:blipFill>
          <a:blip r:embed="rId2">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9721305" y="49316"/>
            <a:ext cx="2470695" cy="192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lowchart: Terminator 22">
            <a:extLst>
              <a:ext uri="{FF2B5EF4-FFF2-40B4-BE49-F238E27FC236}">
                <a16:creationId xmlns:a16="http://schemas.microsoft.com/office/drawing/2014/main" id="{FA5A486C-5AD6-B34B-2941-7EDAAC54D3CA}"/>
              </a:ext>
            </a:extLst>
          </p:cNvPr>
          <p:cNvSpPr/>
          <p:nvPr/>
        </p:nvSpPr>
        <p:spPr>
          <a:xfrm>
            <a:off x="612054" y="2935056"/>
            <a:ext cx="2142031" cy="1591698"/>
          </a:xfrm>
          <a:prstGeom prst="flowChartTerminator">
            <a:avLst/>
          </a:prstGeom>
          <a:gradFill>
            <a:gsLst>
              <a:gs pos="94000">
                <a:schemeClr val="accent6">
                  <a:lumMod val="40000"/>
                  <a:lumOff val="60000"/>
                </a:schemeClr>
              </a:gs>
              <a:gs pos="45000">
                <a:srgbClr val="0066FF"/>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Biện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pháp</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nghệ</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thuật</a:t>
            </a:r>
            <a:endParaRPr kumimoji="0" lang="en-US" sz="2800" b="0" i="0" u="none" strike="noStrike" kern="1200" cap="none" spc="0" normalizeH="0" baseline="0" noProof="0" dirty="0">
              <a:ln>
                <a:noFill/>
              </a:ln>
              <a:solidFill>
                <a:prstClr val="white"/>
              </a:solidFill>
              <a:effectLst/>
              <a:uLnTx/>
              <a:uFillTx/>
              <a:latin typeface="Calibri Light" panose="020F0302020204030204"/>
              <a:ea typeface="Times New Roman" panose="02020603050405020304" pitchFamily="18" charset="0"/>
              <a:cs typeface="+mn-cs"/>
            </a:endParaRPr>
          </a:p>
        </p:txBody>
      </p:sp>
      <p:sp>
        <p:nvSpPr>
          <p:cNvPr id="11" name="Hộp Văn bản 10">
            <a:extLst>
              <a:ext uri="{FF2B5EF4-FFF2-40B4-BE49-F238E27FC236}">
                <a16:creationId xmlns:a16="http://schemas.microsoft.com/office/drawing/2014/main" id="{09996D96-8C0B-9746-8F92-CFECFB98FD9E}"/>
              </a:ext>
            </a:extLst>
          </p:cNvPr>
          <p:cNvSpPr txBox="1"/>
          <p:nvPr/>
        </p:nvSpPr>
        <p:spPr>
          <a:xfrm>
            <a:off x="3078861" y="3396584"/>
            <a:ext cx="7417137" cy="1384995"/>
          </a:xfrm>
          <a:prstGeom prst="rect">
            <a:avLst/>
          </a:prstGeom>
          <a:noFill/>
          <a:ln w="38100">
            <a:solidFill>
              <a:srgbClr val="0066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hỏi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thuê</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viết</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nay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đâu</a:t>
            </a:r>
            <a:r>
              <a:rPr kumimoji="0" lang="vi-VN"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vi-VN"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thể</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hiện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thái</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nhiên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ngậm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ngùi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xót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thay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đổi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đồ</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4" name="Hộp Văn bản 13">
            <a:extLst>
              <a:ext uri="{FF2B5EF4-FFF2-40B4-BE49-F238E27FC236}">
                <a16:creationId xmlns:a16="http://schemas.microsoft.com/office/drawing/2014/main" id="{E7DEAA70-51FC-37F6-FFEE-6EB5F5F84DB7}"/>
              </a:ext>
            </a:extLst>
          </p:cNvPr>
          <p:cNvSpPr txBox="1"/>
          <p:nvPr/>
        </p:nvSpPr>
        <p:spPr>
          <a:xfrm>
            <a:off x="691430" y="5204587"/>
            <a:ext cx="10809140" cy="1384995"/>
          </a:xfrm>
          <a:prstGeom prst="rect">
            <a:avLst/>
          </a:prstGeom>
          <a:noFill/>
          <a:ln w="38100">
            <a:solidFill>
              <a:srgbClr val="0066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Nghệ</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thuật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đối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lập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Thể</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cô</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đơn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lõng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đồ</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gợi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niềm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xót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đồ</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lớp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trí</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thức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lỗi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niềm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xót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nét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đẹp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hóa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cổ</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truyền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nét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đẹp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tâm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hồn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còn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nữa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7AE508C3-92F0-430D-9AD2-4776EB63418D}"/>
              </a:ext>
            </a:extLst>
          </p:cNvPr>
          <p:cNvSpPr txBox="1"/>
          <p:nvPr/>
        </p:nvSpPr>
        <p:spPr>
          <a:xfrm>
            <a:off x="230902" y="154688"/>
            <a:ext cx="7417139"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de-DE"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3.2.</a:t>
            </a:r>
            <a:r>
              <a:rPr kumimoji="0" lang="en-US"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A3AB9"/>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A3AB9"/>
                </a:solidFill>
                <a:effectLst/>
                <a:uLnTx/>
                <a:uFillTx/>
                <a:latin typeface="Times New Roman" panose="02020603050405020304" pitchFamily="18" charset="0"/>
                <a:ea typeface="Times New Roman" panose="02020603050405020304" pitchFamily="18" charset="0"/>
                <a:cs typeface="+mn-cs"/>
              </a:rPr>
              <a:t>ảnh</a:t>
            </a:r>
            <a:r>
              <a:rPr kumimoji="0" lang="en-US"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A3AB9"/>
                </a:solidFill>
                <a:effectLst/>
                <a:uLnTx/>
                <a:uFillTx/>
                <a:latin typeface="Times New Roman" panose="02020603050405020304" pitchFamily="18" charset="0"/>
                <a:ea typeface="Times New Roman" panose="02020603050405020304" pitchFamily="18" charset="0"/>
                <a:cs typeface="+mn-cs"/>
              </a:rPr>
              <a:t>ông</a:t>
            </a:r>
            <a:r>
              <a:rPr kumimoji="0" lang="en-US"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A3AB9"/>
                </a:solidFill>
                <a:effectLst/>
                <a:uLnTx/>
                <a:uFillTx/>
                <a:latin typeface="Times New Roman" panose="02020603050405020304" pitchFamily="18" charset="0"/>
                <a:ea typeface="Times New Roman" panose="02020603050405020304" pitchFamily="18" charset="0"/>
                <a:cs typeface="+mn-cs"/>
              </a:rPr>
              <a:t>đồ</a:t>
            </a:r>
            <a:r>
              <a:rPr kumimoji="0" lang="en-US"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A3AB9"/>
                </a:solidFill>
                <a:effectLst/>
                <a:uLnTx/>
                <a:uFillTx/>
                <a:latin typeface="Times New Roman" panose="02020603050405020304" pitchFamily="18" charset="0"/>
                <a:ea typeface="Times New Roman" panose="02020603050405020304" pitchFamily="18" charset="0"/>
                <a:cs typeface="+mn-cs"/>
              </a:rPr>
              <a:t>thời</a:t>
            </a:r>
            <a:r>
              <a:rPr kumimoji="0" lang="en-US"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A3AB9"/>
                </a:solidFill>
                <a:effectLst/>
                <a:uLnTx/>
                <a:uFillTx/>
                <a:latin typeface="Times New Roman" panose="02020603050405020304" pitchFamily="18" charset="0"/>
                <a:ea typeface="Times New Roman" panose="02020603050405020304" pitchFamily="18" charset="0"/>
                <a:cs typeface="+mn-cs"/>
              </a:rPr>
              <a:t>vắng</a:t>
            </a:r>
            <a:r>
              <a:rPr kumimoji="0" lang="en-US"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A3AB9"/>
                </a:solidFill>
                <a:effectLst/>
                <a:uLnTx/>
                <a:uFillTx/>
                <a:latin typeface="Times New Roman" panose="02020603050405020304" pitchFamily="18" charset="0"/>
                <a:ea typeface="Times New Roman" panose="02020603050405020304" pitchFamily="18" charset="0"/>
                <a:cs typeface="+mn-cs"/>
              </a:rPr>
              <a:t>khách</a:t>
            </a:r>
            <a:endParaRPr kumimoji="0" lang="en-US" sz="2800" b="0"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97956544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heel(1)">
                                      <p:cBhvr>
                                        <p:cTn id="12" dur="20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5" grpId="0" animBg="1"/>
      <p:bldP spid="11"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8" descr="ongdo2rh9">
            <a:extLst>
              <a:ext uri="{FF2B5EF4-FFF2-40B4-BE49-F238E27FC236}">
                <a16:creationId xmlns:a16="http://schemas.microsoft.com/office/drawing/2014/main" id="{30C749E1-F890-EC88-80B9-2896F3DCD5ED}"/>
              </a:ext>
            </a:extLst>
          </p:cNvPr>
          <p:cNvPicPr>
            <a:picLocks noChangeAspect="1" noChangeArrowheads="1"/>
          </p:cNvPicPr>
          <p:nvPr/>
        </p:nvPicPr>
        <p:blipFill>
          <a:blip r:embed="rId2">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9491581" y="101841"/>
            <a:ext cx="2700419" cy="210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lowchart: Terminator 22">
            <a:extLst>
              <a:ext uri="{FF2B5EF4-FFF2-40B4-BE49-F238E27FC236}">
                <a16:creationId xmlns:a16="http://schemas.microsoft.com/office/drawing/2014/main" id="{FA5A486C-5AD6-B34B-2941-7EDAAC54D3CA}"/>
              </a:ext>
            </a:extLst>
          </p:cNvPr>
          <p:cNvSpPr/>
          <p:nvPr/>
        </p:nvSpPr>
        <p:spPr>
          <a:xfrm>
            <a:off x="400981" y="3429000"/>
            <a:ext cx="2142031" cy="1591698"/>
          </a:xfrm>
          <a:prstGeom prst="flowChartTerminator">
            <a:avLst/>
          </a:prstGeom>
          <a:gradFill>
            <a:gsLst>
              <a:gs pos="94000">
                <a:schemeClr val="accent6">
                  <a:lumMod val="40000"/>
                  <a:lumOff val="60000"/>
                </a:schemeClr>
              </a:gs>
              <a:gs pos="45000">
                <a:srgbClr val="0066FF"/>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Biện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pháp</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nghệ</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thuật</a:t>
            </a:r>
            <a:endParaRPr kumimoji="0" lang="en-US" sz="2800" b="0" i="0" u="none" strike="noStrike" kern="1200" cap="none" spc="0" normalizeH="0" baseline="0" noProof="0" dirty="0">
              <a:ln>
                <a:noFill/>
              </a:ln>
              <a:solidFill>
                <a:prstClr val="white"/>
              </a:solidFill>
              <a:effectLst/>
              <a:uLnTx/>
              <a:uFillTx/>
              <a:latin typeface="Calibri Light" panose="020F0302020204030204"/>
              <a:ea typeface="Times New Roman" panose="02020603050405020304" pitchFamily="18" charset="0"/>
              <a:cs typeface="+mn-cs"/>
            </a:endParaRPr>
          </a:p>
        </p:txBody>
      </p:sp>
      <p:sp>
        <p:nvSpPr>
          <p:cNvPr id="13" name="Hộp Văn bản 12">
            <a:extLst>
              <a:ext uri="{FF2B5EF4-FFF2-40B4-BE49-F238E27FC236}">
                <a16:creationId xmlns:a16="http://schemas.microsoft.com/office/drawing/2014/main" id="{C1DB80AE-E3AD-3645-A07B-E4C4B1BDD700}"/>
              </a:ext>
            </a:extLst>
          </p:cNvPr>
          <p:cNvSpPr txBox="1"/>
          <p:nvPr/>
        </p:nvSpPr>
        <p:spPr>
          <a:xfrm>
            <a:off x="1471997" y="2150044"/>
            <a:ext cx="10408209" cy="954107"/>
          </a:xfrm>
          <a:prstGeom prst="rect">
            <a:avLst/>
          </a:prstGeom>
          <a:noFill/>
          <a:ln w="38100">
            <a:solidFill>
              <a:srgbClr val="0066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de-DE"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Nhân hóa: </a:t>
            </a:r>
            <a:r>
              <a:rPr kumimoji="0" lang="de-DE"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Giấy đỏ buồn, nghiên sầu </a:t>
            </a:r>
            <a:r>
              <a:rPr kumimoji="0" lang="de-DE"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-&gt; giúp lời thơ giàu sức gợi, gợi nỗi buồn sầu trĩu nặng trong lòng ông đồ thấm sâu lan tỏa vào cảnh vật.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6" name="Hộp Văn bản 15">
            <a:extLst>
              <a:ext uri="{FF2B5EF4-FFF2-40B4-BE49-F238E27FC236}">
                <a16:creationId xmlns:a16="http://schemas.microsoft.com/office/drawing/2014/main" id="{D5763ECD-58B7-8A5A-9B25-F1CC5E735416}"/>
              </a:ext>
            </a:extLst>
          </p:cNvPr>
          <p:cNvSpPr txBox="1"/>
          <p:nvPr/>
        </p:nvSpPr>
        <p:spPr>
          <a:xfrm>
            <a:off x="3040834" y="3894777"/>
            <a:ext cx="7800956" cy="954107"/>
          </a:xfrm>
          <a:prstGeom prst="rect">
            <a:avLst/>
          </a:prstGeom>
          <a:noFill/>
          <a:ln w="38100">
            <a:solidFill>
              <a:srgbClr val="0066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de-DE"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Tả cảnh ngụ tình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gợi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ảnh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lá</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rụng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cùng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mưa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bụi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đang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phủ</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vai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đồ</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giấy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đỏ</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7" name="Hộp Văn bản 16">
            <a:extLst>
              <a:ext uri="{FF2B5EF4-FFF2-40B4-BE49-F238E27FC236}">
                <a16:creationId xmlns:a16="http://schemas.microsoft.com/office/drawing/2014/main" id="{1B3D9C23-1EF0-E55A-AD71-2D723008D35E}"/>
              </a:ext>
            </a:extLst>
          </p:cNvPr>
          <p:cNvSpPr txBox="1"/>
          <p:nvPr/>
        </p:nvSpPr>
        <p:spPr>
          <a:xfrm>
            <a:off x="691430" y="5465500"/>
            <a:ext cx="10809140" cy="954107"/>
          </a:xfrm>
          <a:prstGeom prst="rect">
            <a:avLst/>
          </a:prstGeom>
          <a:noFill/>
          <a:ln w="3810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de-DE"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-&gt;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Gợi</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hình</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ảnh</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đáng</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thương</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ông</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đồ</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đang</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chìm</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vào</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quên</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lãng</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chìm</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vào</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không</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gian</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đầy</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mưa</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gió</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7AE508C3-92F0-430D-9AD2-4776EB63418D}"/>
              </a:ext>
            </a:extLst>
          </p:cNvPr>
          <p:cNvSpPr txBox="1"/>
          <p:nvPr/>
        </p:nvSpPr>
        <p:spPr>
          <a:xfrm>
            <a:off x="230902" y="154688"/>
            <a:ext cx="7417139"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de-DE"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3.2.</a:t>
            </a:r>
            <a:r>
              <a:rPr kumimoji="0" lang="en-US"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A3AB9"/>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A3AB9"/>
                </a:solidFill>
                <a:effectLst/>
                <a:uLnTx/>
                <a:uFillTx/>
                <a:latin typeface="Times New Roman" panose="02020603050405020304" pitchFamily="18" charset="0"/>
                <a:ea typeface="Times New Roman" panose="02020603050405020304" pitchFamily="18" charset="0"/>
                <a:cs typeface="+mn-cs"/>
              </a:rPr>
              <a:t>ảnh</a:t>
            </a:r>
            <a:r>
              <a:rPr kumimoji="0" lang="en-US"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A3AB9"/>
                </a:solidFill>
                <a:effectLst/>
                <a:uLnTx/>
                <a:uFillTx/>
                <a:latin typeface="Times New Roman" panose="02020603050405020304" pitchFamily="18" charset="0"/>
                <a:ea typeface="Times New Roman" panose="02020603050405020304" pitchFamily="18" charset="0"/>
                <a:cs typeface="+mn-cs"/>
              </a:rPr>
              <a:t>ông</a:t>
            </a:r>
            <a:r>
              <a:rPr kumimoji="0" lang="en-US"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A3AB9"/>
                </a:solidFill>
                <a:effectLst/>
                <a:uLnTx/>
                <a:uFillTx/>
                <a:latin typeface="Times New Roman" panose="02020603050405020304" pitchFamily="18" charset="0"/>
                <a:ea typeface="Times New Roman" panose="02020603050405020304" pitchFamily="18" charset="0"/>
                <a:cs typeface="+mn-cs"/>
              </a:rPr>
              <a:t>đồ</a:t>
            </a:r>
            <a:r>
              <a:rPr kumimoji="0" lang="en-US"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A3AB9"/>
                </a:solidFill>
                <a:effectLst/>
                <a:uLnTx/>
                <a:uFillTx/>
                <a:latin typeface="Times New Roman" panose="02020603050405020304" pitchFamily="18" charset="0"/>
                <a:ea typeface="Times New Roman" panose="02020603050405020304" pitchFamily="18" charset="0"/>
                <a:cs typeface="+mn-cs"/>
              </a:rPr>
              <a:t>thời</a:t>
            </a:r>
            <a:r>
              <a:rPr kumimoji="0" lang="en-US"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A3AB9"/>
                </a:solidFill>
                <a:effectLst/>
                <a:uLnTx/>
                <a:uFillTx/>
                <a:latin typeface="Times New Roman" panose="02020603050405020304" pitchFamily="18" charset="0"/>
                <a:ea typeface="Times New Roman" panose="02020603050405020304" pitchFamily="18" charset="0"/>
                <a:cs typeface="+mn-cs"/>
              </a:rPr>
              <a:t>vắng</a:t>
            </a:r>
            <a:r>
              <a:rPr kumimoji="0" lang="en-US"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A3AB9"/>
                </a:solidFill>
                <a:effectLst/>
                <a:uLnTx/>
                <a:uFillTx/>
                <a:latin typeface="Times New Roman" panose="02020603050405020304" pitchFamily="18" charset="0"/>
                <a:ea typeface="Times New Roman" panose="02020603050405020304" pitchFamily="18" charset="0"/>
                <a:cs typeface="+mn-cs"/>
              </a:rPr>
              <a:t>khách</a:t>
            </a:r>
            <a:endParaRPr kumimoji="0" lang="en-US" sz="2800" b="0"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27071242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heel(1)">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P spid="16" grpId="0" animBg="1"/>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8" descr="ongdo2rh9">
            <a:extLst>
              <a:ext uri="{FF2B5EF4-FFF2-40B4-BE49-F238E27FC236}">
                <a16:creationId xmlns:a16="http://schemas.microsoft.com/office/drawing/2014/main" id="{30C749E1-F890-EC88-80B9-2896F3DCD5ED}"/>
              </a:ext>
            </a:extLst>
          </p:cNvPr>
          <p:cNvPicPr>
            <a:picLocks noChangeAspect="1" noChangeArrowheads="1"/>
          </p:cNvPicPr>
          <p:nvPr/>
        </p:nvPicPr>
        <p:blipFill>
          <a:blip r:embed="rId2">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9110601" y="101841"/>
            <a:ext cx="2994313" cy="2329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lowchart: Terminator 22">
            <a:extLst>
              <a:ext uri="{FF2B5EF4-FFF2-40B4-BE49-F238E27FC236}">
                <a16:creationId xmlns:a16="http://schemas.microsoft.com/office/drawing/2014/main" id="{FA5A486C-5AD6-B34B-2941-7EDAAC54D3CA}"/>
              </a:ext>
            </a:extLst>
          </p:cNvPr>
          <p:cNvSpPr/>
          <p:nvPr/>
        </p:nvSpPr>
        <p:spPr>
          <a:xfrm>
            <a:off x="845119" y="3436236"/>
            <a:ext cx="2142031" cy="1591698"/>
          </a:xfrm>
          <a:prstGeom prst="flowChartTerminator">
            <a:avLst/>
          </a:prstGeom>
          <a:gradFill>
            <a:gsLst>
              <a:gs pos="94000">
                <a:schemeClr val="accent6">
                  <a:lumMod val="40000"/>
                  <a:lumOff val="60000"/>
                </a:schemeClr>
              </a:gs>
              <a:gs pos="45000">
                <a:srgbClr val="0066FF"/>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Tâm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trạng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giả</a:t>
            </a:r>
            <a:endParaRPr kumimoji="0" lang="en-US" sz="2800" b="0" i="0" u="none" strike="noStrike" kern="1200" cap="none" spc="0" normalizeH="0" baseline="0" noProof="0" dirty="0">
              <a:ln>
                <a:noFill/>
              </a:ln>
              <a:solidFill>
                <a:prstClr val="white"/>
              </a:solidFill>
              <a:effectLst/>
              <a:uLnTx/>
              <a:uFillTx/>
              <a:latin typeface="Calibri Light" panose="020F0302020204030204"/>
              <a:ea typeface="Times New Roman" panose="02020603050405020304" pitchFamily="18" charset="0"/>
              <a:cs typeface="+mn-cs"/>
            </a:endParaRPr>
          </a:p>
        </p:txBody>
      </p:sp>
      <p:sp>
        <p:nvSpPr>
          <p:cNvPr id="13" name="Hộp Văn bản 12">
            <a:extLst>
              <a:ext uri="{FF2B5EF4-FFF2-40B4-BE49-F238E27FC236}">
                <a16:creationId xmlns:a16="http://schemas.microsoft.com/office/drawing/2014/main" id="{C1DB80AE-E3AD-3645-A07B-E4C4B1BDD700}"/>
              </a:ext>
            </a:extLst>
          </p:cNvPr>
          <p:cNvSpPr txBox="1"/>
          <p:nvPr/>
        </p:nvSpPr>
        <p:spPr>
          <a:xfrm>
            <a:off x="3498034" y="2800009"/>
            <a:ext cx="6518117" cy="954107"/>
          </a:xfrm>
          <a:prstGeom prst="rect">
            <a:avLst/>
          </a:prstGeom>
          <a:noFill/>
          <a:ln w="38100">
            <a:solidFill>
              <a:srgbClr val="0066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Buồn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xót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thương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đồ</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buồn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nét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đẹp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hóa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lụi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tàn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bị</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đổi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thay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giá</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trị</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6" name="Hộp Văn bản 15">
            <a:extLst>
              <a:ext uri="{FF2B5EF4-FFF2-40B4-BE49-F238E27FC236}">
                <a16:creationId xmlns:a16="http://schemas.microsoft.com/office/drawing/2014/main" id="{D5763ECD-58B7-8A5A-9B25-F1CC5E735416}"/>
              </a:ext>
            </a:extLst>
          </p:cNvPr>
          <p:cNvSpPr txBox="1"/>
          <p:nvPr/>
        </p:nvSpPr>
        <p:spPr>
          <a:xfrm>
            <a:off x="3498034" y="4928725"/>
            <a:ext cx="6518117" cy="954107"/>
          </a:xfrm>
          <a:prstGeom prst="rect">
            <a:avLst/>
          </a:prstGeom>
          <a:noFill/>
          <a:ln w="38100">
            <a:solidFill>
              <a:srgbClr val="0066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Buồn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thương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đồ</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lớp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như</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bị</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lãng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7AE508C3-92F0-430D-9AD2-4776EB63418D}"/>
              </a:ext>
            </a:extLst>
          </p:cNvPr>
          <p:cNvSpPr txBox="1"/>
          <p:nvPr/>
        </p:nvSpPr>
        <p:spPr>
          <a:xfrm>
            <a:off x="230902" y="154688"/>
            <a:ext cx="7417139"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de-DE"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3.2.</a:t>
            </a:r>
            <a:r>
              <a:rPr kumimoji="0" lang="en-US"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A3AB9"/>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A3AB9"/>
                </a:solidFill>
                <a:effectLst/>
                <a:uLnTx/>
                <a:uFillTx/>
                <a:latin typeface="Times New Roman" panose="02020603050405020304" pitchFamily="18" charset="0"/>
                <a:ea typeface="Times New Roman" panose="02020603050405020304" pitchFamily="18" charset="0"/>
                <a:cs typeface="+mn-cs"/>
              </a:rPr>
              <a:t>ảnh</a:t>
            </a:r>
            <a:r>
              <a:rPr kumimoji="0" lang="en-US"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A3AB9"/>
                </a:solidFill>
                <a:effectLst/>
                <a:uLnTx/>
                <a:uFillTx/>
                <a:latin typeface="Times New Roman" panose="02020603050405020304" pitchFamily="18" charset="0"/>
                <a:ea typeface="Times New Roman" panose="02020603050405020304" pitchFamily="18" charset="0"/>
                <a:cs typeface="+mn-cs"/>
              </a:rPr>
              <a:t>ông</a:t>
            </a:r>
            <a:r>
              <a:rPr kumimoji="0" lang="en-US"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A3AB9"/>
                </a:solidFill>
                <a:effectLst/>
                <a:uLnTx/>
                <a:uFillTx/>
                <a:latin typeface="Times New Roman" panose="02020603050405020304" pitchFamily="18" charset="0"/>
                <a:ea typeface="Times New Roman" panose="02020603050405020304" pitchFamily="18" charset="0"/>
                <a:cs typeface="+mn-cs"/>
              </a:rPr>
              <a:t>đồ</a:t>
            </a:r>
            <a:r>
              <a:rPr kumimoji="0" lang="en-US"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A3AB9"/>
                </a:solidFill>
                <a:effectLst/>
                <a:uLnTx/>
                <a:uFillTx/>
                <a:latin typeface="Times New Roman" panose="02020603050405020304" pitchFamily="18" charset="0"/>
                <a:ea typeface="Times New Roman" panose="02020603050405020304" pitchFamily="18" charset="0"/>
                <a:cs typeface="+mn-cs"/>
              </a:rPr>
              <a:t>thời</a:t>
            </a:r>
            <a:r>
              <a:rPr kumimoji="0" lang="en-US"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A3AB9"/>
                </a:solidFill>
                <a:effectLst/>
                <a:uLnTx/>
                <a:uFillTx/>
                <a:latin typeface="Times New Roman" panose="02020603050405020304" pitchFamily="18" charset="0"/>
                <a:ea typeface="Times New Roman" panose="02020603050405020304" pitchFamily="18" charset="0"/>
                <a:cs typeface="+mn-cs"/>
              </a:rPr>
              <a:t>vắng</a:t>
            </a:r>
            <a:r>
              <a:rPr kumimoji="0" lang="en-US" sz="2800" b="1"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A3AB9"/>
                </a:solidFill>
                <a:effectLst/>
                <a:uLnTx/>
                <a:uFillTx/>
                <a:latin typeface="Times New Roman" panose="02020603050405020304" pitchFamily="18" charset="0"/>
                <a:ea typeface="Times New Roman" panose="02020603050405020304" pitchFamily="18" charset="0"/>
                <a:cs typeface="+mn-cs"/>
              </a:rPr>
              <a:t>khách</a:t>
            </a:r>
            <a:endParaRPr kumimoji="0" lang="en-US" sz="2800" b="0" i="0" u="none" strike="noStrike" kern="1200" cap="none" spc="0" normalizeH="0" baseline="0" noProof="0" dirty="0">
              <a:ln>
                <a:noFill/>
              </a:ln>
              <a:solidFill>
                <a:srgbClr val="3A3AB9"/>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62949991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heel(1)">
                                      <p:cBhvr>
                                        <p:cTn id="1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AE508C3-92F0-430D-9AD2-4776EB63418D}"/>
              </a:ext>
            </a:extLst>
          </p:cNvPr>
          <p:cNvSpPr txBox="1"/>
          <p:nvPr/>
        </p:nvSpPr>
        <p:spPr>
          <a:xfrm>
            <a:off x="401774" y="398227"/>
            <a:ext cx="7417139"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mn-cs"/>
              </a:rPr>
              <a:t>3.3.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mn-cs"/>
              </a:rPr>
              <a:t>Niềm</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mn-cs"/>
              </a:rPr>
              <a:t>hoài</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mn-cs"/>
              </a:rPr>
              <a:t>cổ</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mn-cs"/>
              </a:rPr>
              <a:t>giả</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mn-cs"/>
              </a:rPr>
              <a:t>với</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mn-cs"/>
              </a:rPr>
              <a:t>ông</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mn-cs"/>
              </a:rPr>
              <a:t>đồ</a:t>
            </a:r>
            <a:endPar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mn-cs"/>
            </a:endParaRPr>
          </a:p>
        </p:txBody>
      </p:sp>
      <p:pic>
        <p:nvPicPr>
          <p:cNvPr id="6146" name="Picture 48" descr="ongdo2rh9">
            <a:extLst>
              <a:ext uri="{FF2B5EF4-FFF2-40B4-BE49-F238E27FC236}">
                <a16:creationId xmlns:a16="http://schemas.microsoft.com/office/drawing/2014/main" id="{30C749E1-F890-EC88-80B9-2896F3DCD5ED}"/>
              </a:ext>
            </a:extLst>
          </p:cNvPr>
          <p:cNvPicPr>
            <a:picLocks noChangeAspect="1" noChangeArrowheads="1"/>
          </p:cNvPicPr>
          <p:nvPr/>
        </p:nvPicPr>
        <p:blipFill>
          <a:blip r:embed="rId2">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9197687" y="51629"/>
            <a:ext cx="2994313" cy="2329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Hộp Văn bản 12">
            <a:extLst>
              <a:ext uri="{FF2B5EF4-FFF2-40B4-BE49-F238E27FC236}">
                <a16:creationId xmlns:a16="http://schemas.microsoft.com/office/drawing/2014/main" id="{C1DB80AE-E3AD-3645-A07B-E4C4B1BDD700}"/>
              </a:ext>
            </a:extLst>
          </p:cNvPr>
          <p:cNvSpPr txBox="1"/>
          <p:nvPr/>
        </p:nvSpPr>
        <p:spPr>
          <a:xfrm>
            <a:off x="1120157" y="2314485"/>
            <a:ext cx="8749726" cy="954107"/>
          </a:xfrm>
          <a:prstGeom prst="rect">
            <a:avLst/>
          </a:prstGeom>
          <a:noFill/>
          <a:ln w="38100">
            <a:solidFill>
              <a:srgbClr val="0066FF"/>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lặp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6" name="Hộp Văn bản 15">
            <a:extLst>
              <a:ext uri="{FF2B5EF4-FFF2-40B4-BE49-F238E27FC236}">
                <a16:creationId xmlns:a16="http://schemas.microsoft.com/office/drawing/2014/main" id="{D5763ECD-58B7-8A5A-9B25-F1CC5E735416}"/>
              </a:ext>
            </a:extLst>
          </p:cNvPr>
          <p:cNvSpPr txBox="1"/>
          <p:nvPr/>
        </p:nvSpPr>
        <p:spPr>
          <a:xfrm>
            <a:off x="1130301" y="4477301"/>
            <a:ext cx="8067386" cy="1384995"/>
          </a:xfrm>
          <a:prstGeom prst="rect">
            <a:avLst/>
          </a:prstGeom>
          <a:noFill/>
          <a:ln w="38100">
            <a:solidFill>
              <a:srgbClr val="0066FF"/>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gọi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xưa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nữa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tàn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lộ</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hẫng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nuối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832AB3F9-C98D-EC22-5F37-76B735B9CD5A}"/>
                  </a:ext>
                </a:extLst>
              </p:cNvPr>
              <p:cNvSpPr txBox="1"/>
              <p:nvPr/>
            </p:nvSpPr>
            <p:spPr>
              <a:xfrm>
                <a:off x="1120157" y="3709362"/>
                <a:ext cx="9711129"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14:m>
                  <m:oMath xmlns:m="http://schemas.openxmlformats.org/officeDocument/2006/math">
                    <m:r>
                      <a:rPr kumimoji="0" lang="en-US" sz="2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oMath>
                </a14:m>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đào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nở</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đẹp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bất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&gt;&lt;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mất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vắng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bóng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2" name="Hộp Văn bản 11">
                <a:extLst>
                  <a:ext uri="{FF2B5EF4-FFF2-40B4-BE49-F238E27FC236}">
                    <a16:creationId xmlns:a16="http://schemas.microsoft.com/office/drawing/2014/main" id="{832AB3F9-C98D-EC22-5F37-76B735B9CD5A}"/>
                  </a:ext>
                </a:extLst>
              </p:cNvPr>
              <p:cNvSpPr txBox="1">
                <a:spLocks noRot="1" noChangeAspect="1" noMove="1" noResize="1" noEditPoints="1" noAdjustHandles="1" noChangeArrowheads="1" noChangeShapeType="1" noTextEdit="1"/>
              </p:cNvSpPr>
              <p:nvPr/>
            </p:nvSpPr>
            <p:spPr>
              <a:xfrm>
                <a:off x="1120157" y="3709362"/>
                <a:ext cx="9711129" cy="523220"/>
              </a:xfrm>
              <a:prstGeom prst="rect">
                <a:avLst/>
              </a:prstGeom>
              <a:blipFill>
                <a:blip r:embed="rId3"/>
                <a:stretch>
                  <a:fillRect t="-11628" b="-31395"/>
                </a:stretch>
              </a:blipFill>
            </p:spPr>
            <p:txBody>
              <a:bodyPr/>
              <a:lstStyle/>
              <a:p>
                <a:r>
                  <a:rPr lang="en-US">
                    <a:noFill/>
                  </a:rPr>
                  <a:t> </a:t>
                </a:r>
              </a:p>
            </p:txBody>
          </p:sp>
        </mc:Fallback>
      </mc:AlternateContent>
    </p:spTree>
    <p:extLst>
      <p:ext uri="{BB962C8B-B14F-4D97-AF65-F5344CB8AC3E}">
        <p14:creationId xmlns:p14="http://schemas.microsoft.com/office/powerpoint/2010/main" val="7708408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heel(1)">
                                      <p:cBhvr>
                                        <p:cTn id="1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8" descr="ongdo2rh9">
            <a:extLst>
              <a:ext uri="{FF2B5EF4-FFF2-40B4-BE49-F238E27FC236}">
                <a16:creationId xmlns:a16="http://schemas.microsoft.com/office/drawing/2014/main" id="{30C749E1-F890-EC88-80B9-2896F3DCD5ED}"/>
              </a:ext>
            </a:extLst>
          </p:cNvPr>
          <p:cNvPicPr>
            <a:picLocks noChangeAspect="1" noChangeArrowheads="1"/>
          </p:cNvPicPr>
          <p:nvPr/>
        </p:nvPicPr>
        <p:blipFill>
          <a:blip r:embed="rId2">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9186059" y="61931"/>
            <a:ext cx="2994313" cy="2329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Hộp Văn bản 13">
            <a:extLst>
              <a:ext uri="{FF2B5EF4-FFF2-40B4-BE49-F238E27FC236}">
                <a16:creationId xmlns:a16="http://schemas.microsoft.com/office/drawing/2014/main" id="{28B404C8-33DE-D706-AF02-03F88789D9AC}"/>
              </a:ext>
            </a:extLst>
          </p:cNvPr>
          <p:cNvSpPr txBox="1"/>
          <p:nvPr/>
        </p:nvSpPr>
        <p:spPr>
          <a:xfrm>
            <a:off x="1184749" y="1828935"/>
            <a:ext cx="6239309" cy="1384995"/>
          </a:xfrm>
          <a:prstGeom prst="rect">
            <a:avLst/>
          </a:prstGeom>
          <a:noFill/>
          <a:ln w="38100">
            <a:solidFill>
              <a:srgbClr val="0066FF"/>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thốt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muôn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đâu</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bây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8" name="Hộp Văn bản 17">
            <a:extLst>
              <a:ext uri="{FF2B5EF4-FFF2-40B4-BE49-F238E27FC236}">
                <a16:creationId xmlns:a16="http://schemas.microsoft.com/office/drawing/2014/main" id="{64497476-07D9-DE01-82EA-7FB03C8DFA9C}"/>
              </a:ext>
            </a:extLst>
          </p:cNvPr>
          <p:cNvSpPr txBox="1"/>
          <p:nvPr/>
        </p:nvSpPr>
        <p:spPr>
          <a:xfrm>
            <a:off x="1053820" y="3544477"/>
            <a:ext cx="10549279"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muôn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tâm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hồn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đẹp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Đó</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vang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bóng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yêu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mến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chữ</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Đó</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gọi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tôn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tấm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lòng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qúy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trọng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1" name="Hộp Văn bản 20">
            <a:extLst>
              <a:ext uri="{FF2B5EF4-FFF2-40B4-BE49-F238E27FC236}">
                <a16:creationId xmlns:a16="http://schemas.microsoft.com/office/drawing/2014/main" id="{F9865824-D832-726D-FEFF-D01135968B68}"/>
              </a:ext>
            </a:extLst>
          </p:cNvPr>
          <p:cNvSpPr txBox="1"/>
          <p:nvPr/>
        </p:nvSpPr>
        <p:spPr>
          <a:xfrm>
            <a:off x="1053820" y="5190334"/>
            <a:ext cx="10516623"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gọi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hồn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niềm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hoài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cổ</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nhớ</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đồ</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lớp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trí</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lỗi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gì</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trị</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nay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lãng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AE508C3-92F0-430D-9AD2-4776EB63418D}"/>
              </a:ext>
            </a:extLst>
          </p:cNvPr>
          <p:cNvSpPr txBox="1"/>
          <p:nvPr/>
        </p:nvSpPr>
        <p:spPr>
          <a:xfrm>
            <a:off x="401774" y="398227"/>
            <a:ext cx="7417139"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mn-cs"/>
              </a:rPr>
              <a:t>3.3.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mn-cs"/>
              </a:rPr>
              <a:t>Niềm</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mn-cs"/>
              </a:rPr>
              <a:t>hoài</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mn-cs"/>
              </a:rPr>
              <a:t>cổ</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mn-cs"/>
              </a:rPr>
              <a:t>giả</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mn-cs"/>
              </a:rPr>
              <a:t>với</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mn-cs"/>
              </a:rPr>
              <a:t>ông</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mn-cs"/>
              </a:rPr>
              <a:t>đồ</a:t>
            </a:r>
            <a:endPar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30632729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ED562CBB-DA0D-446C-B1DF-385302B47A14}"/>
              </a:ext>
            </a:extLst>
          </p:cNvPr>
          <p:cNvSpPr txBox="1"/>
          <p:nvPr/>
        </p:nvSpPr>
        <p:spPr>
          <a:xfrm>
            <a:off x="0" y="13252"/>
            <a:ext cx="12192000" cy="1477328"/>
          </a:xfrm>
          <a:prstGeom prst="rect">
            <a:avLst/>
          </a:prstGeom>
          <a:solidFill>
            <a:schemeClr val="accent2">
              <a:lumMod val="20000"/>
              <a:lumOff val="80000"/>
            </a:schemeClr>
          </a:solidFill>
          <a:ln>
            <a:solidFill>
              <a:srgbClr val="C00000"/>
            </a:solid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ibri"/>
              <a:ea typeface="+mn-ea"/>
              <a:cs typeface="+mn-cs"/>
            </a:endParaRPr>
          </a:p>
        </p:txBody>
      </p:sp>
      <p:grpSp>
        <p:nvGrpSpPr>
          <p:cNvPr id="23" name="淘宝店chenying0907 22">
            <a:extLst>
              <a:ext uri="{FF2B5EF4-FFF2-40B4-BE49-F238E27FC236}">
                <a16:creationId xmlns:a16="http://schemas.microsoft.com/office/drawing/2014/main" id="{4BE1B2EB-C6B7-4712-9CC3-05C068075D34}"/>
              </a:ext>
            </a:extLst>
          </p:cNvPr>
          <p:cNvGrpSpPr>
            <a:grpSpLocks/>
          </p:cNvGrpSpPr>
          <p:nvPr/>
        </p:nvGrpSpPr>
        <p:grpSpPr bwMode="auto">
          <a:xfrm>
            <a:off x="4700588" y="1500188"/>
            <a:ext cx="2730500" cy="714375"/>
            <a:chOff x="7044797" y="1708142"/>
            <a:chExt cx="2946474" cy="769640"/>
          </a:xfrm>
        </p:grpSpPr>
        <p:sp>
          <p:nvSpPr>
            <p:cNvPr id="34840" name="文本框 5">
              <a:extLst>
                <a:ext uri="{FF2B5EF4-FFF2-40B4-BE49-F238E27FC236}">
                  <a16:creationId xmlns:a16="http://schemas.microsoft.com/office/drawing/2014/main" id="{C8B3F7AB-62BD-41A9-94B8-E974E437EA70}"/>
                </a:ext>
              </a:extLst>
            </p:cNvPr>
            <p:cNvSpPr txBox="1">
              <a:spLocks noChangeArrowheads="1"/>
            </p:cNvSpPr>
            <p:nvPr/>
          </p:nvSpPr>
          <p:spPr bwMode="auto">
            <a:xfrm>
              <a:off x="7108625" y="1878802"/>
              <a:ext cx="2632416" cy="464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2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a:solidFill>
                    <a:srgbClr val="0000FF"/>
                  </a:solidFill>
                  <a:latin typeface="Times New Roman" panose="02020603050405020304" pitchFamily="18" charset="0"/>
                  <a:cs typeface="Times New Roman" panose="02020603050405020304" pitchFamily="18" charset="0"/>
                </a:rPr>
                <a:t>4. </a:t>
              </a:r>
              <a:r>
                <a:rPr kumimoji="0" lang="en-US" altLang="zh-CN" sz="22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TỔNG KẾT</a:t>
              </a:r>
              <a:endParaRPr kumimoji="0" lang="zh-CN" altLang="en-US" sz="22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9" name="Group 8">
              <a:extLst>
                <a:ext uri="{FF2B5EF4-FFF2-40B4-BE49-F238E27FC236}">
                  <a16:creationId xmlns:a16="http://schemas.microsoft.com/office/drawing/2014/main" id="{BC8E4F36-FD79-4FB1-886E-40B9BA32F4A3}"/>
                </a:ext>
              </a:extLst>
            </p:cNvPr>
            <p:cNvGrpSpPr>
              <a:grpSpLocks noChangeAspect="1"/>
            </p:cNvGrpSpPr>
            <p:nvPr/>
          </p:nvGrpSpPr>
          <p:grpSpPr bwMode="auto">
            <a:xfrm>
              <a:off x="7044797" y="1708142"/>
              <a:ext cx="2946474" cy="769640"/>
              <a:chOff x="3686" y="-140"/>
              <a:chExt cx="5666" cy="1480"/>
            </a:xfrm>
            <a:solidFill>
              <a:schemeClr val="tx1">
                <a:alpha val="70000"/>
              </a:schemeClr>
            </a:solidFill>
          </p:grpSpPr>
          <p:sp>
            <p:nvSpPr>
              <p:cNvPr id="21" name="Freeform 9">
                <a:extLst>
                  <a:ext uri="{FF2B5EF4-FFF2-40B4-BE49-F238E27FC236}">
                    <a16:creationId xmlns:a16="http://schemas.microsoft.com/office/drawing/2014/main" id="{256870BE-D360-4AFF-8055-D79B8D859BBC}"/>
                  </a:ext>
                </a:extLst>
              </p:cNvPr>
              <p:cNvSpPr>
                <a:spLocks noEditPoints="1"/>
              </p:cNvSpPr>
              <p:nvPr/>
            </p:nvSpPr>
            <p:spPr bwMode="auto">
              <a:xfrm>
                <a:off x="3686" y="-140"/>
                <a:ext cx="5666" cy="321"/>
              </a:xfrm>
              <a:custGeom>
                <a:avLst/>
                <a:gdLst>
                  <a:gd name="T0" fmla="*/ 1641 w 1641"/>
                  <a:gd name="T1" fmla="*/ 86 h 92"/>
                  <a:gd name="T2" fmla="*/ 0 w 1641"/>
                  <a:gd name="T3" fmla="*/ 86 h 92"/>
                  <a:gd name="T4" fmla="*/ 657 w 1641"/>
                  <a:gd name="T5" fmla="*/ 87 h 92"/>
                  <a:gd name="T6" fmla="*/ 676 w 1641"/>
                  <a:gd name="T7" fmla="*/ 65 h 92"/>
                  <a:gd name="T8" fmla="*/ 693 w 1641"/>
                  <a:gd name="T9" fmla="*/ 68 h 92"/>
                  <a:gd name="T10" fmla="*/ 703 w 1641"/>
                  <a:gd name="T11" fmla="*/ 68 h 92"/>
                  <a:gd name="T12" fmla="*/ 737 w 1641"/>
                  <a:gd name="T13" fmla="*/ 70 h 92"/>
                  <a:gd name="T14" fmla="*/ 722 w 1641"/>
                  <a:gd name="T15" fmla="*/ 61 h 92"/>
                  <a:gd name="T16" fmla="*/ 741 w 1641"/>
                  <a:gd name="T17" fmla="*/ 55 h 92"/>
                  <a:gd name="T18" fmla="*/ 768 w 1641"/>
                  <a:gd name="T19" fmla="*/ 52 h 92"/>
                  <a:gd name="T20" fmla="*/ 766 w 1641"/>
                  <a:gd name="T21" fmla="*/ 35 h 92"/>
                  <a:gd name="T22" fmla="*/ 759 w 1641"/>
                  <a:gd name="T23" fmla="*/ 29 h 92"/>
                  <a:gd name="T24" fmla="*/ 756 w 1641"/>
                  <a:gd name="T25" fmla="*/ 19 h 92"/>
                  <a:gd name="T26" fmla="*/ 778 w 1641"/>
                  <a:gd name="T27" fmla="*/ 38 h 92"/>
                  <a:gd name="T28" fmla="*/ 837 w 1641"/>
                  <a:gd name="T29" fmla="*/ 3 h 92"/>
                  <a:gd name="T30" fmla="*/ 859 w 1641"/>
                  <a:gd name="T31" fmla="*/ 44 h 92"/>
                  <a:gd name="T32" fmla="*/ 883 w 1641"/>
                  <a:gd name="T33" fmla="*/ 35 h 92"/>
                  <a:gd name="T34" fmla="*/ 892 w 1641"/>
                  <a:gd name="T35" fmla="*/ 33 h 92"/>
                  <a:gd name="T36" fmla="*/ 900 w 1641"/>
                  <a:gd name="T37" fmla="*/ 27 h 92"/>
                  <a:gd name="T38" fmla="*/ 932 w 1641"/>
                  <a:gd name="T39" fmla="*/ 42 h 92"/>
                  <a:gd name="T40" fmla="*/ 915 w 1641"/>
                  <a:gd name="T41" fmla="*/ 50 h 92"/>
                  <a:gd name="T42" fmla="*/ 927 w 1641"/>
                  <a:gd name="T43" fmla="*/ 62 h 92"/>
                  <a:gd name="T44" fmla="*/ 941 w 1641"/>
                  <a:gd name="T45" fmla="*/ 59 h 92"/>
                  <a:gd name="T46" fmla="*/ 960 w 1641"/>
                  <a:gd name="T47" fmla="*/ 64 h 92"/>
                  <a:gd name="T48" fmla="*/ 946 w 1641"/>
                  <a:gd name="T49" fmla="*/ 71 h 92"/>
                  <a:gd name="T50" fmla="*/ 979 w 1641"/>
                  <a:gd name="T51" fmla="*/ 82 h 92"/>
                  <a:gd name="T52" fmla="*/ 985 w 1641"/>
                  <a:gd name="T53" fmla="*/ 76 h 92"/>
                  <a:gd name="T54" fmla="*/ 855 w 1641"/>
                  <a:gd name="T55" fmla="*/ 64 h 92"/>
                  <a:gd name="T56" fmla="*/ 859 w 1641"/>
                  <a:gd name="T57" fmla="*/ 58 h 92"/>
                  <a:gd name="T58" fmla="*/ 940 w 1641"/>
                  <a:gd name="T59" fmla="*/ 85 h 92"/>
                  <a:gd name="T60" fmla="*/ 843 w 1641"/>
                  <a:gd name="T61" fmla="*/ 54 h 92"/>
                  <a:gd name="T62" fmla="*/ 852 w 1641"/>
                  <a:gd name="T63" fmla="*/ 61 h 92"/>
                  <a:gd name="T64" fmla="*/ 852 w 1641"/>
                  <a:gd name="T65" fmla="*/ 68 h 92"/>
                  <a:gd name="T66" fmla="*/ 795 w 1641"/>
                  <a:gd name="T67" fmla="*/ 77 h 92"/>
                  <a:gd name="T68" fmla="*/ 808 w 1641"/>
                  <a:gd name="T69" fmla="*/ 78 h 92"/>
                  <a:gd name="T70" fmla="*/ 724 w 1641"/>
                  <a:gd name="T71" fmla="*/ 83 h 92"/>
                  <a:gd name="T72" fmla="*/ 767 w 1641"/>
                  <a:gd name="T73" fmla="*/ 81 h 92"/>
                  <a:gd name="T74" fmla="*/ 794 w 1641"/>
                  <a:gd name="T75" fmla="*/ 81 h 92"/>
                  <a:gd name="T76" fmla="*/ 789 w 1641"/>
                  <a:gd name="T77" fmla="*/ 76 h 92"/>
                  <a:gd name="T78" fmla="*/ 802 w 1641"/>
                  <a:gd name="T79" fmla="*/ 24 h 92"/>
                  <a:gd name="T80" fmla="*/ 791 w 1641"/>
                  <a:gd name="T81" fmla="*/ 24 h 92"/>
                  <a:gd name="T82" fmla="*/ 779 w 1641"/>
                  <a:gd name="T83" fmla="*/ 15 h 92"/>
                  <a:gd name="T84" fmla="*/ 859 w 1641"/>
                  <a:gd name="T85" fmla="*/ 39 h 92"/>
                  <a:gd name="T86" fmla="*/ 852 w 1641"/>
                  <a:gd name="T87" fmla="*/ 36 h 92"/>
                  <a:gd name="T88" fmla="*/ 840 w 1641"/>
                  <a:gd name="T89" fmla="*/ 33 h 92"/>
                  <a:gd name="T90" fmla="*/ 837 w 1641"/>
                  <a:gd name="T91" fmla="*/ 54 h 92"/>
                  <a:gd name="T92" fmla="*/ 819 w 1641"/>
                  <a:gd name="T93" fmla="*/ 60 h 92"/>
                  <a:gd name="T94" fmla="*/ 823 w 1641"/>
                  <a:gd name="T95" fmla="*/ 52 h 92"/>
                  <a:gd name="T96" fmla="*/ 811 w 1641"/>
                  <a:gd name="T97" fmla="*/ 85 h 92"/>
                  <a:gd name="T98" fmla="*/ 965 w 1641"/>
                  <a:gd name="T99" fmla="*/ 76 h 92"/>
                  <a:gd name="T100" fmla="*/ 683 w 1641"/>
                  <a:gd name="T101" fmla="*/ 8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41" h="92">
                    <a:moveTo>
                      <a:pt x="985" y="76"/>
                    </a:moveTo>
                    <a:cubicBezTo>
                      <a:pt x="989" y="75"/>
                      <a:pt x="993" y="74"/>
                      <a:pt x="997" y="75"/>
                    </a:cubicBezTo>
                    <a:cubicBezTo>
                      <a:pt x="1025" y="78"/>
                      <a:pt x="1054" y="82"/>
                      <a:pt x="1082" y="86"/>
                    </a:cubicBezTo>
                    <a:cubicBezTo>
                      <a:pt x="1084" y="86"/>
                      <a:pt x="1086" y="86"/>
                      <a:pt x="1087" y="86"/>
                    </a:cubicBezTo>
                    <a:cubicBezTo>
                      <a:pt x="1272" y="86"/>
                      <a:pt x="1456" y="86"/>
                      <a:pt x="1641" y="86"/>
                    </a:cubicBezTo>
                    <a:cubicBezTo>
                      <a:pt x="1641" y="88"/>
                      <a:pt x="1641" y="90"/>
                      <a:pt x="1641" y="92"/>
                    </a:cubicBezTo>
                    <a:cubicBezTo>
                      <a:pt x="1638" y="92"/>
                      <a:pt x="1635" y="92"/>
                      <a:pt x="1632" y="92"/>
                    </a:cubicBezTo>
                    <a:cubicBezTo>
                      <a:pt x="1091" y="92"/>
                      <a:pt x="550" y="92"/>
                      <a:pt x="8" y="92"/>
                    </a:cubicBezTo>
                    <a:cubicBezTo>
                      <a:pt x="6" y="92"/>
                      <a:pt x="3" y="92"/>
                      <a:pt x="0" y="92"/>
                    </a:cubicBezTo>
                    <a:cubicBezTo>
                      <a:pt x="0" y="90"/>
                      <a:pt x="0" y="88"/>
                      <a:pt x="0" y="86"/>
                    </a:cubicBezTo>
                    <a:cubicBezTo>
                      <a:pt x="185" y="86"/>
                      <a:pt x="370" y="86"/>
                      <a:pt x="555" y="85"/>
                    </a:cubicBezTo>
                    <a:cubicBezTo>
                      <a:pt x="570" y="85"/>
                      <a:pt x="585" y="82"/>
                      <a:pt x="601" y="80"/>
                    </a:cubicBezTo>
                    <a:cubicBezTo>
                      <a:pt x="619" y="78"/>
                      <a:pt x="637" y="76"/>
                      <a:pt x="655" y="73"/>
                    </a:cubicBezTo>
                    <a:cubicBezTo>
                      <a:pt x="654" y="78"/>
                      <a:pt x="652" y="81"/>
                      <a:pt x="651" y="84"/>
                    </a:cubicBezTo>
                    <a:cubicBezTo>
                      <a:pt x="651" y="85"/>
                      <a:pt x="654" y="85"/>
                      <a:pt x="657" y="87"/>
                    </a:cubicBezTo>
                    <a:cubicBezTo>
                      <a:pt x="653" y="81"/>
                      <a:pt x="654" y="77"/>
                      <a:pt x="660" y="75"/>
                    </a:cubicBezTo>
                    <a:cubicBezTo>
                      <a:pt x="660" y="76"/>
                      <a:pt x="660" y="77"/>
                      <a:pt x="660" y="77"/>
                    </a:cubicBezTo>
                    <a:cubicBezTo>
                      <a:pt x="661" y="79"/>
                      <a:pt x="662" y="81"/>
                      <a:pt x="663" y="83"/>
                    </a:cubicBezTo>
                    <a:cubicBezTo>
                      <a:pt x="664" y="82"/>
                      <a:pt x="667" y="81"/>
                      <a:pt x="668" y="80"/>
                    </a:cubicBezTo>
                    <a:cubicBezTo>
                      <a:pt x="671" y="75"/>
                      <a:pt x="673" y="69"/>
                      <a:pt x="676" y="65"/>
                    </a:cubicBezTo>
                    <a:cubicBezTo>
                      <a:pt x="681" y="58"/>
                      <a:pt x="687" y="57"/>
                      <a:pt x="692" y="61"/>
                    </a:cubicBezTo>
                    <a:cubicBezTo>
                      <a:pt x="697" y="64"/>
                      <a:pt x="698" y="72"/>
                      <a:pt x="694" y="75"/>
                    </a:cubicBezTo>
                    <a:cubicBezTo>
                      <a:pt x="690" y="79"/>
                      <a:pt x="686" y="77"/>
                      <a:pt x="684" y="72"/>
                    </a:cubicBezTo>
                    <a:cubicBezTo>
                      <a:pt x="685" y="72"/>
                      <a:pt x="685" y="71"/>
                      <a:pt x="685" y="71"/>
                    </a:cubicBezTo>
                    <a:cubicBezTo>
                      <a:pt x="689" y="72"/>
                      <a:pt x="692" y="73"/>
                      <a:pt x="693" y="68"/>
                    </a:cubicBezTo>
                    <a:cubicBezTo>
                      <a:pt x="693" y="66"/>
                      <a:pt x="691" y="63"/>
                      <a:pt x="689" y="62"/>
                    </a:cubicBezTo>
                    <a:cubicBezTo>
                      <a:pt x="686" y="60"/>
                      <a:pt x="682" y="62"/>
                      <a:pt x="681" y="65"/>
                    </a:cubicBezTo>
                    <a:cubicBezTo>
                      <a:pt x="677" y="70"/>
                      <a:pt x="679" y="76"/>
                      <a:pt x="682" y="80"/>
                    </a:cubicBezTo>
                    <a:cubicBezTo>
                      <a:pt x="687" y="84"/>
                      <a:pt x="692" y="84"/>
                      <a:pt x="697" y="82"/>
                    </a:cubicBezTo>
                    <a:cubicBezTo>
                      <a:pt x="702" y="79"/>
                      <a:pt x="705" y="74"/>
                      <a:pt x="703" y="68"/>
                    </a:cubicBezTo>
                    <a:cubicBezTo>
                      <a:pt x="702" y="64"/>
                      <a:pt x="701" y="61"/>
                      <a:pt x="700" y="57"/>
                    </a:cubicBezTo>
                    <a:cubicBezTo>
                      <a:pt x="698" y="49"/>
                      <a:pt x="698" y="40"/>
                      <a:pt x="705" y="34"/>
                    </a:cubicBezTo>
                    <a:cubicBezTo>
                      <a:pt x="714" y="28"/>
                      <a:pt x="723" y="28"/>
                      <a:pt x="733" y="32"/>
                    </a:cubicBezTo>
                    <a:cubicBezTo>
                      <a:pt x="741" y="36"/>
                      <a:pt x="745" y="43"/>
                      <a:pt x="746" y="52"/>
                    </a:cubicBezTo>
                    <a:cubicBezTo>
                      <a:pt x="746" y="62"/>
                      <a:pt x="743" y="68"/>
                      <a:pt x="737" y="70"/>
                    </a:cubicBezTo>
                    <a:cubicBezTo>
                      <a:pt x="729" y="72"/>
                      <a:pt x="719" y="70"/>
                      <a:pt x="715" y="63"/>
                    </a:cubicBezTo>
                    <a:cubicBezTo>
                      <a:pt x="713" y="60"/>
                      <a:pt x="712" y="55"/>
                      <a:pt x="713" y="52"/>
                    </a:cubicBezTo>
                    <a:cubicBezTo>
                      <a:pt x="715" y="49"/>
                      <a:pt x="719" y="47"/>
                      <a:pt x="723" y="46"/>
                    </a:cubicBezTo>
                    <a:cubicBezTo>
                      <a:pt x="728" y="45"/>
                      <a:pt x="732" y="50"/>
                      <a:pt x="732" y="55"/>
                    </a:cubicBezTo>
                    <a:cubicBezTo>
                      <a:pt x="731" y="61"/>
                      <a:pt x="727" y="62"/>
                      <a:pt x="722" y="61"/>
                    </a:cubicBezTo>
                    <a:cubicBezTo>
                      <a:pt x="724" y="57"/>
                      <a:pt x="725" y="54"/>
                      <a:pt x="727" y="49"/>
                    </a:cubicBezTo>
                    <a:cubicBezTo>
                      <a:pt x="723" y="50"/>
                      <a:pt x="720" y="50"/>
                      <a:pt x="718" y="51"/>
                    </a:cubicBezTo>
                    <a:cubicBezTo>
                      <a:pt x="717" y="53"/>
                      <a:pt x="717" y="56"/>
                      <a:pt x="717" y="59"/>
                    </a:cubicBezTo>
                    <a:cubicBezTo>
                      <a:pt x="719" y="65"/>
                      <a:pt x="724" y="69"/>
                      <a:pt x="730" y="68"/>
                    </a:cubicBezTo>
                    <a:cubicBezTo>
                      <a:pt x="737" y="67"/>
                      <a:pt x="742" y="62"/>
                      <a:pt x="741" y="55"/>
                    </a:cubicBezTo>
                    <a:cubicBezTo>
                      <a:pt x="741" y="48"/>
                      <a:pt x="736" y="41"/>
                      <a:pt x="730" y="39"/>
                    </a:cubicBezTo>
                    <a:cubicBezTo>
                      <a:pt x="722" y="36"/>
                      <a:pt x="713" y="38"/>
                      <a:pt x="708" y="44"/>
                    </a:cubicBezTo>
                    <a:cubicBezTo>
                      <a:pt x="703" y="49"/>
                      <a:pt x="702" y="56"/>
                      <a:pt x="705" y="63"/>
                    </a:cubicBezTo>
                    <a:cubicBezTo>
                      <a:pt x="711" y="76"/>
                      <a:pt x="726" y="82"/>
                      <a:pt x="741" y="76"/>
                    </a:cubicBezTo>
                    <a:cubicBezTo>
                      <a:pt x="753" y="72"/>
                      <a:pt x="761" y="62"/>
                      <a:pt x="768" y="52"/>
                    </a:cubicBezTo>
                    <a:cubicBezTo>
                      <a:pt x="764" y="51"/>
                      <a:pt x="760" y="51"/>
                      <a:pt x="756" y="50"/>
                    </a:cubicBezTo>
                    <a:cubicBezTo>
                      <a:pt x="745" y="46"/>
                      <a:pt x="739" y="33"/>
                      <a:pt x="743" y="22"/>
                    </a:cubicBezTo>
                    <a:cubicBezTo>
                      <a:pt x="745" y="17"/>
                      <a:pt x="748" y="14"/>
                      <a:pt x="754" y="14"/>
                    </a:cubicBezTo>
                    <a:cubicBezTo>
                      <a:pt x="759" y="13"/>
                      <a:pt x="764" y="15"/>
                      <a:pt x="766" y="21"/>
                    </a:cubicBezTo>
                    <a:cubicBezTo>
                      <a:pt x="768" y="25"/>
                      <a:pt x="768" y="31"/>
                      <a:pt x="766" y="35"/>
                    </a:cubicBezTo>
                    <a:cubicBezTo>
                      <a:pt x="765" y="37"/>
                      <a:pt x="760" y="40"/>
                      <a:pt x="757" y="39"/>
                    </a:cubicBezTo>
                    <a:cubicBezTo>
                      <a:pt x="754" y="38"/>
                      <a:pt x="751" y="35"/>
                      <a:pt x="749" y="32"/>
                    </a:cubicBezTo>
                    <a:cubicBezTo>
                      <a:pt x="748" y="31"/>
                      <a:pt x="750" y="26"/>
                      <a:pt x="751" y="26"/>
                    </a:cubicBezTo>
                    <a:cubicBezTo>
                      <a:pt x="753" y="25"/>
                      <a:pt x="756" y="26"/>
                      <a:pt x="759" y="26"/>
                    </a:cubicBezTo>
                    <a:cubicBezTo>
                      <a:pt x="759" y="27"/>
                      <a:pt x="759" y="28"/>
                      <a:pt x="759" y="29"/>
                    </a:cubicBezTo>
                    <a:cubicBezTo>
                      <a:pt x="757" y="29"/>
                      <a:pt x="754" y="29"/>
                      <a:pt x="750" y="30"/>
                    </a:cubicBezTo>
                    <a:cubicBezTo>
                      <a:pt x="752" y="32"/>
                      <a:pt x="753" y="35"/>
                      <a:pt x="754" y="35"/>
                    </a:cubicBezTo>
                    <a:cubicBezTo>
                      <a:pt x="757" y="35"/>
                      <a:pt x="761" y="35"/>
                      <a:pt x="763" y="34"/>
                    </a:cubicBezTo>
                    <a:cubicBezTo>
                      <a:pt x="764" y="32"/>
                      <a:pt x="766" y="27"/>
                      <a:pt x="765" y="25"/>
                    </a:cubicBezTo>
                    <a:cubicBezTo>
                      <a:pt x="763" y="22"/>
                      <a:pt x="759" y="19"/>
                      <a:pt x="756" y="19"/>
                    </a:cubicBezTo>
                    <a:cubicBezTo>
                      <a:pt x="753" y="19"/>
                      <a:pt x="749" y="22"/>
                      <a:pt x="747" y="25"/>
                    </a:cubicBezTo>
                    <a:cubicBezTo>
                      <a:pt x="744" y="31"/>
                      <a:pt x="745" y="37"/>
                      <a:pt x="750" y="42"/>
                    </a:cubicBezTo>
                    <a:cubicBezTo>
                      <a:pt x="756" y="47"/>
                      <a:pt x="762" y="50"/>
                      <a:pt x="770" y="47"/>
                    </a:cubicBezTo>
                    <a:cubicBezTo>
                      <a:pt x="774" y="46"/>
                      <a:pt x="778" y="45"/>
                      <a:pt x="783" y="44"/>
                    </a:cubicBezTo>
                    <a:cubicBezTo>
                      <a:pt x="781" y="42"/>
                      <a:pt x="779" y="40"/>
                      <a:pt x="778" y="38"/>
                    </a:cubicBezTo>
                    <a:cubicBezTo>
                      <a:pt x="765" y="23"/>
                      <a:pt x="767" y="9"/>
                      <a:pt x="785" y="0"/>
                    </a:cubicBezTo>
                    <a:cubicBezTo>
                      <a:pt x="789" y="0"/>
                      <a:pt x="794" y="0"/>
                      <a:pt x="798" y="0"/>
                    </a:cubicBezTo>
                    <a:cubicBezTo>
                      <a:pt x="816" y="9"/>
                      <a:pt x="819" y="14"/>
                      <a:pt x="816" y="33"/>
                    </a:cubicBezTo>
                    <a:cubicBezTo>
                      <a:pt x="819" y="32"/>
                      <a:pt x="822" y="31"/>
                      <a:pt x="825" y="30"/>
                    </a:cubicBezTo>
                    <a:cubicBezTo>
                      <a:pt x="822" y="18"/>
                      <a:pt x="826" y="9"/>
                      <a:pt x="837" y="3"/>
                    </a:cubicBezTo>
                    <a:cubicBezTo>
                      <a:pt x="839" y="2"/>
                      <a:pt x="842" y="1"/>
                      <a:pt x="844" y="0"/>
                    </a:cubicBezTo>
                    <a:cubicBezTo>
                      <a:pt x="848" y="0"/>
                      <a:pt x="853" y="0"/>
                      <a:pt x="857" y="0"/>
                    </a:cubicBezTo>
                    <a:cubicBezTo>
                      <a:pt x="870" y="8"/>
                      <a:pt x="874" y="14"/>
                      <a:pt x="871" y="25"/>
                    </a:cubicBezTo>
                    <a:cubicBezTo>
                      <a:pt x="869" y="30"/>
                      <a:pt x="866" y="34"/>
                      <a:pt x="863" y="39"/>
                    </a:cubicBezTo>
                    <a:cubicBezTo>
                      <a:pt x="862" y="40"/>
                      <a:pt x="860" y="42"/>
                      <a:pt x="859" y="44"/>
                    </a:cubicBezTo>
                    <a:cubicBezTo>
                      <a:pt x="864" y="45"/>
                      <a:pt x="868" y="47"/>
                      <a:pt x="873" y="48"/>
                    </a:cubicBezTo>
                    <a:cubicBezTo>
                      <a:pt x="886" y="51"/>
                      <a:pt x="899" y="38"/>
                      <a:pt x="895" y="26"/>
                    </a:cubicBezTo>
                    <a:cubicBezTo>
                      <a:pt x="894" y="21"/>
                      <a:pt x="889" y="18"/>
                      <a:pt x="883" y="19"/>
                    </a:cubicBezTo>
                    <a:cubicBezTo>
                      <a:pt x="878" y="20"/>
                      <a:pt x="875" y="25"/>
                      <a:pt x="876" y="29"/>
                    </a:cubicBezTo>
                    <a:cubicBezTo>
                      <a:pt x="877" y="32"/>
                      <a:pt x="881" y="35"/>
                      <a:pt x="883" y="35"/>
                    </a:cubicBezTo>
                    <a:cubicBezTo>
                      <a:pt x="887" y="36"/>
                      <a:pt x="890" y="35"/>
                      <a:pt x="890" y="30"/>
                    </a:cubicBezTo>
                    <a:cubicBezTo>
                      <a:pt x="888" y="29"/>
                      <a:pt x="885" y="29"/>
                      <a:pt x="883" y="29"/>
                    </a:cubicBezTo>
                    <a:cubicBezTo>
                      <a:pt x="883" y="28"/>
                      <a:pt x="883" y="27"/>
                      <a:pt x="882" y="27"/>
                    </a:cubicBezTo>
                    <a:cubicBezTo>
                      <a:pt x="885" y="26"/>
                      <a:pt x="888" y="25"/>
                      <a:pt x="890" y="26"/>
                    </a:cubicBezTo>
                    <a:cubicBezTo>
                      <a:pt x="892" y="27"/>
                      <a:pt x="893" y="32"/>
                      <a:pt x="892" y="33"/>
                    </a:cubicBezTo>
                    <a:cubicBezTo>
                      <a:pt x="890" y="36"/>
                      <a:pt x="886" y="39"/>
                      <a:pt x="883" y="39"/>
                    </a:cubicBezTo>
                    <a:cubicBezTo>
                      <a:pt x="880" y="39"/>
                      <a:pt x="875" y="35"/>
                      <a:pt x="874" y="32"/>
                    </a:cubicBezTo>
                    <a:cubicBezTo>
                      <a:pt x="871" y="27"/>
                      <a:pt x="873" y="21"/>
                      <a:pt x="878" y="17"/>
                    </a:cubicBezTo>
                    <a:cubicBezTo>
                      <a:pt x="882" y="13"/>
                      <a:pt x="887" y="13"/>
                      <a:pt x="892" y="15"/>
                    </a:cubicBezTo>
                    <a:cubicBezTo>
                      <a:pt x="897" y="17"/>
                      <a:pt x="899" y="21"/>
                      <a:pt x="900" y="27"/>
                    </a:cubicBezTo>
                    <a:cubicBezTo>
                      <a:pt x="901" y="40"/>
                      <a:pt x="892" y="50"/>
                      <a:pt x="879" y="51"/>
                    </a:cubicBezTo>
                    <a:cubicBezTo>
                      <a:pt x="877" y="51"/>
                      <a:pt x="876" y="51"/>
                      <a:pt x="873" y="51"/>
                    </a:cubicBezTo>
                    <a:cubicBezTo>
                      <a:pt x="882" y="64"/>
                      <a:pt x="891" y="75"/>
                      <a:pt x="907" y="78"/>
                    </a:cubicBezTo>
                    <a:cubicBezTo>
                      <a:pt x="919" y="80"/>
                      <a:pt x="932" y="73"/>
                      <a:pt x="937" y="62"/>
                    </a:cubicBezTo>
                    <a:cubicBezTo>
                      <a:pt x="940" y="54"/>
                      <a:pt x="938" y="47"/>
                      <a:pt x="932" y="42"/>
                    </a:cubicBezTo>
                    <a:cubicBezTo>
                      <a:pt x="926" y="36"/>
                      <a:pt x="916" y="36"/>
                      <a:pt x="909" y="40"/>
                    </a:cubicBezTo>
                    <a:cubicBezTo>
                      <a:pt x="903" y="44"/>
                      <a:pt x="899" y="52"/>
                      <a:pt x="901" y="59"/>
                    </a:cubicBezTo>
                    <a:cubicBezTo>
                      <a:pt x="902" y="64"/>
                      <a:pt x="909" y="69"/>
                      <a:pt x="915" y="67"/>
                    </a:cubicBezTo>
                    <a:cubicBezTo>
                      <a:pt x="921" y="66"/>
                      <a:pt x="926" y="59"/>
                      <a:pt x="925" y="53"/>
                    </a:cubicBezTo>
                    <a:cubicBezTo>
                      <a:pt x="924" y="49"/>
                      <a:pt x="922" y="49"/>
                      <a:pt x="915" y="50"/>
                    </a:cubicBezTo>
                    <a:cubicBezTo>
                      <a:pt x="917" y="54"/>
                      <a:pt x="918" y="57"/>
                      <a:pt x="919" y="61"/>
                    </a:cubicBezTo>
                    <a:cubicBezTo>
                      <a:pt x="914" y="62"/>
                      <a:pt x="911" y="61"/>
                      <a:pt x="910" y="56"/>
                    </a:cubicBezTo>
                    <a:cubicBezTo>
                      <a:pt x="908" y="52"/>
                      <a:pt x="912" y="46"/>
                      <a:pt x="916" y="46"/>
                    </a:cubicBezTo>
                    <a:cubicBezTo>
                      <a:pt x="920" y="46"/>
                      <a:pt x="925" y="48"/>
                      <a:pt x="927" y="50"/>
                    </a:cubicBezTo>
                    <a:cubicBezTo>
                      <a:pt x="929" y="53"/>
                      <a:pt x="929" y="59"/>
                      <a:pt x="927" y="62"/>
                    </a:cubicBezTo>
                    <a:cubicBezTo>
                      <a:pt x="924" y="69"/>
                      <a:pt x="912" y="72"/>
                      <a:pt x="905" y="70"/>
                    </a:cubicBezTo>
                    <a:cubicBezTo>
                      <a:pt x="899" y="68"/>
                      <a:pt x="895" y="62"/>
                      <a:pt x="896" y="53"/>
                    </a:cubicBezTo>
                    <a:cubicBezTo>
                      <a:pt x="896" y="44"/>
                      <a:pt x="899" y="36"/>
                      <a:pt x="908" y="32"/>
                    </a:cubicBezTo>
                    <a:cubicBezTo>
                      <a:pt x="917" y="28"/>
                      <a:pt x="927" y="27"/>
                      <a:pt x="936" y="34"/>
                    </a:cubicBezTo>
                    <a:cubicBezTo>
                      <a:pt x="944" y="40"/>
                      <a:pt x="943" y="50"/>
                      <a:pt x="941" y="59"/>
                    </a:cubicBezTo>
                    <a:cubicBezTo>
                      <a:pt x="941" y="61"/>
                      <a:pt x="939" y="63"/>
                      <a:pt x="939" y="66"/>
                    </a:cubicBezTo>
                    <a:cubicBezTo>
                      <a:pt x="936" y="71"/>
                      <a:pt x="938" y="76"/>
                      <a:pt x="942" y="79"/>
                    </a:cubicBezTo>
                    <a:cubicBezTo>
                      <a:pt x="946" y="83"/>
                      <a:pt x="951" y="84"/>
                      <a:pt x="956" y="81"/>
                    </a:cubicBezTo>
                    <a:cubicBezTo>
                      <a:pt x="961" y="78"/>
                      <a:pt x="963" y="74"/>
                      <a:pt x="962" y="68"/>
                    </a:cubicBezTo>
                    <a:cubicBezTo>
                      <a:pt x="962" y="66"/>
                      <a:pt x="961" y="64"/>
                      <a:pt x="960" y="64"/>
                    </a:cubicBezTo>
                    <a:cubicBezTo>
                      <a:pt x="957" y="63"/>
                      <a:pt x="954" y="62"/>
                      <a:pt x="951" y="63"/>
                    </a:cubicBezTo>
                    <a:cubicBezTo>
                      <a:pt x="950" y="63"/>
                      <a:pt x="948" y="67"/>
                      <a:pt x="949" y="68"/>
                    </a:cubicBezTo>
                    <a:cubicBezTo>
                      <a:pt x="950" y="70"/>
                      <a:pt x="953" y="71"/>
                      <a:pt x="957" y="73"/>
                    </a:cubicBezTo>
                    <a:cubicBezTo>
                      <a:pt x="956" y="73"/>
                      <a:pt x="954" y="77"/>
                      <a:pt x="953" y="76"/>
                    </a:cubicBezTo>
                    <a:cubicBezTo>
                      <a:pt x="950" y="75"/>
                      <a:pt x="946" y="73"/>
                      <a:pt x="946" y="71"/>
                    </a:cubicBezTo>
                    <a:cubicBezTo>
                      <a:pt x="945" y="68"/>
                      <a:pt x="947" y="62"/>
                      <a:pt x="949" y="61"/>
                    </a:cubicBezTo>
                    <a:cubicBezTo>
                      <a:pt x="952" y="59"/>
                      <a:pt x="958" y="59"/>
                      <a:pt x="961" y="61"/>
                    </a:cubicBezTo>
                    <a:cubicBezTo>
                      <a:pt x="964" y="62"/>
                      <a:pt x="966" y="66"/>
                      <a:pt x="968" y="70"/>
                    </a:cubicBezTo>
                    <a:cubicBezTo>
                      <a:pt x="970" y="73"/>
                      <a:pt x="972" y="77"/>
                      <a:pt x="974" y="80"/>
                    </a:cubicBezTo>
                    <a:cubicBezTo>
                      <a:pt x="975" y="81"/>
                      <a:pt x="977" y="82"/>
                      <a:pt x="979" y="82"/>
                    </a:cubicBezTo>
                    <a:cubicBezTo>
                      <a:pt x="980" y="83"/>
                      <a:pt x="981" y="80"/>
                      <a:pt x="981" y="78"/>
                    </a:cubicBezTo>
                    <a:cubicBezTo>
                      <a:pt x="981" y="75"/>
                      <a:pt x="983" y="75"/>
                      <a:pt x="985" y="75"/>
                    </a:cubicBezTo>
                    <a:cubicBezTo>
                      <a:pt x="986" y="79"/>
                      <a:pt x="986" y="82"/>
                      <a:pt x="986" y="86"/>
                    </a:cubicBezTo>
                    <a:cubicBezTo>
                      <a:pt x="987" y="86"/>
                      <a:pt x="989" y="85"/>
                      <a:pt x="991" y="85"/>
                    </a:cubicBezTo>
                    <a:cubicBezTo>
                      <a:pt x="992" y="80"/>
                      <a:pt x="991" y="76"/>
                      <a:pt x="985" y="76"/>
                    </a:cubicBezTo>
                    <a:close/>
                    <a:moveTo>
                      <a:pt x="853" y="74"/>
                    </a:moveTo>
                    <a:cubicBezTo>
                      <a:pt x="852" y="74"/>
                      <a:pt x="852" y="74"/>
                      <a:pt x="852" y="75"/>
                    </a:cubicBezTo>
                    <a:cubicBezTo>
                      <a:pt x="850" y="74"/>
                      <a:pt x="848" y="73"/>
                      <a:pt x="847" y="71"/>
                    </a:cubicBezTo>
                    <a:cubicBezTo>
                      <a:pt x="846" y="70"/>
                      <a:pt x="847" y="67"/>
                      <a:pt x="848" y="66"/>
                    </a:cubicBezTo>
                    <a:cubicBezTo>
                      <a:pt x="850" y="65"/>
                      <a:pt x="853" y="64"/>
                      <a:pt x="855" y="64"/>
                    </a:cubicBezTo>
                    <a:cubicBezTo>
                      <a:pt x="859" y="66"/>
                      <a:pt x="862" y="72"/>
                      <a:pt x="859" y="76"/>
                    </a:cubicBezTo>
                    <a:cubicBezTo>
                      <a:pt x="856" y="79"/>
                      <a:pt x="851" y="82"/>
                      <a:pt x="848" y="81"/>
                    </a:cubicBezTo>
                    <a:cubicBezTo>
                      <a:pt x="844" y="80"/>
                      <a:pt x="840" y="77"/>
                      <a:pt x="838" y="73"/>
                    </a:cubicBezTo>
                    <a:cubicBezTo>
                      <a:pt x="837" y="70"/>
                      <a:pt x="839" y="65"/>
                      <a:pt x="841" y="62"/>
                    </a:cubicBezTo>
                    <a:cubicBezTo>
                      <a:pt x="846" y="57"/>
                      <a:pt x="852" y="56"/>
                      <a:pt x="859" y="58"/>
                    </a:cubicBezTo>
                    <a:cubicBezTo>
                      <a:pt x="865" y="61"/>
                      <a:pt x="868" y="65"/>
                      <a:pt x="869" y="72"/>
                    </a:cubicBezTo>
                    <a:cubicBezTo>
                      <a:pt x="870" y="75"/>
                      <a:pt x="872" y="79"/>
                      <a:pt x="875" y="81"/>
                    </a:cubicBezTo>
                    <a:cubicBezTo>
                      <a:pt x="876" y="82"/>
                      <a:pt x="880" y="80"/>
                      <a:pt x="884" y="79"/>
                    </a:cubicBezTo>
                    <a:cubicBezTo>
                      <a:pt x="883" y="80"/>
                      <a:pt x="882" y="83"/>
                      <a:pt x="881" y="85"/>
                    </a:cubicBezTo>
                    <a:cubicBezTo>
                      <a:pt x="901" y="85"/>
                      <a:pt x="921" y="85"/>
                      <a:pt x="940" y="85"/>
                    </a:cubicBezTo>
                    <a:cubicBezTo>
                      <a:pt x="938" y="81"/>
                      <a:pt x="936" y="77"/>
                      <a:pt x="934" y="73"/>
                    </a:cubicBezTo>
                    <a:cubicBezTo>
                      <a:pt x="931" y="75"/>
                      <a:pt x="929" y="77"/>
                      <a:pt x="926" y="78"/>
                    </a:cubicBezTo>
                    <a:cubicBezTo>
                      <a:pt x="914" y="86"/>
                      <a:pt x="900" y="86"/>
                      <a:pt x="888" y="77"/>
                    </a:cubicBezTo>
                    <a:cubicBezTo>
                      <a:pt x="883" y="72"/>
                      <a:pt x="879" y="67"/>
                      <a:pt x="875" y="61"/>
                    </a:cubicBezTo>
                    <a:cubicBezTo>
                      <a:pt x="864" y="45"/>
                      <a:pt x="859" y="44"/>
                      <a:pt x="843" y="54"/>
                    </a:cubicBezTo>
                    <a:cubicBezTo>
                      <a:pt x="842" y="54"/>
                      <a:pt x="842" y="54"/>
                      <a:pt x="841" y="55"/>
                    </a:cubicBezTo>
                    <a:cubicBezTo>
                      <a:pt x="833" y="60"/>
                      <a:pt x="830" y="67"/>
                      <a:pt x="832" y="75"/>
                    </a:cubicBezTo>
                    <a:cubicBezTo>
                      <a:pt x="835" y="83"/>
                      <a:pt x="840" y="86"/>
                      <a:pt x="851" y="86"/>
                    </a:cubicBezTo>
                    <a:cubicBezTo>
                      <a:pt x="859" y="85"/>
                      <a:pt x="866" y="74"/>
                      <a:pt x="862" y="67"/>
                    </a:cubicBezTo>
                    <a:cubicBezTo>
                      <a:pt x="860" y="62"/>
                      <a:pt x="856" y="60"/>
                      <a:pt x="852" y="61"/>
                    </a:cubicBezTo>
                    <a:cubicBezTo>
                      <a:pt x="848" y="62"/>
                      <a:pt x="844" y="64"/>
                      <a:pt x="843" y="67"/>
                    </a:cubicBezTo>
                    <a:cubicBezTo>
                      <a:pt x="842" y="69"/>
                      <a:pt x="843" y="74"/>
                      <a:pt x="845" y="76"/>
                    </a:cubicBezTo>
                    <a:cubicBezTo>
                      <a:pt x="846" y="78"/>
                      <a:pt x="850" y="78"/>
                      <a:pt x="852" y="78"/>
                    </a:cubicBezTo>
                    <a:cubicBezTo>
                      <a:pt x="854" y="77"/>
                      <a:pt x="855" y="74"/>
                      <a:pt x="855" y="72"/>
                    </a:cubicBezTo>
                    <a:cubicBezTo>
                      <a:pt x="856" y="71"/>
                      <a:pt x="854" y="69"/>
                      <a:pt x="852" y="68"/>
                    </a:cubicBezTo>
                    <a:cubicBezTo>
                      <a:pt x="852" y="68"/>
                      <a:pt x="852" y="69"/>
                      <a:pt x="851" y="69"/>
                    </a:cubicBezTo>
                    <a:cubicBezTo>
                      <a:pt x="852" y="71"/>
                      <a:pt x="852" y="72"/>
                      <a:pt x="853" y="74"/>
                    </a:cubicBezTo>
                    <a:close/>
                    <a:moveTo>
                      <a:pt x="790" y="67"/>
                    </a:moveTo>
                    <a:cubicBezTo>
                      <a:pt x="786" y="70"/>
                      <a:pt x="784" y="72"/>
                      <a:pt x="787" y="75"/>
                    </a:cubicBezTo>
                    <a:cubicBezTo>
                      <a:pt x="789" y="77"/>
                      <a:pt x="794" y="78"/>
                      <a:pt x="795" y="77"/>
                    </a:cubicBezTo>
                    <a:cubicBezTo>
                      <a:pt x="798" y="75"/>
                      <a:pt x="799" y="70"/>
                      <a:pt x="799" y="67"/>
                    </a:cubicBezTo>
                    <a:cubicBezTo>
                      <a:pt x="798" y="65"/>
                      <a:pt x="794" y="62"/>
                      <a:pt x="792" y="61"/>
                    </a:cubicBezTo>
                    <a:cubicBezTo>
                      <a:pt x="785" y="60"/>
                      <a:pt x="780" y="63"/>
                      <a:pt x="779" y="68"/>
                    </a:cubicBezTo>
                    <a:cubicBezTo>
                      <a:pt x="777" y="75"/>
                      <a:pt x="781" y="84"/>
                      <a:pt x="787" y="85"/>
                    </a:cubicBezTo>
                    <a:cubicBezTo>
                      <a:pt x="795" y="88"/>
                      <a:pt x="804" y="85"/>
                      <a:pt x="808" y="78"/>
                    </a:cubicBezTo>
                    <a:cubicBezTo>
                      <a:pt x="812" y="71"/>
                      <a:pt x="810" y="62"/>
                      <a:pt x="803" y="57"/>
                    </a:cubicBezTo>
                    <a:cubicBezTo>
                      <a:pt x="799" y="53"/>
                      <a:pt x="794" y="51"/>
                      <a:pt x="789" y="49"/>
                    </a:cubicBezTo>
                    <a:cubicBezTo>
                      <a:pt x="782" y="46"/>
                      <a:pt x="777" y="47"/>
                      <a:pt x="772" y="53"/>
                    </a:cubicBezTo>
                    <a:cubicBezTo>
                      <a:pt x="768" y="58"/>
                      <a:pt x="765" y="64"/>
                      <a:pt x="761" y="69"/>
                    </a:cubicBezTo>
                    <a:cubicBezTo>
                      <a:pt x="752" y="82"/>
                      <a:pt x="737" y="87"/>
                      <a:pt x="724" y="83"/>
                    </a:cubicBezTo>
                    <a:cubicBezTo>
                      <a:pt x="718" y="81"/>
                      <a:pt x="713" y="77"/>
                      <a:pt x="707" y="74"/>
                    </a:cubicBezTo>
                    <a:cubicBezTo>
                      <a:pt x="705" y="77"/>
                      <a:pt x="703" y="81"/>
                      <a:pt x="701" y="86"/>
                    </a:cubicBezTo>
                    <a:cubicBezTo>
                      <a:pt x="721" y="86"/>
                      <a:pt x="740" y="86"/>
                      <a:pt x="760" y="86"/>
                    </a:cubicBezTo>
                    <a:cubicBezTo>
                      <a:pt x="759" y="83"/>
                      <a:pt x="758" y="81"/>
                      <a:pt x="758" y="79"/>
                    </a:cubicBezTo>
                    <a:cubicBezTo>
                      <a:pt x="761" y="80"/>
                      <a:pt x="765" y="82"/>
                      <a:pt x="767" y="81"/>
                    </a:cubicBezTo>
                    <a:cubicBezTo>
                      <a:pt x="769" y="80"/>
                      <a:pt x="770" y="76"/>
                      <a:pt x="772" y="74"/>
                    </a:cubicBezTo>
                    <a:cubicBezTo>
                      <a:pt x="772" y="73"/>
                      <a:pt x="772" y="73"/>
                      <a:pt x="772" y="72"/>
                    </a:cubicBezTo>
                    <a:cubicBezTo>
                      <a:pt x="774" y="59"/>
                      <a:pt x="786" y="53"/>
                      <a:pt x="798" y="60"/>
                    </a:cubicBezTo>
                    <a:cubicBezTo>
                      <a:pt x="802" y="62"/>
                      <a:pt x="805" y="66"/>
                      <a:pt x="804" y="71"/>
                    </a:cubicBezTo>
                    <a:cubicBezTo>
                      <a:pt x="803" y="76"/>
                      <a:pt x="800" y="80"/>
                      <a:pt x="794" y="81"/>
                    </a:cubicBezTo>
                    <a:cubicBezTo>
                      <a:pt x="789" y="83"/>
                      <a:pt x="783" y="79"/>
                      <a:pt x="782" y="74"/>
                    </a:cubicBezTo>
                    <a:cubicBezTo>
                      <a:pt x="780" y="70"/>
                      <a:pt x="782" y="67"/>
                      <a:pt x="786" y="65"/>
                    </a:cubicBezTo>
                    <a:cubicBezTo>
                      <a:pt x="788" y="64"/>
                      <a:pt x="791" y="64"/>
                      <a:pt x="792" y="65"/>
                    </a:cubicBezTo>
                    <a:cubicBezTo>
                      <a:pt x="794" y="66"/>
                      <a:pt x="795" y="69"/>
                      <a:pt x="795" y="71"/>
                    </a:cubicBezTo>
                    <a:cubicBezTo>
                      <a:pt x="794" y="72"/>
                      <a:pt x="792" y="73"/>
                      <a:pt x="789" y="76"/>
                    </a:cubicBezTo>
                    <a:cubicBezTo>
                      <a:pt x="789" y="72"/>
                      <a:pt x="790" y="70"/>
                      <a:pt x="790" y="67"/>
                    </a:cubicBezTo>
                    <a:close/>
                    <a:moveTo>
                      <a:pt x="808" y="42"/>
                    </a:moveTo>
                    <a:cubicBezTo>
                      <a:pt x="798" y="44"/>
                      <a:pt x="791" y="42"/>
                      <a:pt x="786" y="36"/>
                    </a:cubicBezTo>
                    <a:cubicBezTo>
                      <a:pt x="782" y="31"/>
                      <a:pt x="783" y="26"/>
                      <a:pt x="788" y="22"/>
                    </a:cubicBezTo>
                    <a:cubicBezTo>
                      <a:pt x="792" y="19"/>
                      <a:pt x="800" y="20"/>
                      <a:pt x="802" y="24"/>
                    </a:cubicBezTo>
                    <a:cubicBezTo>
                      <a:pt x="803" y="27"/>
                      <a:pt x="802" y="30"/>
                      <a:pt x="801" y="33"/>
                    </a:cubicBezTo>
                    <a:cubicBezTo>
                      <a:pt x="800" y="34"/>
                      <a:pt x="797" y="33"/>
                      <a:pt x="794" y="33"/>
                    </a:cubicBezTo>
                    <a:cubicBezTo>
                      <a:pt x="794" y="33"/>
                      <a:pt x="794" y="32"/>
                      <a:pt x="794" y="31"/>
                    </a:cubicBezTo>
                    <a:cubicBezTo>
                      <a:pt x="797" y="30"/>
                      <a:pt x="803" y="32"/>
                      <a:pt x="800" y="26"/>
                    </a:cubicBezTo>
                    <a:cubicBezTo>
                      <a:pt x="798" y="22"/>
                      <a:pt x="794" y="22"/>
                      <a:pt x="791" y="24"/>
                    </a:cubicBezTo>
                    <a:cubicBezTo>
                      <a:pt x="788" y="26"/>
                      <a:pt x="784" y="29"/>
                      <a:pt x="787" y="33"/>
                    </a:cubicBezTo>
                    <a:cubicBezTo>
                      <a:pt x="790" y="38"/>
                      <a:pt x="795" y="40"/>
                      <a:pt x="801" y="39"/>
                    </a:cubicBezTo>
                    <a:cubicBezTo>
                      <a:pt x="807" y="38"/>
                      <a:pt x="812" y="36"/>
                      <a:pt x="813" y="30"/>
                    </a:cubicBezTo>
                    <a:cubicBezTo>
                      <a:pt x="815" y="22"/>
                      <a:pt x="810" y="11"/>
                      <a:pt x="803" y="8"/>
                    </a:cubicBezTo>
                    <a:cubicBezTo>
                      <a:pt x="796" y="5"/>
                      <a:pt x="785" y="8"/>
                      <a:pt x="779" y="15"/>
                    </a:cubicBezTo>
                    <a:cubicBezTo>
                      <a:pt x="774" y="22"/>
                      <a:pt x="774" y="31"/>
                      <a:pt x="781" y="37"/>
                    </a:cubicBezTo>
                    <a:cubicBezTo>
                      <a:pt x="789" y="44"/>
                      <a:pt x="797" y="49"/>
                      <a:pt x="806" y="55"/>
                    </a:cubicBezTo>
                    <a:cubicBezTo>
                      <a:pt x="807" y="49"/>
                      <a:pt x="807" y="46"/>
                      <a:pt x="808" y="42"/>
                    </a:cubicBezTo>
                    <a:close/>
                    <a:moveTo>
                      <a:pt x="837" y="54"/>
                    </a:moveTo>
                    <a:cubicBezTo>
                      <a:pt x="844" y="49"/>
                      <a:pt x="852" y="45"/>
                      <a:pt x="859" y="39"/>
                    </a:cubicBezTo>
                    <a:cubicBezTo>
                      <a:pt x="867" y="33"/>
                      <a:pt x="868" y="25"/>
                      <a:pt x="864" y="18"/>
                    </a:cubicBezTo>
                    <a:cubicBezTo>
                      <a:pt x="860" y="10"/>
                      <a:pt x="850" y="5"/>
                      <a:pt x="841" y="7"/>
                    </a:cubicBezTo>
                    <a:cubicBezTo>
                      <a:pt x="834" y="9"/>
                      <a:pt x="829" y="15"/>
                      <a:pt x="828" y="24"/>
                    </a:cubicBezTo>
                    <a:cubicBezTo>
                      <a:pt x="827" y="30"/>
                      <a:pt x="829" y="34"/>
                      <a:pt x="834" y="37"/>
                    </a:cubicBezTo>
                    <a:cubicBezTo>
                      <a:pt x="839" y="40"/>
                      <a:pt x="846" y="40"/>
                      <a:pt x="852" y="36"/>
                    </a:cubicBezTo>
                    <a:cubicBezTo>
                      <a:pt x="854" y="34"/>
                      <a:pt x="856" y="30"/>
                      <a:pt x="855" y="29"/>
                    </a:cubicBezTo>
                    <a:cubicBezTo>
                      <a:pt x="853" y="26"/>
                      <a:pt x="849" y="24"/>
                      <a:pt x="846" y="23"/>
                    </a:cubicBezTo>
                    <a:cubicBezTo>
                      <a:pt x="845" y="23"/>
                      <a:pt x="843" y="26"/>
                      <a:pt x="841" y="27"/>
                    </a:cubicBezTo>
                    <a:cubicBezTo>
                      <a:pt x="843" y="29"/>
                      <a:pt x="845" y="31"/>
                      <a:pt x="848" y="34"/>
                    </a:cubicBezTo>
                    <a:cubicBezTo>
                      <a:pt x="844" y="34"/>
                      <a:pt x="840" y="34"/>
                      <a:pt x="840" y="33"/>
                    </a:cubicBezTo>
                    <a:cubicBezTo>
                      <a:pt x="839" y="30"/>
                      <a:pt x="839" y="26"/>
                      <a:pt x="840" y="24"/>
                    </a:cubicBezTo>
                    <a:cubicBezTo>
                      <a:pt x="842" y="19"/>
                      <a:pt x="849" y="19"/>
                      <a:pt x="854" y="22"/>
                    </a:cubicBezTo>
                    <a:cubicBezTo>
                      <a:pt x="859" y="26"/>
                      <a:pt x="860" y="31"/>
                      <a:pt x="855" y="36"/>
                    </a:cubicBezTo>
                    <a:cubicBezTo>
                      <a:pt x="850" y="42"/>
                      <a:pt x="843" y="45"/>
                      <a:pt x="835" y="42"/>
                    </a:cubicBezTo>
                    <a:cubicBezTo>
                      <a:pt x="835" y="46"/>
                      <a:pt x="836" y="49"/>
                      <a:pt x="837" y="54"/>
                    </a:cubicBezTo>
                    <a:close/>
                    <a:moveTo>
                      <a:pt x="833" y="40"/>
                    </a:moveTo>
                    <a:cubicBezTo>
                      <a:pt x="829" y="37"/>
                      <a:pt x="826" y="33"/>
                      <a:pt x="824" y="34"/>
                    </a:cubicBezTo>
                    <a:cubicBezTo>
                      <a:pt x="820" y="35"/>
                      <a:pt x="817" y="39"/>
                      <a:pt x="815" y="42"/>
                    </a:cubicBezTo>
                    <a:cubicBezTo>
                      <a:pt x="813" y="44"/>
                      <a:pt x="813" y="47"/>
                      <a:pt x="813" y="49"/>
                    </a:cubicBezTo>
                    <a:cubicBezTo>
                      <a:pt x="814" y="53"/>
                      <a:pt x="816" y="57"/>
                      <a:pt x="819" y="60"/>
                    </a:cubicBezTo>
                    <a:cubicBezTo>
                      <a:pt x="820" y="61"/>
                      <a:pt x="825" y="60"/>
                      <a:pt x="826" y="59"/>
                    </a:cubicBezTo>
                    <a:cubicBezTo>
                      <a:pt x="828" y="55"/>
                      <a:pt x="829" y="51"/>
                      <a:pt x="829" y="48"/>
                    </a:cubicBezTo>
                    <a:cubicBezTo>
                      <a:pt x="829" y="46"/>
                      <a:pt x="826" y="43"/>
                      <a:pt x="824" y="42"/>
                    </a:cubicBezTo>
                    <a:cubicBezTo>
                      <a:pt x="823" y="42"/>
                      <a:pt x="820" y="45"/>
                      <a:pt x="819" y="46"/>
                    </a:cubicBezTo>
                    <a:cubicBezTo>
                      <a:pt x="820" y="48"/>
                      <a:pt x="822" y="50"/>
                      <a:pt x="823" y="52"/>
                    </a:cubicBezTo>
                    <a:cubicBezTo>
                      <a:pt x="822" y="55"/>
                      <a:pt x="819" y="56"/>
                      <a:pt x="817" y="53"/>
                    </a:cubicBezTo>
                    <a:cubicBezTo>
                      <a:pt x="813" y="47"/>
                      <a:pt x="816" y="40"/>
                      <a:pt x="823" y="39"/>
                    </a:cubicBezTo>
                    <a:cubicBezTo>
                      <a:pt x="825" y="39"/>
                      <a:pt x="828" y="40"/>
                      <a:pt x="833" y="40"/>
                    </a:cubicBezTo>
                    <a:close/>
                    <a:moveTo>
                      <a:pt x="815" y="63"/>
                    </a:moveTo>
                    <a:cubicBezTo>
                      <a:pt x="819" y="72"/>
                      <a:pt x="817" y="79"/>
                      <a:pt x="811" y="85"/>
                    </a:cubicBezTo>
                    <a:cubicBezTo>
                      <a:pt x="818" y="85"/>
                      <a:pt x="824" y="85"/>
                      <a:pt x="831" y="85"/>
                    </a:cubicBezTo>
                    <a:cubicBezTo>
                      <a:pt x="824" y="79"/>
                      <a:pt x="822" y="72"/>
                      <a:pt x="826" y="63"/>
                    </a:cubicBezTo>
                    <a:cubicBezTo>
                      <a:pt x="822" y="63"/>
                      <a:pt x="819" y="63"/>
                      <a:pt x="815" y="63"/>
                    </a:cubicBezTo>
                    <a:close/>
                    <a:moveTo>
                      <a:pt x="973" y="85"/>
                    </a:moveTo>
                    <a:cubicBezTo>
                      <a:pt x="970" y="82"/>
                      <a:pt x="967" y="79"/>
                      <a:pt x="965" y="76"/>
                    </a:cubicBezTo>
                    <a:cubicBezTo>
                      <a:pt x="962" y="80"/>
                      <a:pt x="960" y="82"/>
                      <a:pt x="958" y="85"/>
                    </a:cubicBezTo>
                    <a:cubicBezTo>
                      <a:pt x="963" y="85"/>
                      <a:pt x="968" y="85"/>
                      <a:pt x="973" y="85"/>
                    </a:cubicBezTo>
                    <a:close/>
                    <a:moveTo>
                      <a:pt x="677" y="77"/>
                    </a:moveTo>
                    <a:cubicBezTo>
                      <a:pt x="674" y="80"/>
                      <a:pt x="672" y="82"/>
                      <a:pt x="669" y="85"/>
                    </a:cubicBezTo>
                    <a:cubicBezTo>
                      <a:pt x="674" y="85"/>
                      <a:pt x="678" y="85"/>
                      <a:pt x="683" y="85"/>
                    </a:cubicBezTo>
                    <a:cubicBezTo>
                      <a:pt x="680" y="82"/>
                      <a:pt x="679" y="80"/>
                      <a:pt x="677" y="77"/>
                    </a:cubicBezTo>
                    <a:close/>
                  </a:path>
                </a:pathLst>
              </a:custGeom>
              <a:solidFill>
                <a:srgbClr val="E94B52"/>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srgbClr val="0000FF"/>
                  </a:solidFill>
                  <a:effectLst/>
                  <a:uLnTx/>
                  <a:uFillTx/>
                  <a:latin typeface="Calibri"/>
                  <a:ea typeface="+mn-ea"/>
                  <a:cs typeface="+mn-cs"/>
                </a:endParaRPr>
              </a:p>
            </p:txBody>
          </p:sp>
          <p:sp>
            <p:nvSpPr>
              <p:cNvPr id="22" name="Freeform 10">
                <a:extLst>
                  <a:ext uri="{FF2B5EF4-FFF2-40B4-BE49-F238E27FC236}">
                    <a16:creationId xmlns:a16="http://schemas.microsoft.com/office/drawing/2014/main" id="{273C5158-D970-43FD-B03B-1CC97368851F}"/>
                  </a:ext>
                </a:extLst>
              </p:cNvPr>
              <p:cNvSpPr>
                <a:spLocks noEditPoints="1"/>
              </p:cNvSpPr>
              <p:nvPr/>
            </p:nvSpPr>
            <p:spPr bwMode="auto">
              <a:xfrm>
                <a:off x="3686" y="1023"/>
                <a:ext cx="5666" cy="317"/>
              </a:xfrm>
              <a:custGeom>
                <a:avLst/>
                <a:gdLst>
                  <a:gd name="T0" fmla="*/ 1037 w 1641"/>
                  <a:gd name="T1" fmla="*/ 12 h 91"/>
                  <a:gd name="T2" fmla="*/ 984 w 1641"/>
                  <a:gd name="T3" fmla="*/ 16 h 91"/>
                  <a:gd name="T4" fmla="*/ 974 w 1641"/>
                  <a:gd name="T5" fmla="*/ 11 h 91"/>
                  <a:gd name="T6" fmla="*/ 953 w 1641"/>
                  <a:gd name="T7" fmla="*/ 14 h 91"/>
                  <a:gd name="T8" fmla="*/ 953 w 1641"/>
                  <a:gd name="T9" fmla="*/ 29 h 91"/>
                  <a:gd name="T10" fmla="*/ 938 w 1641"/>
                  <a:gd name="T11" fmla="*/ 24 h 91"/>
                  <a:gd name="T12" fmla="*/ 905 w 1641"/>
                  <a:gd name="T13" fmla="*/ 21 h 91"/>
                  <a:gd name="T14" fmla="*/ 910 w 1641"/>
                  <a:gd name="T15" fmla="*/ 33 h 91"/>
                  <a:gd name="T16" fmla="*/ 915 w 1641"/>
                  <a:gd name="T17" fmla="*/ 41 h 91"/>
                  <a:gd name="T18" fmla="*/ 901 w 1641"/>
                  <a:gd name="T19" fmla="*/ 40 h 91"/>
                  <a:gd name="T20" fmla="*/ 900 w 1641"/>
                  <a:gd name="T21" fmla="*/ 15 h 91"/>
                  <a:gd name="T22" fmla="*/ 888 w 1641"/>
                  <a:gd name="T23" fmla="*/ 77 h 91"/>
                  <a:gd name="T24" fmla="*/ 890 w 1641"/>
                  <a:gd name="T25" fmla="*/ 65 h 91"/>
                  <a:gd name="T26" fmla="*/ 886 w 1641"/>
                  <a:gd name="T27" fmla="*/ 56 h 91"/>
                  <a:gd name="T28" fmla="*/ 895 w 1641"/>
                  <a:gd name="T29" fmla="*/ 64 h 91"/>
                  <a:gd name="T30" fmla="*/ 854 w 1641"/>
                  <a:gd name="T31" fmla="*/ 91 h 91"/>
                  <a:gd name="T32" fmla="*/ 802 w 1641"/>
                  <a:gd name="T33" fmla="*/ 89 h 91"/>
                  <a:gd name="T34" fmla="*/ 771 w 1641"/>
                  <a:gd name="T35" fmla="*/ 63 h 91"/>
                  <a:gd name="T36" fmla="*/ 747 w 1641"/>
                  <a:gd name="T37" fmla="*/ 66 h 91"/>
                  <a:gd name="T38" fmla="*/ 755 w 1641"/>
                  <a:gd name="T39" fmla="*/ 56 h 91"/>
                  <a:gd name="T40" fmla="*/ 750 w 1641"/>
                  <a:gd name="T41" fmla="*/ 56 h 91"/>
                  <a:gd name="T42" fmla="*/ 741 w 1641"/>
                  <a:gd name="T43" fmla="*/ 62 h 91"/>
                  <a:gd name="T44" fmla="*/ 706 w 1641"/>
                  <a:gd name="T45" fmla="*/ 26 h 91"/>
                  <a:gd name="T46" fmla="*/ 730 w 1641"/>
                  <a:gd name="T47" fmla="*/ 23 h 91"/>
                  <a:gd name="T48" fmla="*/ 732 w 1641"/>
                  <a:gd name="T49" fmla="*/ 35 h 91"/>
                  <a:gd name="T50" fmla="*/ 737 w 1641"/>
                  <a:gd name="T51" fmla="*/ 21 h 91"/>
                  <a:gd name="T52" fmla="*/ 703 w 1641"/>
                  <a:gd name="T53" fmla="*/ 22 h 91"/>
                  <a:gd name="T54" fmla="*/ 685 w 1641"/>
                  <a:gd name="T55" fmla="*/ 29 h 91"/>
                  <a:gd name="T56" fmla="*/ 689 w 1641"/>
                  <a:gd name="T57" fmla="*/ 14 h 91"/>
                  <a:gd name="T58" fmla="*/ 671 w 1641"/>
                  <a:gd name="T59" fmla="*/ 17 h 91"/>
                  <a:gd name="T60" fmla="*/ 653 w 1641"/>
                  <a:gd name="T61" fmla="*/ 7 h 91"/>
                  <a:gd name="T62" fmla="*/ 8 w 1641"/>
                  <a:gd name="T63" fmla="*/ 6 h 91"/>
                  <a:gd name="T64" fmla="*/ 1641 w 1641"/>
                  <a:gd name="T65" fmla="*/ 6 h 91"/>
                  <a:gd name="T66" fmla="*/ 838 w 1641"/>
                  <a:gd name="T67" fmla="*/ 19 h 91"/>
                  <a:gd name="T68" fmla="*/ 848 w 1641"/>
                  <a:gd name="T69" fmla="*/ 24 h 91"/>
                  <a:gd name="T70" fmla="*/ 854 w 1641"/>
                  <a:gd name="T71" fmla="*/ 23 h 91"/>
                  <a:gd name="T72" fmla="*/ 859 w 1641"/>
                  <a:gd name="T73" fmla="*/ 27 h 91"/>
                  <a:gd name="T74" fmla="*/ 856 w 1641"/>
                  <a:gd name="T75" fmla="*/ 43 h 91"/>
                  <a:gd name="T76" fmla="*/ 884 w 1641"/>
                  <a:gd name="T77" fmla="*/ 13 h 91"/>
                  <a:gd name="T78" fmla="*/ 787 w 1641"/>
                  <a:gd name="T79" fmla="*/ 42 h 91"/>
                  <a:gd name="T80" fmla="*/ 779 w 1641"/>
                  <a:gd name="T81" fmla="*/ 14 h 91"/>
                  <a:gd name="T82" fmla="*/ 794 w 1641"/>
                  <a:gd name="T83" fmla="*/ 13 h 91"/>
                  <a:gd name="T84" fmla="*/ 789 w 1641"/>
                  <a:gd name="T85" fmla="*/ 17 h 91"/>
                  <a:gd name="T86" fmla="*/ 782 w 1641"/>
                  <a:gd name="T87" fmla="*/ 16 h 91"/>
                  <a:gd name="T88" fmla="*/ 782 w 1641"/>
                  <a:gd name="T89" fmla="*/ 32 h 91"/>
                  <a:gd name="T90" fmla="*/ 758 w 1641"/>
                  <a:gd name="T91" fmla="*/ 6 h 91"/>
                  <a:gd name="T92" fmla="*/ 777 w 1641"/>
                  <a:gd name="T93" fmla="*/ 71 h 91"/>
                  <a:gd name="T94" fmla="*/ 789 w 1641"/>
                  <a:gd name="T95" fmla="*/ 56 h 91"/>
                  <a:gd name="T96" fmla="*/ 795 w 1641"/>
                  <a:gd name="T97" fmla="*/ 58 h 91"/>
                  <a:gd name="T98" fmla="*/ 787 w 1641"/>
                  <a:gd name="T99" fmla="*/ 54 h 91"/>
                  <a:gd name="T100" fmla="*/ 856 w 1641"/>
                  <a:gd name="T101" fmla="*/ 56 h 91"/>
                  <a:gd name="T102" fmla="*/ 841 w 1641"/>
                  <a:gd name="T103" fmla="*/ 57 h 91"/>
                  <a:gd name="T104" fmla="*/ 855 w 1641"/>
                  <a:gd name="T105" fmla="*/ 58 h 91"/>
                  <a:gd name="T106" fmla="*/ 863 w 1641"/>
                  <a:gd name="T107" fmla="*/ 74 h 91"/>
                  <a:gd name="T108" fmla="*/ 834 w 1641"/>
                  <a:gd name="T109" fmla="*/ 49 h 91"/>
                  <a:gd name="T110" fmla="*/ 820 w 1641"/>
                  <a:gd name="T111" fmla="*/ 36 h 91"/>
                  <a:gd name="T112" fmla="*/ 826 w 1641"/>
                  <a:gd name="T113" fmla="*/ 48 h 91"/>
                  <a:gd name="T114" fmla="*/ 818 w 1641"/>
                  <a:gd name="T115" fmla="*/ 54 h 91"/>
                  <a:gd name="T116" fmla="*/ 824 w 1641"/>
                  <a:gd name="T117" fmla="*/ 27 h 91"/>
                  <a:gd name="T118" fmla="*/ 916 w 1641"/>
                  <a:gd name="T119" fmla="*/ 7 h 91"/>
                  <a:gd name="T120" fmla="*/ 724 w 1641"/>
                  <a:gd name="T121" fmla="*/ 6 h 91"/>
                  <a:gd name="T122" fmla="*/ 965 w 1641"/>
                  <a:gd name="T123" fmla="*/ 14 h 91"/>
                  <a:gd name="T124" fmla="*/ 681 w 1641"/>
                  <a:gd name="T125" fmla="*/ 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41" h="91">
                    <a:moveTo>
                      <a:pt x="1641" y="6"/>
                    </a:moveTo>
                    <a:cubicBezTo>
                      <a:pt x="1638" y="6"/>
                      <a:pt x="1635" y="6"/>
                      <a:pt x="1632" y="6"/>
                    </a:cubicBezTo>
                    <a:cubicBezTo>
                      <a:pt x="1457" y="6"/>
                      <a:pt x="1281" y="6"/>
                      <a:pt x="1106" y="6"/>
                    </a:cubicBezTo>
                    <a:cubicBezTo>
                      <a:pt x="1083" y="6"/>
                      <a:pt x="1060" y="9"/>
                      <a:pt x="1037" y="12"/>
                    </a:cubicBezTo>
                    <a:cubicBezTo>
                      <a:pt x="1020" y="14"/>
                      <a:pt x="1003" y="16"/>
                      <a:pt x="986" y="18"/>
                    </a:cubicBezTo>
                    <a:cubicBezTo>
                      <a:pt x="988" y="14"/>
                      <a:pt x="990" y="11"/>
                      <a:pt x="991" y="8"/>
                    </a:cubicBezTo>
                    <a:cubicBezTo>
                      <a:pt x="991" y="8"/>
                      <a:pt x="989" y="7"/>
                      <a:pt x="988" y="6"/>
                    </a:cubicBezTo>
                    <a:cubicBezTo>
                      <a:pt x="986" y="10"/>
                      <a:pt x="985" y="13"/>
                      <a:pt x="984" y="16"/>
                    </a:cubicBezTo>
                    <a:cubicBezTo>
                      <a:pt x="983" y="16"/>
                      <a:pt x="983" y="16"/>
                      <a:pt x="982" y="15"/>
                    </a:cubicBezTo>
                    <a:cubicBezTo>
                      <a:pt x="982" y="14"/>
                      <a:pt x="982" y="13"/>
                      <a:pt x="981" y="12"/>
                    </a:cubicBezTo>
                    <a:cubicBezTo>
                      <a:pt x="980" y="10"/>
                      <a:pt x="979" y="8"/>
                      <a:pt x="978" y="8"/>
                    </a:cubicBezTo>
                    <a:cubicBezTo>
                      <a:pt x="977" y="8"/>
                      <a:pt x="975" y="9"/>
                      <a:pt x="974" y="11"/>
                    </a:cubicBezTo>
                    <a:cubicBezTo>
                      <a:pt x="971" y="15"/>
                      <a:pt x="969" y="20"/>
                      <a:pt x="966" y="24"/>
                    </a:cubicBezTo>
                    <a:cubicBezTo>
                      <a:pt x="964" y="29"/>
                      <a:pt x="960" y="33"/>
                      <a:pt x="954" y="32"/>
                    </a:cubicBezTo>
                    <a:cubicBezTo>
                      <a:pt x="948" y="31"/>
                      <a:pt x="943" y="24"/>
                      <a:pt x="946" y="19"/>
                    </a:cubicBezTo>
                    <a:cubicBezTo>
                      <a:pt x="947" y="17"/>
                      <a:pt x="950" y="15"/>
                      <a:pt x="953" y="14"/>
                    </a:cubicBezTo>
                    <a:cubicBezTo>
                      <a:pt x="954" y="14"/>
                      <a:pt x="956" y="17"/>
                      <a:pt x="958" y="18"/>
                    </a:cubicBezTo>
                    <a:cubicBezTo>
                      <a:pt x="957" y="19"/>
                      <a:pt x="956" y="20"/>
                      <a:pt x="956" y="20"/>
                    </a:cubicBezTo>
                    <a:cubicBezTo>
                      <a:pt x="952" y="18"/>
                      <a:pt x="949" y="19"/>
                      <a:pt x="949" y="23"/>
                    </a:cubicBezTo>
                    <a:cubicBezTo>
                      <a:pt x="948" y="25"/>
                      <a:pt x="951" y="28"/>
                      <a:pt x="953" y="29"/>
                    </a:cubicBezTo>
                    <a:cubicBezTo>
                      <a:pt x="958" y="31"/>
                      <a:pt x="961" y="28"/>
                      <a:pt x="962" y="24"/>
                    </a:cubicBezTo>
                    <a:cubicBezTo>
                      <a:pt x="963" y="18"/>
                      <a:pt x="962" y="13"/>
                      <a:pt x="957" y="10"/>
                    </a:cubicBezTo>
                    <a:cubicBezTo>
                      <a:pt x="952" y="6"/>
                      <a:pt x="947" y="7"/>
                      <a:pt x="943" y="11"/>
                    </a:cubicBezTo>
                    <a:cubicBezTo>
                      <a:pt x="938" y="14"/>
                      <a:pt x="937" y="19"/>
                      <a:pt x="938" y="24"/>
                    </a:cubicBezTo>
                    <a:cubicBezTo>
                      <a:pt x="939" y="28"/>
                      <a:pt x="941" y="31"/>
                      <a:pt x="942" y="35"/>
                    </a:cubicBezTo>
                    <a:cubicBezTo>
                      <a:pt x="944" y="52"/>
                      <a:pt x="938" y="60"/>
                      <a:pt x="922" y="61"/>
                    </a:cubicBezTo>
                    <a:cubicBezTo>
                      <a:pt x="908" y="63"/>
                      <a:pt x="896" y="52"/>
                      <a:pt x="896" y="38"/>
                    </a:cubicBezTo>
                    <a:cubicBezTo>
                      <a:pt x="895" y="28"/>
                      <a:pt x="899" y="22"/>
                      <a:pt x="905" y="21"/>
                    </a:cubicBezTo>
                    <a:cubicBezTo>
                      <a:pt x="912" y="18"/>
                      <a:pt x="923" y="22"/>
                      <a:pt x="927" y="28"/>
                    </a:cubicBezTo>
                    <a:cubicBezTo>
                      <a:pt x="931" y="33"/>
                      <a:pt x="930" y="39"/>
                      <a:pt x="925" y="42"/>
                    </a:cubicBezTo>
                    <a:cubicBezTo>
                      <a:pt x="921" y="46"/>
                      <a:pt x="915" y="46"/>
                      <a:pt x="912" y="42"/>
                    </a:cubicBezTo>
                    <a:cubicBezTo>
                      <a:pt x="911" y="40"/>
                      <a:pt x="910" y="36"/>
                      <a:pt x="910" y="33"/>
                    </a:cubicBezTo>
                    <a:cubicBezTo>
                      <a:pt x="911" y="31"/>
                      <a:pt x="915" y="30"/>
                      <a:pt x="917" y="29"/>
                    </a:cubicBezTo>
                    <a:cubicBezTo>
                      <a:pt x="918" y="29"/>
                      <a:pt x="918" y="30"/>
                      <a:pt x="919" y="30"/>
                    </a:cubicBezTo>
                    <a:cubicBezTo>
                      <a:pt x="918" y="32"/>
                      <a:pt x="918" y="33"/>
                      <a:pt x="917" y="35"/>
                    </a:cubicBezTo>
                    <a:cubicBezTo>
                      <a:pt x="917" y="37"/>
                      <a:pt x="916" y="38"/>
                      <a:pt x="915" y="41"/>
                    </a:cubicBezTo>
                    <a:cubicBezTo>
                      <a:pt x="918" y="41"/>
                      <a:pt x="921" y="42"/>
                      <a:pt x="923" y="40"/>
                    </a:cubicBezTo>
                    <a:cubicBezTo>
                      <a:pt x="924" y="39"/>
                      <a:pt x="925" y="36"/>
                      <a:pt x="924" y="33"/>
                    </a:cubicBezTo>
                    <a:cubicBezTo>
                      <a:pt x="923" y="26"/>
                      <a:pt x="916" y="21"/>
                      <a:pt x="909" y="23"/>
                    </a:cubicBezTo>
                    <a:cubicBezTo>
                      <a:pt x="902" y="25"/>
                      <a:pt x="898" y="32"/>
                      <a:pt x="901" y="40"/>
                    </a:cubicBezTo>
                    <a:cubicBezTo>
                      <a:pt x="903" y="47"/>
                      <a:pt x="908" y="52"/>
                      <a:pt x="915" y="53"/>
                    </a:cubicBezTo>
                    <a:cubicBezTo>
                      <a:pt x="923" y="54"/>
                      <a:pt x="930" y="52"/>
                      <a:pt x="935" y="45"/>
                    </a:cubicBezTo>
                    <a:cubicBezTo>
                      <a:pt x="940" y="39"/>
                      <a:pt x="939" y="33"/>
                      <a:pt x="935" y="26"/>
                    </a:cubicBezTo>
                    <a:cubicBezTo>
                      <a:pt x="929" y="14"/>
                      <a:pt x="914" y="9"/>
                      <a:pt x="900" y="15"/>
                    </a:cubicBezTo>
                    <a:cubicBezTo>
                      <a:pt x="890" y="19"/>
                      <a:pt x="879" y="28"/>
                      <a:pt x="874" y="39"/>
                    </a:cubicBezTo>
                    <a:cubicBezTo>
                      <a:pt x="877" y="39"/>
                      <a:pt x="880" y="39"/>
                      <a:pt x="883" y="40"/>
                    </a:cubicBezTo>
                    <a:cubicBezTo>
                      <a:pt x="895" y="42"/>
                      <a:pt x="903" y="56"/>
                      <a:pt x="899" y="68"/>
                    </a:cubicBezTo>
                    <a:cubicBezTo>
                      <a:pt x="897" y="73"/>
                      <a:pt x="894" y="76"/>
                      <a:pt x="888" y="77"/>
                    </a:cubicBezTo>
                    <a:cubicBezTo>
                      <a:pt x="882" y="77"/>
                      <a:pt x="878" y="75"/>
                      <a:pt x="875" y="69"/>
                    </a:cubicBezTo>
                    <a:cubicBezTo>
                      <a:pt x="873" y="65"/>
                      <a:pt x="872" y="59"/>
                      <a:pt x="875" y="55"/>
                    </a:cubicBezTo>
                    <a:cubicBezTo>
                      <a:pt x="880" y="49"/>
                      <a:pt x="890" y="50"/>
                      <a:pt x="892" y="57"/>
                    </a:cubicBezTo>
                    <a:cubicBezTo>
                      <a:pt x="893" y="59"/>
                      <a:pt x="892" y="63"/>
                      <a:pt x="890" y="65"/>
                    </a:cubicBezTo>
                    <a:cubicBezTo>
                      <a:pt x="889" y="66"/>
                      <a:pt x="885" y="64"/>
                      <a:pt x="883" y="64"/>
                    </a:cubicBezTo>
                    <a:cubicBezTo>
                      <a:pt x="883" y="63"/>
                      <a:pt x="883" y="62"/>
                      <a:pt x="883" y="62"/>
                    </a:cubicBezTo>
                    <a:cubicBezTo>
                      <a:pt x="885" y="62"/>
                      <a:pt x="887" y="61"/>
                      <a:pt x="892" y="61"/>
                    </a:cubicBezTo>
                    <a:cubicBezTo>
                      <a:pt x="889" y="58"/>
                      <a:pt x="888" y="56"/>
                      <a:pt x="886" y="56"/>
                    </a:cubicBezTo>
                    <a:cubicBezTo>
                      <a:pt x="884" y="55"/>
                      <a:pt x="880" y="56"/>
                      <a:pt x="878" y="58"/>
                    </a:cubicBezTo>
                    <a:cubicBezTo>
                      <a:pt x="876" y="60"/>
                      <a:pt x="876" y="65"/>
                      <a:pt x="877" y="66"/>
                    </a:cubicBezTo>
                    <a:cubicBezTo>
                      <a:pt x="880" y="69"/>
                      <a:pt x="884" y="72"/>
                      <a:pt x="887" y="71"/>
                    </a:cubicBezTo>
                    <a:cubicBezTo>
                      <a:pt x="890" y="71"/>
                      <a:pt x="894" y="67"/>
                      <a:pt x="895" y="64"/>
                    </a:cubicBezTo>
                    <a:cubicBezTo>
                      <a:pt x="897" y="58"/>
                      <a:pt x="895" y="52"/>
                      <a:pt x="890" y="48"/>
                    </a:cubicBezTo>
                    <a:cubicBezTo>
                      <a:pt x="884" y="43"/>
                      <a:pt x="878" y="41"/>
                      <a:pt x="870" y="43"/>
                    </a:cubicBezTo>
                    <a:cubicBezTo>
                      <a:pt x="866" y="44"/>
                      <a:pt x="863" y="46"/>
                      <a:pt x="859" y="47"/>
                    </a:cubicBezTo>
                    <a:cubicBezTo>
                      <a:pt x="877" y="71"/>
                      <a:pt x="876" y="83"/>
                      <a:pt x="854" y="91"/>
                    </a:cubicBezTo>
                    <a:cubicBezTo>
                      <a:pt x="851" y="91"/>
                      <a:pt x="848" y="91"/>
                      <a:pt x="845" y="91"/>
                    </a:cubicBezTo>
                    <a:cubicBezTo>
                      <a:pt x="827" y="83"/>
                      <a:pt x="824" y="79"/>
                      <a:pt x="825" y="61"/>
                    </a:cubicBezTo>
                    <a:cubicBezTo>
                      <a:pt x="822" y="60"/>
                      <a:pt x="819" y="59"/>
                      <a:pt x="816" y="58"/>
                    </a:cubicBezTo>
                    <a:cubicBezTo>
                      <a:pt x="819" y="74"/>
                      <a:pt x="815" y="83"/>
                      <a:pt x="802" y="89"/>
                    </a:cubicBezTo>
                    <a:cubicBezTo>
                      <a:pt x="800" y="89"/>
                      <a:pt x="799" y="90"/>
                      <a:pt x="797" y="91"/>
                    </a:cubicBezTo>
                    <a:cubicBezTo>
                      <a:pt x="793" y="91"/>
                      <a:pt x="790" y="91"/>
                      <a:pt x="786" y="91"/>
                    </a:cubicBezTo>
                    <a:cubicBezTo>
                      <a:pt x="785" y="90"/>
                      <a:pt x="783" y="89"/>
                      <a:pt x="781" y="89"/>
                    </a:cubicBezTo>
                    <a:cubicBezTo>
                      <a:pt x="771" y="84"/>
                      <a:pt x="767" y="74"/>
                      <a:pt x="771" y="63"/>
                    </a:cubicBezTo>
                    <a:cubicBezTo>
                      <a:pt x="774" y="57"/>
                      <a:pt x="779" y="52"/>
                      <a:pt x="782" y="47"/>
                    </a:cubicBezTo>
                    <a:cubicBezTo>
                      <a:pt x="779" y="46"/>
                      <a:pt x="775" y="44"/>
                      <a:pt x="771" y="43"/>
                    </a:cubicBezTo>
                    <a:cubicBezTo>
                      <a:pt x="763" y="41"/>
                      <a:pt x="755" y="43"/>
                      <a:pt x="750" y="49"/>
                    </a:cubicBezTo>
                    <a:cubicBezTo>
                      <a:pt x="745" y="54"/>
                      <a:pt x="744" y="60"/>
                      <a:pt x="747" y="66"/>
                    </a:cubicBezTo>
                    <a:cubicBezTo>
                      <a:pt x="749" y="68"/>
                      <a:pt x="753" y="72"/>
                      <a:pt x="756" y="71"/>
                    </a:cubicBezTo>
                    <a:cubicBezTo>
                      <a:pt x="759" y="71"/>
                      <a:pt x="763" y="68"/>
                      <a:pt x="765" y="65"/>
                    </a:cubicBezTo>
                    <a:cubicBezTo>
                      <a:pt x="766" y="63"/>
                      <a:pt x="765" y="59"/>
                      <a:pt x="763" y="57"/>
                    </a:cubicBezTo>
                    <a:cubicBezTo>
                      <a:pt x="761" y="55"/>
                      <a:pt x="757" y="55"/>
                      <a:pt x="755" y="56"/>
                    </a:cubicBezTo>
                    <a:cubicBezTo>
                      <a:pt x="753" y="56"/>
                      <a:pt x="752" y="58"/>
                      <a:pt x="750" y="61"/>
                    </a:cubicBezTo>
                    <a:cubicBezTo>
                      <a:pt x="754" y="61"/>
                      <a:pt x="757" y="61"/>
                      <a:pt x="759" y="62"/>
                    </a:cubicBezTo>
                    <a:cubicBezTo>
                      <a:pt x="757" y="66"/>
                      <a:pt x="754" y="67"/>
                      <a:pt x="751" y="64"/>
                    </a:cubicBezTo>
                    <a:cubicBezTo>
                      <a:pt x="747" y="62"/>
                      <a:pt x="748" y="59"/>
                      <a:pt x="750" y="56"/>
                    </a:cubicBezTo>
                    <a:cubicBezTo>
                      <a:pt x="753" y="52"/>
                      <a:pt x="757" y="50"/>
                      <a:pt x="761" y="52"/>
                    </a:cubicBezTo>
                    <a:cubicBezTo>
                      <a:pt x="766" y="53"/>
                      <a:pt x="768" y="56"/>
                      <a:pt x="768" y="61"/>
                    </a:cubicBezTo>
                    <a:cubicBezTo>
                      <a:pt x="769" y="70"/>
                      <a:pt x="763" y="77"/>
                      <a:pt x="755" y="77"/>
                    </a:cubicBezTo>
                    <a:cubicBezTo>
                      <a:pt x="747" y="77"/>
                      <a:pt x="742" y="71"/>
                      <a:pt x="741" y="62"/>
                    </a:cubicBezTo>
                    <a:cubicBezTo>
                      <a:pt x="741" y="50"/>
                      <a:pt x="750" y="40"/>
                      <a:pt x="763" y="40"/>
                    </a:cubicBezTo>
                    <a:cubicBezTo>
                      <a:pt x="764" y="39"/>
                      <a:pt x="766" y="40"/>
                      <a:pt x="768" y="40"/>
                    </a:cubicBezTo>
                    <a:cubicBezTo>
                      <a:pt x="761" y="23"/>
                      <a:pt x="742" y="11"/>
                      <a:pt x="726" y="13"/>
                    </a:cubicBezTo>
                    <a:cubicBezTo>
                      <a:pt x="717" y="13"/>
                      <a:pt x="710" y="18"/>
                      <a:pt x="706" y="26"/>
                    </a:cubicBezTo>
                    <a:cubicBezTo>
                      <a:pt x="702" y="33"/>
                      <a:pt x="702" y="40"/>
                      <a:pt x="707" y="46"/>
                    </a:cubicBezTo>
                    <a:cubicBezTo>
                      <a:pt x="712" y="52"/>
                      <a:pt x="721" y="54"/>
                      <a:pt x="729" y="52"/>
                    </a:cubicBezTo>
                    <a:cubicBezTo>
                      <a:pt x="736" y="50"/>
                      <a:pt x="741" y="43"/>
                      <a:pt x="741" y="36"/>
                    </a:cubicBezTo>
                    <a:cubicBezTo>
                      <a:pt x="742" y="29"/>
                      <a:pt x="737" y="24"/>
                      <a:pt x="730" y="23"/>
                    </a:cubicBezTo>
                    <a:cubicBezTo>
                      <a:pt x="724" y="22"/>
                      <a:pt x="718" y="27"/>
                      <a:pt x="717" y="33"/>
                    </a:cubicBezTo>
                    <a:cubicBezTo>
                      <a:pt x="716" y="40"/>
                      <a:pt x="718" y="42"/>
                      <a:pt x="726" y="40"/>
                    </a:cubicBezTo>
                    <a:cubicBezTo>
                      <a:pt x="725" y="37"/>
                      <a:pt x="724" y="33"/>
                      <a:pt x="722" y="30"/>
                    </a:cubicBezTo>
                    <a:cubicBezTo>
                      <a:pt x="727" y="29"/>
                      <a:pt x="731" y="29"/>
                      <a:pt x="732" y="35"/>
                    </a:cubicBezTo>
                    <a:cubicBezTo>
                      <a:pt x="732" y="39"/>
                      <a:pt x="728" y="45"/>
                      <a:pt x="724" y="44"/>
                    </a:cubicBezTo>
                    <a:cubicBezTo>
                      <a:pt x="720" y="44"/>
                      <a:pt x="716" y="42"/>
                      <a:pt x="714" y="39"/>
                    </a:cubicBezTo>
                    <a:cubicBezTo>
                      <a:pt x="712" y="37"/>
                      <a:pt x="712" y="32"/>
                      <a:pt x="714" y="29"/>
                    </a:cubicBezTo>
                    <a:cubicBezTo>
                      <a:pt x="717" y="21"/>
                      <a:pt x="730" y="17"/>
                      <a:pt x="737" y="21"/>
                    </a:cubicBezTo>
                    <a:cubicBezTo>
                      <a:pt x="741" y="23"/>
                      <a:pt x="744" y="27"/>
                      <a:pt x="745" y="30"/>
                    </a:cubicBezTo>
                    <a:cubicBezTo>
                      <a:pt x="749" y="48"/>
                      <a:pt x="738" y="61"/>
                      <a:pt x="720" y="61"/>
                    </a:cubicBezTo>
                    <a:cubicBezTo>
                      <a:pt x="703" y="61"/>
                      <a:pt x="695" y="47"/>
                      <a:pt x="701" y="29"/>
                    </a:cubicBezTo>
                    <a:cubicBezTo>
                      <a:pt x="702" y="26"/>
                      <a:pt x="703" y="24"/>
                      <a:pt x="703" y="22"/>
                    </a:cubicBezTo>
                    <a:cubicBezTo>
                      <a:pt x="704" y="16"/>
                      <a:pt x="702" y="11"/>
                      <a:pt x="697" y="9"/>
                    </a:cubicBezTo>
                    <a:cubicBezTo>
                      <a:pt x="692" y="7"/>
                      <a:pt x="687" y="6"/>
                      <a:pt x="683" y="10"/>
                    </a:cubicBezTo>
                    <a:cubicBezTo>
                      <a:pt x="679" y="14"/>
                      <a:pt x="677" y="19"/>
                      <a:pt x="680" y="24"/>
                    </a:cubicBezTo>
                    <a:cubicBezTo>
                      <a:pt x="681" y="26"/>
                      <a:pt x="683" y="28"/>
                      <a:pt x="685" y="29"/>
                    </a:cubicBezTo>
                    <a:cubicBezTo>
                      <a:pt x="688" y="29"/>
                      <a:pt x="690" y="28"/>
                      <a:pt x="692" y="26"/>
                    </a:cubicBezTo>
                    <a:cubicBezTo>
                      <a:pt x="693" y="25"/>
                      <a:pt x="693" y="22"/>
                      <a:pt x="692" y="21"/>
                    </a:cubicBezTo>
                    <a:cubicBezTo>
                      <a:pt x="690" y="19"/>
                      <a:pt x="687" y="19"/>
                      <a:pt x="683" y="18"/>
                    </a:cubicBezTo>
                    <a:cubicBezTo>
                      <a:pt x="685" y="16"/>
                      <a:pt x="688" y="13"/>
                      <a:pt x="689" y="14"/>
                    </a:cubicBezTo>
                    <a:cubicBezTo>
                      <a:pt x="692" y="15"/>
                      <a:pt x="696" y="18"/>
                      <a:pt x="696" y="20"/>
                    </a:cubicBezTo>
                    <a:cubicBezTo>
                      <a:pt x="696" y="23"/>
                      <a:pt x="694" y="28"/>
                      <a:pt x="691" y="30"/>
                    </a:cubicBezTo>
                    <a:cubicBezTo>
                      <a:pt x="687" y="34"/>
                      <a:pt x="682" y="32"/>
                      <a:pt x="679" y="29"/>
                    </a:cubicBezTo>
                    <a:cubicBezTo>
                      <a:pt x="676" y="25"/>
                      <a:pt x="674" y="21"/>
                      <a:pt x="671" y="17"/>
                    </a:cubicBezTo>
                    <a:cubicBezTo>
                      <a:pt x="671" y="16"/>
                      <a:pt x="670" y="14"/>
                      <a:pt x="669" y="13"/>
                    </a:cubicBezTo>
                    <a:cubicBezTo>
                      <a:pt x="667" y="11"/>
                      <a:pt x="665" y="9"/>
                      <a:pt x="663" y="7"/>
                    </a:cubicBezTo>
                    <a:cubicBezTo>
                      <a:pt x="662" y="10"/>
                      <a:pt x="660" y="12"/>
                      <a:pt x="658" y="16"/>
                    </a:cubicBezTo>
                    <a:cubicBezTo>
                      <a:pt x="657" y="13"/>
                      <a:pt x="655" y="10"/>
                      <a:pt x="653" y="7"/>
                    </a:cubicBezTo>
                    <a:cubicBezTo>
                      <a:pt x="649" y="8"/>
                      <a:pt x="649" y="10"/>
                      <a:pt x="657" y="18"/>
                    </a:cubicBezTo>
                    <a:cubicBezTo>
                      <a:pt x="636" y="16"/>
                      <a:pt x="616" y="13"/>
                      <a:pt x="596" y="11"/>
                    </a:cubicBezTo>
                    <a:cubicBezTo>
                      <a:pt x="578" y="9"/>
                      <a:pt x="559" y="6"/>
                      <a:pt x="541" y="6"/>
                    </a:cubicBezTo>
                    <a:cubicBezTo>
                      <a:pt x="364" y="6"/>
                      <a:pt x="186" y="6"/>
                      <a:pt x="8" y="6"/>
                    </a:cubicBezTo>
                    <a:cubicBezTo>
                      <a:pt x="6" y="6"/>
                      <a:pt x="3" y="6"/>
                      <a:pt x="0" y="6"/>
                    </a:cubicBezTo>
                    <a:cubicBezTo>
                      <a:pt x="0" y="4"/>
                      <a:pt x="0" y="2"/>
                      <a:pt x="0" y="0"/>
                    </a:cubicBezTo>
                    <a:cubicBezTo>
                      <a:pt x="547" y="0"/>
                      <a:pt x="1094" y="0"/>
                      <a:pt x="1641" y="0"/>
                    </a:cubicBezTo>
                    <a:cubicBezTo>
                      <a:pt x="1641" y="2"/>
                      <a:pt x="1641" y="4"/>
                      <a:pt x="1641" y="6"/>
                    </a:cubicBezTo>
                    <a:close/>
                    <a:moveTo>
                      <a:pt x="884" y="13"/>
                    </a:moveTo>
                    <a:cubicBezTo>
                      <a:pt x="875" y="6"/>
                      <a:pt x="870" y="8"/>
                      <a:pt x="869" y="19"/>
                    </a:cubicBezTo>
                    <a:cubicBezTo>
                      <a:pt x="868" y="31"/>
                      <a:pt x="855" y="37"/>
                      <a:pt x="843" y="30"/>
                    </a:cubicBezTo>
                    <a:cubicBezTo>
                      <a:pt x="839" y="27"/>
                      <a:pt x="836" y="24"/>
                      <a:pt x="838" y="19"/>
                    </a:cubicBezTo>
                    <a:cubicBezTo>
                      <a:pt x="839" y="15"/>
                      <a:pt x="842" y="11"/>
                      <a:pt x="846" y="10"/>
                    </a:cubicBezTo>
                    <a:cubicBezTo>
                      <a:pt x="849" y="9"/>
                      <a:pt x="854" y="11"/>
                      <a:pt x="857" y="13"/>
                    </a:cubicBezTo>
                    <a:cubicBezTo>
                      <a:pt x="862" y="17"/>
                      <a:pt x="860" y="25"/>
                      <a:pt x="854" y="26"/>
                    </a:cubicBezTo>
                    <a:cubicBezTo>
                      <a:pt x="852" y="26"/>
                      <a:pt x="850" y="26"/>
                      <a:pt x="848" y="24"/>
                    </a:cubicBezTo>
                    <a:cubicBezTo>
                      <a:pt x="847" y="23"/>
                      <a:pt x="846" y="20"/>
                      <a:pt x="847" y="19"/>
                    </a:cubicBezTo>
                    <a:cubicBezTo>
                      <a:pt x="848" y="18"/>
                      <a:pt x="850" y="17"/>
                      <a:pt x="852" y="16"/>
                    </a:cubicBezTo>
                    <a:cubicBezTo>
                      <a:pt x="852" y="19"/>
                      <a:pt x="852" y="20"/>
                      <a:pt x="851" y="22"/>
                    </a:cubicBezTo>
                    <a:cubicBezTo>
                      <a:pt x="852" y="22"/>
                      <a:pt x="853" y="22"/>
                      <a:pt x="854" y="23"/>
                    </a:cubicBezTo>
                    <a:cubicBezTo>
                      <a:pt x="854" y="20"/>
                      <a:pt x="856" y="16"/>
                      <a:pt x="855" y="15"/>
                    </a:cubicBezTo>
                    <a:cubicBezTo>
                      <a:pt x="853" y="14"/>
                      <a:pt x="849" y="12"/>
                      <a:pt x="846" y="13"/>
                    </a:cubicBezTo>
                    <a:cubicBezTo>
                      <a:pt x="841" y="16"/>
                      <a:pt x="840" y="25"/>
                      <a:pt x="846" y="28"/>
                    </a:cubicBezTo>
                    <a:cubicBezTo>
                      <a:pt x="850" y="29"/>
                      <a:pt x="856" y="29"/>
                      <a:pt x="859" y="27"/>
                    </a:cubicBezTo>
                    <a:cubicBezTo>
                      <a:pt x="862" y="26"/>
                      <a:pt x="863" y="20"/>
                      <a:pt x="863" y="16"/>
                    </a:cubicBezTo>
                    <a:cubicBezTo>
                      <a:pt x="862" y="8"/>
                      <a:pt x="858" y="6"/>
                      <a:pt x="846" y="6"/>
                    </a:cubicBezTo>
                    <a:cubicBezTo>
                      <a:pt x="836" y="6"/>
                      <a:pt x="829" y="15"/>
                      <a:pt x="832" y="24"/>
                    </a:cubicBezTo>
                    <a:cubicBezTo>
                      <a:pt x="836" y="36"/>
                      <a:pt x="846" y="40"/>
                      <a:pt x="856" y="43"/>
                    </a:cubicBezTo>
                    <a:cubicBezTo>
                      <a:pt x="865" y="45"/>
                      <a:pt x="869" y="38"/>
                      <a:pt x="873" y="32"/>
                    </a:cubicBezTo>
                    <a:cubicBezTo>
                      <a:pt x="880" y="21"/>
                      <a:pt x="888" y="11"/>
                      <a:pt x="901" y="6"/>
                    </a:cubicBezTo>
                    <a:cubicBezTo>
                      <a:pt x="895" y="6"/>
                      <a:pt x="889" y="6"/>
                      <a:pt x="883" y="6"/>
                    </a:cubicBezTo>
                    <a:cubicBezTo>
                      <a:pt x="883" y="9"/>
                      <a:pt x="883" y="11"/>
                      <a:pt x="884" y="13"/>
                    </a:cubicBezTo>
                    <a:close/>
                    <a:moveTo>
                      <a:pt x="742" y="6"/>
                    </a:moveTo>
                    <a:cubicBezTo>
                      <a:pt x="754" y="11"/>
                      <a:pt x="762" y="21"/>
                      <a:pt x="768" y="32"/>
                    </a:cubicBezTo>
                    <a:cubicBezTo>
                      <a:pt x="770" y="34"/>
                      <a:pt x="771" y="36"/>
                      <a:pt x="772" y="38"/>
                    </a:cubicBezTo>
                    <a:cubicBezTo>
                      <a:pt x="776" y="43"/>
                      <a:pt x="781" y="45"/>
                      <a:pt x="787" y="42"/>
                    </a:cubicBezTo>
                    <a:cubicBezTo>
                      <a:pt x="793" y="39"/>
                      <a:pt x="800" y="36"/>
                      <a:pt x="806" y="31"/>
                    </a:cubicBezTo>
                    <a:cubicBezTo>
                      <a:pt x="812" y="25"/>
                      <a:pt x="811" y="13"/>
                      <a:pt x="804" y="9"/>
                    </a:cubicBezTo>
                    <a:cubicBezTo>
                      <a:pt x="800" y="6"/>
                      <a:pt x="794" y="7"/>
                      <a:pt x="789" y="6"/>
                    </a:cubicBezTo>
                    <a:cubicBezTo>
                      <a:pt x="783" y="5"/>
                      <a:pt x="781" y="9"/>
                      <a:pt x="779" y="14"/>
                    </a:cubicBezTo>
                    <a:cubicBezTo>
                      <a:pt x="777" y="19"/>
                      <a:pt x="777" y="24"/>
                      <a:pt x="782" y="27"/>
                    </a:cubicBezTo>
                    <a:cubicBezTo>
                      <a:pt x="786" y="30"/>
                      <a:pt x="791" y="31"/>
                      <a:pt x="796" y="28"/>
                    </a:cubicBezTo>
                    <a:cubicBezTo>
                      <a:pt x="798" y="26"/>
                      <a:pt x="799" y="22"/>
                      <a:pt x="799" y="20"/>
                    </a:cubicBezTo>
                    <a:cubicBezTo>
                      <a:pt x="799" y="17"/>
                      <a:pt x="796" y="14"/>
                      <a:pt x="794" y="13"/>
                    </a:cubicBezTo>
                    <a:cubicBezTo>
                      <a:pt x="792" y="12"/>
                      <a:pt x="788" y="14"/>
                      <a:pt x="787" y="16"/>
                    </a:cubicBezTo>
                    <a:cubicBezTo>
                      <a:pt x="786" y="17"/>
                      <a:pt x="787" y="20"/>
                      <a:pt x="787" y="22"/>
                    </a:cubicBezTo>
                    <a:cubicBezTo>
                      <a:pt x="788" y="22"/>
                      <a:pt x="789" y="22"/>
                      <a:pt x="790" y="22"/>
                    </a:cubicBezTo>
                    <a:cubicBezTo>
                      <a:pt x="790" y="20"/>
                      <a:pt x="789" y="19"/>
                      <a:pt x="789" y="17"/>
                    </a:cubicBezTo>
                    <a:cubicBezTo>
                      <a:pt x="790" y="16"/>
                      <a:pt x="790" y="16"/>
                      <a:pt x="791" y="16"/>
                    </a:cubicBezTo>
                    <a:cubicBezTo>
                      <a:pt x="792" y="18"/>
                      <a:pt x="795" y="21"/>
                      <a:pt x="795" y="22"/>
                    </a:cubicBezTo>
                    <a:cubicBezTo>
                      <a:pt x="793" y="24"/>
                      <a:pt x="791" y="26"/>
                      <a:pt x="788" y="26"/>
                    </a:cubicBezTo>
                    <a:cubicBezTo>
                      <a:pt x="784" y="27"/>
                      <a:pt x="779" y="20"/>
                      <a:pt x="782" y="16"/>
                    </a:cubicBezTo>
                    <a:cubicBezTo>
                      <a:pt x="784" y="13"/>
                      <a:pt x="789" y="10"/>
                      <a:pt x="792" y="9"/>
                    </a:cubicBezTo>
                    <a:cubicBezTo>
                      <a:pt x="798" y="8"/>
                      <a:pt x="801" y="12"/>
                      <a:pt x="803" y="17"/>
                    </a:cubicBezTo>
                    <a:cubicBezTo>
                      <a:pt x="805" y="22"/>
                      <a:pt x="804" y="26"/>
                      <a:pt x="800" y="29"/>
                    </a:cubicBezTo>
                    <a:cubicBezTo>
                      <a:pt x="795" y="33"/>
                      <a:pt x="789" y="34"/>
                      <a:pt x="782" y="32"/>
                    </a:cubicBezTo>
                    <a:cubicBezTo>
                      <a:pt x="776" y="30"/>
                      <a:pt x="773" y="25"/>
                      <a:pt x="772" y="19"/>
                    </a:cubicBezTo>
                    <a:cubicBezTo>
                      <a:pt x="772" y="15"/>
                      <a:pt x="770" y="11"/>
                      <a:pt x="768" y="10"/>
                    </a:cubicBezTo>
                    <a:cubicBezTo>
                      <a:pt x="766" y="8"/>
                      <a:pt x="761" y="10"/>
                      <a:pt x="758" y="11"/>
                    </a:cubicBezTo>
                    <a:cubicBezTo>
                      <a:pt x="758" y="10"/>
                      <a:pt x="758" y="8"/>
                      <a:pt x="758" y="6"/>
                    </a:cubicBezTo>
                    <a:cubicBezTo>
                      <a:pt x="753" y="6"/>
                      <a:pt x="747" y="6"/>
                      <a:pt x="742" y="6"/>
                    </a:cubicBezTo>
                    <a:close/>
                    <a:moveTo>
                      <a:pt x="807" y="36"/>
                    </a:moveTo>
                    <a:cubicBezTo>
                      <a:pt x="798" y="41"/>
                      <a:pt x="790" y="46"/>
                      <a:pt x="783" y="51"/>
                    </a:cubicBezTo>
                    <a:cubicBezTo>
                      <a:pt x="776" y="57"/>
                      <a:pt x="774" y="65"/>
                      <a:pt x="777" y="71"/>
                    </a:cubicBezTo>
                    <a:cubicBezTo>
                      <a:pt x="781" y="79"/>
                      <a:pt x="789" y="84"/>
                      <a:pt x="798" y="84"/>
                    </a:cubicBezTo>
                    <a:cubicBezTo>
                      <a:pt x="805" y="83"/>
                      <a:pt x="810" y="79"/>
                      <a:pt x="813" y="70"/>
                    </a:cubicBezTo>
                    <a:cubicBezTo>
                      <a:pt x="815" y="63"/>
                      <a:pt x="813" y="57"/>
                      <a:pt x="808" y="54"/>
                    </a:cubicBezTo>
                    <a:cubicBezTo>
                      <a:pt x="802" y="50"/>
                      <a:pt x="794" y="50"/>
                      <a:pt x="789" y="56"/>
                    </a:cubicBezTo>
                    <a:cubicBezTo>
                      <a:pt x="787" y="57"/>
                      <a:pt x="786" y="61"/>
                      <a:pt x="787" y="63"/>
                    </a:cubicBezTo>
                    <a:cubicBezTo>
                      <a:pt x="789" y="65"/>
                      <a:pt x="792" y="67"/>
                      <a:pt x="795" y="67"/>
                    </a:cubicBezTo>
                    <a:cubicBezTo>
                      <a:pt x="797" y="68"/>
                      <a:pt x="799" y="65"/>
                      <a:pt x="800" y="63"/>
                    </a:cubicBezTo>
                    <a:cubicBezTo>
                      <a:pt x="799" y="61"/>
                      <a:pt x="797" y="60"/>
                      <a:pt x="795" y="58"/>
                    </a:cubicBezTo>
                    <a:cubicBezTo>
                      <a:pt x="797" y="57"/>
                      <a:pt x="801" y="57"/>
                      <a:pt x="802" y="58"/>
                    </a:cubicBezTo>
                    <a:cubicBezTo>
                      <a:pt x="803" y="61"/>
                      <a:pt x="803" y="65"/>
                      <a:pt x="801" y="67"/>
                    </a:cubicBezTo>
                    <a:cubicBezTo>
                      <a:pt x="798" y="71"/>
                      <a:pt x="791" y="71"/>
                      <a:pt x="787" y="67"/>
                    </a:cubicBezTo>
                    <a:cubicBezTo>
                      <a:pt x="783" y="64"/>
                      <a:pt x="783" y="58"/>
                      <a:pt x="787" y="54"/>
                    </a:cubicBezTo>
                    <a:cubicBezTo>
                      <a:pt x="793" y="48"/>
                      <a:pt x="799" y="46"/>
                      <a:pt x="808" y="49"/>
                    </a:cubicBezTo>
                    <a:cubicBezTo>
                      <a:pt x="807" y="45"/>
                      <a:pt x="807" y="41"/>
                      <a:pt x="807" y="36"/>
                    </a:cubicBezTo>
                    <a:close/>
                    <a:moveTo>
                      <a:pt x="834" y="49"/>
                    </a:moveTo>
                    <a:cubicBezTo>
                      <a:pt x="844" y="45"/>
                      <a:pt x="851" y="49"/>
                      <a:pt x="856" y="56"/>
                    </a:cubicBezTo>
                    <a:cubicBezTo>
                      <a:pt x="858" y="57"/>
                      <a:pt x="858" y="62"/>
                      <a:pt x="857" y="64"/>
                    </a:cubicBezTo>
                    <a:cubicBezTo>
                      <a:pt x="854" y="67"/>
                      <a:pt x="850" y="69"/>
                      <a:pt x="846" y="70"/>
                    </a:cubicBezTo>
                    <a:cubicBezTo>
                      <a:pt x="844" y="70"/>
                      <a:pt x="840" y="67"/>
                      <a:pt x="839" y="64"/>
                    </a:cubicBezTo>
                    <a:cubicBezTo>
                      <a:pt x="838" y="63"/>
                      <a:pt x="840" y="59"/>
                      <a:pt x="841" y="57"/>
                    </a:cubicBezTo>
                    <a:cubicBezTo>
                      <a:pt x="842" y="56"/>
                      <a:pt x="845" y="57"/>
                      <a:pt x="846" y="57"/>
                    </a:cubicBezTo>
                    <a:cubicBezTo>
                      <a:pt x="844" y="60"/>
                      <a:pt x="841" y="63"/>
                      <a:pt x="842" y="64"/>
                    </a:cubicBezTo>
                    <a:cubicBezTo>
                      <a:pt x="843" y="68"/>
                      <a:pt x="847" y="69"/>
                      <a:pt x="850" y="67"/>
                    </a:cubicBezTo>
                    <a:cubicBezTo>
                      <a:pt x="854" y="65"/>
                      <a:pt x="857" y="63"/>
                      <a:pt x="855" y="58"/>
                    </a:cubicBezTo>
                    <a:cubicBezTo>
                      <a:pt x="853" y="54"/>
                      <a:pt x="844" y="50"/>
                      <a:pt x="839" y="51"/>
                    </a:cubicBezTo>
                    <a:cubicBezTo>
                      <a:pt x="832" y="53"/>
                      <a:pt x="828" y="58"/>
                      <a:pt x="828" y="63"/>
                    </a:cubicBezTo>
                    <a:cubicBezTo>
                      <a:pt x="827" y="71"/>
                      <a:pt x="833" y="81"/>
                      <a:pt x="840" y="83"/>
                    </a:cubicBezTo>
                    <a:cubicBezTo>
                      <a:pt x="848" y="85"/>
                      <a:pt x="858" y="81"/>
                      <a:pt x="863" y="74"/>
                    </a:cubicBezTo>
                    <a:cubicBezTo>
                      <a:pt x="868" y="67"/>
                      <a:pt x="867" y="59"/>
                      <a:pt x="860" y="52"/>
                    </a:cubicBezTo>
                    <a:cubicBezTo>
                      <a:pt x="853" y="47"/>
                      <a:pt x="845" y="42"/>
                      <a:pt x="836" y="36"/>
                    </a:cubicBezTo>
                    <a:cubicBezTo>
                      <a:pt x="836" y="40"/>
                      <a:pt x="836" y="42"/>
                      <a:pt x="836" y="43"/>
                    </a:cubicBezTo>
                    <a:cubicBezTo>
                      <a:pt x="836" y="45"/>
                      <a:pt x="835" y="46"/>
                      <a:pt x="834" y="49"/>
                    </a:cubicBezTo>
                    <a:close/>
                    <a:moveTo>
                      <a:pt x="830" y="51"/>
                    </a:moveTo>
                    <a:cubicBezTo>
                      <a:pt x="827" y="51"/>
                      <a:pt x="825" y="51"/>
                      <a:pt x="823" y="51"/>
                    </a:cubicBezTo>
                    <a:cubicBezTo>
                      <a:pt x="817" y="51"/>
                      <a:pt x="813" y="44"/>
                      <a:pt x="817" y="39"/>
                    </a:cubicBezTo>
                    <a:cubicBezTo>
                      <a:pt x="817" y="37"/>
                      <a:pt x="819" y="36"/>
                      <a:pt x="820" y="36"/>
                    </a:cubicBezTo>
                    <a:cubicBezTo>
                      <a:pt x="822" y="36"/>
                      <a:pt x="823" y="38"/>
                      <a:pt x="824" y="39"/>
                    </a:cubicBezTo>
                    <a:cubicBezTo>
                      <a:pt x="822" y="40"/>
                      <a:pt x="820" y="41"/>
                      <a:pt x="819" y="43"/>
                    </a:cubicBezTo>
                    <a:cubicBezTo>
                      <a:pt x="818" y="44"/>
                      <a:pt x="820" y="46"/>
                      <a:pt x="821" y="47"/>
                    </a:cubicBezTo>
                    <a:cubicBezTo>
                      <a:pt x="823" y="48"/>
                      <a:pt x="826" y="48"/>
                      <a:pt x="826" y="48"/>
                    </a:cubicBezTo>
                    <a:cubicBezTo>
                      <a:pt x="827" y="44"/>
                      <a:pt x="829" y="40"/>
                      <a:pt x="828" y="36"/>
                    </a:cubicBezTo>
                    <a:cubicBezTo>
                      <a:pt x="828" y="34"/>
                      <a:pt x="824" y="30"/>
                      <a:pt x="822" y="31"/>
                    </a:cubicBezTo>
                    <a:cubicBezTo>
                      <a:pt x="819" y="31"/>
                      <a:pt x="815" y="34"/>
                      <a:pt x="814" y="37"/>
                    </a:cubicBezTo>
                    <a:cubicBezTo>
                      <a:pt x="812" y="43"/>
                      <a:pt x="813" y="49"/>
                      <a:pt x="818" y="54"/>
                    </a:cubicBezTo>
                    <a:cubicBezTo>
                      <a:pt x="823" y="59"/>
                      <a:pt x="826" y="59"/>
                      <a:pt x="830" y="51"/>
                    </a:cubicBezTo>
                    <a:close/>
                    <a:moveTo>
                      <a:pt x="812" y="6"/>
                    </a:moveTo>
                    <a:cubicBezTo>
                      <a:pt x="818" y="13"/>
                      <a:pt x="818" y="20"/>
                      <a:pt x="815" y="28"/>
                    </a:cubicBezTo>
                    <a:cubicBezTo>
                      <a:pt x="819" y="28"/>
                      <a:pt x="822" y="27"/>
                      <a:pt x="824" y="27"/>
                    </a:cubicBezTo>
                    <a:cubicBezTo>
                      <a:pt x="825" y="20"/>
                      <a:pt x="826" y="13"/>
                      <a:pt x="827" y="6"/>
                    </a:cubicBezTo>
                    <a:cubicBezTo>
                      <a:pt x="823" y="6"/>
                      <a:pt x="818" y="6"/>
                      <a:pt x="812" y="6"/>
                    </a:cubicBezTo>
                    <a:close/>
                    <a:moveTo>
                      <a:pt x="939" y="7"/>
                    </a:moveTo>
                    <a:cubicBezTo>
                      <a:pt x="931" y="7"/>
                      <a:pt x="923" y="7"/>
                      <a:pt x="916" y="7"/>
                    </a:cubicBezTo>
                    <a:cubicBezTo>
                      <a:pt x="922" y="10"/>
                      <a:pt x="928" y="14"/>
                      <a:pt x="934" y="17"/>
                    </a:cubicBezTo>
                    <a:cubicBezTo>
                      <a:pt x="936" y="14"/>
                      <a:pt x="937" y="11"/>
                      <a:pt x="939" y="7"/>
                    </a:cubicBezTo>
                    <a:close/>
                    <a:moveTo>
                      <a:pt x="707" y="17"/>
                    </a:moveTo>
                    <a:cubicBezTo>
                      <a:pt x="713" y="13"/>
                      <a:pt x="718" y="10"/>
                      <a:pt x="724" y="6"/>
                    </a:cubicBezTo>
                    <a:cubicBezTo>
                      <a:pt x="717" y="6"/>
                      <a:pt x="710" y="6"/>
                      <a:pt x="703" y="6"/>
                    </a:cubicBezTo>
                    <a:cubicBezTo>
                      <a:pt x="704" y="10"/>
                      <a:pt x="706" y="14"/>
                      <a:pt x="707" y="17"/>
                    </a:cubicBezTo>
                    <a:close/>
                    <a:moveTo>
                      <a:pt x="960" y="7"/>
                    </a:moveTo>
                    <a:cubicBezTo>
                      <a:pt x="961" y="9"/>
                      <a:pt x="963" y="12"/>
                      <a:pt x="965" y="14"/>
                    </a:cubicBezTo>
                    <a:cubicBezTo>
                      <a:pt x="967" y="12"/>
                      <a:pt x="969" y="9"/>
                      <a:pt x="971" y="7"/>
                    </a:cubicBezTo>
                    <a:cubicBezTo>
                      <a:pt x="967" y="7"/>
                      <a:pt x="964" y="7"/>
                      <a:pt x="960" y="7"/>
                    </a:cubicBezTo>
                    <a:close/>
                    <a:moveTo>
                      <a:pt x="677" y="14"/>
                    </a:moveTo>
                    <a:cubicBezTo>
                      <a:pt x="678" y="11"/>
                      <a:pt x="679" y="9"/>
                      <a:pt x="681" y="7"/>
                    </a:cubicBezTo>
                    <a:cubicBezTo>
                      <a:pt x="678" y="7"/>
                      <a:pt x="675" y="7"/>
                      <a:pt x="671" y="7"/>
                    </a:cubicBezTo>
                    <a:cubicBezTo>
                      <a:pt x="673" y="9"/>
                      <a:pt x="674" y="11"/>
                      <a:pt x="677" y="14"/>
                    </a:cubicBezTo>
                    <a:close/>
                  </a:path>
                </a:pathLst>
              </a:custGeom>
              <a:solidFill>
                <a:srgbClr val="E94B52"/>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srgbClr val="0000FF"/>
                  </a:solidFill>
                  <a:effectLst/>
                  <a:uLnTx/>
                  <a:uFillTx/>
                  <a:latin typeface="Calibri"/>
                  <a:ea typeface="+mn-ea"/>
                  <a:cs typeface="+mn-cs"/>
                </a:endParaRPr>
              </a:p>
            </p:txBody>
          </p:sp>
        </p:grpSp>
      </p:grpSp>
      <p:grpSp>
        <p:nvGrpSpPr>
          <p:cNvPr id="7" name="组合 6">
            <a:extLst>
              <a:ext uri="{FF2B5EF4-FFF2-40B4-BE49-F238E27FC236}">
                <a16:creationId xmlns:a16="http://schemas.microsoft.com/office/drawing/2014/main" id="{158379EA-46DE-4AE9-AB8C-550ED17CCE3D}"/>
              </a:ext>
            </a:extLst>
          </p:cNvPr>
          <p:cNvGrpSpPr>
            <a:grpSpLocks/>
          </p:cNvGrpSpPr>
          <p:nvPr/>
        </p:nvGrpSpPr>
        <p:grpSpPr bwMode="auto">
          <a:xfrm>
            <a:off x="434108" y="2114026"/>
            <a:ext cx="6072873" cy="4443792"/>
            <a:chOff x="1809" y="2422"/>
            <a:chExt cx="3768" cy="6034"/>
          </a:xfrm>
        </p:grpSpPr>
        <p:sp>
          <p:nvSpPr>
            <p:cNvPr id="27" name="圆角矩形 26">
              <a:extLst>
                <a:ext uri="{FF2B5EF4-FFF2-40B4-BE49-F238E27FC236}">
                  <a16:creationId xmlns:a16="http://schemas.microsoft.com/office/drawing/2014/main" id="{7892AFC4-2744-4176-97D2-B960BD7994C5}"/>
                </a:ext>
              </a:extLst>
            </p:cNvPr>
            <p:cNvSpPr/>
            <p:nvPr/>
          </p:nvSpPr>
          <p:spPr>
            <a:xfrm>
              <a:off x="1889" y="2501"/>
              <a:ext cx="3584" cy="5861"/>
            </a:xfrm>
            <a:prstGeom prst="roundRect">
              <a:avLst>
                <a:gd name="adj" fmla="val 0"/>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40" name="矩形 93">
              <a:extLst>
                <a:ext uri="{FF2B5EF4-FFF2-40B4-BE49-F238E27FC236}">
                  <a16:creationId xmlns:a16="http://schemas.microsoft.com/office/drawing/2014/main" id="{B70625F2-F37D-4750-BE0F-680A98B4034F}"/>
                </a:ext>
              </a:extLst>
            </p:cNvPr>
            <p:cNvSpPr/>
            <p:nvPr/>
          </p:nvSpPr>
          <p:spPr>
            <a:xfrm>
              <a:off x="1809" y="2422"/>
              <a:ext cx="605" cy="605"/>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E94B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41" name="矩形 93">
              <a:extLst>
                <a:ext uri="{FF2B5EF4-FFF2-40B4-BE49-F238E27FC236}">
                  <a16:creationId xmlns:a16="http://schemas.microsoft.com/office/drawing/2014/main" id="{C8E11B05-9295-454E-95A2-161952330482}"/>
                </a:ext>
              </a:extLst>
            </p:cNvPr>
            <p:cNvSpPr/>
            <p:nvPr/>
          </p:nvSpPr>
          <p:spPr>
            <a:xfrm rot="10800000">
              <a:off x="4972" y="7851"/>
              <a:ext cx="605" cy="605"/>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E94B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grpSp>
      <p:sp>
        <p:nvSpPr>
          <p:cNvPr id="2" name="Rectangle 26">
            <a:extLst>
              <a:ext uri="{FF2B5EF4-FFF2-40B4-BE49-F238E27FC236}">
                <a16:creationId xmlns:a16="http://schemas.microsoft.com/office/drawing/2014/main" id="{156ED0BB-E2CA-42CF-8B78-ABE3E4BF372A}"/>
              </a:ext>
            </a:extLst>
          </p:cNvPr>
          <p:cNvSpPr>
            <a:spLocks noChangeArrowheads="1"/>
          </p:cNvSpPr>
          <p:nvPr/>
        </p:nvSpPr>
        <p:spPr bwMode="auto">
          <a:xfrm>
            <a:off x="951345" y="2536702"/>
            <a:ext cx="5357091"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4.1.  </a:t>
            </a:r>
            <a:r>
              <a:rPr kumimoji="0" lang="en-US" altLang="en-US" sz="2400" b="1" i="0" u="sng"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Nghệ</a:t>
            </a:r>
            <a:r>
              <a:rPr kumimoji="0" lang="en-US" altLang="en-US" sz="2400" b="1" i="0" u="sng"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1" i="0" u="sng"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thuật</a:t>
            </a:r>
            <a:r>
              <a:rPr kumimoji="0" lang="en-US" altLang="en-US" sz="2400" b="1" i="0" u="sng"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a:t>
            </a:r>
          </a:p>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Thể</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thơ</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ngũ</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ngôn</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được</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sử</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dụng</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khai</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thác</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có</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hiệu</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quả</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Giọng</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điệu</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chủ</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yếu</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của</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bài</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là</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ngậm</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ngùi</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trầm</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lắng</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a:t>
            </a:r>
          </a:p>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Kết</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cấu</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tương</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phản</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có</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hình</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ảnh</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đầu</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cuối</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lặp</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lại</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a:t>
            </a:r>
          </a:p>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Ngôn</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ngữ</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thơ</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trong</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sáng</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giản</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dị</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mà</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giàu</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sức</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gợi</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Sử</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dụng</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hiệu</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quả</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các</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biện</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pháp</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tu</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từ</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a:t>
            </a:r>
          </a:p>
        </p:txBody>
      </p:sp>
      <p:grpSp>
        <p:nvGrpSpPr>
          <p:cNvPr id="34" name="组合 33">
            <a:extLst>
              <a:ext uri="{FF2B5EF4-FFF2-40B4-BE49-F238E27FC236}">
                <a16:creationId xmlns:a16="http://schemas.microsoft.com/office/drawing/2014/main" id="{0AC60EB5-57EA-4CF7-AC50-A4ED63B33912}"/>
              </a:ext>
            </a:extLst>
          </p:cNvPr>
          <p:cNvGrpSpPr>
            <a:grpSpLocks/>
          </p:cNvGrpSpPr>
          <p:nvPr/>
        </p:nvGrpSpPr>
        <p:grpSpPr bwMode="auto">
          <a:xfrm>
            <a:off x="7001163" y="2255839"/>
            <a:ext cx="4978401" cy="4232752"/>
            <a:chOff x="1809" y="2422"/>
            <a:chExt cx="3768" cy="6034"/>
          </a:xfrm>
        </p:grpSpPr>
        <p:sp>
          <p:nvSpPr>
            <p:cNvPr id="35" name="圆角矩形 34">
              <a:extLst>
                <a:ext uri="{FF2B5EF4-FFF2-40B4-BE49-F238E27FC236}">
                  <a16:creationId xmlns:a16="http://schemas.microsoft.com/office/drawing/2014/main" id="{DE9C177E-B0E4-4BB3-85F8-A562FE758576}"/>
                </a:ext>
              </a:extLst>
            </p:cNvPr>
            <p:cNvSpPr/>
            <p:nvPr/>
          </p:nvSpPr>
          <p:spPr>
            <a:xfrm>
              <a:off x="1889" y="2502"/>
              <a:ext cx="3584" cy="5859"/>
            </a:xfrm>
            <a:prstGeom prst="roundRect">
              <a:avLst>
                <a:gd name="adj" fmla="val 0"/>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a:cs typeface="+mn-cs"/>
              </a:endParaRPr>
            </a:p>
          </p:txBody>
        </p:sp>
        <p:sp>
          <p:nvSpPr>
            <p:cNvPr id="36" name="矩形 93">
              <a:extLst>
                <a:ext uri="{FF2B5EF4-FFF2-40B4-BE49-F238E27FC236}">
                  <a16:creationId xmlns:a16="http://schemas.microsoft.com/office/drawing/2014/main" id="{825C40ED-B422-49E5-A062-38DCA5A40B5D}"/>
                </a:ext>
              </a:extLst>
            </p:cNvPr>
            <p:cNvSpPr/>
            <p:nvPr/>
          </p:nvSpPr>
          <p:spPr>
            <a:xfrm>
              <a:off x="1809" y="2422"/>
              <a:ext cx="604" cy="605"/>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E94B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a:cs typeface="+mn-cs"/>
              </a:endParaRPr>
            </a:p>
          </p:txBody>
        </p:sp>
        <p:sp>
          <p:nvSpPr>
            <p:cNvPr id="37" name="矩形 93">
              <a:extLst>
                <a:ext uri="{FF2B5EF4-FFF2-40B4-BE49-F238E27FC236}">
                  <a16:creationId xmlns:a16="http://schemas.microsoft.com/office/drawing/2014/main" id="{09385777-714B-41FD-8286-81C67F613566}"/>
                </a:ext>
              </a:extLst>
            </p:cNvPr>
            <p:cNvSpPr/>
            <p:nvPr/>
          </p:nvSpPr>
          <p:spPr>
            <a:xfrm rot="10800000">
              <a:off x="4973" y="7851"/>
              <a:ext cx="604" cy="605"/>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E94B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a:cs typeface="+mn-cs"/>
              </a:endParaRPr>
            </a:p>
          </p:txBody>
        </p:sp>
      </p:grpSp>
      <p:sp>
        <p:nvSpPr>
          <p:cNvPr id="38" name="Rectangle 26">
            <a:extLst>
              <a:ext uri="{FF2B5EF4-FFF2-40B4-BE49-F238E27FC236}">
                <a16:creationId xmlns:a16="http://schemas.microsoft.com/office/drawing/2014/main" id="{F69CEC8B-2AD4-4123-BB10-2D52D66043CD}"/>
              </a:ext>
            </a:extLst>
          </p:cNvPr>
          <p:cNvSpPr>
            <a:spLocks noChangeArrowheads="1"/>
          </p:cNvSpPr>
          <p:nvPr/>
        </p:nvSpPr>
        <p:spPr bwMode="auto">
          <a:xfrm>
            <a:off x="7422722" y="2575713"/>
            <a:ext cx="3854878"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400" b="1" i="0" u="none" strike="noStrike" kern="1200" cap="none" spc="0" normalizeH="0" baseline="0" noProof="0" dirty="0">
                <a:ln>
                  <a:noFill/>
                </a:ln>
                <a:solidFill>
                  <a:prstClr val="black"/>
                </a:solidFill>
                <a:effectLst/>
                <a:uLnTx/>
                <a:uFillTx/>
                <a:latin typeface="+mj-lt"/>
                <a:cs typeface="Times New Roman" panose="02020603050405020304" pitchFamily="18" charset="0"/>
              </a:rPr>
              <a:t>4.2. </a:t>
            </a:r>
            <a:r>
              <a:rPr kumimoji="0" lang="vi-VN" altLang="en-US" sz="2400" b="1" i="0" u="sng" strike="noStrike" kern="1200" cap="none" spc="0" normalizeH="0" baseline="0" noProof="0" dirty="0">
                <a:ln>
                  <a:noFill/>
                </a:ln>
                <a:solidFill>
                  <a:prstClr val="black"/>
                </a:solidFill>
                <a:effectLst/>
                <a:uLnTx/>
                <a:uFillTx/>
                <a:latin typeface="+mj-lt"/>
                <a:cs typeface="Times New Roman" panose="02020603050405020304" pitchFamily="18" charset="0"/>
              </a:rPr>
              <a:t>Nội dung</a:t>
            </a:r>
            <a:r>
              <a:rPr kumimoji="0" lang="en-US" altLang="en-US" sz="2400" b="1" i="0" u="none" strike="noStrike" kern="1200" cap="none" spc="0" normalizeH="0" baseline="0" noProof="0" dirty="0">
                <a:ln>
                  <a:noFill/>
                </a:ln>
                <a:solidFill>
                  <a:prstClr val="black"/>
                </a:solidFill>
                <a:effectLst/>
                <a:uLnTx/>
                <a:uFillTx/>
                <a:latin typeface="+mj-lt"/>
                <a:cs typeface="Times New Roman" panose="02020603050405020304" pitchFamily="18" charset="0"/>
              </a:rPr>
              <a:t>:</a:t>
            </a:r>
            <a:endParaRPr kumimoji="0" lang="en-US" altLang="en-US" sz="2400" b="0" i="0" u="none" strike="noStrike" kern="1200" cap="none" spc="0" normalizeH="0" baseline="0" noProof="0" dirty="0">
              <a:ln>
                <a:noFill/>
              </a:ln>
              <a:solidFill>
                <a:prstClr val="black"/>
              </a:solidFill>
              <a:effectLst/>
              <a:uLnTx/>
              <a:uFillTx/>
              <a:latin typeface="+mj-lt"/>
              <a:cs typeface="Times New Roman" panose="02020603050405020304" pitchFamily="18" charset="0"/>
            </a:endParaRPr>
          </a:p>
          <a:p>
            <a:pPr lvl="0">
              <a:spcBef>
                <a:spcPct val="50000"/>
              </a:spcBef>
              <a:buFontTx/>
              <a:buChar char="-"/>
              <a:defRPr/>
            </a:pPr>
            <a:r>
              <a:rPr lang="vi-VN" sz="2400" dirty="0">
                <a:latin typeface="+mj-lt"/>
              </a:rPr>
              <a:t>Khắc họa hình ảnh ông đồ, nhà thơ thể hiện nỗi thương cảm trước một lớp người đang tàn tạ và tiếc nuối cho những giá trị văn hóa cổ truyền của dân tộc đang bị tàn phai.</a:t>
            </a:r>
            <a:endParaRPr kumimoji="0" lang="en-US" altLang="en-US" sz="2400" b="0" i="0" u="none" strike="noStrike" kern="1200" cap="none" spc="0" normalizeH="0" baseline="0" noProof="0" dirty="0">
              <a:ln>
                <a:noFill/>
              </a:ln>
              <a:solidFill>
                <a:prstClr val="white"/>
              </a:solidFill>
              <a:effectLst/>
              <a:uLnTx/>
              <a:uFillTx/>
              <a:latin typeface="+mj-lt"/>
            </a:endParaRPr>
          </a:p>
        </p:txBody>
      </p:sp>
      <p:sp>
        <p:nvSpPr>
          <p:cNvPr id="34825" name="Text Box 9">
            <a:extLst>
              <a:ext uri="{FF2B5EF4-FFF2-40B4-BE49-F238E27FC236}">
                <a16:creationId xmlns:a16="http://schemas.microsoft.com/office/drawing/2014/main" id="{9E22A986-93DB-45EE-A771-435DC4ADD15B}"/>
              </a:ext>
            </a:extLst>
          </p:cNvPr>
          <p:cNvSpPr txBox="1">
            <a:spLocks noChangeArrowheads="1"/>
          </p:cNvSpPr>
          <p:nvPr/>
        </p:nvSpPr>
        <p:spPr bwMode="auto">
          <a:xfrm>
            <a:off x="6708775" y="1039813"/>
            <a:ext cx="2514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Vũ Đình Liên</a:t>
            </a:r>
          </a:p>
        </p:txBody>
      </p:sp>
      <p:pic>
        <p:nvPicPr>
          <p:cNvPr id="34826" name="Picture 21" descr="PlantMix_04">
            <a:extLst>
              <a:ext uri="{FF2B5EF4-FFF2-40B4-BE49-F238E27FC236}">
                <a16:creationId xmlns:a16="http://schemas.microsoft.com/office/drawing/2014/main" id="{8E727BE0-4352-4814-8F03-784448D513B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a:off x="7626350" y="53975"/>
            <a:ext cx="44910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7" name="WordArt 24">
            <a:extLst>
              <a:ext uri="{FF2B5EF4-FFF2-40B4-BE49-F238E27FC236}">
                <a16:creationId xmlns:a16="http://schemas.microsoft.com/office/drawing/2014/main" id="{8F301048-F202-4651-B6E5-788EA4D9C02F}"/>
              </a:ext>
            </a:extLst>
          </p:cNvPr>
          <p:cNvSpPr>
            <a:spLocks noChangeArrowheads="1" noChangeShapeType="1" noTextEdit="1"/>
          </p:cNvSpPr>
          <p:nvPr/>
        </p:nvSpPr>
        <p:spPr bwMode="auto">
          <a:xfrm>
            <a:off x="2808288" y="214313"/>
            <a:ext cx="5384800" cy="936625"/>
          </a:xfrm>
          <a:prstGeom prst="rect">
            <a:avLst/>
          </a:prstGeom>
        </p:spPr>
        <p:txBody>
          <a:bodyPr wrap="none" fromWordArt="1">
            <a:prstTxWarp prst="textPlain">
              <a:avLst>
                <a:gd name="adj" fmla="val 50000"/>
              </a:avLst>
            </a:prstTxWarp>
            <a:scene3d>
              <a:camera prst="legacyObliqueTopRight"/>
              <a:lightRig rig="legacyHarsh3" dir="b"/>
            </a:scene3d>
            <a:sp3d extrusionH="430200" prstMaterial="legacyMatte">
              <a:extrusionClr>
                <a:schemeClr val="bg1"/>
              </a:extrusionClr>
              <a:contourClr>
                <a:srgbClr val="FFE701"/>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Calibri"/>
                <a:ea typeface="+mn-ea"/>
                <a:cs typeface="Calibri" panose="020F0502020204030204" pitchFamily="34" charset="0"/>
              </a:rPr>
              <a:t>Ông đồ </a:t>
            </a:r>
          </a:p>
        </p:txBody>
      </p:sp>
      <p:pic>
        <p:nvPicPr>
          <p:cNvPr id="34828" name="Picture 21" descr="PlantMix_04">
            <a:extLst>
              <a:ext uri="{FF2B5EF4-FFF2-40B4-BE49-F238E27FC236}">
                <a16:creationId xmlns:a16="http://schemas.microsoft.com/office/drawing/2014/main" id="{999A6F59-4400-4A7F-A26D-30027B2D995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rot="-649523">
            <a:off x="7312025" y="517525"/>
            <a:ext cx="4886325"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2800664"/>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37"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Vertical)">
                                      <p:cBhvr>
                                        <p:cTn id="7" dur="500"/>
                                        <p:tgtEl>
                                          <p:spTgt spid="2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edge">
                                      <p:cBhvr>
                                        <p:cTn id="15" dur="500"/>
                                        <p:tgtEl>
                                          <p:spTgt spid="7"/>
                                        </p:tgtEl>
                                      </p:cBhvr>
                                    </p:animEffect>
                                  </p:childTnLst>
                                </p:cTn>
                              </p:par>
                            </p:childTnLst>
                          </p:cTn>
                        </p:par>
                        <p:par>
                          <p:cTn id="16" fill="hold" nodeType="afterGroup">
                            <p:stCondLst>
                              <p:cond delay="500"/>
                            </p:stCondLst>
                            <p:childTnLst>
                              <p:par>
                                <p:cTn id="17" presetID="22" presetClass="entr" presetSubtype="8" fill="hold" nodeType="after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left)">
                                      <p:cBhvr>
                                        <p:cTn id="19" dur="500"/>
                                        <p:tgtEl>
                                          <p:spTgt spid="2">
                                            <p:txEl>
                                              <p:pRg st="0" end="0"/>
                                            </p:txEl>
                                          </p:spTgt>
                                        </p:tgtEl>
                                      </p:cBhvr>
                                    </p:animEffect>
                                  </p:childTnLst>
                                </p:cTn>
                              </p:par>
                            </p:childTnLst>
                          </p:cTn>
                        </p:par>
                        <p:par>
                          <p:cTn id="20" fill="hold" nodeType="afterGroup">
                            <p:stCondLst>
                              <p:cond delay="1000"/>
                            </p:stCondLst>
                            <p:childTnLst>
                              <p:par>
                                <p:cTn id="21" presetID="22" presetClass="entr" presetSubtype="8" fill="hold" nodeType="after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wipe(left)">
                                      <p:cBhvr>
                                        <p:cTn id="23" dur="500"/>
                                        <p:tgtEl>
                                          <p:spTgt spid="2">
                                            <p:txEl>
                                              <p:pRg st="1" end="1"/>
                                            </p:txEl>
                                          </p:spTgt>
                                        </p:tgtEl>
                                      </p:cBhvr>
                                    </p:animEffect>
                                  </p:childTnLst>
                                </p:cTn>
                              </p:par>
                            </p:childTnLst>
                          </p:cTn>
                        </p:par>
                        <p:par>
                          <p:cTn id="24" fill="hold" nodeType="afterGroup">
                            <p:stCondLst>
                              <p:cond delay="1500"/>
                            </p:stCondLst>
                            <p:childTnLst>
                              <p:par>
                                <p:cTn id="25" presetID="22" presetClass="entr" presetSubtype="8" fill="hold" nodeType="after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left)">
                                      <p:cBhvr>
                                        <p:cTn id="27" dur="500"/>
                                        <p:tgtEl>
                                          <p:spTgt spid="2">
                                            <p:txEl>
                                              <p:pRg st="2" end="2"/>
                                            </p:txEl>
                                          </p:spTgt>
                                        </p:tgtEl>
                                      </p:cBhvr>
                                    </p:animEffect>
                                  </p:childTnLst>
                                </p:cTn>
                              </p:par>
                            </p:childTnLst>
                          </p:cTn>
                        </p:par>
                        <p:par>
                          <p:cTn id="28" fill="hold" nodeType="afterGroup">
                            <p:stCondLst>
                              <p:cond delay="2000"/>
                            </p:stCondLst>
                            <p:childTnLst>
                              <p:par>
                                <p:cTn id="29" presetID="22" presetClass="entr" presetSubtype="8" fill="hold" nodeType="after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wipe(left)">
                                      <p:cBhvr>
                                        <p:cTn id="31" dur="500"/>
                                        <p:tgtEl>
                                          <p:spTgt spid="2">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heel(1)">
                                      <p:cBhvr>
                                        <p:cTn id="36" dur="2000"/>
                                        <p:tgtEl>
                                          <p:spTgt spid="34"/>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wheel(1)">
                                      <p:cBhvr>
                                        <p:cTn id="39"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43009">
            <a:extLst>
              <a:ext uri="{FF2B5EF4-FFF2-40B4-BE49-F238E27FC236}">
                <a16:creationId xmlns:a16="http://schemas.microsoft.com/office/drawing/2014/main" id="{F224871D-0785-423C-A9D0-917800AD0E42}"/>
              </a:ext>
            </a:extLst>
          </p:cNvPr>
          <p:cNvGrpSpPr>
            <a:grpSpLocks/>
          </p:cNvGrpSpPr>
          <p:nvPr/>
        </p:nvGrpSpPr>
        <p:grpSpPr bwMode="auto">
          <a:xfrm>
            <a:off x="2641600" y="3657600"/>
            <a:ext cx="3657600" cy="457200"/>
            <a:chOff x="1385" y="2304"/>
            <a:chExt cx="1728" cy="288"/>
          </a:xfrm>
        </p:grpSpPr>
        <p:sp>
          <p:nvSpPr>
            <p:cNvPr id="35962" name="Rounded Rectangle 43010">
              <a:extLst>
                <a:ext uri="{FF2B5EF4-FFF2-40B4-BE49-F238E27FC236}">
                  <a16:creationId xmlns:a16="http://schemas.microsoft.com/office/drawing/2014/main" id="{DB701F82-DC01-4D57-A602-0824924DD3CF}"/>
                </a:ext>
              </a:extLst>
            </p:cNvPr>
            <p:cNvSpPr>
              <a:spLocks noChangeArrowheads="1"/>
            </p:cNvSpPr>
            <p:nvPr/>
          </p:nvSpPr>
          <p:spPr bwMode="auto">
            <a:xfrm>
              <a:off x="1673" y="2304"/>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
          <p:nvSpPr>
            <p:cNvPr id="35963" name="Rounded Rectangle 43011">
              <a:extLst>
                <a:ext uri="{FF2B5EF4-FFF2-40B4-BE49-F238E27FC236}">
                  <a16:creationId xmlns:a16="http://schemas.microsoft.com/office/drawing/2014/main" id="{D79C5900-942E-4CFB-B709-DCE8B32D3614}"/>
                </a:ext>
              </a:extLst>
            </p:cNvPr>
            <p:cNvSpPr>
              <a:spLocks noChangeArrowheads="1"/>
            </p:cNvSpPr>
            <p:nvPr/>
          </p:nvSpPr>
          <p:spPr bwMode="auto">
            <a:xfrm>
              <a:off x="1385" y="2304"/>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
          <p:nvSpPr>
            <p:cNvPr id="35964" name="Rounded Rectangle 43012">
              <a:extLst>
                <a:ext uri="{FF2B5EF4-FFF2-40B4-BE49-F238E27FC236}">
                  <a16:creationId xmlns:a16="http://schemas.microsoft.com/office/drawing/2014/main" id="{66EBA3C3-E3A0-4B5A-B782-58762FE406C5}"/>
                </a:ext>
              </a:extLst>
            </p:cNvPr>
            <p:cNvSpPr>
              <a:spLocks noChangeArrowheads="1"/>
            </p:cNvSpPr>
            <p:nvPr/>
          </p:nvSpPr>
          <p:spPr bwMode="auto">
            <a:xfrm>
              <a:off x="1961" y="2304"/>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
          <p:nvSpPr>
            <p:cNvPr id="35965" name="Rounded Rectangle 43013">
              <a:extLst>
                <a:ext uri="{FF2B5EF4-FFF2-40B4-BE49-F238E27FC236}">
                  <a16:creationId xmlns:a16="http://schemas.microsoft.com/office/drawing/2014/main" id="{F42463A0-9FB6-41A7-B149-C93F94B193F0}"/>
                </a:ext>
              </a:extLst>
            </p:cNvPr>
            <p:cNvSpPr>
              <a:spLocks noChangeArrowheads="1"/>
            </p:cNvSpPr>
            <p:nvPr/>
          </p:nvSpPr>
          <p:spPr bwMode="auto">
            <a:xfrm>
              <a:off x="2249" y="2304"/>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
          <p:nvSpPr>
            <p:cNvPr id="35966" name="Rounded Rectangle 43014">
              <a:extLst>
                <a:ext uri="{FF2B5EF4-FFF2-40B4-BE49-F238E27FC236}">
                  <a16:creationId xmlns:a16="http://schemas.microsoft.com/office/drawing/2014/main" id="{6BDF84C8-65E4-4A4C-87C3-3B13BB8B456E}"/>
                </a:ext>
              </a:extLst>
            </p:cNvPr>
            <p:cNvSpPr>
              <a:spLocks noChangeArrowheads="1"/>
            </p:cNvSpPr>
            <p:nvPr/>
          </p:nvSpPr>
          <p:spPr bwMode="auto">
            <a:xfrm>
              <a:off x="2537" y="2304"/>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
          <p:nvSpPr>
            <p:cNvPr id="35967" name="Rounded Rectangle 43015">
              <a:extLst>
                <a:ext uri="{FF2B5EF4-FFF2-40B4-BE49-F238E27FC236}">
                  <a16:creationId xmlns:a16="http://schemas.microsoft.com/office/drawing/2014/main" id="{DF1A3F91-1179-4DEB-9D8F-E02FD69D1834}"/>
                </a:ext>
              </a:extLst>
            </p:cNvPr>
            <p:cNvSpPr>
              <a:spLocks noChangeArrowheads="1"/>
            </p:cNvSpPr>
            <p:nvPr/>
          </p:nvSpPr>
          <p:spPr bwMode="auto">
            <a:xfrm>
              <a:off x="2825" y="2304"/>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grpSp>
      <p:grpSp>
        <p:nvGrpSpPr>
          <p:cNvPr id="35843" name="Group 43016">
            <a:extLst>
              <a:ext uri="{FF2B5EF4-FFF2-40B4-BE49-F238E27FC236}">
                <a16:creationId xmlns:a16="http://schemas.microsoft.com/office/drawing/2014/main" id="{6A149154-A79C-4F68-913A-56E031DF1D3F}"/>
              </a:ext>
            </a:extLst>
          </p:cNvPr>
          <p:cNvGrpSpPr>
            <a:grpSpLocks/>
          </p:cNvGrpSpPr>
          <p:nvPr/>
        </p:nvGrpSpPr>
        <p:grpSpPr bwMode="auto">
          <a:xfrm>
            <a:off x="2641600" y="2286000"/>
            <a:ext cx="3657600" cy="457200"/>
            <a:chOff x="1824" y="1440"/>
            <a:chExt cx="1728" cy="288"/>
          </a:xfrm>
        </p:grpSpPr>
        <p:sp>
          <p:nvSpPr>
            <p:cNvPr id="35956" name="Rounded Rectangle 43017">
              <a:extLst>
                <a:ext uri="{FF2B5EF4-FFF2-40B4-BE49-F238E27FC236}">
                  <a16:creationId xmlns:a16="http://schemas.microsoft.com/office/drawing/2014/main" id="{BBD922F9-B307-4338-8408-47FCD7B3BA40}"/>
                </a:ext>
              </a:extLst>
            </p:cNvPr>
            <p:cNvSpPr>
              <a:spLocks noChangeArrowheads="1"/>
            </p:cNvSpPr>
            <p:nvPr/>
          </p:nvSpPr>
          <p:spPr bwMode="auto">
            <a:xfrm>
              <a:off x="2112" y="1440"/>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
          <p:nvSpPr>
            <p:cNvPr id="35957" name="Rounded Rectangle 43018">
              <a:extLst>
                <a:ext uri="{FF2B5EF4-FFF2-40B4-BE49-F238E27FC236}">
                  <a16:creationId xmlns:a16="http://schemas.microsoft.com/office/drawing/2014/main" id="{575BC201-412A-4B8F-BEB9-5D6D7A99C5C4}"/>
                </a:ext>
              </a:extLst>
            </p:cNvPr>
            <p:cNvSpPr>
              <a:spLocks noChangeArrowheads="1"/>
            </p:cNvSpPr>
            <p:nvPr/>
          </p:nvSpPr>
          <p:spPr bwMode="auto">
            <a:xfrm>
              <a:off x="1824" y="1440"/>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
          <p:nvSpPr>
            <p:cNvPr id="35958" name="Rounded Rectangle 43019">
              <a:extLst>
                <a:ext uri="{FF2B5EF4-FFF2-40B4-BE49-F238E27FC236}">
                  <a16:creationId xmlns:a16="http://schemas.microsoft.com/office/drawing/2014/main" id="{711AFAEC-BBC7-4F95-B0C4-F6A9CF652070}"/>
                </a:ext>
              </a:extLst>
            </p:cNvPr>
            <p:cNvSpPr>
              <a:spLocks noChangeArrowheads="1"/>
            </p:cNvSpPr>
            <p:nvPr/>
          </p:nvSpPr>
          <p:spPr bwMode="auto">
            <a:xfrm>
              <a:off x="2400" y="1440"/>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
          <p:nvSpPr>
            <p:cNvPr id="35959" name="Rounded Rectangle 43020">
              <a:extLst>
                <a:ext uri="{FF2B5EF4-FFF2-40B4-BE49-F238E27FC236}">
                  <a16:creationId xmlns:a16="http://schemas.microsoft.com/office/drawing/2014/main" id="{7C794F4C-F655-4BDF-9189-7D28F9163ED0}"/>
                </a:ext>
              </a:extLst>
            </p:cNvPr>
            <p:cNvSpPr>
              <a:spLocks noChangeArrowheads="1"/>
            </p:cNvSpPr>
            <p:nvPr/>
          </p:nvSpPr>
          <p:spPr bwMode="auto">
            <a:xfrm>
              <a:off x="2688" y="1440"/>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
          <p:nvSpPr>
            <p:cNvPr id="35960" name="Rounded Rectangle 43021">
              <a:extLst>
                <a:ext uri="{FF2B5EF4-FFF2-40B4-BE49-F238E27FC236}">
                  <a16:creationId xmlns:a16="http://schemas.microsoft.com/office/drawing/2014/main" id="{B3480C86-9A4A-4E74-A2EC-007B6D8B22C3}"/>
                </a:ext>
              </a:extLst>
            </p:cNvPr>
            <p:cNvSpPr>
              <a:spLocks noChangeArrowheads="1"/>
            </p:cNvSpPr>
            <p:nvPr/>
          </p:nvSpPr>
          <p:spPr bwMode="auto">
            <a:xfrm>
              <a:off x="2976" y="1440"/>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
          <p:nvSpPr>
            <p:cNvPr id="35961" name="Rounded Rectangle 43022">
              <a:extLst>
                <a:ext uri="{FF2B5EF4-FFF2-40B4-BE49-F238E27FC236}">
                  <a16:creationId xmlns:a16="http://schemas.microsoft.com/office/drawing/2014/main" id="{245145F2-D0F8-444E-9944-683077C97A45}"/>
                </a:ext>
              </a:extLst>
            </p:cNvPr>
            <p:cNvSpPr>
              <a:spLocks noChangeArrowheads="1"/>
            </p:cNvSpPr>
            <p:nvPr/>
          </p:nvSpPr>
          <p:spPr bwMode="auto">
            <a:xfrm>
              <a:off x="3264" y="1440"/>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grpSp>
      <p:grpSp>
        <p:nvGrpSpPr>
          <p:cNvPr id="43024" name="Group 43023">
            <a:extLst>
              <a:ext uri="{FF2B5EF4-FFF2-40B4-BE49-F238E27FC236}">
                <a16:creationId xmlns:a16="http://schemas.microsoft.com/office/drawing/2014/main" id="{881DA51F-0F7B-48ED-970A-25655766F3DE}"/>
              </a:ext>
            </a:extLst>
          </p:cNvPr>
          <p:cNvGrpSpPr>
            <a:grpSpLocks/>
          </p:cNvGrpSpPr>
          <p:nvPr/>
        </p:nvGrpSpPr>
        <p:grpSpPr bwMode="auto">
          <a:xfrm>
            <a:off x="2641600" y="2286000"/>
            <a:ext cx="3657600" cy="457200"/>
            <a:chOff x="2496" y="768"/>
            <a:chExt cx="1728" cy="288"/>
          </a:xfrm>
        </p:grpSpPr>
        <p:sp>
          <p:nvSpPr>
            <p:cNvPr id="35950" name="Rounded Rectangle 43024">
              <a:extLst>
                <a:ext uri="{FF2B5EF4-FFF2-40B4-BE49-F238E27FC236}">
                  <a16:creationId xmlns:a16="http://schemas.microsoft.com/office/drawing/2014/main" id="{C2C36DD7-477B-40DB-81D9-CB32CF302D8F}"/>
                </a:ext>
              </a:extLst>
            </p:cNvPr>
            <p:cNvSpPr>
              <a:spLocks noChangeArrowheads="1"/>
            </p:cNvSpPr>
            <p:nvPr/>
          </p:nvSpPr>
          <p:spPr bwMode="auto">
            <a:xfrm>
              <a:off x="2784" y="76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微软雅黑" panose="020B0503020204020204" pitchFamily="34" charset="-122"/>
                  <a:cs typeface="+mn-cs"/>
                </a:rPr>
                <a:t>O</a:t>
              </a:r>
            </a:p>
          </p:txBody>
        </p:sp>
        <p:sp>
          <p:nvSpPr>
            <p:cNvPr id="35951" name="Rounded Rectangle 43025">
              <a:extLst>
                <a:ext uri="{FF2B5EF4-FFF2-40B4-BE49-F238E27FC236}">
                  <a16:creationId xmlns:a16="http://schemas.microsoft.com/office/drawing/2014/main" id="{CC803631-F0E3-4E19-84D2-DED1CF218CB6}"/>
                </a:ext>
              </a:extLst>
            </p:cNvPr>
            <p:cNvSpPr>
              <a:spLocks noChangeArrowheads="1"/>
            </p:cNvSpPr>
            <p:nvPr/>
          </p:nvSpPr>
          <p:spPr bwMode="auto">
            <a:xfrm>
              <a:off x="2496" y="76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cs"/>
                </a:rPr>
                <a:t>H</a:t>
              </a:r>
            </a:p>
          </p:txBody>
        </p:sp>
        <p:sp>
          <p:nvSpPr>
            <p:cNvPr id="35952" name="Rounded Rectangle 43026">
              <a:extLst>
                <a:ext uri="{FF2B5EF4-FFF2-40B4-BE49-F238E27FC236}">
                  <a16:creationId xmlns:a16="http://schemas.microsoft.com/office/drawing/2014/main" id="{9FCF503C-4803-4E16-93B3-F594E95B9668}"/>
                </a:ext>
              </a:extLst>
            </p:cNvPr>
            <p:cNvSpPr>
              <a:spLocks noChangeArrowheads="1"/>
            </p:cNvSpPr>
            <p:nvPr/>
          </p:nvSpPr>
          <p:spPr bwMode="auto">
            <a:xfrm>
              <a:off x="3072" y="76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cs"/>
                </a:rPr>
                <a:t>A</a:t>
              </a:r>
            </a:p>
          </p:txBody>
        </p:sp>
        <p:sp>
          <p:nvSpPr>
            <p:cNvPr id="35953" name="Rounded Rectangle 43027">
              <a:extLst>
                <a:ext uri="{FF2B5EF4-FFF2-40B4-BE49-F238E27FC236}">
                  <a16:creationId xmlns:a16="http://schemas.microsoft.com/office/drawing/2014/main" id="{F9CB43C9-3B75-45BF-B067-52B4E9688266}"/>
                </a:ext>
              </a:extLst>
            </p:cNvPr>
            <p:cNvSpPr>
              <a:spLocks noChangeArrowheads="1"/>
            </p:cNvSpPr>
            <p:nvPr/>
          </p:nvSpPr>
          <p:spPr bwMode="auto">
            <a:xfrm>
              <a:off x="3360" y="76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cs"/>
                </a:rPr>
                <a:t>Đ</a:t>
              </a:r>
            </a:p>
          </p:txBody>
        </p:sp>
        <p:sp>
          <p:nvSpPr>
            <p:cNvPr id="35954" name="Rounded Rectangle 43028">
              <a:extLst>
                <a:ext uri="{FF2B5EF4-FFF2-40B4-BE49-F238E27FC236}">
                  <a16:creationId xmlns:a16="http://schemas.microsoft.com/office/drawing/2014/main" id="{E0EFFFB0-A105-4C40-A2A0-C517FE8C67EE}"/>
                </a:ext>
              </a:extLst>
            </p:cNvPr>
            <p:cNvSpPr>
              <a:spLocks noChangeArrowheads="1"/>
            </p:cNvSpPr>
            <p:nvPr/>
          </p:nvSpPr>
          <p:spPr bwMode="auto">
            <a:xfrm>
              <a:off x="3648" y="76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cs"/>
                </a:rPr>
                <a:t>A</a:t>
              </a:r>
            </a:p>
          </p:txBody>
        </p:sp>
        <p:sp>
          <p:nvSpPr>
            <p:cNvPr id="35955" name="Rounded Rectangle 43029">
              <a:extLst>
                <a:ext uri="{FF2B5EF4-FFF2-40B4-BE49-F238E27FC236}">
                  <a16:creationId xmlns:a16="http://schemas.microsoft.com/office/drawing/2014/main" id="{5E269DF8-90DF-4767-AC3A-9B84A70ECB65}"/>
                </a:ext>
              </a:extLst>
            </p:cNvPr>
            <p:cNvSpPr>
              <a:spLocks noChangeArrowheads="1"/>
            </p:cNvSpPr>
            <p:nvPr/>
          </p:nvSpPr>
          <p:spPr bwMode="auto">
            <a:xfrm>
              <a:off x="3936" y="76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cs"/>
                </a:rPr>
                <a:t>O</a:t>
              </a:r>
            </a:p>
          </p:txBody>
        </p:sp>
      </p:grpSp>
      <p:grpSp>
        <p:nvGrpSpPr>
          <p:cNvPr id="35845" name="Group 43030">
            <a:extLst>
              <a:ext uri="{FF2B5EF4-FFF2-40B4-BE49-F238E27FC236}">
                <a16:creationId xmlns:a16="http://schemas.microsoft.com/office/drawing/2014/main" id="{636C24B2-FB13-4C22-AA15-A304B6EA98BF}"/>
              </a:ext>
            </a:extLst>
          </p:cNvPr>
          <p:cNvGrpSpPr>
            <a:grpSpLocks/>
          </p:cNvGrpSpPr>
          <p:nvPr/>
        </p:nvGrpSpPr>
        <p:grpSpPr bwMode="auto">
          <a:xfrm>
            <a:off x="2641600" y="2743200"/>
            <a:ext cx="5486400" cy="457200"/>
            <a:chOff x="1824" y="1728"/>
            <a:chExt cx="2592" cy="288"/>
          </a:xfrm>
        </p:grpSpPr>
        <p:sp>
          <p:nvSpPr>
            <p:cNvPr id="35941" name="Rounded Rectangle 43031">
              <a:extLst>
                <a:ext uri="{FF2B5EF4-FFF2-40B4-BE49-F238E27FC236}">
                  <a16:creationId xmlns:a16="http://schemas.microsoft.com/office/drawing/2014/main" id="{2BAB8135-DD13-486D-8944-BB04E60318CE}"/>
                </a:ext>
              </a:extLst>
            </p:cNvPr>
            <p:cNvSpPr>
              <a:spLocks noChangeArrowheads="1"/>
            </p:cNvSpPr>
            <p:nvPr/>
          </p:nvSpPr>
          <p:spPr bwMode="auto">
            <a:xfrm>
              <a:off x="2112" y="1728"/>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
          <p:nvSpPr>
            <p:cNvPr id="35942" name="Rounded Rectangle 43032">
              <a:extLst>
                <a:ext uri="{FF2B5EF4-FFF2-40B4-BE49-F238E27FC236}">
                  <a16:creationId xmlns:a16="http://schemas.microsoft.com/office/drawing/2014/main" id="{A8C651B9-0FD8-4E64-953F-5D7D924A113E}"/>
                </a:ext>
              </a:extLst>
            </p:cNvPr>
            <p:cNvSpPr>
              <a:spLocks noChangeArrowheads="1"/>
            </p:cNvSpPr>
            <p:nvPr/>
          </p:nvSpPr>
          <p:spPr bwMode="auto">
            <a:xfrm>
              <a:off x="1824" y="1728"/>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
          <p:nvSpPr>
            <p:cNvPr id="35943" name="Rounded Rectangle 43033">
              <a:extLst>
                <a:ext uri="{FF2B5EF4-FFF2-40B4-BE49-F238E27FC236}">
                  <a16:creationId xmlns:a16="http://schemas.microsoft.com/office/drawing/2014/main" id="{4FA993FE-CBC6-4808-8BB9-2D8BE1003E88}"/>
                </a:ext>
              </a:extLst>
            </p:cNvPr>
            <p:cNvSpPr>
              <a:spLocks noChangeArrowheads="1"/>
            </p:cNvSpPr>
            <p:nvPr/>
          </p:nvSpPr>
          <p:spPr bwMode="auto">
            <a:xfrm>
              <a:off x="2400" y="1728"/>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
          <p:nvSpPr>
            <p:cNvPr id="35944" name="Rounded Rectangle 43034">
              <a:extLst>
                <a:ext uri="{FF2B5EF4-FFF2-40B4-BE49-F238E27FC236}">
                  <a16:creationId xmlns:a16="http://schemas.microsoft.com/office/drawing/2014/main" id="{966C1CBE-2C5E-4533-8E33-6ED0760D495C}"/>
                </a:ext>
              </a:extLst>
            </p:cNvPr>
            <p:cNvSpPr>
              <a:spLocks noChangeArrowheads="1"/>
            </p:cNvSpPr>
            <p:nvPr/>
          </p:nvSpPr>
          <p:spPr bwMode="auto">
            <a:xfrm>
              <a:off x="2688" y="1728"/>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
          <p:nvSpPr>
            <p:cNvPr id="35945" name="Rounded Rectangle 43035">
              <a:extLst>
                <a:ext uri="{FF2B5EF4-FFF2-40B4-BE49-F238E27FC236}">
                  <a16:creationId xmlns:a16="http://schemas.microsoft.com/office/drawing/2014/main" id="{FF0F1122-18A8-459D-AC30-C646B8D68046}"/>
                </a:ext>
              </a:extLst>
            </p:cNvPr>
            <p:cNvSpPr>
              <a:spLocks noChangeArrowheads="1"/>
            </p:cNvSpPr>
            <p:nvPr/>
          </p:nvSpPr>
          <p:spPr bwMode="auto">
            <a:xfrm>
              <a:off x="2976" y="1728"/>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
          <p:nvSpPr>
            <p:cNvPr id="35946" name="Rounded Rectangle 43036">
              <a:extLst>
                <a:ext uri="{FF2B5EF4-FFF2-40B4-BE49-F238E27FC236}">
                  <a16:creationId xmlns:a16="http://schemas.microsoft.com/office/drawing/2014/main" id="{6BB1B06B-6B99-4329-8B1E-257B9B0ECF6F}"/>
                </a:ext>
              </a:extLst>
            </p:cNvPr>
            <p:cNvSpPr>
              <a:spLocks noChangeArrowheads="1"/>
            </p:cNvSpPr>
            <p:nvPr/>
          </p:nvSpPr>
          <p:spPr bwMode="auto">
            <a:xfrm>
              <a:off x="3264" y="1728"/>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
          <p:nvSpPr>
            <p:cNvPr id="35947" name="Rounded Rectangle 43037">
              <a:extLst>
                <a:ext uri="{FF2B5EF4-FFF2-40B4-BE49-F238E27FC236}">
                  <a16:creationId xmlns:a16="http://schemas.microsoft.com/office/drawing/2014/main" id="{70511931-8070-4ED2-A49E-357A12BFDC1C}"/>
                </a:ext>
              </a:extLst>
            </p:cNvPr>
            <p:cNvSpPr>
              <a:spLocks noChangeArrowheads="1"/>
            </p:cNvSpPr>
            <p:nvPr/>
          </p:nvSpPr>
          <p:spPr bwMode="auto">
            <a:xfrm>
              <a:off x="3552" y="1728"/>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
          <p:nvSpPr>
            <p:cNvPr id="35948" name="Rounded Rectangle 43038">
              <a:extLst>
                <a:ext uri="{FF2B5EF4-FFF2-40B4-BE49-F238E27FC236}">
                  <a16:creationId xmlns:a16="http://schemas.microsoft.com/office/drawing/2014/main" id="{8AAF8DFA-1DAF-4D19-A0E8-7EC16E98AAEC}"/>
                </a:ext>
              </a:extLst>
            </p:cNvPr>
            <p:cNvSpPr>
              <a:spLocks noChangeArrowheads="1"/>
            </p:cNvSpPr>
            <p:nvPr/>
          </p:nvSpPr>
          <p:spPr bwMode="auto">
            <a:xfrm>
              <a:off x="3840" y="1728"/>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
          <p:nvSpPr>
            <p:cNvPr id="35949" name="Rounded Rectangle 43039">
              <a:extLst>
                <a:ext uri="{FF2B5EF4-FFF2-40B4-BE49-F238E27FC236}">
                  <a16:creationId xmlns:a16="http://schemas.microsoft.com/office/drawing/2014/main" id="{8E400DF8-8622-46BA-B684-B01BFC91B67E}"/>
                </a:ext>
              </a:extLst>
            </p:cNvPr>
            <p:cNvSpPr>
              <a:spLocks noChangeArrowheads="1"/>
            </p:cNvSpPr>
            <p:nvPr/>
          </p:nvSpPr>
          <p:spPr bwMode="auto">
            <a:xfrm>
              <a:off x="4128" y="1728"/>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grpSp>
      <p:grpSp>
        <p:nvGrpSpPr>
          <p:cNvPr id="43041" name="Group 43040">
            <a:extLst>
              <a:ext uri="{FF2B5EF4-FFF2-40B4-BE49-F238E27FC236}">
                <a16:creationId xmlns:a16="http://schemas.microsoft.com/office/drawing/2014/main" id="{70FD78A1-1A9B-4947-9C6A-7DC1A0F0DD30}"/>
              </a:ext>
            </a:extLst>
          </p:cNvPr>
          <p:cNvGrpSpPr>
            <a:grpSpLocks/>
          </p:cNvGrpSpPr>
          <p:nvPr/>
        </p:nvGrpSpPr>
        <p:grpSpPr bwMode="auto">
          <a:xfrm>
            <a:off x="2641600" y="2743200"/>
            <a:ext cx="5486400" cy="457200"/>
            <a:chOff x="1536" y="2928"/>
            <a:chExt cx="2592" cy="288"/>
          </a:xfrm>
        </p:grpSpPr>
        <p:sp>
          <p:nvSpPr>
            <p:cNvPr id="35932" name="Rounded Rectangle 43041">
              <a:extLst>
                <a:ext uri="{FF2B5EF4-FFF2-40B4-BE49-F238E27FC236}">
                  <a16:creationId xmlns:a16="http://schemas.microsoft.com/office/drawing/2014/main" id="{45E3EAA5-CF2A-4A04-9344-F4603FBAFEFE}"/>
                </a:ext>
              </a:extLst>
            </p:cNvPr>
            <p:cNvSpPr>
              <a:spLocks noChangeArrowheads="1"/>
            </p:cNvSpPr>
            <p:nvPr/>
          </p:nvSpPr>
          <p:spPr bwMode="auto">
            <a:xfrm>
              <a:off x="1824" y="292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cs"/>
                </a:rPr>
                <a:t>U</a:t>
              </a:r>
            </a:p>
          </p:txBody>
        </p:sp>
        <p:sp>
          <p:nvSpPr>
            <p:cNvPr id="35933" name="Rounded Rectangle 43042">
              <a:extLst>
                <a:ext uri="{FF2B5EF4-FFF2-40B4-BE49-F238E27FC236}">
                  <a16:creationId xmlns:a16="http://schemas.microsoft.com/office/drawing/2014/main" id="{671FDB0D-4E4A-4B5E-AA9A-F9A202BA9901}"/>
                </a:ext>
              </a:extLst>
            </p:cNvPr>
            <p:cNvSpPr>
              <a:spLocks noChangeArrowheads="1"/>
            </p:cNvSpPr>
            <p:nvPr/>
          </p:nvSpPr>
          <p:spPr bwMode="auto">
            <a:xfrm>
              <a:off x="1536" y="292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cs"/>
                </a:rPr>
                <a:t>T</a:t>
              </a:r>
            </a:p>
          </p:txBody>
        </p:sp>
        <p:sp>
          <p:nvSpPr>
            <p:cNvPr id="35934" name="Rounded Rectangle 43043">
              <a:extLst>
                <a:ext uri="{FF2B5EF4-FFF2-40B4-BE49-F238E27FC236}">
                  <a16:creationId xmlns:a16="http://schemas.microsoft.com/office/drawing/2014/main" id="{57BB603D-8BF7-4B00-9CF1-F08CFC3A9E61}"/>
                </a:ext>
              </a:extLst>
            </p:cNvPr>
            <p:cNvSpPr>
              <a:spLocks noChangeArrowheads="1"/>
            </p:cNvSpPr>
            <p:nvPr/>
          </p:nvSpPr>
          <p:spPr bwMode="auto">
            <a:xfrm>
              <a:off x="2112" y="292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cs"/>
                </a:rPr>
                <a:t>O</a:t>
              </a:r>
            </a:p>
          </p:txBody>
        </p:sp>
        <p:sp>
          <p:nvSpPr>
            <p:cNvPr id="35935" name="Rounded Rectangle 43044">
              <a:extLst>
                <a:ext uri="{FF2B5EF4-FFF2-40B4-BE49-F238E27FC236}">
                  <a16:creationId xmlns:a16="http://schemas.microsoft.com/office/drawing/2014/main" id="{FE53E6C7-3BAA-416B-A526-A7C3E3201DA7}"/>
                </a:ext>
              </a:extLst>
            </p:cNvPr>
            <p:cNvSpPr>
              <a:spLocks noChangeArrowheads="1"/>
            </p:cNvSpPr>
            <p:nvPr/>
          </p:nvSpPr>
          <p:spPr bwMode="auto">
            <a:xfrm>
              <a:off x="2400" y="292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cs"/>
                </a:rPr>
                <a:t>N</a:t>
              </a:r>
            </a:p>
          </p:txBody>
        </p:sp>
        <p:sp>
          <p:nvSpPr>
            <p:cNvPr id="35936" name="Rounded Rectangle 43045">
              <a:extLst>
                <a:ext uri="{FF2B5EF4-FFF2-40B4-BE49-F238E27FC236}">
                  <a16:creationId xmlns:a16="http://schemas.microsoft.com/office/drawing/2014/main" id="{829CA453-CB56-4D94-B569-C05F260DDFEE}"/>
                </a:ext>
              </a:extLst>
            </p:cNvPr>
            <p:cNvSpPr>
              <a:spLocks noChangeArrowheads="1"/>
            </p:cNvSpPr>
            <p:nvPr/>
          </p:nvSpPr>
          <p:spPr bwMode="auto">
            <a:xfrm>
              <a:off x="2688" y="292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cs"/>
                </a:rPr>
                <a:t>G</a:t>
              </a:r>
            </a:p>
          </p:txBody>
        </p:sp>
        <p:sp>
          <p:nvSpPr>
            <p:cNvPr id="35937" name="Rounded Rectangle 43046">
              <a:extLst>
                <a:ext uri="{FF2B5EF4-FFF2-40B4-BE49-F238E27FC236}">
                  <a16:creationId xmlns:a16="http://schemas.microsoft.com/office/drawing/2014/main" id="{23659CB1-D53B-4CE3-B374-5A8F466B0190}"/>
                </a:ext>
              </a:extLst>
            </p:cNvPr>
            <p:cNvSpPr>
              <a:spLocks noChangeArrowheads="1"/>
            </p:cNvSpPr>
            <p:nvPr/>
          </p:nvSpPr>
          <p:spPr bwMode="auto">
            <a:xfrm>
              <a:off x="2976" y="292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cs"/>
                </a:rPr>
                <a:t>P</a:t>
              </a:r>
            </a:p>
          </p:txBody>
        </p:sp>
        <p:sp>
          <p:nvSpPr>
            <p:cNvPr id="35938" name="Rounded Rectangle 43047">
              <a:extLst>
                <a:ext uri="{FF2B5EF4-FFF2-40B4-BE49-F238E27FC236}">
                  <a16:creationId xmlns:a16="http://schemas.microsoft.com/office/drawing/2014/main" id="{2661A77F-0B68-4C9E-BD04-1A86C3085658}"/>
                </a:ext>
              </a:extLst>
            </p:cNvPr>
            <p:cNvSpPr>
              <a:spLocks noChangeArrowheads="1"/>
            </p:cNvSpPr>
            <p:nvPr/>
          </p:nvSpPr>
          <p:spPr bwMode="auto">
            <a:xfrm>
              <a:off x="3264" y="292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cs"/>
                </a:rPr>
                <a:t>H</a:t>
              </a:r>
            </a:p>
          </p:txBody>
        </p:sp>
        <p:sp>
          <p:nvSpPr>
            <p:cNvPr id="35939" name="Rounded Rectangle 43048">
              <a:extLst>
                <a:ext uri="{FF2B5EF4-FFF2-40B4-BE49-F238E27FC236}">
                  <a16:creationId xmlns:a16="http://schemas.microsoft.com/office/drawing/2014/main" id="{C3C5C8D3-8D17-4AF4-B882-1584057DB456}"/>
                </a:ext>
              </a:extLst>
            </p:cNvPr>
            <p:cNvSpPr>
              <a:spLocks noChangeArrowheads="1"/>
            </p:cNvSpPr>
            <p:nvPr/>
          </p:nvSpPr>
          <p:spPr bwMode="auto">
            <a:xfrm>
              <a:off x="3552" y="292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微软雅黑" panose="020B0503020204020204" pitchFamily="34" charset="-122"/>
                  <a:cs typeface="+mn-cs"/>
                </a:rPr>
                <a:t>A</a:t>
              </a:r>
            </a:p>
          </p:txBody>
        </p:sp>
        <p:sp>
          <p:nvSpPr>
            <p:cNvPr id="35940" name="Rounded Rectangle 43049">
              <a:extLst>
                <a:ext uri="{FF2B5EF4-FFF2-40B4-BE49-F238E27FC236}">
                  <a16:creationId xmlns:a16="http://schemas.microsoft.com/office/drawing/2014/main" id="{6D35D69B-381D-4D3B-BE83-4126CAA8CF3C}"/>
                </a:ext>
              </a:extLst>
            </p:cNvPr>
            <p:cNvSpPr>
              <a:spLocks noChangeArrowheads="1"/>
            </p:cNvSpPr>
            <p:nvPr/>
          </p:nvSpPr>
          <p:spPr bwMode="auto">
            <a:xfrm>
              <a:off x="3840" y="292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cs"/>
                </a:rPr>
                <a:t>N</a:t>
              </a:r>
            </a:p>
          </p:txBody>
        </p:sp>
      </p:grpSp>
      <p:sp>
        <p:nvSpPr>
          <p:cNvPr id="43051" name="Horizontal Scroll 43050">
            <a:extLst>
              <a:ext uri="{FF2B5EF4-FFF2-40B4-BE49-F238E27FC236}">
                <a16:creationId xmlns:a16="http://schemas.microsoft.com/office/drawing/2014/main" id="{C6C84EB1-9C2B-4168-897D-3D0D66975248}"/>
              </a:ext>
            </a:extLst>
          </p:cNvPr>
          <p:cNvSpPr>
            <a:spLocks noChangeArrowheads="1"/>
          </p:cNvSpPr>
          <p:nvPr/>
        </p:nvSpPr>
        <p:spPr bwMode="auto">
          <a:xfrm>
            <a:off x="1422400" y="5181600"/>
            <a:ext cx="9652000" cy="1295400"/>
          </a:xfrm>
          <a:prstGeom prst="horizontalScroll">
            <a:avLst>
              <a:gd name="adj" fmla="val 12500"/>
            </a:avLst>
          </a:prstGeom>
          <a:gradFill rotWithShape="1">
            <a:gsLst>
              <a:gs pos="0">
                <a:srgbClr val="99FF66"/>
              </a:gs>
              <a:gs pos="50000">
                <a:srgbClr val="E9EE12"/>
              </a:gs>
              <a:gs pos="100000">
                <a:srgbClr val="99FF66"/>
              </a:gs>
            </a:gsLst>
            <a:lin ang="2700000" scaled="1"/>
          </a:gra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mn-cs"/>
              </a:rPr>
              <a:t>Ô chữ có 11 chữ cái. Đây là một trong những nguồn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mn-cs"/>
              </a:rPr>
              <a:t>cảm hứng lớn trong thơ Vũ Đình Liên.</a:t>
            </a:r>
          </a:p>
        </p:txBody>
      </p:sp>
      <p:sp>
        <p:nvSpPr>
          <p:cNvPr id="35883" name="Rectangles 43051">
            <a:extLst>
              <a:ext uri="{FF2B5EF4-FFF2-40B4-BE49-F238E27FC236}">
                <a16:creationId xmlns:a16="http://schemas.microsoft.com/office/drawing/2014/main" id="{D8B08A6A-4C27-4D54-ABEB-10456C9B20EC}"/>
              </a:ext>
            </a:extLst>
          </p:cNvPr>
          <p:cNvSpPr>
            <a:spLocks noChangeArrowheads="1"/>
          </p:cNvSpPr>
          <p:nvPr/>
        </p:nvSpPr>
        <p:spPr bwMode="auto">
          <a:xfrm>
            <a:off x="85725" y="1828800"/>
            <a:ext cx="609600" cy="457200"/>
          </a:xfrm>
          <a:prstGeom prst="rect">
            <a:avLst/>
          </a:prstGeom>
          <a:gradFill rotWithShape="1">
            <a:gsLst>
              <a:gs pos="0">
                <a:srgbClr val="C4F0F6"/>
              </a:gs>
              <a:gs pos="100000">
                <a:srgbClr val="45D0E3"/>
              </a:gs>
            </a:gsLst>
            <a:path path="shape">
              <a:fillToRect l="50000" t="50000" r="50000" b="50000"/>
            </a:path>
          </a:gradFill>
          <a:ln w="9525">
            <a:solidFill>
              <a:schemeClr val="tx1"/>
            </a:solidFill>
            <a:miter lim="800000"/>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VnTimeH" panose="020B7200000000000000" pitchFamily="34" charset="0"/>
                <a:ea typeface="微软雅黑" panose="020B0503020204020204" pitchFamily="34" charset="-122"/>
                <a:cs typeface="+mn-cs"/>
              </a:rPr>
              <a:t>1</a:t>
            </a:r>
          </a:p>
        </p:txBody>
      </p:sp>
      <p:sp>
        <p:nvSpPr>
          <p:cNvPr id="35884" name="Rectangles 43052">
            <a:extLst>
              <a:ext uri="{FF2B5EF4-FFF2-40B4-BE49-F238E27FC236}">
                <a16:creationId xmlns:a16="http://schemas.microsoft.com/office/drawing/2014/main" id="{716DEDAB-6916-4746-B78E-E51C601DA6C2}"/>
              </a:ext>
            </a:extLst>
          </p:cNvPr>
          <p:cNvSpPr>
            <a:spLocks noChangeArrowheads="1"/>
          </p:cNvSpPr>
          <p:nvPr/>
        </p:nvSpPr>
        <p:spPr bwMode="auto">
          <a:xfrm>
            <a:off x="90488" y="2286000"/>
            <a:ext cx="609600" cy="457200"/>
          </a:xfrm>
          <a:prstGeom prst="rect">
            <a:avLst/>
          </a:prstGeom>
          <a:gradFill rotWithShape="1">
            <a:gsLst>
              <a:gs pos="0">
                <a:srgbClr val="C4F0F6"/>
              </a:gs>
              <a:gs pos="100000">
                <a:srgbClr val="45D0E3"/>
              </a:gs>
            </a:gsLst>
            <a:path path="shape">
              <a:fillToRect l="50000" t="50000" r="50000" b="50000"/>
            </a:path>
          </a:gradFill>
          <a:ln w="9525">
            <a:solidFill>
              <a:schemeClr val="tx1"/>
            </a:solidFill>
            <a:miter lim="800000"/>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VnTimeH" panose="020B7200000000000000" pitchFamily="34" charset="0"/>
                <a:ea typeface="微软雅黑" panose="020B0503020204020204" pitchFamily="34" charset="-122"/>
                <a:cs typeface="+mn-cs"/>
              </a:rPr>
              <a:t>2</a:t>
            </a:r>
          </a:p>
        </p:txBody>
      </p:sp>
      <p:sp>
        <p:nvSpPr>
          <p:cNvPr id="35885" name="Rectangles 43053">
            <a:extLst>
              <a:ext uri="{FF2B5EF4-FFF2-40B4-BE49-F238E27FC236}">
                <a16:creationId xmlns:a16="http://schemas.microsoft.com/office/drawing/2014/main" id="{0D0639B6-7F48-414F-97A0-BB1D52A0C373}"/>
              </a:ext>
            </a:extLst>
          </p:cNvPr>
          <p:cNvSpPr>
            <a:spLocks noChangeArrowheads="1"/>
          </p:cNvSpPr>
          <p:nvPr/>
        </p:nvSpPr>
        <p:spPr bwMode="auto">
          <a:xfrm>
            <a:off x="90488" y="2743200"/>
            <a:ext cx="609600" cy="457200"/>
          </a:xfrm>
          <a:prstGeom prst="rect">
            <a:avLst/>
          </a:prstGeom>
          <a:gradFill rotWithShape="1">
            <a:gsLst>
              <a:gs pos="0">
                <a:srgbClr val="C4F0F6"/>
              </a:gs>
              <a:gs pos="100000">
                <a:srgbClr val="45D0E3"/>
              </a:gs>
            </a:gsLst>
            <a:path path="shape">
              <a:fillToRect l="50000" t="50000" r="50000" b="50000"/>
            </a:path>
          </a:gradFill>
          <a:ln w="9525">
            <a:solidFill>
              <a:schemeClr val="tx1"/>
            </a:solidFill>
            <a:miter lim="800000"/>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VnTimeH" panose="020B7200000000000000" pitchFamily="34" charset="0"/>
                <a:ea typeface="微软雅黑" panose="020B0503020204020204" pitchFamily="34" charset="-122"/>
                <a:cs typeface="+mn-cs"/>
              </a:rPr>
              <a:t>3</a:t>
            </a:r>
          </a:p>
        </p:txBody>
      </p:sp>
      <p:sp>
        <p:nvSpPr>
          <p:cNvPr id="35886" name="Rectangles 43054">
            <a:extLst>
              <a:ext uri="{FF2B5EF4-FFF2-40B4-BE49-F238E27FC236}">
                <a16:creationId xmlns:a16="http://schemas.microsoft.com/office/drawing/2014/main" id="{96383A40-606E-4DDE-B98A-A4C261A13065}"/>
              </a:ext>
            </a:extLst>
          </p:cNvPr>
          <p:cNvSpPr>
            <a:spLocks noChangeArrowheads="1"/>
          </p:cNvSpPr>
          <p:nvPr/>
        </p:nvSpPr>
        <p:spPr bwMode="auto">
          <a:xfrm>
            <a:off x="90488" y="3200400"/>
            <a:ext cx="620712" cy="457200"/>
          </a:xfrm>
          <a:prstGeom prst="rect">
            <a:avLst/>
          </a:prstGeom>
          <a:gradFill rotWithShape="1">
            <a:gsLst>
              <a:gs pos="0">
                <a:srgbClr val="C4F0F6"/>
              </a:gs>
              <a:gs pos="100000">
                <a:srgbClr val="45D0E3"/>
              </a:gs>
            </a:gsLst>
            <a:path path="shape">
              <a:fillToRect l="50000" t="50000" r="50000" b="50000"/>
            </a:path>
          </a:gradFill>
          <a:ln w="9525">
            <a:solidFill>
              <a:schemeClr val="tx1"/>
            </a:solidFill>
            <a:miter lim="800000"/>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VnTimeH" panose="020B7200000000000000" pitchFamily="34" charset="0"/>
                <a:ea typeface="微软雅黑" panose="020B0503020204020204" pitchFamily="34" charset="-122"/>
                <a:cs typeface="+mn-cs"/>
              </a:rPr>
              <a:t>4</a:t>
            </a:r>
          </a:p>
        </p:txBody>
      </p:sp>
      <p:sp>
        <p:nvSpPr>
          <p:cNvPr id="35887" name="Rectangles 43055">
            <a:extLst>
              <a:ext uri="{FF2B5EF4-FFF2-40B4-BE49-F238E27FC236}">
                <a16:creationId xmlns:a16="http://schemas.microsoft.com/office/drawing/2014/main" id="{7D678E2E-E1C7-4514-888C-49C456010794}"/>
              </a:ext>
            </a:extLst>
          </p:cNvPr>
          <p:cNvSpPr>
            <a:spLocks noChangeArrowheads="1"/>
          </p:cNvSpPr>
          <p:nvPr/>
        </p:nvSpPr>
        <p:spPr bwMode="auto">
          <a:xfrm>
            <a:off x="84138" y="3657600"/>
            <a:ext cx="627062" cy="457200"/>
          </a:xfrm>
          <a:prstGeom prst="rect">
            <a:avLst/>
          </a:prstGeom>
          <a:gradFill rotWithShape="1">
            <a:gsLst>
              <a:gs pos="0">
                <a:srgbClr val="C4F0F6"/>
              </a:gs>
              <a:gs pos="100000">
                <a:srgbClr val="45D0E3"/>
              </a:gs>
            </a:gsLst>
            <a:path path="shape">
              <a:fillToRect l="50000" t="50000" r="50000" b="50000"/>
            </a:path>
          </a:gradFill>
          <a:ln w="9525">
            <a:solidFill>
              <a:schemeClr val="tx1"/>
            </a:solidFill>
            <a:miter lim="800000"/>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VnTimeH" panose="020B7200000000000000" pitchFamily="34" charset="0"/>
                <a:ea typeface="微软雅黑" panose="020B0503020204020204" pitchFamily="34" charset="-122"/>
                <a:cs typeface="+mn-cs"/>
              </a:rPr>
              <a:t>5</a:t>
            </a:r>
          </a:p>
        </p:txBody>
      </p:sp>
      <p:sp>
        <p:nvSpPr>
          <p:cNvPr id="35888" name="Rectangles 43056">
            <a:extLst>
              <a:ext uri="{FF2B5EF4-FFF2-40B4-BE49-F238E27FC236}">
                <a16:creationId xmlns:a16="http://schemas.microsoft.com/office/drawing/2014/main" id="{086EF961-FCCF-49FA-8DB2-C159837727C7}"/>
              </a:ext>
            </a:extLst>
          </p:cNvPr>
          <p:cNvSpPr>
            <a:spLocks noChangeArrowheads="1"/>
          </p:cNvSpPr>
          <p:nvPr/>
        </p:nvSpPr>
        <p:spPr bwMode="auto">
          <a:xfrm>
            <a:off x="74613" y="4114800"/>
            <a:ext cx="636587" cy="457200"/>
          </a:xfrm>
          <a:prstGeom prst="rect">
            <a:avLst/>
          </a:prstGeom>
          <a:gradFill rotWithShape="1">
            <a:gsLst>
              <a:gs pos="0">
                <a:srgbClr val="C4F0F6"/>
              </a:gs>
              <a:gs pos="100000">
                <a:srgbClr val="45D0E3"/>
              </a:gs>
            </a:gsLst>
            <a:path path="shape">
              <a:fillToRect l="50000" t="50000" r="50000" b="50000"/>
            </a:path>
          </a:gradFill>
          <a:ln w="9525">
            <a:solidFill>
              <a:schemeClr val="tx1"/>
            </a:solidFill>
            <a:miter lim="800000"/>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VnTimeH" panose="020B7200000000000000" pitchFamily="34" charset="0"/>
                <a:ea typeface="微软雅黑" panose="020B0503020204020204" pitchFamily="34" charset="-122"/>
                <a:cs typeface="+mn-cs"/>
              </a:rPr>
              <a:t>6</a:t>
            </a:r>
          </a:p>
        </p:txBody>
      </p:sp>
      <p:sp>
        <p:nvSpPr>
          <p:cNvPr id="35889" name="Oval 43057">
            <a:extLst>
              <a:ext uri="{FF2B5EF4-FFF2-40B4-BE49-F238E27FC236}">
                <a16:creationId xmlns:a16="http://schemas.microsoft.com/office/drawing/2014/main" id="{C51BED88-8FBC-4A43-BD6B-B295435C0672}"/>
              </a:ext>
            </a:extLst>
          </p:cNvPr>
          <p:cNvSpPr>
            <a:spLocks noChangeArrowheads="1"/>
          </p:cNvSpPr>
          <p:nvPr/>
        </p:nvSpPr>
        <p:spPr bwMode="auto">
          <a:xfrm>
            <a:off x="887413" y="1817688"/>
            <a:ext cx="609600" cy="457200"/>
          </a:xfrm>
          <a:prstGeom prst="ellipse">
            <a:avLst/>
          </a:prstGeom>
          <a:gradFill rotWithShape="1">
            <a:gsLst>
              <a:gs pos="0">
                <a:srgbClr val="ED93F4"/>
              </a:gs>
              <a:gs pos="100000">
                <a:srgbClr val="D60CE6"/>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VnTimeH" panose="020B7200000000000000" pitchFamily="34" charset="0"/>
                <a:ea typeface="微软雅黑" panose="020B0503020204020204" pitchFamily="34" charset="-122"/>
                <a:cs typeface="+mn-cs"/>
              </a:rPr>
              <a:t>1</a:t>
            </a:r>
          </a:p>
        </p:txBody>
      </p:sp>
      <p:sp>
        <p:nvSpPr>
          <p:cNvPr id="35890" name="Oval 43058">
            <a:extLst>
              <a:ext uri="{FF2B5EF4-FFF2-40B4-BE49-F238E27FC236}">
                <a16:creationId xmlns:a16="http://schemas.microsoft.com/office/drawing/2014/main" id="{79E1CCE9-8B39-444F-9643-7295405052D5}"/>
              </a:ext>
            </a:extLst>
          </p:cNvPr>
          <p:cNvSpPr>
            <a:spLocks noChangeArrowheads="1"/>
          </p:cNvSpPr>
          <p:nvPr/>
        </p:nvSpPr>
        <p:spPr bwMode="auto">
          <a:xfrm>
            <a:off x="871538" y="2297113"/>
            <a:ext cx="609600" cy="457200"/>
          </a:xfrm>
          <a:prstGeom prst="ellipse">
            <a:avLst/>
          </a:prstGeom>
          <a:gradFill rotWithShape="1">
            <a:gsLst>
              <a:gs pos="0">
                <a:srgbClr val="ED93F4"/>
              </a:gs>
              <a:gs pos="100000">
                <a:srgbClr val="D60CE6"/>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VnTimeH" panose="020B7200000000000000" pitchFamily="34" charset="0"/>
                <a:ea typeface="微软雅黑" panose="020B0503020204020204" pitchFamily="34" charset="-122"/>
                <a:cs typeface="+mn-cs"/>
              </a:rPr>
              <a:t>2</a:t>
            </a:r>
          </a:p>
        </p:txBody>
      </p:sp>
      <p:sp>
        <p:nvSpPr>
          <p:cNvPr id="35891" name="Oval 43059">
            <a:extLst>
              <a:ext uri="{FF2B5EF4-FFF2-40B4-BE49-F238E27FC236}">
                <a16:creationId xmlns:a16="http://schemas.microsoft.com/office/drawing/2014/main" id="{7AB636B4-165A-4BED-A82A-75AD64BBDBA4}"/>
              </a:ext>
            </a:extLst>
          </p:cNvPr>
          <p:cNvSpPr>
            <a:spLocks noChangeArrowheads="1"/>
          </p:cNvSpPr>
          <p:nvPr/>
        </p:nvSpPr>
        <p:spPr bwMode="auto">
          <a:xfrm>
            <a:off x="871538" y="2774950"/>
            <a:ext cx="609600" cy="457200"/>
          </a:xfrm>
          <a:prstGeom prst="ellipse">
            <a:avLst/>
          </a:prstGeom>
          <a:gradFill rotWithShape="1">
            <a:gsLst>
              <a:gs pos="0">
                <a:srgbClr val="ED93F4"/>
              </a:gs>
              <a:gs pos="100000">
                <a:srgbClr val="D60CE6"/>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VnTimeH" panose="020B7200000000000000" pitchFamily="34" charset="0"/>
                <a:ea typeface="微软雅黑" panose="020B0503020204020204" pitchFamily="34" charset="-122"/>
                <a:cs typeface="+mn-cs"/>
              </a:rPr>
              <a:t>3</a:t>
            </a:r>
          </a:p>
        </p:txBody>
      </p:sp>
      <p:sp>
        <p:nvSpPr>
          <p:cNvPr id="35892" name="Oval 43060">
            <a:extLst>
              <a:ext uri="{FF2B5EF4-FFF2-40B4-BE49-F238E27FC236}">
                <a16:creationId xmlns:a16="http://schemas.microsoft.com/office/drawing/2014/main" id="{50926ECE-738F-4B32-9FBE-4B246AC69580}"/>
              </a:ext>
            </a:extLst>
          </p:cNvPr>
          <p:cNvSpPr>
            <a:spLocks noChangeArrowheads="1"/>
          </p:cNvSpPr>
          <p:nvPr/>
        </p:nvSpPr>
        <p:spPr bwMode="auto">
          <a:xfrm>
            <a:off x="871538" y="3254375"/>
            <a:ext cx="609600" cy="457200"/>
          </a:xfrm>
          <a:prstGeom prst="ellipse">
            <a:avLst/>
          </a:prstGeom>
          <a:gradFill rotWithShape="1">
            <a:gsLst>
              <a:gs pos="0">
                <a:srgbClr val="ED93F4"/>
              </a:gs>
              <a:gs pos="100000">
                <a:srgbClr val="D60CE6"/>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VnTimeH" panose="020B7200000000000000" pitchFamily="34" charset="0"/>
                <a:ea typeface="微软雅黑" panose="020B0503020204020204" pitchFamily="34" charset="-122"/>
                <a:cs typeface="+mn-cs"/>
              </a:rPr>
              <a:t>4</a:t>
            </a:r>
          </a:p>
        </p:txBody>
      </p:sp>
      <p:sp>
        <p:nvSpPr>
          <p:cNvPr id="35893" name="Oval 43061">
            <a:extLst>
              <a:ext uri="{FF2B5EF4-FFF2-40B4-BE49-F238E27FC236}">
                <a16:creationId xmlns:a16="http://schemas.microsoft.com/office/drawing/2014/main" id="{7DEA0067-6ECA-4DA4-88BA-79F128E3321F}"/>
              </a:ext>
            </a:extLst>
          </p:cNvPr>
          <p:cNvSpPr>
            <a:spLocks noChangeArrowheads="1"/>
          </p:cNvSpPr>
          <p:nvPr/>
        </p:nvSpPr>
        <p:spPr bwMode="auto">
          <a:xfrm>
            <a:off x="857250" y="3724275"/>
            <a:ext cx="609600" cy="457200"/>
          </a:xfrm>
          <a:prstGeom prst="ellipse">
            <a:avLst/>
          </a:prstGeom>
          <a:gradFill rotWithShape="1">
            <a:gsLst>
              <a:gs pos="0">
                <a:srgbClr val="ED93F4"/>
              </a:gs>
              <a:gs pos="100000">
                <a:srgbClr val="D60CE6"/>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VnTimeH" panose="020B7200000000000000" pitchFamily="34" charset="0"/>
                <a:ea typeface="微软雅黑" panose="020B0503020204020204" pitchFamily="34" charset="-122"/>
                <a:cs typeface="+mn-cs"/>
              </a:rPr>
              <a:t>5</a:t>
            </a:r>
          </a:p>
        </p:txBody>
      </p:sp>
      <p:sp>
        <p:nvSpPr>
          <p:cNvPr id="35894" name="Oval 43062">
            <a:extLst>
              <a:ext uri="{FF2B5EF4-FFF2-40B4-BE49-F238E27FC236}">
                <a16:creationId xmlns:a16="http://schemas.microsoft.com/office/drawing/2014/main" id="{E8100413-FAEB-4496-AC5F-11C606003D01}"/>
              </a:ext>
            </a:extLst>
          </p:cNvPr>
          <p:cNvSpPr>
            <a:spLocks noChangeArrowheads="1"/>
          </p:cNvSpPr>
          <p:nvPr/>
        </p:nvSpPr>
        <p:spPr bwMode="auto">
          <a:xfrm>
            <a:off x="857250" y="4200525"/>
            <a:ext cx="609600" cy="457200"/>
          </a:xfrm>
          <a:prstGeom prst="ellipse">
            <a:avLst/>
          </a:prstGeom>
          <a:gradFill rotWithShape="1">
            <a:gsLst>
              <a:gs pos="0">
                <a:srgbClr val="ED93F4"/>
              </a:gs>
              <a:gs pos="100000">
                <a:srgbClr val="D60CE6"/>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VnTimeH" panose="020B7200000000000000" pitchFamily="34" charset="0"/>
                <a:ea typeface="微软雅黑" panose="020B0503020204020204" pitchFamily="34" charset="-122"/>
                <a:cs typeface="+mn-cs"/>
              </a:rPr>
              <a:t>6</a:t>
            </a:r>
          </a:p>
        </p:txBody>
      </p:sp>
      <p:grpSp>
        <p:nvGrpSpPr>
          <p:cNvPr id="43064" name="Group 43063">
            <a:extLst>
              <a:ext uri="{FF2B5EF4-FFF2-40B4-BE49-F238E27FC236}">
                <a16:creationId xmlns:a16="http://schemas.microsoft.com/office/drawing/2014/main" id="{49AA2679-6A66-4076-92A2-2710C4772D68}"/>
              </a:ext>
            </a:extLst>
          </p:cNvPr>
          <p:cNvGrpSpPr>
            <a:grpSpLocks/>
          </p:cNvGrpSpPr>
          <p:nvPr/>
        </p:nvGrpSpPr>
        <p:grpSpPr bwMode="auto">
          <a:xfrm>
            <a:off x="2641600" y="3657600"/>
            <a:ext cx="3657600" cy="457200"/>
            <a:chOff x="3456" y="2592"/>
            <a:chExt cx="1728" cy="288"/>
          </a:xfrm>
        </p:grpSpPr>
        <p:sp>
          <p:nvSpPr>
            <p:cNvPr id="35926" name="Rounded Rectangle 43064">
              <a:extLst>
                <a:ext uri="{FF2B5EF4-FFF2-40B4-BE49-F238E27FC236}">
                  <a16:creationId xmlns:a16="http://schemas.microsoft.com/office/drawing/2014/main" id="{0C652276-A77B-4308-B19C-5FD284105119}"/>
                </a:ext>
              </a:extLst>
            </p:cNvPr>
            <p:cNvSpPr>
              <a:spLocks noChangeArrowheads="1"/>
            </p:cNvSpPr>
            <p:nvPr/>
          </p:nvSpPr>
          <p:spPr bwMode="auto">
            <a:xfrm>
              <a:off x="3744" y="2592"/>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cs"/>
                </a:rPr>
                <a:t>A</a:t>
              </a:r>
            </a:p>
          </p:txBody>
        </p:sp>
        <p:sp>
          <p:nvSpPr>
            <p:cNvPr id="35927" name="Rounded Rectangle 43065">
              <a:extLst>
                <a:ext uri="{FF2B5EF4-FFF2-40B4-BE49-F238E27FC236}">
                  <a16:creationId xmlns:a16="http://schemas.microsoft.com/office/drawing/2014/main" id="{3F0737F4-939E-4621-A598-086091CAA599}"/>
                </a:ext>
              </a:extLst>
            </p:cNvPr>
            <p:cNvSpPr>
              <a:spLocks noChangeArrowheads="1"/>
            </p:cNvSpPr>
            <p:nvPr/>
          </p:nvSpPr>
          <p:spPr bwMode="auto">
            <a:xfrm>
              <a:off x="3456" y="2592"/>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微软雅黑" panose="020B0503020204020204" pitchFamily="34" charset="-122"/>
                  <a:cs typeface="+mn-cs"/>
                </a:rPr>
                <a:t>C</a:t>
              </a:r>
            </a:p>
          </p:txBody>
        </p:sp>
        <p:sp>
          <p:nvSpPr>
            <p:cNvPr id="35928" name="Rounded Rectangle 43066">
              <a:extLst>
                <a:ext uri="{FF2B5EF4-FFF2-40B4-BE49-F238E27FC236}">
                  <a16:creationId xmlns:a16="http://schemas.microsoft.com/office/drawing/2014/main" id="{7A5CBB92-F831-4A31-9E9F-F2207C14C9B6}"/>
                </a:ext>
              </a:extLst>
            </p:cNvPr>
            <p:cNvSpPr>
              <a:spLocks noChangeArrowheads="1"/>
            </p:cNvSpPr>
            <p:nvPr/>
          </p:nvSpPr>
          <p:spPr bwMode="auto">
            <a:xfrm>
              <a:off x="4032" y="2592"/>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cs"/>
                </a:rPr>
                <a:t>U</a:t>
              </a:r>
            </a:p>
          </p:txBody>
        </p:sp>
        <p:sp>
          <p:nvSpPr>
            <p:cNvPr id="35929" name="Rounded Rectangle 43067">
              <a:extLst>
                <a:ext uri="{FF2B5EF4-FFF2-40B4-BE49-F238E27FC236}">
                  <a16:creationId xmlns:a16="http://schemas.microsoft.com/office/drawing/2014/main" id="{935AD19A-CE71-4FC2-A27C-EB72F33ACCB4}"/>
                </a:ext>
              </a:extLst>
            </p:cNvPr>
            <p:cNvSpPr>
              <a:spLocks noChangeArrowheads="1"/>
            </p:cNvSpPr>
            <p:nvPr/>
          </p:nvSpPr>
          <p:spPr bwMode="auto">
            <a:xfrm>
              <a:off x="4320" y="2592"/>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cs"/>
                </a:rPr>
                <a:t>Đ</a:t>
              </a:r>
            </a:p>
          </p:txBody>
        </p:sp>
        <p:sp>
          <p:nvSpPr>
            <p:cNvPr id="35930" name="Rounded Rectangle 43068">
              <a:extLst>
                <a:ext uri="{FF2B5EF4-FFF2-40B4-BE49-F238E27FC236}">
                  <a16:creationId xmlns:a16="http://schemas.microsoft.com/office/drawing/2014/main" id="{020E4FDD-9AA5-43CE-8F05-58165A0901C0}"/>
                </a:ext>
              </a:extLst>
            </p:cNvPr>
            <p:cNvSpPr>
              <a:spLocks noChangeArrowheads="1"/>
            </p:cNvSpPr>
            <p:nvPr/>
          </p:nvSpPr>
          <p:spPr bwMode="auto">
            <a:xfrm>
              <a:off x="4608" y="2592"/>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cs"/>
                </a:rPr>
                <a:t>O</a:t>
              </a:r>
            </a:p>
          </p:txBody>
        </p:sp>
        <p:sp>
          <p:nvSpPr>
            <p:cNvPr id="35931" name="Rounded Rectangle 43069">
              <a:extLst>
                <a:ext uri="{FF2B5EF4-FFF2-40B4-BE49-F238E27FC236}">
                  <a16:creationId xmlns:a16="http://schemas.microsoft.com/office/drawing/2014/main" id="{08F56CFA-4E15-432F-B2F0-CF70E5760687}"/>
                </a:ext>
              </a:extLst>
            </p:cNvPr>
            <p:cNvSpPr>
              <a:spLocks noChangeArrowheads="1"/>
            </p:cNvSpPr>
            <p:nvPr/>
          </p:nvSpPr>
          <p:spPr bwMode="auto">
            <a:xfrm>
              <a:off x="4896" y="2592"/>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cs"/>
                </a:rPr>
                <a:t>I</a:t>
              </a:r>
            </a:p>
          </p:txBody>
        </p:sp>
      </p:grpSp>
      <p:sp>
        <p:nvSpPr>
          <p:cNvPr id="35861" name="Rectangles 43070">
            <a:extLst>
              <a:ext uri="{FF2B5EF4-FFF2-40B4-BE49-F238E27FC236}">
                <a16:creationId xmlns:a16="http://schemas.microsoft.com/office/drawing/2014/main" id="{C1860279-C660-4F5C-9E51-059C710A2967}"/>
              </a:ext>
            </a:extLst>
          </p:cNvPr>
          <p:cNvSpPr>
            <a:spLocks noChangeArrowheads="1" noChangeShapeType="1" noTextEdit="1"/>
          </p:cNvSpPr>
          <p:nvPr/>
        </p:nvSpPr>
        <p:spPr bwMode="auto">
          <a:xfrm>
            <a:off x="2540000" y="304800"/>
            <a:ext cx="6705600" cy="920750"/>
          </a:xfrm>
          <a:prstGeom prst="rect">
            <a:avLst/>
          </a:prstGeom>
        </p:spPr>
        <p:txBody>
          <a:bodyPr wrap="none" fromWordArt="1">
            <a:prstTxWarp prst="textCanUp">
              <a:avLst>
                <a:gd name="adj" fmla="val 85713"/>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0" cap="none" spc="0" normalizeH="0" baseline="0" noProof="0">
                <a:ln w="9525">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TRÒ CHƠI Ô CHỮ</a:t>
            </a:r>
            <a:endParaRPr kumimoji="0" lang="en-US" sz="3600" b="1" i="0" u="none" strike="noStrike" kern="10" cap="none" spc="0" normalizeH="0" baseline="0" noProof="0">
              <a:ln w="9525">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endParaRPr>
          </a:p>
        </p:txBody>
      </p:sp>
      <p:pic>
        <p:nvPicPr>
          <p:cNvPr id="35862" name="Picture 43071" descr="SPARKLES">
            <a:extLst>
              <a:ext uri="{FF2B5EF4-FFF2-40B4-BE49-F238E27FC236}">
                <a16:creationId xmlns:a16="http://schemas.microsoft.com/office/drawing/2014/main" id="{85818EF1-E926-4920-AF0E-CE105038E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4400" y="2057400"/>
            <a:ext cx="8159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3" name="Picture 43072" descr="SPARKLES">
            <a:extLst>
              <a:ext uri="{FF2B5EF4-FFF2-40B4-BE49-F238E27FC236}">
                <a16:creationId xmlns:a16="http://schemas.microsoft.com/office/drawing/2014/main" id="{6EFB44CB-8BC5-4A2C-97D9-DB07C212B6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6025" y="0"/>
            <a:ext cx="8159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4" name="Picture 43073" descr="SPARKLES">
            <a:extLst>
              <a:ext uri="{FF2B5EF4-FFF2-40B4-BE49-F238E27FC236}">
                <a16:creationId xmlns:a16="http://schemas.microsoft.com/office/drawing/2014/main" id="{15BAE90F-7E5A-434A-8182-6DABA365F1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159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65" name="Group 43074">
            <a:extLst>
              <a:ext uri="{FF2B5EF4-FFF2-40B4-BE49-F238E27FC236}">
                <a16:creationId xmlns:a16="http://schemas.microsoft.com/office/drawing/2014/main" id="{A3991871-C45B-4FA6-874D-9BAD2A1E1FC1}"/>
              </a:ext>
            </a:extLst>
          </p:cNvPr>
          <p:cNvGrpSpPr>
            <a:grpSpLocks/>
          </p:cNvGrpSpPr>
          <p:nvPr/>
        </p:nvGrpSpPr>
        <p:grpSpPr bwMode="auto">
          <a:xfrm>
            <a:off x="2641600" y="1828800"/>
            <a:ext cx="6705600" cy="457200"/>
            <a:chOff x="1248" y="1152"/>
            <a:chExt cx="3168" cy="288"/>
          </a:xfrm>
        </p:grpSpPr>
        <p:sp>
          <p:nvSpPr>
            <p:cNvPr id="35915" name="Rounded Rectangle 43075">
              <a:extLst>
                <a:ext uri="{FF2B5EF4-FFF2-40B4-BE49-F238E27FC236}">
                  <a16:creationId xmlns:a16="http://schemas.microsoft.com/office/drawing/2014/main" id="{A9FDE014-87B0-4002-9D80-7EBC6A26CF77}"/>
                </a:ext>
              </a:extLst>
            </p:cNvPr>
            <p:cNvSpPr>
              <a:spLocks noChangeArrowheads="1"/>
            </p:cNvSpPr>
            <p:nvPr/>
          </p:nvSpPr>
          <p:spPr bwMode="auto">
            <a:xfrm>
              <a:off x="1536" y="1152"/>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mn-cs"/>
              </a:endParaRPr>
            </a:p>
          </p:txBody>
        </p:sp>
        <p:sp>
          <p:nvSpPr>
            <p:cNvPr id="35916" name="Rounded Rectangle 43076">
              <a:extLst>
                <a:ext uri="{FF2B5EF4-FFF2-40B4-BE49-F238E27FC236}">
                  <a16:creationId xmlns:a16="http://schemas.microsoft.com/office/drawing/2014/main" id="{16C8761C-E7BA-4224-9A20-A55658A33111}"/>
                </a:ext>
              </a:extLst>
            </p:cNvPr>
            <p:cNvSpPr>
              <a:spLocks noChangeArrowheads="1"/>
            </p:cNvSpPr>
            <p:nvPr/>
          </p:nvSpPr>
          <p:spPr bwMode="auto">
            <a:xfrm>
              <a:off x="1248" y="1152"/>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mn-cs"/>
              </a:endParaRPr>
            </a:p>
          </p:txBody>
        </p:sp>
        <p:sp>
          <p:nvSpPr>
            <p:cNvPr id="35917" name="Rounded Rectangle 43077">
              <a:extLst>
                <a:ext uri="{FF2B5EF4-FFF2-40B4-BE49-F238E27FC236}">
                  <a16:creationId xmlns:a16="http://schemas.microsoft.com/office/drawing/2014/main" id="{275F183F-342E-42C0-B624-DD701AC621D0}"/>
                </a:ext>
              </a:extLst>
            </p:cNvPr>
            <p:cNvSpPr>
              <a:spLocks noChangeArrowheads="1"/>
            </p:cNvSpPr>
            <p:nvPr/>
          </p:nvSpPr>
          <p:spPr bwMode="auto">
            <a:xfrm>
              <a:off x="1824" y="1152"/>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mn-cs"/>
              </a:endParaRPr>
            </a:p>
          </p:txBody>
        </p:sp>
        <p:sp>
          <p:nvSpPr>
            <p:cNvPr id="35918" name="Rounded Rectangle 43078">
              <a:extLst>
                <a:ext uri="{FF2B5EF4-FFF2-40B4-BE49-F238E27FC236}">
                  <a16:creationId xmlns:a16="http://schemas.microsoft.com/office/drawing/2014/main" id="{BB794D9D-0ED9-429E-A98A-FD93A257C38B}"/>
                </a:ext>
              </a:extLst>
            </p:cNvPr>
            <p:cNvSpPr>
              <a:spLocks noChangeArrowheads="1"/>
            </p:cNvSpPr>
            <p:nvPr/>
          </p:nvSpPr>
          <p:spPr bwMode="auto">
            <a:xfrm>
              <a:off x="2112" y="1152"/>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mn-cs"/>
              </a:endParaRPr>
            </a:p>
          </p:txBody>
        </p:sp>
        <p:sp>
          <p:nvSpPr>
            <p:cNvPr id="35919" name="Rounded Rectangle 43079">
              <a:extLst>
                <a:ext uri="{FF2B5EF4-FFF2-40B4-BE49-F238E27FC236}">
                  <a16:creationId xmlns:a16="http://schemas.microsoft.com/office/drawing/2014/main" id="{CBB64A04-29FA-4D25-829A-1917E2AF45EA}"/>
                </a:ext>
              </a:extLst>
            </p:cNvPr>
            <p:cNvSpPr>
              <a:spLocks noChangeArrowheads="1"/>
            </p:cNvSpPr>
            <p:nvPr/>
          </p:nvSpPr>
          <p:spPr bwMode="auto">
            <a:xfrm>
              <a:off x="2400" y="1152"/>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mn-cs"/>
              </a:endParaRPr>
            </a:p>
          </p:txBody>
        </p:sp>
        <p:sp>
          <p:nvSpPr>
            <p:cNvPr id="35920" name="Rounded Rectangle 43080">
              <a:extLst>
                <a:ext uri="{FF2B5EF4-FFF2-40B4-BE49-F238E27FC236}">
                  <a16:creationId xmlns:a16="http://schemas.microsoft.com/office/drawing/2014/main" id="{4028E2F4-64F9-4051-B9AD-7EAA55F54897}"/>
                </a:ext>
              </a:extLst>
            </p:cNvPr>
            <p:cNvSpPr>
              <a:spLocks noChangeArrowheads="1"/>
            </p:cNvSpPr>
            <p:nvPr/>
          </p:nvSpPr>
          <p:spPr bwMode="auto">
            <a:xfrm>
              <a:off x="2688" y="1152"/>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mn-cs"/>
              </a:endParaRPr>
            </a:p>
          </p:txBody>
        </p:sp>
        <p:sp>
          <p:nvSpPr>
            <p:cNvPr id="35921" name="Rounded Rectangle 43081">
              <a:extLst>
                <a:ext uri="{FF2B5EF4-FFF2-40B4-BE49-F238E27FC236}">
                  <a16:creationId xmlns:a16="http://schemas.microsoft.com/office/drawing/2014/main" id="{9AAB308C-8212-48CC-B7D7-F73AF9C92432}"/>
                </a:ext>
              </a:extLst>
            </p:cNvPr>
            <p:cNvSpPr>
              <a:spLocks noChangeArrowheads="1"/>
            </p:cNvSpPr>
            <p:nvPr/>
          </p:nvSpPr>
          <p:spPr bwMode="auto">
            <a:xfrm>
              <a:off x="2976" y="1152"/>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mn-cs"/>
              </a:endParaRPr>
            </a:p>
          </p:txBody>
        </p:sp>
        <p:sp>
          <p:nvSpPr>
            <p:cNvPr id="35922" name="Rounded Rectangle 43082">
              <a:extLst>
                <a:ext uri="{FF2B5EF4-FFF2-40B4-BE49-F238E27FC236}">
                  <a16:creationId xmlns:a16="http://schemas.microsoft.com/office/drawing/2014/main" id="{AFC79DBA-A3B8-422F-9964-59C579B6F21B}"/>
                </a:ext>
              </a:extLst>
            </p:cNvPr>
            <p:cNvSpPr>
              <a:spLocks noChangeArrowheads="1"/>
            </p:cNvSpPr>
            <p:nvPr/>
          </p:nvSpPr>
          <p:spPr bwMode="auto">
            <a:xfrm>
              <a:off x="3264" y="1152"/>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mn-cs"/>
              </a:endParaRPr>
            </a:p>
          </p:txBody>
        </p:sp>
        <p:sp>
          <p:nvSpPr>
            <p:cNvPr id="35923" name="Rounded Rectangle 43083">
              <a:extLst>
                <a:ext uri="{FF2B5EF4-FFF2-40B4-BE49-F238E27FC236}">
                  <a16:creationId xmlns:a16="http://schemas.microsoft.com/office/drawing/2014/main" id="{50240D3A-80EE-4DA4-B22E-53946FAF79CA}"/>
                </a:ext>
              </a:extLst>
            </p:cNvPr>
            <p:cNvSpPr>
              <a:spLocks noChangeArrowheads="1"/>
            </p:cNvSpPr>
            <p:nvPr/>
          </p:nvSpPr>
          <p:spPr bwMode="auto">
            <a:xfrm>
              <a:off x="3552" y="1152"/>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mn-cs"/>
              </a:endParaRPr>
            </a:p>
          </p:txBody>
        </p:sp>
        <p:sp>
          <p:nvSpPr>
            <p:cNvPr id="35924" name="Rounded Rectangle 43084">
              <a:extLst>
                <a:ext uri="{FF2B5EF4-FFF2-40B4-BE49-F238E27FC236}">
                  <a16:creationId xmlns:a16="http://schemas.microsoft.com/office/drawing/2014/main" id="{80489DC8-3089-4D83-92ED-C85CA76ADB9F}"/>
                </a:ext>
              </a:extLst>
            </p:cNvPr>
            <p:cNvSpPr>
              <a:spLocks noChangeArrowheads="1"/>
            </p:cNvSpPr>
            <p:nvPr/>
          </p:nvSpPr>
          <p:spPr bwMode="auto">
            <a:xfrm>
              <a:off x="3840" y="1152"/>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mn-cs"/>
              </a:endParaRPr>
            </a:p>
          </p:txBody>
        </p:sp>
        <p:sp>
          <p:nvSpPr>
            <p:cNvPr id="35925" name="Rounded Rectangle 43085">
              <a:extLst>
                <a:ext uri="{FF2B5EF4-FFF2-40B4-BE49-F238E27FC236}">
                  <a16:creationId xmlns:a16="http://schemas.microsoft.com/office/drawing/2014/main" id="{BE486042-35BA-4053-9DB4-E56FD5FD4775}"/>
                </a:ext>
              </a:extLst>
            </p:cNvPr>
            <p:cNvSpPr>
              <a:spLocks noChangeArrowheads="1"/>
            </p:cNvSpPr>
            <p:nvPr/>
          </p:nvSpPr>
          <p:spPr bwMode="auto">
            <a:xfrm>
              <a:off x="4128" y="1152"/>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mn-cs"/>
              </a:endParaRPr>
            </a:p>
          </p:txBody>
        </p:sp>
      </p:grpSp>
      <p:grpSp>
        <p:nvGrpSpPr>
          <p:cNvPr id="43087" name="Group 43086">
            <a:extLst>
              <a:ext uri="{FF2B5EF4-FFF2-40B4-BE49-F238E27FC236}">
                <a16:creationId xmlns:a16="http://schemas.microsoft.com/office/drawing/2014/main" id="{A0B59C5B-8EA3-4053-832A-D94007586F5D}"/>
              </a:ext>
            </a:extLst>
          </p:cNvPr>
          <p:cNvGrpSpPr>
            <a:grpSpLocks/>
          </p:cNvGrpSpPr>
          <p:nvPr/>
        </p:nvGrpSpPr>
        <p:grpSpPr bwMode="auto">
          <a:xfrm>
            <a:off x="2641600" y="1828800"/>
            <a:ext cx="6705600" cy="457200"/>
            <a:chOff x="1296" y="768"/>
            <a:chExt cx="3168" cy="288"/>
          </a:xfrm>
        </p:grpSpPr>
        <p:sp>
          <p:nvSpPr>
            <p:cNvPr id="35904" name="Rounded Rectangle 43087">
              <a:extLst>
                <a:ext uri="{FF2B5EF4-FFF2-40B4-BE49-F238E27FC236}">
                  <a16:creationId xmlns:a16="http://schemas.microsoft.com/office/drawing/2014/main" id="{F77A40BD-360E-4CA0-8360-631517A7EAD2}"/>
                </a:ext>
              </a:extLst>
            </p:cNvPr>
            <p:cNvSpPr>
              <a:spLocks noChangeArrowheads="1"/>
            </p:cNvSpPr>
            <p:nvPr/>
          </p:nvSpPr>
          <p:spPr bwMode="auto">
            <a:xfrm>
              <a:off x="1584" y="76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微软雅黑" panose="020B0503020204020204" pitchFamily="34" charset="-122"/>
                  <a:cs typeface="+mn-cs"/>
                </a:rPr>
                <a:t>H</a:t>
              </a:r>
            </a:p>
          </p:txBody>
        </p:sp>
        <p:sp>
          <p:nvSpPr>
            <p:cNvPr id="35905" name="Rounded Rectangle 43088">
              <a:extLst>
                <a:ext uri="{FF2B5EF4-FFF2-40B4-BE49-F238E27FC236}">
                  <a16:creationId xmlns:a16="http://schemas.microsoft.com/office/drawing/2014/main" id="{023297A6-AE57-44D4-BD98-D2627191E460}"/>
                </a:ext>
              </a:extLst>
            </p:cNvPr>
            <p:cNvSpPr>
              <a:spLocks noChangeArrowheads="1"/>
            </p:cNvSpPr>
            <p:nvPr/>
          </p:nvSpPr>
          <p:spPr bwMode="auto">
            <a:xfrm>
              <a:off x="1296" y="76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cs"/>
                </a:rPr>
                <a:t>T</a:t>
              </a:r>
            </a:p>
          </p:txBody>
        </p:sp>
        <p:sp>
          <p:nvSpPr>
            <p:cNvPr id="35906" name="Rounded Rectangle 43089">
              <a:extLst>
                <a:ext uri="{FF2B5EF4-FFF2-40B4-BE49-F238E27FC236}">
                  <a16:creationId xmlns:a16="http://schemas.microsoft.com/office/drawing/2014/main" id="{C79B8AD9-FCC0-4ACD-893E-9773E99034CF}"/>
                </a:ext>
              </a:extLst>
            </p:cNvPr>
            <p:cNvSpPr>
              <a:spLocks noChangeArrowheads="1"/>
            </p:cNvSpPr>
            <p:nvPr/>
          </p:nvSpPr>
          <p:spPr bwMode="auto">
            <a:xfrm>
              <a:off x="1872" y="76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cs"/>
                </a:rPr>
                <a:t>U</a:t>
              </a:r>
            </a:p>
          </p:txBody>
        </p:sp>
        <p:sp>
          <p:nvSpPr>
            <p:cNvPr id="35907" name="Rounded Rectangle 43090">
              <a:extLst>
                <a:ext uri="{FF2B5EF4-FFF2-40B4-BE49-F238E27FC236}">
                  <a16:creationId xmlns:a16="http://schemas.microsoft.com/office/drawing/2014/main" id="{3000F927-D1F6-4289-ACB2-052B51150E43}"/>
                </a:ext>
              </a:extLst>
            </p:cNvPr>
            <p:cNvSpPr>
              <a:spLocks noChangeArrowheads="1"/>
            </p:cNvSpPr>
            <p:nvPr/>
          </p:nvSpPr>
          <p:spPr bwMode="auto">
            <a:xfrm>
              <a:off x="2160" y="76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cs"/>
                </a:rPr>
                <a:t>O</a:t>
              </a:r>
            </a:p>
          </p:txBody>
        </p:sp>
        <p:sp>
          <p:nvSpPr>
            <p:cNvPr id="35908" name="Rounded Rectangle 43091">
              <a:extLst>
                <a:ext uri="{FF2B5EF4-FFF2-40B4-BE49-F238E27FC236}">
                  <a16:creationId xmlns:a16="http://schemas.microsoft.com/office/drawing/2014/main" id="{78CDB867-CA28-4698-BC53-C29C0D5BB6D7}"/>
                </a:ext>
              </a:extLst>
            </p:cNvPr>
            <p:cNvSpPr>
              <a:spLocks noChangeArrowheads="1"/>
            </p:cNvSpPr>
            <p:nvPr/>
          </p:nvSpPr>
          <p:spPr bwMode="auto">
            <a:xfrm>
              <a:off x="2448" y="76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cs"/>
                </a:rPr>
                <a:t>N</a:t>
              </a:r>
            </a:p>
          </p:txBody>
        </p:sp>
        <p:sp>
          <p:nvSpPr>
            <p:cNvPr id="35909" name="Rounded Rectangle 43092">
              <a:extLst>
                <a:ext uri="{FF2B5EF4-FFF2-40B4-BE49-F238E27FC236}">
                  <a16:creationId xmlns:a16="http://schemas.microsoft.com/office/drawing/2014/main" id="{CF916055-6CF4-4B68-AEBD-90CFAFCC42B8}"/>
                </a:ext>
              </a:extLst>
            </p:cNvPr>
            <p:cNvSpPr>
              <a:spLocks noChangeArrowheads="1"/>
            </p:cNvSpPr>
            <p:nvPr/>
          </p:nvSpPr>
          <p:spPr bwMode="auto">
            <a:xfrm>
              <a:off x="2736" y="76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cs"/>
                </a:rPr>
                <a:t>G</a:t>
              </a:r>
            </a:p>
          </p:txBody>
        </p:sp>
        <p:sp>
          <p:nvSpPr>
            <p:cNvPr id="35910" name="Rounded Rectangle 43093">
              <a:extLst>
                <a:ext uri="{FF2B5EF4-FFF2-40B4-BE49-F238E27FC236}">
                  <a16:creationId xmlns:a16="http://schemas.microsoft.com/office/drawing/2014/main" id="{E217BFF4-B95D-4BF8-B2D4-DF53093464A0}"/>
                </a:ext>
              </a:extLst>
            </p:cNvPr>
            <p:cNvSpPr>
              <a:spLocks noChangeArrowheads="1"/>
            </p:cNvSpPr>
            <p:nvPr/>
          </p:nvSpPr>
          <p:spPr bwMode="auto">
            <a:xfrm>
              <a:off x="3024" y="76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cs"/>
                </a:rPr>
                <a:t>N</a:t>
              </a:r>
            </a:p>
          </p:txBody>
        </p:sp>
        <p:sp>
          <p:nvSpPr>
            <p:cNvPr id="35911" name="Rounded Rectangle 43094">
              <a:extLst>
                <a:ext uri="{FF2B5EF4-FFF2-40B4-BE49-F238E27FC236}">
                  <a16:creationId xmlns:a16="http://schemas.microsoft.com/office/drawing/2014/main" id="{38C117C2-F781-41C2-8854-D50FB5C7C701}"/>
                </a:ext>
              </a:extLst>
            </p:cNvPr>
            <p:cNvSpPr>
              <a:spLocks noChangeArrowheads="1"/>
            </p:cNvSpPr>
            <p:nvPr/>
          </p:nvSpPr>
          <p:spPr bwMode="auto">
            <a:xfrm>
              <a:off x="3312" y="76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cs"/>
                </a:rPr>
                <a:t>G</a:t>
              </a:r>
            </a:p>
          </p:txBody>
        </p:sp>
        <p:sp>
          <p:nvSpPr>
            <p:cNvPr id="35912" name="Rounded Rectangle 43095">
              <a:extLst>
                <a:ext uri="{FF2B5EF4-FFF2-40B4-BE49-F238E27FC236}">
                  <a16:creationId xmlns:a16="http://schemas.microsoft.com/office/drawing/2014/main" id="{2DE3A2F0-9E6E-4869-B3F5-BD6513D5E51E}"/>
                </a:ext>
              </a:extLst>
            </p:cNvPr>
            <p:cNvSpPr>
              <a:spLocks noChangeArrowheads="1"/>
            </p:cNvSpPr>
            <p:nvPr/>
          </p:nvSpPr>
          <p:spPr bwMode="auto">
            <a:xfrm>
              <a:off x="3600" y="76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cs"/>
                </a:rPr>
                <a:t>U</a:t>
              </a:r>
            </a:p>
          </p:txBody>
        </p:sp>
        <p:sp>
          <p:nvSpPr>
            <p:cNvPr id="35913" name="Rounded Rectangle 43096">
              <a:extLst>
                <a:ext uri="{FF2B5EF4-FFF2-40B4-BE49-F238E27FC236}">
                  <a16:creationId xmlns:a16="http://schemas.microsoft.com/office/drawing/2014/main" id="{E847273B-20FD-4AA3-AD43-DDF102AFC14E}"/>
                </a:ext>
              </a:extLst>
            </p:cNvPr>
            <p:cNvSpPr>
              <a:spLocks noChangeArrowheads="1"/>
            </p:cNvSpPr>
            <p:nvPr/>
          </p:nvSpPr>
          <p:spPr bwMode="auto">
            <a:xfrm>
              <a:off x="3888" y="76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cs"/>
                </a:rPr>
                <a:t>O</a:t>
              </a:r>
            </a:p>
          </p:txBody>
        </p:sp>
        <p:sp>
          <p:nvSpPr>
            <p:cNvPr id="35914" name="Rounded Rectangle 43097">
              <a:extLst>
                <a:ext uri="{FF2B5EF4-FFF2-40B4-BE49-F238E27FC236}">
                  <a16:creationId xmlns:a16="http://schemas.microsoft.com/office/drawing/2014/main" id="{B3F9273E-41C7-4286-B736-FEBA405EF3D9}"/>
                </a:ext>
              </a:extLst>
            </p:cNvPr>
            <p:cNvSpPr>
              <a:spLocks noChangeArrowheads="1"/>
            </p:cNvSpPr>
            <p:nvPr/>
          </p:nvSpPr>
          <p:spPr bwMode="auto">
            <a:xfrm>
              <a:off x="4176" y="76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cs"/>
                </a:rPr>
                <a:t>I</a:t>
              </a:r>
            </a:p>
          </p:txBody>
        </p:sp>
      </p:grpSp>
      <p:grpSp>
        <p:nvGrpSpPr>
          <p:cNvPr id="35867" name="Group 43098">
            <a:extLst>
              <a:ext uri="{FF2B5EF4-FFF2-40B4-BE49-F238E27FC236}">
                <a16:creationId xmlns:a16="http://schemas.microsoft.com/office/drawing/2014/main" id="{35965D5E-6195-40B2-835C-A4E3F432B6B1}"/>
              </a:ext>
            </a:extLst>
          </p:cNvPr>
          <p:cNvGrpSpPr>
            <a:grpSpLocks/>
          </p:cNvGrpSpPr>
          <p:nvPr/>
        </p:nvGrpSpPr>
        <p:grpSpPr bwMode="auto">
          <a:xfrm>
            <a:off x="2641600" y="3200400"/>
            <a:ext cx="3667125" cy="457200"/>
            <a:chOff x="1543" y="2016"/>
            <a:chExt cx="1733" cy="288"/>
          </a:xfrm>
        </p:grpSpPr>
        <p:sp>
          <p:nvSpPr>
            <p:cNvPr id="35898" name="Rounded Rectangle 43099">
              <a:extLst>
                <a:ext uri="{FF2B5EF4-FFF2-40B4-BE49-F238E27FC236}">
                  <a16:creationId xmlns:a16="http://schemas.microsoft.com/office/drawing/2014/main" id="{4DD70199-89B9-4A7A-9D97-B38FFB82CB18}"/>
                </a:ext>
              </a:extLst>
            </p:cNvPr>
            <p:cNvSpPr>
              <a:spLocks noChangeArrowheads="1"/>
            </p:cNvSpPr>
            <p:nvPr/>
          </p:nvSpPr>
          <p:spPr bwMode="auto">
            <a:xfrm>
              <a:off x="1831" y="2016"/>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
          <p:nvSpPr>
            <p:cNvPr id="35899" name="Rounded Rectangle 43100">
              <a:extLst>
                <a:ext uri="{FF2B5EF4-FFF2-40B4-BE49-F238E27FC236}">
                  <a16:creationId xmlns:a16="http://schemas.microsoft.com/office/drawing/2014/main" id="{32A96C52-8627-42F3-AA0B-1382C6F88679}"/>
                </a:ext>
              </a:extLst>
            </p:cNvPr>
            <p:cNvSpPr>
              <a:spLocks noChangeArrowheads="1"/>
            </p:cNvSpPr>
            <p:nvPr/>
          </p:nvSpPr>
          <p:spPr bwMode="auto">
            <a:xfrm>
              <a:off x="1543" y="2016"/>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
          <p:nvSpPr>
            <p:cNvPr id="35900" name="Rounded Rectangle 43101">
              <a:extLst>
                <a:ext uri="{FF2B5EF4-FFF2-40B4-BE49-F238E27FC236}">
                  <a16:creationId xmlns:a16="http://schemas.microsoft.com/office/drawing/2014/main" id="{458CAA84-7814-449B-9863-F214758826C5}"/>
                </a:ext>
              </a:extLst>
            </p:cNvPr>
            <p:cNvSpPr>
              <a:spLocks noChangeArrowheads="1"/>
            </p:cNvSpPr>
            <p:nvPr/>
          </p:nvSpPr>
          <p:spPr bwMode="auto">
            <a:xfrm>
              <a:off x="2119" y="2016"/>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
          <p:nvSpPr>
            <p:cNvPr id="35901" name="Rounded Rectangle 43102">
              <a:extLst>
                <a:ext uri="{FF2B5EF4-FFF2-40B4-BE49-F238E27FC236}">
                  <a16:creationId xmlns:a16="http://schemas.microsoft.com/office/drawing/2014/main" id="{3D55E525-CABF-4E0C-8AEC-3634C8942AF3}"/>
                </a:ext>
              </a:extLst>
            </p:cNvPr>
            <p:cNvSpPr>
              <a:spLocks noChangeArrowheads="1"/>
            </p:cNvSpPr>
            <p:nvPr/>
          </p:nvSpPr>
          <p:spPr bwMode="auto">
            <a:xfrm>
              <a:off x="2407" y="2016"/>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
          <p:nvSpPr>
            <p:cNvPr id="35902" name="Rounded Rectangle 43103">
              <a:extLst>
                <a:ext uri="{FF2B5EF4-FFF2-40B4-BE49-F238E27FC236}">
                  <a16:creationId xmlns:a16="http://schemas.microsoft.com/office/drawing/2014/main" id="{2A070D7F-3512-4424-8356-EAF5F2479CD4}"/>
                </a:ext>
              </a:extLst>
            </p:cNvPr>
            <p:cNvSpPr>
              <a:spLocks noChangeArrowheads="1"/>
            </p:cNvSpPr>
            <p:nvPr/>
          </p:nvSpPr>
          <p:spPr bwMode="auto">
            <a:xfrm>
              <a:off x="2695" y="2016"/>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
          <p:nvSpPr>
            <p:cNvPr id="35903" name="Rounded Rectangle 43104">
              <a:extLst>
                <a:ext uri="{FF2B5EF4-FFF2-40B4-BE49-F238E27FC236}">
                  <a16:creationId xmlns:a16="http://schemas.microsoft.com/office/drawing/2014/main" id="{B1B170DF-47EF-4303-83A7-7BCEE3FD3E2B}"/>
                </a:ext>
              </a:extLst>
            </p:cNvPr>
            <p:cNvSpPr>
              <a:spLocks noChangeArrowheads="1"/>
            </p:cNvSpPr>
            <p:nvPr/>
          </p:nvSpPr>
          <p:spPr bwMode="auto">
            <a:xfrm>
              <a:off x="2988" y="2016"/>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grpSp>
      <p:grpSp>
        <p:nvGrpSpPr>
          <p:cNvPr id="43106" name="Group 43105">
            <a:extLst>
              <a:ext uri="{FF2B5EF4-FFF2-40B4-BE49-F238E27FC236}">
                <a16:creationId xmlns:a16="http://schemas.microsoft.com/office/drawing/2014/main" id="{07B168C3-E23A-464B-896F-73CEAAF9605A}"/>
              </a:ext>
            </a:extLst>
          </p:cNvPr>
          <p:cNvGrpSpPr>
            <a:grpSpLocks/>
          </p:cNvGrpSpPr>
          <p:nvPr/>
        </p:nvGrpSpPr>
        <p:grpSpPr bwMode="auto">
          <a:xfrm>
            <a:off x="2641600" y="3200400"/>
            <a:ext cx="3657600" cy="457200"/>
            <a:chOff x="1632" y="2928"/>
            <a:chExt cx="1728" cy="288"/>
          </a:xfrm>
        </p:grpSpPr>
        <p:sp>
          <p:nvSpPr>
            <p:cNvPr id="2" name="Rounded Rectangle 43106">
              <a:extLst>
                <a:ext uri="{FF2B5EF4-FFF2-40B4-BE49-F238E27FC236}">
                  <a16:creationId xmlns:a16="http://schemas.microsoft.com/office/drawing/2014/main" id="{DCB7E677-8AF5-41C4-8CD4-A611C777888C}"/>
                </a:ext>
              </a:extLst>
            </p:cNvPr>
            <p:cNvSpPr>
              <a:spLocks noChangeArrowheads="1"/>
            </p:cNvSpPr>
            <p:nvPr/>
          </p:nvSpPr>
          <p:spPr bwMode="auto">
            <a:xfrm>
              <a:off x="1920" y="292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cs"/>
                </a:rPr>
                <a:t>U</a:t>
              </a:r>
            </a:p>
          </p:txBody>
        </p:sp>
        <p:sp>
          <p:nvSpPr>
            <p:cNvPr id="3" name="Rounded Rectangle 43107">
              <a:extLst>
                <a:ext uri="{FF2B5EF4-FFF2-40B4-BE49-F238E27FC236}">
                  <a16:creationId xmlns:a16="http://schemas.microsoft.com/office/drawing/2014/main" id="{39007E42-E3F5-48D7-8B13-A77B9150DBCB}"/>
                </a:ext>
              </a:extLst>
            </p:cNvPr>
            <p:cNvSpPr>
              <a:spLocks noChangeArrowheads="1"/>
            </p:cNvSpPr>
            <p:nvPr/>
          </p:nvSpPr>
          <p:spPr bwMode="auto">
            <a:xfrm>
              <a:off x="1632" y="292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cs"/>
                </a:rPr>
                <a:t>M</a:t>
              </a:r>
            </a:p>
          </p:txBody>
        </p:sp>
        <p:sp>
          <p:nvSpPr>
            <p:cNvPr id="4" name="Rounded Rectangle 43108">
              <a:extLst>
                <a:ext uri="{FF2B5EF4-FFF2-40B4-BE49-F238E27FC236}">
                  <a16:creationId xmlns:a16="http://schemas.microsoft.com/office/drawing/2014/main" id="{F5F39F97-EED3-4E00-ADE4-80656B7DECF0}"/>
                </a:ext>
              </a:extLst>
            </p:cNvPr>
            <p:cNvSpPr>
              <a:spLocks noChangeArrowheads="1"/>
            </p:cNvSpPr>
            <p:nvPr/>
          </p:nvSpPr>
          <p:spPr bwMode="auto">
            <a:xfrm>
              <a:off x="2208" y="292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cs"/>
                </a:rPr>
                <a:t>A</a:t>
              </a:r>
            </a:p>
          </p:txBody>
        </p:sp>
        <p:sp>
          <p:nvSpPr>
            <p:cNvPr id="35895" name="Rounded Rectangle 43109">
              <a:extLst>
                <a:ext uri="{FF2B5EF4-FFF2-40B4-BE49-F238E27FC236}">
                  <a16:creationId xmlns:a16="http://schemas.microsoft.com/office/drawing/2014/main" id="{92F7CEDF-69D8-4F1F-A9A5-42EE83515A99}"/>
                </a:ext>
              </a:extLst>
            </p:cNvPr>
            <p:cNvSpPr>
              <a:spLocks noChangeArrowheads="1"/>
            </p:cNvSpPr>
            <p:nvPr/>
          </p:nvSpPr>
          <p:spPr bwMode="auto">
            <a:xfrm>
              <a:off x="2496" y="292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cs"/>
                </a:rPr>
                <a:t>B</a:t>
              </a:r>
            </a:p>
          </p:txBody>
        </p:sp>
        <p:sp>
          <p:nvSpPr>
            <p:cNvPr id="35896" name="Rounded Rectangle 43110">
              <a:extLst>
                <a:ext uri="{FF2B5EF4-FFF2-40B4-BE49-F238E27FC236}">
                  <a16:creationId xmlns:a16="http://schemas.microsoft.com/office/drawing/2014/main" id="{8E8BDD49-3415-4DB1-82C0-6613E190D0D9}"/>
                </a:ext>
              </a:extLst>
            </p:cNvPr>
            <p:cNvSpPr>
              <a:spLocks noChangeArrowheads="1"/>
            </p:cNvSpPr>
            <p:nvPr/>
          </p:nvSpPr>
          <p:spPr bwMode="auto">
            <a:xfrm>
              <a:off x="2784" y="292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cs"/>
                </a:rPr>
                <a:t>U</a:t>
              </a:r>
            </a:p>
          </p:txBody>
        </p:sp>
        <p:sp>
          <p:nvSpPr>
            <p:cNvPr id="35897" name="Rounded Rectangle 43111">
              <a:extLst>
                <a:ext uri="{FF2B5EF4-FFF2-40B4-BE49-F238E27FC236}">
                  <a16:creationId xmlns:a16="http://schemas.microsoft.com/office/drawing/2014/main" id="{17290307-3FEB-43AB-9A55-3A72DE178DE0}"/>
                </a:ext>
              </a:extLst>
            </p:cNvPr>
            <p:cNvSpPr>
              <a:spLocks noChangeArrowheads="1"/>
            </p:cNvSpPr>
            <p:nvPr/>
          </p:nvSpPr>
          <p:spPr bwMode="auto">
            <a:xfrm>
              <a:off x="3072" y="292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微软雅黑" panose="020B0503020204020204" pitchFamily="34" charset="-122"/>
                  <a:cs typeface="+mn-cs"/>
                </a:rPr>
                <a:t>I</a:t>
              </a:r>
            </a:p>
          </p:txBody>
        </p:sp>
      </p:grpSp>
      <p:grpSp>
        <p:nvGrpSpPr>
          <p:cNvPr id="35869" name="Group 43112">
            <a:extLst>
              <a:ext uri="{FF2B5EF4-FFF2-40B4-BE49-F238E27FC236}">
                <a16:creationId xmlns:a16="http://schemas.microsoft.com/office/drawing/2014/main" id="{3F18206A-67FA-4AE4-A915-D766DD0E42E9}"/>
              </a:ext>
            </a:extLst>
          </p:cNvPr>
          <p:cNvGrpSpPr>
            <a:grpSpLocks/>
          </p:cNvGrpSpPr>
          <p:nvPr/>
        </p:nvGrpSpPr>
        <p:grpSpPr bwMode="auto">
          <a:xfrm>
            <a:off x="2641600" y="4124325"/>
            <a:ext cx="4860925" cy="457200"/>
            <a:chOff x="1831" y="2592"/>
            <a:chExt cx="2297" cy="288"/>
          </a:xfrm>
        </p:grpSpPr>
        <p:sp>
          <p:nvSpPr>
            <p:cNvPr id="5" name="Rounded Rectangle 43113">
              <a:extLst>
                <a:ext uri="{FF2B5EF4-FFF2-40B4-BE49-F238E27FC236}">
                  <a16:creationId xmlns:a16="http://schemas.microsoft.com/office/drawing/2014/main" id="{BB36411D-5D0C-49E2-9435-BC3C240AF6B6}"/>
                </a:ext>
              </a:extLst>
            </p:cNvPr>
            <p:cNvSpPr>
              <a:spLocks noChangeArrowheads="1"/>
            </p:cNvSpPr>
            <p:nvPr/>
          </p:nvSpPr>
          <p:spPr bwMode="auto">
            <a:xfrm>
              <a:off x="2119" y="2592"/>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
          <p:nvSpPr>
            <p:cNvPr id="6" name="Rounded Rectangle 43114">
              <a:extLst>
                <a:ext uri="{FF2B5EF4-FFF2-40B4-BE49-F238E27FC236}">
                  <a16:creationId xmlns:a16="http://schemas.microsoft.com/office/drawing/2014/main" id="{AC3B03A2-A955-4B0D-AA36-AA7055E7C961}"/>
                </a:ext>
              </a:extLst>
            </p:cNvPr>
            <p:cNvSpPr>
              <a:spLocks noChangeArrowheads="1"/>
            </p:cNvSpPr>
            <p:nvPr/>
          </p:nvSpPr>
          <p:spPr bwMode="auto">
            <a:xfrm>
              <a:off x="1831" y="2592"/>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
          <p:nvSpPr>
            <p:cNvPr id="7" name="Rounded Rectangle 43115">
              <a:extLst>
                <a:ext uri="{FF2B5EF4-FFF2-40B4-BE49-F238E27FC236}">
                  <a16:creationId xmlns:a16="http://schemas.microsoft.com/office/drawing/2014/main" id="{450D0B03-5C93-4972-A8A6-F61A8C2FE471}"/>
                </a:ext>
              </a:extLst>
            </p:cNvPr>
            <p:cNvSpPr>
              <a:spLocks noChangeArrowheads="1"/>
            </p:cNvSpPr>
            <p:nvPr/>
          </p:nvSpPr>
          <p:spPr bwMode="auto">
            <a:xfrm>
              <a:off x="2407" y="2592"/>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
          <p:nvSpPr>
            <p:cNvPr id="8" name="Rounded Rectangle 43116">
              <a:extLst>
                <a:ext uri="{FF2B5EF4-FFF2-40B4-BE49-F238E27FC236}">
                  <a16:creationId xmlns:a16="http://schemas.microsoft.com/office/drawing/2014/main" id="{05F211D8-C1A3-4A5A-9608-8DD069427140}"/>
                </a:ext>
              </a:extLst>
            </p:cNvPr>
            <p:cNvSpPr>
              <a:spLocks noChangeArrowheads="1"/>
            </p:cNvSpPr>
            <p:nvPr/>
          </p:nvSpPr>
          <p:spPr bwMode="auto">
            <a:xfrm>
              <a:off x="2695" y="2592"/>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
          <p:nvSpPr>
            <p:cNvPr id="9" name="Rounded Rectangle 43117">
              <a:extLst>
                <a:ext uri="{FF2B5EF4-FFF2-40B4-BE49-F238E27FC236}">
                  <a16:creationId xmlns:a16="http://schemas.microsoft.com/office/drawing/2014/main" id="{CE65CCEB-4E77-4853-B504-FBBC3D08C8F4}"/>
                </a:ext>
              </a:extLst>
            </p:cNvPr>
            <p:cNvSpPr>
              <a:spLocks noChangeArrowheads="1"/>
            </p:cNvSpPr>
            <p:nvPr/>
          </p:nvSpPr>
          <p:spPr bwMode="auto">
            <a:xfrm>
              <a:off x="2983" y="2592"/>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
          <p:nvSpPr>
            <p:cNvPr id="10" name="Rounded Rectangle 43118">
              <a:extLst>
                <a:ext uri="{FF2B5EF4-FFF2-40B4-BE49-F238E27FC236}">
                  <a16:creationId xmlns:a16="http://schemas.microsoft.com/office/drawing/2014/main" id="{E3310549-D844-489A-A119-6C834B2D6C79}"/>
                </a:ext>
              </a:extLst>
            </p:cNvPr>
            <p:cNvSpPr>
              <a:spLocks noChangeArrowheads="1"/>
            </p:cNvSpPr>
            <p:nvPr/>
          </p:nvSpPr>
          <p:spPr bwMode="auto">
            <a:xfrm>
              <a:off x="3271" y="2592"/>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
          <p:nvSpPr>
            <p:cNvPr id="11" name="Rounded Rectangle 43119">
              <a:extLst>
                <a:ext uri="{FF2B5EF4-FFF2-40B4-BE49-F238E27FC236}">
                  <a16:creationId xmlns:a16="http://schemas.microsoft.com/office/drawing/2014/main" id="{1D5683AE-8A8B-4CF8-AD24-5B1F0B96A58E}"/>
                </a:ext>
              </a:extLst>
            </p:cNvPr>
            <p:cNvSpPr>
              <a:spLocks noChangeArrowheads="1"/>
            </p:cNvSpPr>
            <p:nvPr/>
          </p:nvSpPr>
          <p:spPr bwMode="auto">
            <a:xfrm>
              <a:off x="3559" y="2592"/>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
          <p:nvSpPr>
            <p:cNvPr id="12" name="Rounded Rectangle 43120">
              <a:extLst>
                <a:ext uri="{FF2B5EF4-FFF2-40B4-BE49-F238E27FC236}">
                  <a16:creationId xmlns:a16="http://schemas.microsoft.com/office/drawing/2014/main" id="{B5837176-1AA9-4ABA-BFB6-F80688BC1D8C}"/>
                </a:ext>
              </a:extLst>
            </p:cNvPr>
            <p:cNvSpPr>
              <a:spLocks noChangeArrowheads="1"/>
            </p:cNvSpPr>
            <p:nvPr/>
          </p:nvSpPr>
          <p:spPr bwMode="auto">
            <a:xfrm>
              <a:off x="3840" y="2592"/>
              <a:ext cx="288" cy="288"/>
            </a:xfrm>
            <a:prstGeom prst="roundRect">
              <a:avLst>
                <a:gd name="adj" fmla="val 16667"/>
              </a:avLst>
            </a:prstGeom>
            <a:solidFill>
              <a:srgbClr val="0000FF"/>
            </a:soli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grpSp>
      <p:grpSp>
        <p:nvGrpSpPr>
          <p:cNvPr id="43122" name="Group 43121">
            <a:extLst>
              <a:ext uri="{FF2B5EF4-FFF2-40B4-BE49-F238E27FC236}">
                <a16:creationId xmlns:a16="http://schemas.microsoft.com/office/drawing/2014/main" id="{D35D7527-19DE-4AA4-B9CA-93207350B82F}"/>
              </a:ext>
            </a:extLst>
          </p:cNvPr>
          <p:cNvGrpSpPr>
            <a:grpSpLocks/>
          </p:cNvGrpSpPr>
          <p:nvPr/>
        </p:nvGrpSpPr>
        <p:grpSpPr bwMode="auto">
          <a:xfrm>
            <a:off x="2641600" y="4114800"/>
            <a:ext cx="4876800" cy="466725"/>
            <a:chOff x="1728" y="3072"/>
            <a:chExt cx="2304" cy="294"/>
          </a:xfrm>
        </p:grpSpPr>
        <p:sp>
          <p:nvSpPr>
            <p:cNvPr id="35876" name="Rounded Rectangle 43122">
              <a:extLst>
                <a:ext uri="{FF2B5EF4-FFF2-40B4-BE49-F238E27FC236}">
                  <a16:creationId xmlns:a16="http://schemas.microsoft.com/office/drawing/2014/main" id="{D757A690-6819-43FC-B557-50F98A1DBFA5}"/>
                </a:ext>
              </a:extLst>
            </p:cNvPr>
            <p:cNvSpPr>
              <a:spLocks noChangeArrowheads="1"/>
            </p:cNvSpPr>
            <p:nvPr/>
          </p:nvSpPr>
          <p:spPr bwMode="auto">
            <a:xfrm>
              <a:off x="2016" y="3072"/>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cs"/>
                </a:rPr>
                <a:t>N</a:t>
              </a:r>
            </a:p>
          </p:txBody>
        </p:sp>
        <p:sp>
          <p:nvSpPr>
            <p:cNvPr id="35877" name="Rounded Rectangle 43123">
              <a:extLst>
                <a:ext uri="{FF2B5EF4-FFF2-40B4-BE49-F238E27FC236}">
                  <a16:creationId xmlns:a16="http://schemas.microsoft.com/office/drawing/2014/main" id="{D36C6573-A54D-4034-BD35-27EAF6678E4E}"/>
                </a:ext>
              </a:extLst>
            </p:cNvPr>
            <p:cNvSpPr>
              <a:spLocks noChangeArrowheads="1"/>
            </p:cNvSpPr>
            <p:nvPr/>
          </p:nvSpPr>
          <p:spPr bwMode="auto">
            <a:xfrm>
              <a:off x="1728" y="3072"/>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微软雅黑" panose="020B0503020204020204" pitchFamily="34" charset="-122"/>
                  <a:cs typeface="+mn-cs"/>
                </a:rPr>
                <a:t>O</a:t>
              </a:r>
            </a:p>
          </p:txBody>
        </p:sp>
        <p:sp>
          <p:nvSpPr>
            <p:cNvPr id="35878" name="Rounded Rectangle 43124">
              <a:extLst>
                <a:ext uri="{FF2B5EF4-FFF2-40B4-BE49-F238E27FC236}">
                  <a16:creationId xmlns:a16="http://schemas.microsoft.com/office/drawing/2014/main" id="{C3C6C6F0-3EE2-4043-B618-26C55920D907}"/>
                </a:ext>
              </a:extLst>
            </p:cNvPr>
            <p:cNvSpPr>
              <a:spLocks noChangeArrowheads="1"/>
            </p:cNvSpPr>
            <p:nvPr/>
          </p:nvSpPr>
          <p:spPr bwMode="auto">
            <a:xfrm>
              <a:off x="2304" y="3072"/>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cs"/>
                </a:rPr>
                <a:t>G</a:t>
              </a:r>
            </a:p>
          </p:txBody>
        </p:sp>
        <p:sp>
          <p:nvSpPr>
            <p:cNvPr id="35879" name="Rounded Rectangle 43125">
              <a:extLst>
                <a:ext uri="{FF2B5EF4-FFF2-40B4-BE49-F238E27FC236}">
                  <a16:creationId xmlns:a16="http://schemas.microsoft.com/office/drawing/2014/main" id="{06BD37B7-3373-41A4-BD37-6B71CA9B4035}"/>
                </a:ext>
              </a:extLst>
            </p:cNvPr>
            <p:cNvSpPr>
              <a:spLocks noChangeArrowheads="1"/>
            </p:cNvSpPr>
            <p:nvPr/>
          </p:nvSpPr>
          <p:spPr bwMode="auto">
            <a:xfrm>
              <a:off x="2592" y="3072"/>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cs"/>
                </a:rPr>
                <a:t>Đ</a:t>
              </a:r>
            </a:p>
          </p:txBody>
        </p:sp>
        <p:sp>
          <p:nvSpPr>
            <p:cNvPr id="35880" name="Rounded Rectangle 43126">
              <a:extLst>
                <a:ext uri="{FF2B5EF4-FFF2-40B4-BE49-F238E27FC236}">
                  <a16:creationId xmlns:a16="http://schemas.microsoft.com/office/drawing/2014/main" id="{B3EBD59C-7BB1-45CA-B206-126F226039AF}"/>
                </a:ext>
              </a:extLst>
            </p:cNvPr>
            <p:cNvSpPr>
              <a:spLocks noChangeArrowheads="1"/>
            </p:cNvSpPr>
            <p:nvPr/>
          </p:nvSpPr>
          <p:spPr bwMode="auto">
            <a:xfrm>
              <a:off x="2880" y="3072"/>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cs"/>
                </a:rPr>
                <a:t>O</a:t>
              </a:r>
            </a:p>
          </p:txBody>
        </p:sp>
        <p:sp>
          <p:nvSpPr>
            <p:cNvPr id="35881" name="Rounded Rectangle 43127">
              <a:extLst>
                <a:ext uri="{FF2B5EF4-FFF2-40B4-BE49-F238E27FC236}">
                  <a16:creationId xmlns:a16="http://schemas.microsoft.com/office/drawing/2014/main" id="{3A5F1156-33BD-4683-9809-25CA501CC010}"/>
                </a:ext>
              </a:extLst>
            </p:cNvPr>
            <p:cNvSpPr>
              <a:spLocks noChangeArrowheads="1"/>
            </p:cNvSpPr>
            <p:nvPr/>
          </p:nvSpPr>
          <p:spPr bwMode="auto">
            <a:xfrm>
              <a:off x="3168" y="3072"/>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cs"/>
                </a:rPr>
                <a:t>X</a:t>
              </a:r>
            </a:p>
          </p:txBody>
        </p:sp>
        <p:sp>
          <p:nvSpPr>
            <p:cNvPr id="35882" name="Rounded Rectangle 43128">
              <a:extLst>
                <a:ext uri="{FF2B5EF4-FFF2-40B4-BE49-F238E27FC236}">
                  <a16:creationId xmlns:a16="http://schemas.microsoft.com/office/drawing/2014/main" id="{53044D83-AAA8-4C35-B311-75658AA07931}"/>
                </a:ext>
              </a:extLst>
            </p:cNvPr>
            <p:cNvSpPr>
              <a:spLocks noChangeArrowheads="1"/>
            </p:cNvSpPr>
            <p:nvPr/>
          </p:nvSpPr>
          <p:spPr bwMode="auto">
            <a:xfrm>
              <a:off x="3456" y="3072"/>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cs"/>
                </a:rPr>
                <a:t>U</a:t>
              </a:r>
            </a:p>
          </p:txBody>
        </p:sp>
        <p:sp>
          <p:nvSpPr>
            <p:cNvPr id="13" name="Rounded Rectangle 43129">
              <a:extLst>
                <a:ext uri="{FF2B5EF4-FFF2-40B4-BE49-F238E27FC236}">
                  <a16:creationId xmlns:a16="http://schemas.microsoft.com/office/drawing/2014/main" id="{8BBC0EFA-2171-4902-AE39-DBEC782D7F82}"/>
                </a:ext>
              </a:extLst>
            </p:cNvPr>
            <p:cNvSpPr>
              <a:spLocks noChangeArrowheads="1"/>
            </p:cNvSpPr>
            <p:nvPr/>
          </p:nvSpPr>
          <p:spPr bwMode="auto">
            <a:xfrm>
              <a:off x="3744" y="3078"/>
              <a:ext cx="288"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mn-cs"/>
                </a:rPr>
                <a:t>A</a:t>
              </a:r>
            </a:p>
          </p:txBody>
        </p:sp>
      </p:grpSp>
      <p:sp>
        <p:nvSpPr>
          <p:cNvPr id="43131" name="Horizontal Scroll 43130">
            <a:extLst>
              <a:ext uri="{FF2B5EF4-FFF2-40B4-BE49-F238E27FC236}">
                <a16:creationId xmlns:a16="http://schemas.microsoft.com/office/drawing/2014/main" id="{C4B83B6B-76FC-44DB-82B7-43393160E344}"/>
              </a:ext>
            </a:extLst>
          </p:cNvPr>
          <p:cNvSpPr>
            <a:spLocks noChangeArrowheads="1"/>
          </p:cNvSpPr>
          <p:nvPr/>
        </p:nvSpPr>
        <p:spPr bwMode="auto">
          <a:xfrm>
            <a:off x="1422400" y="5181600"/>
            <a:ext cx="9652000" cy="1295400"/>
          </a:xfrm>
          <a:prstGeom prst="horizontalScroll">
            <a:avLst>
              <a:gd name="adj" fmla="val 12500"/>
            </a:avLst>
          </a:prstGeom>
          <a:gradFill rotWithShape="1">
            <a:gsLst>
              <a:gs pos="0">
                <a:srgbClr val="99FF66"/>
              </a:gs>
              <a:gs pos="50000">
                <a:srgbClr val="E9EE12"/>
              </a:gs>
              <a:gs pos="100000">
                <a:srgbClr val="99FF66"/>
              </a:gs>
            </a:gsLst>
            <a:lin ang="2700000" scaled="1"/>
          </a:gra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mn-cs"/>
              </a:rPr>
              <a:t>Ô chữ có 6 chữ cái. Đây là tín hiệu mùa xuân đồng hiện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mn-cs"/>
              </a:rPr>
              <a:t>với hình ảnh ông đồ trong khổ thơ thứ nhất.</a:t>
            </a:r>
          </a:p>
        </p:txBody>
      </p:sp>
      <p:sp>
        <p:nvSpPr>
          <p:cNvPr id="43132" name="Horizontal Scroll 43131">
            <a:extLst>
              <a:ext uri="{FF2B5EF4-FFF2-40B4-BE49-F238E27FC236}">
                <a16:creationId xmlns:a16="http://schemas.microsoft.com/office/drawing/2014/main" id="{242962E8-C9AB-4698-B78B-1D94D21F798E}"/>
              </a:ext>
            </a:extLst>
          </p:cNvPr>
          <p:cNvSpPr>
            <a:spLocks noChangeArrowheads="1"/>
          </p:cNvSpPr>
          <p:nvPr/>
        </p:nvSpPr>
        <p:spPr bwMode="auto">
          <a:xfrm>
            <a:off x="1422400" y="5181600"/>
            <a:ext cx="9652000" cy="1295400"/>
          </a:xfrm>
          <a:prstGeom prst="horizontalScroll">
            <a:avLst>
              <a:gd name="adj" fmla="val 12500"/>
            </a:avLst>
          </a:prstGeom>
          <a:gradFill rotWithShape="1">
            <a:gsLst>
              <a:gs pos="0">
                <a:srgbClr val="99FF66"/>
              </a:gs>
              <a:gs pos="50000">
                <a:srgbClr val="E9EE12"/>
              </a:gs>
              <a:gs pos="100000">
                <a:srgbClr val="99FF66"/>
              </a:gs>
            </a:gsLst>
            <a:lin ang="2700000" scaled="1"/>
          </a:gra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mn-cs"/>
              </a:rPr>
              <a:t>Ô chữ có 9 chữ cái. Thủ pháp nghệ thuật nổi bật được sử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mn-cs"/>
              </a:rPr>
              <a:t>dụng trong bài thơ </a:t>
            </a:r>
            <a:r>
              <a:rPr kumimoji="0" lang="en-US" altLang="en-US" sz="1800" b="0" i="1"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mn-cs"/>
              </a:rPr>
              <a:t>Ông đồ.</a:t>
            </a: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mn-cs"/>
            </a:endParaRPr>
          </a:p>
        </p:txBody>
      </p:sp>
      <p:sp>
        <p:nvSpPr>
          <p:cNvPr id="43133" name="Horizontal Scroll 43132">
            <a:extLst>
              <a:ext uri="{FF2B5EF4-FFF2-40B4-BE49-F238E27FC236}">
                <a16:creationId xmlns:a16="http://schemas.microsoft.com/office/drawing/2014/main" id="{B521EB92-D8DA-4D6B-A165-F066461408F9}"/>
              </a:ext>
            </a:extLst>
          </p:cNvPr>
          <p:cNvSpPr>
            <a:spLocks noChangeArrowheads="1"/>
          </p:cNvSpPr>
          <p:nvPr/>
        </p:nvSpPr>
        <p:spPr bwMode="auto">
          <a:xfrm>
            <a:off x="1422400" y="5181600"/>
            <a:ext cx="9652000" cy="1295400"/>
          </a:xfrm>
          <a:prstGeom prst="horizontalScroll">
            <a:avLst>
              <a:gd name="adj" fmla="val 12500"/>
            </a:avLst>
          </a:prstGeom>
          <a:gradFill rotWithShape="1">
            <a:gsLst>
              <a:gs pos="0">
                <a:srgbClr val="99FF66"/>
              </a:gs>
              <a:gs pos="50000">
                <a:srgbClr val="E9EE12"/>
              </a:gs>
              <a:gs pos="100000">
                <a:srgbClr val="99FF66"/>
              </a:gs>
            </a:gsLst>
            <a:lin ang="2700000" scaled="1"/>
          </a:gra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mn-cs"/>
              </a:rPr>
              <a:t>Ô chữ có 6 chữ cái. Điền vào phần chấm của câu văn: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mn-cs"/>
              </a:rPr>
              <a:t>Hình ảnh ông đồ dần biến mất sau làn ………</a:t>
            </a:r>
          </a:p>
        </p:txBody>
      </p:sp>
      <p:sp>
        <p:nvSpPr>
          <p:cNvPr id="43134" name="Horizontal Scroll 43133">
            <a:extLst>
              <a:ext uri="{FF2B5EF4-FFF2-40B4-BE49-F238E27FC236}">
                <a16:creationId xmlns:a16="http://schemas.microsoft.com/office/drawing/2014/main" id="{AB4FEE42-E031-4D77-A9C9-62231C495BC5}"/>
              </a:ext>
            </a:extLst>
          </p:cNvPr>
          <p:cNvSpPr>
            <a:spLocks noChangeArrowheads="1"/>
          </p:cNvSpPr>
          <p:nvPr/>
        </p:nvSpPr>
        <p:spPr bwMode="auto">
          <a:xfrm>
            <a:off x="1422400" y="5181600"/>
            <a:ext cx="9652000" cy="1295400"/>
          </a:xfrm>
          <a:prstGeom prst="horizontalScroll">
            <a:avLst>
              <a:gd name="adj" fmla="val 12500"/>
            </a:avLst>
          </a:prstGeom>
          <a:gradFill rotWithShape="1">
            <a:gsLst>
              <a:gs pos="0">
                <a:srgbClr val="99FF66"/>
              </a:gs>
              <a:gs pos="50000">
                <a:srgbClr val="E9EE12"/>
              </a:gs>
              <a:gs pos="100000">
                <a:srgbClr val="99FF66"/>
              </a:gs>
            </a:gsLst>
            <a:lin ang="2700000" scaled="1"/>
          </a:gra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mn-cs"/>
              </a:rPr>
              <a:t>Ô chữ có 6 chữ cái. Đây là thú chơi tao nhã của ông cha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mn-cs"/>
              </a:rPr>
              <a:t>trong dịp Tết đến xuân về.</a:t>
            </a:r>
            <a:endParaRPr kumimoji="0" lang="en-US" altLang="en-US" sz="1800" b="0" i="1"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mn-cs"/>
            </a:endParaRPr>
          </a:p>
        </p:txBody>
      </p:sp>
      <p:sp>
        <p:nvSpPr>
          <p:cNvPr id="43135" name="Horizontal Scroll 43134">
            <a:extLst>
              <a:ext uri="{FF2B5EF4-FFF2-40B4-BE49-F238E27FC236}">
                <a16:creationId xmlns:a16="http://schemas.microsoft.com/office/drawing/2014/main" id="{572CA2AF-16FB-40D4-B1DB-E4CE36AD586D}"/>
              </a:ext>
            </a:extLst>
          </p:cNvPr>
          <p:cNvSpPr>
            <a:spLocks noChangeArrowheads="1"/>
          </p:cNvSpPr>
          <p:nvPr/>
        </p:nvSpPr>
        <p:spPr bwMode="auto">
          <a:xfrm>
            <a:off x="1422400" y="5181600"/>
            <a:ext cx="9652000" cy="1295400"/>
          </a:xfrm>
          <a:prstGeom prst="horizontalScroll">
            <a:avLst>
              <a:gd name="adj" fmla="val 12500"/>
            </a:avLst>
          </a:prstGeom>
          <a:gradFill rotWithShape="1">
            <a:gsLst>
              <a:gs pos="0">
                <a:srgbClr val="99FF66"/>
              </a:gs>
              <a:gs pos="50000">
                <a:srgbClr val="E9EE12"/>
              </a:gs>
              <a:gs pos="100000">
                <a:srgbClr val="99FF66"/>
              </a:gs>
            </a:gsLst>
            <a:lin ang="2700000" scaled="1"/>
          </a:gradFill>
          <a:ln w="9525">
            <a:solidFill>
              <a:schemeClr val="tx1"/>
            </a:solidFill>
            <a:round/>
            <a:headEnd/>
            <a:tailEnd/>
          </a:ln>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mn-cs"/>
              </a:rPr>
              <a:t>Ô chữ có 8 chữ cái. Điền vào phần chấm của hai câu thơ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mn-cs"/>
              </a:rPr>
              <a:t>sau: </a:t>
            </a:r>
            <a:r>
              <a:rPr kumimoji="0" lang="en-US" altLang="en-US" sz="1800" b="0" i="1"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mn-cs"/>
              </a:rPr>
              <a:t>Năm nay đào lại nở,  / Không thấy ………</a:t>
            </a:r>
          </a:p>
        </p:txBody>
      </p:sp>
    </p:spTree>
    <p:extLst>
      <p:ext uri="{BB962C8B-B14F-4D97-AF65-F5344CB8AC3E}">
        <p14:creationId xmlns:p14="http://schemas.microsoft.com/office/powerpoint/2010/main" val="2815066952"/>
      </p:ext>
    </p:extLst>
  </p:cSld>
  <p:clrMapOvr>
    <a:masterClrMapping/>
  </p:clrMapOvr>
  <p:transition spd="slow" advTm="5000"/>
  <p:timing>
    <p:tnLst>
      <p:par>
        <p:cTn id="1" dur="indefinite" restart="never" nodeType="tmRoot">
          <p:childTnLst>
            <p:seq concurrent="1" nextAc="seek">
              <p:cTn id="2" restart="whenNotActive" fill="hold" evtFilter="cancelBubble" nodeType="interactiveSeq">
                <p:stCondLst>
                  <p:cond evt="onClick" delay="0">
                    <p:tgtEl>
                      <p:spTgt spid="35883"/>
                    </p:tgtEl>
                  </p:cond>
                </p:stCondLst>
                <p:endSync evt="end" delay="0">
                  <p:rtn val="all"/>
                </p:endSync>
                <p:childTnLst>
                  <p:par>
                    <p:cTn id="3" fill="hold" nodeType="clickPar">
                      <p:stCondLst>
                        <p:cond delay="0"/>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3051"/>
                                        </p:tgtEl>
                                        <p:attrNameLst>
                                          <p:attrName>style.visibility</p:attrName>
                                        </p:attrNameLst>
                                      </p:cBhvr>
                                      <p:to>
                                        <p:strVal val="visible"/>
                                      </p:to>
                                    </p:set>
                                    <p:animEffect transition="in" filter="box(in)">
                                      <p:cBhvr>
                                        <p:cTn id="7" dur="500"/>
                                        <p:tgtEl>
                                          <p:spTgt spid="43051"/>
                                        </p:tgtEl>
                                      </p:cBhvr>
                                    </p:animEffect>
                                  </p:childTnLst>
                                </p:cTn>
                              </p:par>
                            </p:childTnLst>
                          </p:cTn>
                        </p:par>
                      </p:childTnLst>
                    </p:cTn>
                  </p:par>
                </p:childTnLst>
              </p:cTn>
              <p:nextCondLst>
                <p:cond evt="onClick" delay="0">
                  <p:tgtEl>
                    <p:spTgt spid="35883"/>
                  </p:tgtEl>
                </p:cond>
              </p:nextCondLst>
            </p:seq>
            <p:seq concurrent="1" nextAc="seek">
              <p:cTn id="8" restart="whenNotActive" fill="hold" evtFilter="cancelBubble" nodeType="interactiveSeq">
                <p:stCondLst>
                  <p:cond evt="onClick" delay="0">
                    <p:tgtEl>
                      <p:spTgt spid="3588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3" presetClass="entr" presetSubtype="10" fill="hold" nodeType="clickEffect">
                                  <p:stCondLst>
                                    <p:cond delay="0"/>
                                  </p:stCondLst>
                                  <p:childTnLst>
                                    <p:set>
                                      <p:cBhvr>
                                        <p:cTn id="12" dur="1" fill="hold">
                                          <p:stCondLst>
                                            <p:cond delay="0"/>
                                          </p:stCondLst>
                                        </p:cTn>
                                        <p:tgtEl>
                                          <p:spTgt spid="43087"/>
                                        </p:tgtEl>
                                        <p:attrNameLst>
                                          <p:attrName>style.visibility</p:attrName>
                                        </p:attrNameLst>
                                      </p:cBhvr>
                                      <p:to>
                                        <p:strVal val="visible"/>
                                      </p:to>
                                    </p:set>
                                    <p:animEffect transition="in" filter="blinds(horizontal)">
                                      <p:cBhvr>
                                        <p:cTn id="13" dur="500"/>
                                        <p:tgtEl>
                                          <p:spTgt spid="43087"/>
                                        </p:tgtEl>
                                      </p:cBhvr>
                                    </p:animEffect>
                                  </p:childTnLst>
                                </p:cTn>
                              </p:par>
                              <p:par>
                                <p:cTn id="14" presetID="2" presetClass="exit" presetSubtype="4" fill="hold" grpId="1" nodeType="withEffect">
                                  <p:stCondLst>
                                    <p:cond delay="0"/>
                                  </p:stCondLst>
                                  <p:childTnLst>
                                    <p:anim calcmode="lin" valueType="num">
                                      <p:cBhvr additive="base">
                                        <p:cTn id="15" dur="500"/>
                                        <p:tgtEl>
                                          <p:spTgt spid="43051"/>
                                        </p:tgtEl>
                                        <p:attrNameLst>
                                          <p:attrName>ppt_x</p:attrName>
                                        </p:attrNameLst>
                                      </p:cBhvr>
                                      <p:tavLst>
                                        <p:tav tm="0">
                                          <p:val>
                                            <p:strVal val="ppt_x"/>
                                          </p:val>
                                        </p:tav>
                                        <p:tav tm="100000">
                                          <p:val>
                                            <p:strVal val="ppt_x"/>
                                          </p:val>
                                        </p:tav>
                                      </p:tavLst>
                                    </p:anim>
                                    <p:anim calcmode="lin" valueType="num">
                                      <p:cBhvr additive="base">
                                        <p:cTn id="16" dur="500"/>
                                        <p:tgtEl>
                                          <p:spTgt spid="43051"/>
                                        </p:tgtEl>
                                        <p:attrNameLst>
                                          <p:attrName>ppt_y</p:attrName>
                                        </p:attrNameLst>
                                      </p:cBhvr>
                                      <p:tavLst>
                                        <p:tav tm="0">
                                          <p:val>
                                            <p:strVal val="ppt_y"/>
                                          </p:val>
                                        </p:tav>
                                        <p:tav tm="100000">
                                          <p:val>
                                            <p:strVal val="1+ppt_h/2"/>
                                          </p:val>
                                        </p:tav>
                                      </p:tavLst>
                                    </p:anim>
                                    <p:set>
                                      <p:cBhvr>
                                        <p:cTn id="17" dur="1" fill="hold">
                                          <p:stCondLst>
                                            <p:cond delay="499"/>
                                          </p:stCondLst>
                                        </p:cTn>
                                        <p:tgtEl>
                                          <p:spTgt spid="43051"/>
                                        </p:tgtEl>
                                        <p:attrNameLst>
                                          <p:attrName>style.visibility</p:attrName>
                                        </p:attrNameLst>
                                      </p:cBhvr>
                                      <p:to>
                                        <p:strVal val="hidden"/>
                                      </p:to>
                                    </p:set>
                                  </p:childTnLst>
                                </p:cTn>
                              </p:par>
                            </p:childTnLst>
                          </p:cTn>
                        </p:par>
                      </p:childTnLst>
                    </p:cTn>
                  </p:par>
                </p:childTnLst>
              </p:cTn>
              <p:nextCondLst>
                <p:cond evt="onClick" delay="0">
                  <p:tgtEl>
                    <p:spTgt spid="35889"/>
                  </p:tgtEl>
                </p:cond>
              </p:nextCondLst>
            </p:seq>
            <p:seq concurrent="1" nextAc="seek">
              <p:cTn id="18" restart="whenNotActive" fill="hold" evtFilter="cancelBubble" nodeType="interactiveSeq">
                <p:stCondLst>
                  <p:cond evt="onClick" delay="0">
                    <p:tgtEl>
                      <p:spTgt spid="35884"/>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43131"/>
                                        </p:tgtEl>
                                        <p:attrNameLst>
                                          <p:attrName>style.visibility</p:attrName>
                                        </p:attrNameLst>
                                      </p:cBhvr>
                                      <p:to>
                                        <p:strVal val="visible"/>
                                      </p:to>
                                    </p:set>
                                    <p:animEffect transition="in" filter="box(in)">
                                      <p:cBhvr>
                                        <p:cTn id="23" dur="500"/>
                                        <p:tgtEl>
                                          <p:spTgt spid="43131"/>
                                        </p:tgtEl>
                                      </p:cBhvr>
                                    </p:animEffect>
                                  </p:childTnLst>
                                </p:cTn>
                              </p:par>
                            </p:childTnLst>
                          </p:cTn>
                        </p:par>
                      </p:childTnLst>
                    </p:cTn>
                  </p:par>
                </p:childTnLst>
              </p:cTn>
              <p:nextCondLst>
                <p:cond evt="onClick" delay="0">
                  <p:tgtEl>
                    <p:spTgt spid="35884"/>
                  </p:tgtEl>
                </p:cond>
              </p:nextCondLst>
            </p:seq>
            <p:seq concurrent="1" nextAc="seek">
              <p:cTn id="24" restart="whenNotActive" fill="hold" evtFilter="cancelBubble" nodeType="interactiveSeq">
                <p:stCondLst>
                  <p:cond evt="onClick" delay="0">
                    <p:tgtEl>
                      <p:spTgt spid="35890"/>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43024"/>
                                        </p:tgtEl>
                                        <p:attrNameLst>
                                          <p:attrName>style.visibility</p:attrName>
                                        </p:attrNameLst>
                                      </p:cBhvr>
                                      <p:to>
                                        <p:strVal val="visible"/>
                                      </p:to>
                                    </p:set>
                                    <p:animEffect transition="in" filter="blinds(horizontal)">
                                      <p:cBhvr>
                                        <p:cTn id="29" dur="500"/>
                                        <p:tgtEl>
                                          <p:spTgt spid="43024"/>
                                        </p:tgtEl>
                                      </p:cBhvr>
                                    </p:animEffect>
                                  </p:childTnLst>
                                </p:cTn>
                              </p:par>
                              <p:par>
                                <p:cTn id="30" presetID="2" presetClass="exit" presetSubtype="4" fill="hold" grpId="1" nodeType="withEffect">
                                  <p:stCondLst>
                                    <p:cond delay="0"/>
                                  </p:stCondLst>
                                  <p:childTnLst>
                                    <p:anim calcmode="lin" valueType="num">
                                      <p:cBhvr additive="base">
                                        <p:cTn id="31" dur="500"/>
                                        <p:tgtEl>
                                          <p:spTgt spid="43131"/>
                                        </p:tgtEl>
                                        <p:attrNameLst>
                                          <p:attrName>ppt_x</p:attrName>
                                        </p:attrNameLst>
                                      </p:cBhvr>
                                      <p:tavLst>
                                        <p:tav tm="0">
                                          <p:val>
                                            <p:strVal val="ppt_x"/>
                                          </p:val>
                                        </p:tav>
                                        <p:tav tm="100000">
                                          <p:val>
                                            <p:strVal val="ppt_x"/>
                                          </p:val>
                                        </p:tav>
                                      </p:tavLst>
                                    </p:anim>
                                    <p:anim calcmode="lin" valueType="num">
                                      <p:cBhvr additive="base">
                                        <p:cTn id="32" dur="500"/>
                                        <p:tgtEl>
                                          <p:spTgt spid="43131"/>
                                        </p:tgtEl>
                                        <p:attrNameLst>
                                          <p:attrName>ppt_y</p:attrName>
                                        </p:attrNameLst>
                                      </p:cBhvr>
                                      <p:tavLst>
                                        <p:tav tm="0">
                                          <p:val>
                                            <p:strVal val="ppt_y"/>
                                          </p:val>
                                        </p:tav>
                                        <p:tav tm="100000">
                                          <p:val>
                                            <p:strVal val="1+ppt_h/2"/>
                                          </p:val>
                                        </p:tav>
                                      </p:tavLst>
                                    </p:anim>
                                    <p:set>
                                      <p:cBhvr>
                                        <p:cTn id="33" dur="1" fill="hold">
                                          <p:stCondLst>
                                            <p:cond delay="499"/>
                                          </p:stCondLst>
                                        </p:cTn>
                                        <p:tgtEl>
                                          <p:spTgt spid="43131"/>
                                        </p:tgtEl>
                                        <p:attrNameLst>
                                          <p:attrName>style.visibility</p:attrName>
                                        </p:attrNameLst>
                                      </p:cBhvr>
                                      <p:to>
                                        <p:strVal val="hidden"/>
                                      </p:to>
                                    </p:set>
                                  </p:childTnLst>
                                </p:cTn>
                              </p:par>
                            </p:childTnLst>
                          </p:cTn>
                        </p:par>
                      </p:childTnLst>
                    </p:cTn>
                  </p:par>
                </p:childTnLst>
              </p:cTn>
              <p:nextCondLst>
                <p:cond evt="onClick" delay="0">
                  <p:tgtEl>
                    <p:spTgt spid="35890"/>
                  </p:tgtEl>
                </p:cond>
              </p:nextCondLst>
            </p:seq>
            <p:seq concurrent="1" nextAc="seek">
              <p:cTn id="34" restart="whenNotActive" fill="hold" evtFilter="cancelBubble" nodeType="interactiveSeq">
                <p:stCondLst>
                  <p:cond evt="onClick" delay="0">
                    <p:tgtEl>
                      <p:spTgt spid="35885"/>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43132"/>
                                        </p:tgtEl>
                                        <p:attrNameLst>
                                          <p:attrName>style.visibility</p:attrName>
                                        </p:attrNameLst>
                                      </p:cBhvr>
                                      <p:to>
                                        <p:strVal val="visible"/>
                                      </p:to>
                                    </p:set>
                                    <p:animEffect transition="in" filter="box(in)">
                                      <p:cBhvr>
                                        <p:cTn id="39" dur="500"/>
                                        <p:tgtEl>
                                          <p:spTgt spid="43132"/>
                                        </p:tgtEl>
                                      </p:cBhvr>
                                    </p:animEffect>
                                  </p:childTnLst>
                                </p:cTn>
                              </p:par>
                            </p:childTnLst>
                          </p:cTn>
                        </p:par>
                      </p:childTnLst>
                    </p:cTn>
                  </p:par>
                </p:childTnLst>
              </p:cTn>
              <p:nextCondLst>
                <p:cond evt="onClick" delay="0">
                  <p:tgtEl>
                    <p:spTgt spid="35885"/>
                  </p:tgtEl>
                </p:cond>
              </p:nextCondLst>
            </p:seq>
            <p:seq concurrent="1" nextAc="seek">
              <p:cTn id="40" restart="whenNotActive" fill="hold" evtFilter="cancelBubble" nodeType="interactiveSeq">
                <p:stCondLst>
                  <p:cond evt="onClick" delay="0">
                    <p:tgtEl>
                      <p:spTgt spid="35891"/>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3" presetClass="entr" presetSubtype="10" fill="hold" nodeType="clickEffect">
                                  <p:stCondLst>
                                    <p:cond delay="0"/>
                                  </p:stCondLst>
                                  <p:childTnLst>
                                    <p:set>
                                      <p:cBhvr>
                                        <p:cTn id="44" dur="1" fill="hold">
                                          <p:stCondLst>
                                            <p:cond delay="0"/>
                                          </p:stCondLst>
                                        </p:cTn>
                                        <p:tgtEl>
                                          <p:spTgt spid="43041"/>
                                        </p:tgtEl>
                                        <p:attrNameLst>
                                          <p:attrName>style.visibility</p:attrName>
                                        </p:attrNameLst>
                                      </p:cBhvr>
                                      <p:to>
                                        <p:strVal val="visible"/>
                                      </p:to>
                                    </p:set>
                                    <p:animEffect transition="in" filter="blinds(horizontal)">
                                      <p:cBhvr>
                                        <p:cTn id="45" dur="500"/>
                                        <p:tgtEl>
                                          <p:spTgt spid="43041"/>
                                        </p:tgtEl>
                                      </p:cBhvr>
                                    </p:animEffect>
                                  </p:childTnLst>
                                </p:cTn>
                              </p:par>
                              <p:par>
                                <p:cTn id="46" presetID="8" presetClass="exit" presetSubtype="16" fill="hold" grpId="1" nodeType="withEffect">
                                  <p:stCondLst>
                                    <p:cond delay="0"/>
                                  </p:stCondLst>
                                  <p:childTnLst>
                                    <p:animEffect transition="out" filter="diamond(in)">
                                      <p:cBhvr>
                                        <p:cTn id="47" dur="2000"/>
                                        <p:tgtEl>
                                          <p:spTgt spid="43132"/>
                                        </p:tgtEl>
                                      </p:cBhvr>
                                    </p:animEffect>
                                    <p:set>
                                      <p:cBhvr>
                                        <p:cTn id="48" dur="1" fill="hold">
                                          <p:stCondLst>
                                            <p:cond delay="1999"/>
                                          </p:stCondLst>
                                        </p:cTn>
                                        <p:tgtEl>
                                          <p:spTgt spid="43132"/>
                                        </p:tgtEl>
                                        <p:attrNameLst>
                                          <p:attrName>style.visibility</p:attrName>
                                        </p:attrNameLst>
                                      </p:cBhvr>
                                      <p:to>
                                        <p:strVal val="hidden"/>
                                      </p:to>
                                    </p:set>
                                  </p:childTnLst>
                                </p:cTn>
                              </p:par>
                            </p:childTnLst>
                          </p:cTn>
                        </p:par>
                      </p:childTnLst>
                    </p:cTn>
                  </p:par>
                </p:childTnLst>
              </p:cTn>
              <p:nextCondLst>
                <p:cond evt="onClick" delay="0">
                  <p:tgtEl>
                    <p:spTgt spid="35891"/>
                  </p:tgtEl>
                </p:cond>
              </p:nextCondLst>
            </p:seq>
            <p:seq concurrent="1" nextAc="seek">
              <p:cTn id="49" restart="whenNotActive" fill="hold" evtFilter="cancelBubble" nodeType="interactiveSeq">
                <p:stCondLst>
                  <p:cond evt="onClick" delay="0">
                    <p:tgtEl>
                      <p:spTgt spid="35886"/>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4" presetClass="entr" presetSubtype="16" fill="hold" grpId="0" nodeType="clickEffect">
                                  <p:stCondLst>
                                    <p:cond delay="0"/>
                                  </p:stCondLst>
                                  <p:childTnLst>
                                    <p:set>
                                      <p:cBhvr>
                                        <p:cTn id="53" dur="1" fill="hold">
                                          <p:stCondLst>
                                            <p:cond delay="0"/>
                                          </p:stCondLst>
                                        </p:cTn>
                                        <p:tgtEl>
                                          <p:spTgt spid="43133"/>
                                        </p:tgtEl>
                                        <p:attrNameLst>
                                          <p:attrName>style.visibility</p:attrName>
                                        </p:attrNameLst>
                                      </p:cBhvr>
                                      <p:to>
                                        <p:strVal val="visible"/>
                                      </p:to>
                                    </p:set>
                                    <p:animEffect transition="in" filter="box(in)">
                                      <p:cBhvr>
                                        <p:cTn id="54" dur="500"/>
                                        <p:tgtEl>
                                          <p:spTgt spid="43133"/>
                                        </p:tgtEl>
                                      </p:cBhvr>
                                    </p:animEffect>
                                  </p:childTnLst>
                                </p:cTn>
                              </p:par>
                            </p:childTnLst>
                          </p:cTn>
                        </p:par>
                      </p:childTnLst>
                    </p:cTn>
                  </p:par>
                </p:childTnLst>
              </p:cTn>
              <p:nextCondLst>
                <p:cond evt="onClick" delay="0">
                  <p:tgtEl>
                    <p:spTgt spid="35886"/>
                  </p:tgtEl>
                </p:cond>
              </p:nextCondLst>
            </p:seq>
            <p:seq concurrent="1" nextAc="seek">
              <p:cTn id="55" restart="whenNotActive" fill="hold" evtFilter="cancelBubble" nodeType="interactiveSeq">
                <p:stCondLst>
                  <p:cond evt="onClick" delay="0">
                    <p:tgtEl>
                      <p:spTgt spid="35892"/>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3" presetClass="entr" presetSubtype="10" fill="hold" nodeType="clickEffect">
                                  <p:stCondLst>
                                    <p:cond delay="0"/>
                                  </p:stCondLst>
                                  <p:childTnLst>
                                    <p:set>
                                      <p:cBhvr>
                                        <p:cTn id="59" dur="1" fill="hold">
                                          <p:stCondLst>
                                            <p:cond delay="0"/>
                                          </p:stCondLst>
                                        </p:cTn>
                                        <p:tgtEl>
                                          <p:spTgt spid="43106"/>
                                        </p:tgtEl>
                                        <p:attrNameLst>
                                          <p:attrName>style.visibility</p:attrName>
                                        </p:attrNameLst>
                                      </p:cBhvr>
                                      <p:to>
                                        <p:strVal val="visible"/>
                                      </p:to>
                                    </p:set>
                                    <p:animEffect transition="in" filter="blinds(horizontal)">
                                      <p:cBhvr>
                                        <p:cTn id="60" dur="500"/>
                                        <p:tgtEl>
                                          <p:spTgt spid="43106"/>
                                        </p:tgtEl>
                                      </p:cBhvr>
                                    </p:animEffect>
                                  </p:childTnLst>
                                </p:cTn>
                              </p:par>
                              <p:par>
                                <p:cTn id="61" presetID="2" presetClass="exit" presetSubtype="4" fill="hold" grpId="1" nodeType="withEffect">
                                  <p:stCondLst>
                                    <p:cond delay="0"/>
                                  </p:stCondLst>
                                  <p:childTnLst>
                                    <p:anim calcmode="lin" valueType="num">
                                      <p:cBhvr additive="base">
                                        <p:cTn id="62" dur="500"/>
                                        <p:tgtEl>
                                          <p:spTgt spid="43133"/>
                                        </p:tgtEl>
                                        <p:attrNameLst>
                                          <p:attrName>ppt_x</p:attrName>
                                        </p:attrNameLst>
                                      </p:cBhvr>
                                      <p:tavLst>
                                        <p:tav tm="0">
                                          <p:val>
                                            <p:strVal val="ppt_x"/>
                                          </p:val>
                                        </p:tav>
                                        <p:tav tm="100000">
                                          <p:val>
                                            <p:strVal val="ppt_x"/>
                                          </p:val>
                                        </p:tav>
                                      </p:tavLst>
                                    </p:anim>
                                    <p:anim calcmode="lin" valueType="num">
                                      <p:cBhvr additive="base">
                                        <p:cTn id="63" dur="500"/>
                                        <p:tgtEl>
                                          <p:spTgt spid="43133"/>
                                        </p:tgtEl>
                                        <p:attrNameLst>
                                          <p:attrName>ppt_y</p:attrName>
                                        </p:attrNameLst>
                                      </p:cBhvr>
                                      <p:tavLst>
                                        <p:tav tm="0">
                                          <p:val>
                                            <p:strVal val="ppt_y"/>
                                          </p:val>
                                        </p:tav>
                                        <p:tav tm="100000">
                                          <p:val>
                                            <p:strVal val="1+ppt_h/2"/>
                                          </p:val>
                                        </p:tav>
                                      </p:tavLst>
                                    </p:anim>
                                    <p:set>
                                      <p:cBhvr>
                                        <p:cTn id="64" dur="1" fill="hold">
                                          <p:stCondLst>
                                            <p:cond delay="499"/>
                                          </p:stCondLst>
                                        </p:cTn>
                                        <p:tgtEl>
                                          <p:spTgt spid="43133"/>
                                        </p:tgtEl>
                                        <p:attrNameLst>
                                          <p:attrName>style.visibility</p:attrName>
                                        </p:attrNameLst>
                                      </p:cBhvr>
                                      <p:to>
                                        <p:strVal val="hidden"/>
                                      </p:to>
                                    </p:set>
                                  </p:childTnLst>
                                </p:cTn>
                              </p:par>
                            </p:childTnLst>
                          </p:cTn>
                        </p:par>
                      </p:childTnLst>
                    </p:cTn>
                  </p:par>
                </p:childTnLst>
              </p:cTn>
              <p:nextCondLst>
                <p:cond evt="onClick" delay="0">
                  <p:tgtEl>
                    <p:spTgt spid="35892"/>
                  </p:tgtEl>
                </p:cond>
              </p:nextCondLst>
            </p:seq>
            <p:seq concurrent="1" nextAc="seek">
              <p:cTn id="65" restart="whenNotActive" fill="hold" evtFilter="cancelBubble" nodeType="interactiveSeq">
                <p:stCondLst>
                  <p:cond evt="onClick" delay="0">
                    <p:tgtEl>
                      <p:spTgt spid="35887"/>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4" presetClass="entr" presetSubtype="16" fill="hold" grpId="0" nodeType="clickEffect">
                                  <p:stCondLst>
                                    <p:cond delay="0"/>
                                  </p:stCondLst>
                                  <p:childTnLst>
                                    <p:set>
                                      <p:cBhvr>
                                        <p:cTn id="69" dur="1" fill="hold">
                                          <p:stCondLst>
                                            <p:cond delay="0"/>
                                          </p:stCondLst>
                                        </p:cTn>
                                        <p:tgtEl>
                                          <p:spTgt spid="43134"/>
                                        </p:tgtEl>
                                        <p:attrNameLst>
                                          <p:attrName>style.visibility</p:attrName>
                                        </p:attrNameLst>
                                      </p:cBhvr>
                                      <p:to>
                                        <p:strVal val="visible"/>
                                      </p:to>
                                    </p:set>
                                    <p:animEffect transition="in" filter="box(in)">
                                      <p:cBhvr>
                                        <p:cTn id="70" dur="500"/>
                                        <p:tgtEl>
                                          <p:spTgt spid="43134"/>
                                        </p:tgtEl>
                                      </p:cBhvr>
                                    </p:animEffect>
                                  </p:childTnLst>
                                </p:cTn>
                              </p:par>
                            </p:childTnLst>
                          </p:cTn>
                        </p:par>
                      </p:childTnLst>
                    </p:cTn>
                  </p:par>
                </p:childTnLst>
              </p:cTn>
              <p:nextCondLst>
                <p:cond evt="onClick" delay="0">
                  <p:tgtEl>
                    <p:spTgt spid="35887"/>
                  </p:tgtEl>
                </p:cond>
              </p:nextCondLst>
            </p:seq>
            <p:seq concurrent="1" nextAc="seek">
              <p:cTn id="71" restart="whenNotActive" fill="hold" evtFilter="cancelBubble" nodeType="interactiveSeq">
                <p:stCondLst>
                  <p:cond evt="onClick" delay="0">
                    <p:tgtEl>
                      <p:spTgt spid="35893"/>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4" presetClass="entr" presetSubtype="16" fill="hold" nodeType="clickEffect">
                                  <p:stCondLst>
                                    <p:cond delay="0"/>
                                  </p:stCondLst>
                                  <p:childTnLst>
                                    <p:set>
                                      <p:cBhvr>
                                        <p:cTn id="75" dur="1" fill="hold">
                                          <p:stCondLst>
                                            <p:cond delay="0"/>
                                          </p:stCondLst>
                                        </p:cTn>
                                        <p:tgtEl>
                                          <p:spTgt spid="43064"/>
                                        </p:tgtEl>
                                        <p:attrNameLst>
                                          <p:attrName>style.visibility</p:attrName>
                                        </p:attrNameLst>
                                      </p:cBhvr>
                                      <p:to>
                                        <p:strVal val="visible"/>
                                      </p:to>
                                    </p:set>
                                    <p:animEffect transition="in" filter="box(in)">
                                      <p:cBhvr>
                                        <p:cTn id="76" dur="500"/>
                                        <p:tgtEl>
                                          <p:spTgt spid="43064"/>
                                        </p:tgtEl>
                                      </p:cBhvr>
                                    </p:animEffect>
                                  </p:childTnLst>
                                </p:cTn>
                              </p:par>
                              <p:par>
                                <p:cTn id="77" presetID="2" presetClass="exit" presetSubtype="4" fill="hold" grpId="1" nodeType="withEffect">
                                  <p:stCondLst>
                                    <p:cond delay="0"/>
                                  </p:stCondLst>
                                  <p:childTnLst>
                                    <p:anim calcmode="lin" valueType="num">
                                      <p:cBhvr additive="base">
                                        <p:cTn id="78" dur="500"/>
                                        <p:tgtEl>
                                          <p:spTgt spid="43134"/>
                                        </p:tgtEl>
                                        <p:attrNameLst>
                                          <p:attrName>ppt_x</p:attrName>
                                        </p:attrNameLst>
                                      </p:cBhvr>
                                      <p:tavLst>
                                        <p:tav tm="0">
                                          <p:val>
                                            <p:strVal val="ppt_x"/>
                                          </p:val>
                                        </p:tav>
                                        <p:tav tm="100000">
                                          <p:val>
                                            <p:strVal val="ppt_x"/>
                                          </p:val>
                                        </p:tav>
                                      </p:tavLst>
                                    </p:anim>
                                    <p:anim calcmode="lin" valueType="num">
                                      <p:cBhvr additive="base">
                                        <p:cTn id="79" dur="500"/>
                                        <p:tgtEl>
                                          <p:spTgt spid="43134"/>
                                        </p:tgtEl>
                                        <p:attrNameLst>
                                          <p:attrName>ppt_y</p:attrName>
                                        </p:attrNameLst>
                                      </p:cBhvr>
                                      <p:tavLst>
                                        <p:tav tm="0">
                                          <p:val>
                                            <p:strVal val="ppt_y"/>
                                          </p:val>
                                        </p:tav>
                                        <p:tav tm="100000">
                                          <p:val>
                                            <p:strVal val="1+ppt_h/2"/>
                                          </p:val>
                                        </p:tav>
                                      </p:tavLst>
                                    </p:anim>
                                    <p:set>
                                      <p:cBhvr>
                                        <p:cTn id="80" dur="1" fill="hold">
                                          <p:stCondLst>
                                            <p:cond delay="499"/>
                                          </p:stCondLst>
                                        </p:cTn>
                                        <p:tgtEl>
                                          <p:spTgt spid="43134"/>
                                        </p:tgtEl>
                                        <p:attrNameLst>
                                          <p:attrName>style.visibility</p:attrName>
                                        </p:attrNameLst>
                                      </p:cBhvr>
                                      <p:to>
                                        <p:strVal val="hidden"/>
                                      </p:to>
                                    </p:set>
                                  </p:childTnLst>
                                </p:cTn>
                              </p:par>
                            </p:childTnLst>
                          </p:cTn>
                        </p:par>
                      </p:childTnLst>
                    </p:cTn>
                  </p:par>
                </p:childTnLst>
              </p:cTn>
              <p:nextCondLst>
                <p:cond evt="onClick" delay="0">
                  <p:tgtEl>
                    <p:spTgt spid="35893"/>
                  </p:tgtEl>
                </p:cond>
              </p:nextCondLst>
            </p:seq>
            <p:seq concurrent="1" nextAc="seek">
              <p:cTn id="81" restart="whenNotActive" fill="hold" evtFilter="cancelBubble" nodeType="interactiveSeq">
                <p:stCondLst>
                  <p:cond evt="onClick" delay="0">
                    <p:tgtEl>
                      <p:spTgt spid="35888"/>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4" presetClass="entr" presetSubtype="16" fill="hold" grpId="0" nodeType="clickEffect">
                                  <p:stCondLst>
                                    <p:cond delay="0"/>
                                  </p:stCondLst>
                                  <p:childTnLst>
                                    <p:set>
                                      <p:cBhvr>
                                        <p:cTn id="85" dur="1" fill="hold">
                                          <p:stCondLst>
                                            <p:cond delay="0"/>
                                          </p:stCondLst>
                                        </p:cTn>
                                        <p:tgtEl>
                                          <p:spTgt spid="43135"/>
                                        </p:tgtEl>
                                        <p:attrNameLst>
                                          <p:attrName>style.visibility</p:attrName>
                                        </p:attrNameLst>
                                      </p:cBhvr>
                                      <p:to>
                                        <p:strVal val="visible"/>
                                      </p:to>
                                    </p:set>
                                    <p:animEffect transition="in" filter="box(in)">
                                      <p:cBhvr>
                                        <p:cTn id="86" dur="500"/>
                                        <p:tgtEl>
                                          <p:spTgt spid="43135"/>
                                        </p:tgtEl>
                                      </p:cBhvr>
                                    </p:animEffect>
                                  </p:childTnLst>
                                </p:cTn>
                              </p:par>
                            </p:childTnLst>
                          </p:cTn>
                        </p:par>
                      </p:childTnLst>
                    </p:cTn>
                  </p:par>
                </p:childTnLst>
              </p:cTn>
              <p:nextCondLst>
                <p:cond evt="onClick" delay="0">
                  <p:tgtEl>
                    <p:spTgt spid="35888"/>
                  </p:tgtEl>
                </p:cond>
              </p:nextCondLst>
            </p:seq>
            <p:seq concurrent="1" nextAc="seek">
              <p:cTn id="87" restart="whenNotActive" fill="hold" evtFilter="cancelBubble" nodeType="interactiveSeq">
                <p:stCondLst>
                  <p:cond evt="onClick" delay="0">
                    <p:tgtEl>
                      <p:spTgt spid="35894"/>
                    </p:tgtEl>
                  </p:cond>
                </p:stCondLst>
                <p:endSync evt="end" delay="0">
                  <p:rtn val="all"/>
                </p:endSync>
                <p:childTnLst>
                  <p:par>
                    <p:cTn id="88" fill="hold" nodeType="clickPar">
                      <p:stCondLst>
                        <p:cond delay="0"/>
                      </p:stCondLst>
                      <p:childTnLst>
                        <p:par>
                          <p:cTn id="89" fill="hold" nodeType="withGroup">
                            <p:stCondLst>
                              <p:cond delay="0"/>
                            </p:stCondLst>
                            <p:childTnLst>
                              <p:par>
                                <p:cTn id="90" presetID="3" presetClass="entr" presetSubtype="10" fill="hold" nodeType="clickEffect">
                                  <p:stCondLst>
                                    <p:cond delay="0"/>
                                  </p:stCondLst>
                                  <p:childTnLst>
                                    <p:set>
                                      <p:cBhvr>
                                        <p:cTn id="91" dur="1" fill="hold">
                                          <p:stCondLst>
                                            <p:cond delay="0"/>
                                          </p:stCondLst>
                                        </p:cTn>
                                        <p:tgtEl>
                                          <p:spTgt spid="43122"/>
                                        </p:tgtEl>
                                        <p:attrNameLst>
                                          <p:attrName>style.visibility</p:attrName>
                                        </p:attrNameLst>
                                      </p:cBhvr>
                                      <p:to>
                                        <p:strVal val="visible"/>
                                      </p:to>
                                    </p:set>
                                    <p:animEffect transition="in" filter="blinds(horizontal)">
                                      <p:cBhvr>
                                        <p:cTn id="92" dur="500"/>
                                        <p:tgtEl>
                                          <p:spTgt spid="43122"/>
                                        </p:tgtEl>
                                      </p:cBhvr>
                                    </p:animEffect>
                                  </p:childTnLst>
                                </p:cTn>
                              </p:par>
                              <p:par>
                                <p:cTn id="93" presetID="2" presetClass="exit" presetSubtype="4" fill="hold" grpId="1" nodeType="withEffect">
                                  <p:stCondLst>
                                    <p:cond delay="0"/>
                                  </p:stCondLst>
                                  <p:childTnLst>
                                    <p:anim calcmode="lin" valueType="num">
                                      <p:cBhvr additive="base">
                                        <p:cTn id="94" dur="500"/>
                                        <p:tgtEl>
                                          <p:spTgt spid="43135"/>
                                        </p:tgtEl>
                                        <p:attrNameLst>
                                          <p:attrName>ppt_x</p:attrName>
                                        </p:attrNameLst>
                                      </p:cBhvr>
                                      <p:tavLst>
                                        <p:tav tm="0">
                                          <p:val>
                                            <p:strVal val="ppt_x"/>
                                          </p:val>
                                        </p:tav>
                                        <p:tav tm="100000">
                                          <p:val>
                                            <p:strVal val="ppt_x"/>
                                          </p:val>
                                        </p:tav>
                                      </p:tavLst>
                                    </p:anim>
                                    <p:anim calcmode="lin" valueType="num">
                                      <p:cBhvr additive="base">
                                        <p:cTn id="95" dur="500"/>
                                        <p:tgtEl>
                                          <p:spTgt spid="43135"/>
                                        </p:tgtEl>
                                        <p:attrNameLst>
                                          <p:attrName>ppt_y</p:attrName>
                                        </p:attrNameLst>
                                      </p:cBhvr>
                                      <p:tavLst>
                                        <p:tav tm="0">
                                          <p:val>
                                            <p:strVal val="ppt_y"/>
                                          </p:val>
                                        </p:tav>
                                        <p:tav tm="100000">
                                          <p:val>
                                            <p:strVal val="1+ppt_h/2"/>
                                          </p:val>
                                        </p:tav>
                                      </p:tavLst>
                                    </p:anim>
                                    <p:set>
                                      <p:cBhvr>
                                        <p:cTn id="96" dur="1" fill="hold">
                                          <p:stCondLst>
                                            <p:cond delay="499"/>
                                          </p:stCondLst>
                                        </p:cTn>
                                        <p:tgtEl>
                                          <p:spTgt spid="43135"/>
                                        </p:tgtEl>
                                        <p:attrNameLst>
                                          <p:attrName>style.visibility</p:attrName>
                                        </p:attrNameLst>
                                      </p:cBhvr>
                                      <p:to>
                                        <p:strVal val="hidden"/>
                                      </p:to>
                                    </p:set>
                                  </p:childTnLst>
                                </p:cTn>
                              </p:par>
                            </p:childTnLst>
                          </p:cTn>
                        </p:par>
                      </p:childTnLst>
                    </p:cTn>
                  </p:par>
                </p:childTnLst>
              </p:cTn>
              <p:nextCondLst>
                <p:cond evt="onClick" delay="0">
                  <p:tgtEl>
                    <p:spTgt spid="35894"/>
                  </p:tgtEl>
                </p:cond>
              </p:nextCondLst>
            </p:seq>
          </p:childTnLst>
        </p:cTn>
      </p:par>
    </p:tnLst>
    <p:bldLst>
      <p:bldP spid="43051" grpId="0" animBg="1"/>
      <p:bldP spid="43051" grpId="1" animBg="1"/>
      <p:bldP spid="43131" grpId="0" animBg="1"/>
      <p:bldP spid="43131" grpId="1" animBg="1"/>
      <p:bldP spid="43132" grpId="0" animBg="1"/>
      <p:bldP spid="43132" grpId="1" animBg="1"/>
      <p:bldP spid="43133" grpId="0" animBg="1"/>
      <p:bldP spid="43133" grpId="1" animBg="1"/>
      <p:bldP spid="43134" grpId="0" animBg="1"/>
      <p:bldP spid="43134" grpId="1" animBg="1"/>
      <p:bldP spid="43135" grpId="0" animBg="1"/>
      <p:bldP spid="4313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55781" y="136358"/>
            <a:ext cx="9993745" cy="941796"/>
          </a:xfrm>
          <a:prstGeom prst="rect">
            <a:avLst/>
          </a:prstGeom>
        </p:spPr>
        <p:txBody>
          <a:bodyPr wrap="square">
            <a:spAutoFit/>
          </a:bodyPr>
          <a:lstStyle/>
          <a:p>
            <a:pPr algn="just">
              <a:lnSpc>
                <a:spcPct val="115000"/>
              </a:lnSpc>
              <a:spcAft>
                <a:spcPts val="0"/>
              </a:spcAft>
            </a:pPr>
            <a:r>
              <a:rPr lang="vi-VN" sz="2400" b="1" i="1" dirty="0">
                <a:latin typeface="Times New Roman" panose="02020603050405020304" pitchFamily="18" charset="0"/>
                <a:ea typeface="Arial" panose="020B0604020202020204" pitchFamily="34" charset="0"/>
                <a:cs typeface="Times New Roman" panose="02020603050405020304" pitchFamily="18" charset="0"/>
              </a:rPr>
              <a:t>Bài 2: </a:t>
            </a:r>
            <a:r>
              <a:rPr lang="nl-NL" sz="2400" b="1" i="1" dirty="0">
                <a:latin typeface="Times New Roman" panose="02020603050405020304" pitchFamily="18" charset="0"/>
                <a:ea typeface="Arial" panose="020B0604020202020204" pitchFamily="34" charset="0"/>
                <a:cs typeface="Times New Roman" panose="02020603050405020304" pitchFamily="18" charset="0"/>
              </a:rPr>
              <a:t>Viết một đoạn văn 6- 8 dòng nêu </a:t>
            </a:r>
            <a:r>
              <a:rPr lang="vi-VN" sz="2400" b="1" i="1" dirty="0">
                <a:latin typeface="Times New Roman" panose="02020603050405020304" pitchFamily="18" charset="0"/>
                <a:ea typeface="Arial" panose="020B0604020202020204" pitchFamily="34" charset="0"/>
                <a:cs typeface="Times New Roman" panose="02020603050405020304" pitchFamily="18" charset="0"/>
              </a:rPr>
              <a:t>cảm nhận của em về hình ảnh ông đồ qua văn bản “Ông đồ”- Vũ Đình Liên</a:t>
            </a:r>
            <a:endParaRPr lang="vi-VN" sz="2400" b="1"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5643395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62096479"/>
              </p:ext>
            </p:extLst>
          </p:nvPr>
        </p:nvGraphicFramePr>
        <p:xfrm>
          <a:off x="288620" y="461665"/>
          <a:ext cx="11607815" cy="6309360"/>
        </p:xfrm>
        <a:graphic>
          <a:graphicData uri="http://schemas.openxmlformats.org/drawingml/2006/table">
            <a:tbl>
              <a:tblPr firstRow="1" firstCol="1" bandRow="1">
                <a:tableStyleId>{5C22544A-7EE6-4342-B048-85BDC9FD1C3A}</a:tableStyleId>
              </a:tblPr>
              <a:tblGrid>
                <a:gridCol w="1482921">
                  <a:extLst>
                    <a:ext uri="{9D8B030D-6E8A-4147-A177-3AD203B41FA5}">
                      <a16:colId xmlns:a16="http://schemas.microsoft.com/office/drawing/2014/main" val="3929066577"/>
                    </a:ext>
                  </a:extLst>
                </a:gridCol>
                <a:gridCol w="9312449">
                  <a:extLst>
                    <a:ext uri="{9D8B030D-6E8A-4147-A177-3AD203B41FA5}">
                      <a16:colId xmlns:a16="http://schemas.microsoft.com/office/drawing/2014/main" val="3428013030"/>
                    </a:ext>
                  </a:extLst>
                </a:gridCol>
                <a:gridCol w="812445">
                  <a:extLst>
                    <a:ext uri="{9D8B030D-6E8A-4147-A177-3AD203B41FA5}">
                      <a16:colId xmlns:a16="http://schemas.microsoft.com/office/drawing/2014/main" val="3667080150"/>
                    </a:ext>
                  </a:extLst>
                </a:gridCol>
              </a:tblGrid>
              <a:tr h="156202">
                <a:tc>
                  <a:txBody>
                    <a:bodyPr/>
                    <a:lstStyle/>
                    <a:p>
                      <a:pPr algn="just">
                        <a:lnSpc>
                          <a:spcPct val="115000"/>
                        </a:lnSpc>
                        <a:spcAft>
                          <a:spcPts val="0"/>
                        </a:spcAft>
                      </a:pPr>
                      <a:r>
                        <a:rPr lang="nl-NL" sz="1800">
                          <a:effectLst/>
                          <a:latin typeface="Times New Roman" panose="02020603050405020304" pitchFamily="18" charset="0"/>
                          <a:cs typeface="Times New Roman" panose="02020603050405020304" pitchFamily="18" charset="0"/>
                        </a:rPr>
                        <a:t>Tiêu chí </a:t>
                      </a:r>
                      <a:endParaRPr lang="vi-VN" sz="1800">
                        <a:effectLst/>
                        <a:latin typeface="Times New Roman" panose="02020603050405020304" pitchFamily="18" charset="0"/>
                        <a:ea typeface="Arial" panose="020B0604020202020204" pitchFamily="34" charset="0"/>
                        <a:cs typeface="Times New Roman" panose="02020603050405020304" pitchFamily="18" charset="0"/>
                      </a:endParaRPr>
                    </a:p>
                  </a:txBody>
                  <a:tcPr marL="43659" marR="43659" marT="0" marB="0"/>
                </a:tc>
                <a:tc>
                  <a:txBody>
                    <a:bodyPr/>
                    <a:lstStyle/>
                    <a:p>
                      <a:pPr algn="just">
                        <a:lnSpc>
                          <a:spcPct val="115000"/>
                        </a:lnSpc>
                        <a:spcAft>
                          <a:spcPts val="0"/>
                        </a:spcAft>
                      </a:pPr>
                      <a:r>
                        <a:rPr lang="nl-NL" sz="1800">
                          <a:effectLst/>
                          <a:latin typeface="Times New Roman" panose="02020603050405020304" pitchFamily="18" charset="0"/>
                          <a:cs typeface="Times New Roman" panose="02020603050405020304" pitchFamily="18" charset="0"/>
                        </a:rPr>
                        <a:t>Mô tả tiêu chí </a:t>
                      </a:r>
                      <a:endParaRPr lang="vi-VN" sz="1800">
                        <a:effectLst/>
                        <a:latin typeface="Times New Roman" panose="02020603050405020304" pitchFamily="18" charset="0"/>
                        <a:ea typeface="Arial" panose="020B0604020202020204" pitchFamily="34" charset="0"/>
                        <a:cs typeface="Times New Roman" panose="02020603050405020304" pitchFamily="18" charset="0"/>
                      </a:endParaRPr>
                    </a:p>
                  </a:txBody>
                  <a:tcPr marL="43659" marR="43659" marT="0" marB="0"/>
                </a:tc>
                <a:tc>
                  <a:txBody>
                    <a:bodyPr/>
                    <a:lstStyle/>
                    <a:p>
                      <a:pPr algn="just">
                        <a:lnSpc>
                          <a:spcPct val="115000"/>
                        </a:lnSpc>
                        <a:spcAft>
                          <a:spcPts val="0"/>
                        </a:spcAft>
                      </a:pPr>
                      <a:r>
                        <a:rPr lang="nl-NL" sz="1800">
                          <a:effectLst/>
                          <a:latin typeface="Times New Roman" panose="02020603050405020304" pitchFamily="18" charset="0"/>
                          <a:cs typeface="Times New Roman" panose="02020603050405020304" pitchFamily="18" charset="0"/>
                        </a:rPr>
                        <a:t>Điểm</a:t>
                      </a:r>
                      <a:endParaRPr lang="vi-VN" sz="1800">
                        <a:effectLst/>
                        <a:latin typeface="Times New Roman" panose="02020603050405020304" pitchFamily="18" charset="0"/>
                        <a:ea typeface="Arial" panose="020B0604020202020204" pitchFamily="34" charset="0"/>
                        <a:cs typeface="Times New Roman" panose="02020603050405020304" pitchFamily="18" charset="0"/>
                      </a:endParaRPr>
                    </a:p>
                  </a:txBody>
                  <a:tcPr marL="43659" marR="43659" marT="0" marB="0"/>
                </a:tc>
                <a:extLst>
                  <a:ext uri="{0D108BD9-81ED-4DB2-BD59-A6C34878D82A}">
                    <a16:rowId xmlns:a16="http://schemas.microsoft.com/office/drawing/2014/main" val="636569958"/>
                  </a:ext>
                </a:extLst>
              </a:tr>
              <a:tr h="312404">
                <a:tc rowSpan="2">
                  <a:txBody>
                    <a:bodyPr/>
                    <a:lstStyle/>
                    <a:p>
                      <a:pPr>
                        <a:lnSpc>
                          <a:spcPct val="115000"/>
                        </a:lnSpc>
                        <a:spcAft>
                          <a:spcPts val="0"/>
                        </a:spcAft>
                      </a:pPr>
                      <a:r>
                        <a:rPr lang="nl-NL" sz="1800">
                          <a:effectLst/>
                          <a:latin typeface="Times New Roman" panose="02020603050405020304" pitchFamily="18" charset="0"/>
                          <a:cs typeface="Times New Roman" panose="02020603050405020304" pitchFamily="18" charset="0"/>
                        </a:rPr>
                        <a:t>Hình thức</a:t>
                      </a:r>
                      <a:endParaRPr lang="vi-VN" sz="1800">
                        <a:effectLst/>
                        <a:latin typeface="Times New Roman" panose="02020603050405020304" pitchFamily="18" charset="0"/>
                        <a:ea typeface="Arial" panose="020B0604020202020204" pitchFamily="34" charset="0"/>
                        <a:cs typeface="Times New Roman" panose="02020603050405020304" pitchFamily="18" charset="0"/>
                      </a:endParaRPr>
                    </a:p>
                  </a:txBody>
                  <a:tcPr marL="43659" marR="43659" marT="0" marB="0"/>
                </a:tc>
                <a:tc>
                  <a:txBody>
                    <a:bodyPr/>
                    <a:lstStyle/>
                    <a:p>
                      <a:pPr>
                        <a:lnSpc>
                          <a:spcPct val="115000"/>
                        </a:lnSpc>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Đảm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bảo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hình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thức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dung </a:t>
                      </a:r>
                      <a:r>
                        <a:rPr lang="en-US" sz="1800" dirty="0" err="1">
                          <a:effectLst/>
                          <a:latin typeface="Times New Roman" panose="02020603050405020304" pitchFamily="18" charset="0"/>
                          <a:cs typeface="Times New Roman" panose="02020603050405020304" pitchFamily="18" charset="0"/>
                        </a:rPr>
                        <a:t>lượng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của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đoạn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văn</a:t>
                      </a:r>
                      <a:r>
                        <a:rPr lang="en-US" sz="1800" dirty="0">
                          <a:effectLst/>
                          <a:latin typeface="Times New Roman" panose="02020603050405020304" pitchFamily="18" charset="0"/>
                          <a:cs typeface="Times New Roman" panose="02020603050405020304" pitchFamily="18" charset="0"/>
                        </a:rPr>
                        <a:t> (6-8  </a:t>
                      </a:r>
                      <a:r>
                        <a:rPr lang="en-US" sz="1800" dirty="0" err="1">
                          <a:effectLst/>
                          <a:latin typeface="Times New Roman" panose="02020603050405020304" pitchFamily="18" charset="0"/>
                          <a:cs typeface="Times New Roman" panose="02020603050405020304" pitchFamily="18" charset="0"/>
                        </a:rPr>
                        <a:t>dòng</a:t>
                      </a:r>
                      <a:r>
                        <a:rPr lang="en-US" sz="1800" dirty="0">
                          <a:effectLst/>
                          <a:latin typeface="Times New Roman" panose="02020603050405020304" pitchFamily="18" charset="0"/>
                          <a:cs typeface="Times New Roman" panose="02020603050405020304" pitchFamily="18" charset="0"/>
                        </a:rPr>
                        <a:t>). </a:t>
                      </a:r>
                      <a:endParaRPr lang="vi-VN" sz="18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43659" marR="43659" marT="0" marB="0"/>
                </a:tc>
                <a:tc>
                  <a:txBody>
                    <a:bodyPr/>
                    <a:lstStyle/>
                    <a:p>
                      <a:pPr>
                        <a:lnSpc>
                          <a:spcPct val="115000"/>
                        </a:lnSpc>
                        <a:spcAft>
                          <a:spcPts val="0"/>
                        </a:spcAft>
                      </a:pPr>
                      <a:r>
                        <a:rPr lang="en-US" sz="1800">
                          <a:effectLst/>
                          <a:latin typeface="Times New Roman" panose="02020603050405020304" pitchFamily="18" charset="0"/>
                          <a:cs typeface="Times New Roman" panose="02020603050405020304" pitchFamily="18" charset="0"/>
                        </a:rPr>
                        <a:t>1</a:t>
                      </a:r>
                      <a:r>
                        <a:rPr lang="vi-VN" sz="1800">
                          <a:effectLst/>
                          <a:latin typeface="Times New Roman" panose="02020603050405020304" pitchFamily="18" charset="0"/>
                          <a:cs typeface="Times New Roman" panose="02020603050405020304" pitchFamily="18" charset="0"/>
                        </a:rPr>
                        <a:t>,0</a:t>
                      </a:r>
                      <a:endParaRPr lang="vi-VN" sz="1800">
                        <a:effectLst/>
                        <a:latin typeface="Times New Roman" panose="02020603050405020304" pitchFamily="18" charset="0"/>
                        <a:ea typeface="Arial" panose="020B0604020202020204" pitchFamily="34" charset="0"/>
                        <a:cs typeface="Times New Roman" panose="02020603050405020304" pitchFamily="18" charset="0"/>
                      </a:endParaRPr>
                    </a:p>
                  </a:txBody>
                  <a:tcPr marL="43659" marR="43659" marT="0" marB="0"/>
                </a:tc>
                <a:extLst>
                  <a:ext uri="{0D108BD9-81ED-4DB2-BD59-A6C34878D82A}">
                    <a16:rowId xmlns:a16="http://schemas.microsoft.com/office/drawing/2014/main" val="2810701802"/>
                  </a:ext>
                </a:extLst>
              </a:tr>
              <a:tr h="312404">
                <a:tc vMerge="1">
                  <a:txBody>
                    <a:bodyPr/>
                    <a:lstStyle/>
                    <a:p>
                      <a:endParaRPr lang="vi-VN"/>
                    </a:p>
                  </a:txBody>
                  <a:tcPr/>
                </a:tc>
                <a:tc>
                  <a:txBody>
                    <a:bodyPr/>
                    <a:lstStyle/>
                    <a:p>
                      <a:pPr algn="just">
                        <a:lnSpc>
                          <a:spcPct val="115000"/>
                        </a:lnSpc>
                        <a:spcAft>
                          <a:spcPts val="0"/>
                        </a:spcAft>
                        <a:tabLst>
                          <a:tab pos="57150" algn="l"/>
                        </a:tabLst>
                      </a:pPr>
                      <a:r>
                        <a:rPr lang="nl-NL" sz="1800">
                          <a:effectLst/>
                          <a:latin typeface="Times New Roman" panose="02020603050405020304" pitchFamily="18" charset="0"/>
                          <a:cs typeface="Times New Roman" panose="02020603050405020304" pitchFamily="18" charset="0"/>
                        </a:rPr>
                        <a:t>- Không đảm bảo yêu cầu về hình thức và dung lượng của đoạn văn. </a:t>
                      </a:r>
                      <a:endParaRPr lang="vi-VN" sz="1800">
                        <a:effectLst/>
                        <a:latin typeface="Times New Roman" panose="02020603050405020304" pitchFamily="18" charset="0"/>
                        <a:ea typeface="Arial" panose="020B0604020202020204" pitchFamily="34" charset="0"/>
                        <a:cs typeface="Times New Roman" panose="02020603050405020304" pitchFamily="18" charset="0"/>
                      </a:endParaRPr>
                    </a:p>
                  </a:txBody>
                  <a:tcPr marL="43659" marR="43659" marT="0" marB="0"/>
                </a:tc>
                <a:tc>
                  <a:txBody>
                    <a:bodyPr/>
                    <a:lstStyle/>
                    <a:p>
                      <a:pPr algn="just">
                        <a:lnSpc>
                          <a:spcPct val="115000"/>
                        </a:lnSpc>
                        <a:spcAft>
                          <a:spcPts val="0"/>
                        </a:spcAft>
                        <a:tabLst>
                          <a:tab pos="57150" algn="l"/>
                        </a:tabLst>
                      </a:pPr>
                      <a:r>
                        <a:rPr lang="en-US" sz="1800">
                          <a:effectLst/>
                          <a:latin typeface="Times New Roman" panose="02020603050405020304" pitchFamily="18" charset="0"/>
                          <a:cs typeface="Times New Roman" panose="02020603050405020304" pitchFamily="18" charset="0"/>
                        </a:rPr>
                        <a:t>0</a:t>
                      </a:r>
                      <a:r>
                        <a:rPr lang="vi-VN" sz="1800">
                          <a:effectLst/>
                          <a:latin typeface="Times New Roman" panose="02020603050405020304" pitchFamily="18" charset="0"/>
                          <a:cs typeface="Times New Roman" panose="02020603050405020304" pitchFamily="18" charset="0"/>
                        </a:rPr>
                        <a:t>,0</a:t>
                      </a:r>
                      <a:endParaRPr lang="vi-VN" sz="1800">
                        <a:effectLst/>
                        <a:latin typeface="Times New Roman" panose="02020603050405020304" pitchFamily="18" charset="0"/>
                        <a:ea typeface="Arial" panose="020B0604020202020204" pitchFamily="34" charset="0"/>
                        <a:cs typeface="Times New Roman" panose="02020603050405020304" pitchFamily="18" charset="0"/>
                      </a:endParaRPr>
                    </a:p>
                  </a:txBody>
                  <a:tcPr marL="43659" marR="43659" marT="0" marB="0"/>
                </a:tc>
                <a:extLst>
                  <a:ext uri="{0D108BD9-81ED-4DB2-BD59-A6C34878D82A}">
                    <a16:rowId xmlns:a16="http://schemas.microsoft.com/office/drawing/2014/main" val="597697062"/>
                  </a:ext>
                </a:extLst>
              </a:tr>
              <a:tr h="156202">
                <a:tc rowSpan="4">
                  <a:txBody>
                    <a:bodyPr/>
                    <a:lstStyle/>
                    <a:p>
                      <a:pPr algn="just">
                        <a:lnSpc>
                          <a:spcPct val="115000"/>
                        </a:lnSpc>
                        <a:spcAft>
                          <a:spcPts val="0"/>
                        </a:spcAft>
                        <a:tabLst>
                          <a:tab pos="57150" algn="l"/>
                        </a:tabLst>
                      </a:pPr>
                      <a:r>
                        <a:rPr lang="en-US" sz="1800" dirty="0" err="1">
                          <a:effectLst/>
                          <a:latin typeface="Times New Roman" panose="02020603050405020304" pitchFamily="18" charset="0"/>
                          <a:cs typeface="Times New Roman" panose="02020603050405020304" pitchFamily="18" charset="0"/>
                        </a:rPr>
                        <a:t>Nội</a:t>
                      </a:r>
                      <a:r>
                        <a:rPr lang="en-US" sz="1800" dirty="0">
                          <a:effectLst/>
                          <a:latin typeface="Times New Roman" panose="02020603050405020304" pitchFamily="18" charset="0"/>
                          <a:cs typeface="Times New Roman" panose="02020603050405020304" pitchFamily="18" charset="0"/>
                        </a:rPr>
                        <a:t> dung</a:t>
                      </a:r>
                      <a:endParaRPr lang="vi-VN" sz="18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43659" marR="43659" marT="0" marB="0"/>
                </a:tc>
                <a:tc>
                  <a:txBody>
                    <a:bodyPr/>
                    <a:lstStyle/>
                    <a:p>
                      <a:pPr algn="just">
                        <a:lnSpc>
                          <a:spcPct val="115000"/>
                        </a:lnSpc>
                        <a:spcAft>
                          <a:spcPts val="0"/>
                        </a:spcAft>
                        <a:tabLst>
                          <a:tab pos="57150" algn="l"/>
                        </a:tabLst>
                      </a:pPr>
                      <a:r>
                        <a:rPr lang="nl-NL" sz="1800">
                          <a:effectLst/>
                          <a:latin typeface="Times New Roman" panose="02020603050405020304" pitchFamily="18" charset="0"/>
                          <a:cs typeface="Times New Roman" panose="02020603050405020304" pitchFamily="18" charset="0"/>
                        </a:rPr>
                        <a:t>- Nêu được cảm nhận chung.</a:t>
                      </a:r>
                      <a:endParaRPr lang="vi-VN" sz="1800">
                        <a:effectLst/>
                        <a:latin typeface="Times New Roman" panose="02020603050405020304" pitchFamily="18" charset="0"/>
                        <a:ea typeface="Arial" panose="020B0604020202020204" pitchFamily="34" charset="0"/>
                        <a:cs typeface="Times New Roman" panose="02020603050405020304" pitchFamily="18" charset="0"/>
                      </a:endParaRPr>
                    </a:p>
                  </a:txBody>
                  <a:tcPr marL="43659" marR="43659" marT="0" marB="0"/>
                </a:tc>
                <a:tc>
                  <a:txBody>
                    <a:bodyPr/>
                    <a:lstStyle/>
                    <a:p>
                      <a:pPr algn="just">
                        <a:lnSpc>
                          <a:spcPct val="115000"/>
                        </a:lnSpc>
                        <a:spcAft>
                          <a:spcPts val="0"/>
                        </a:spcAft>
                        <a:tabLst>
                          <a:tab pos="57150" algn="l"/>
                        </a:tabLst>
                      </a:pPr>
                      <a:r>
                        <a:rPr lang="vi-VN" sz="1800">
                          <a:effectLst/>
                          <a:latin typeface="Times New Roman" panose="02020603050405020304" pitchFamily="18" charset="0"/>
                          <a:cs typeface="Times New Roman" panose="02020603050405020304" pitchFamily="18" charset="0"/>
                        </a:rPr>
                        <a:t>0,5</a:t>
                      </a:r>
                      <a:endParaRPr lang="vi-VN" sz="1800">
                        <a:effectLst/>
                        <a:latin typeface="Times New Roman" panose="02020603050405020304" pitchFamily="18" charset="0"/>
                        <a:ea typeface="Arial" panose="020B0604020202020204" pitchFamily="34" charset="0"/>
                        <a:cs typeface="Times New Roman" panose="02020603050405020304" pitchFamily="18" charset="0"/>
                      </a:endParaRPr>
                    </a:p>
                  </a:txBody>
                  <a:tcPr marL="43659" marR="43659" marT="0" marB="0"/>
                </a:tc>
                <a:extLst>
                  <a:ext uri="{0D108BD9-81ED-4DB2-BD59-A6C34878D82A}">
                    <a16:rowId xmlns:a16="http://schemas.microsoft.com/office/drawing/2014/main" val="3011007285"/>
                  </a:ext>
                </a:extLst>
              </a:tr>
              <a:tr h="1383502">
                <a:tc vMerge="1">
                  <a:txBody>
                    <a:bodyPr/>
                    <a:lstStyle/>
                    <a:p>
                      <a:endParaRPr lang="vi-VN"/>
                    </a:p>
                  </a:txBody>
                  <a:tcPr/>
                </a:tc>
                <a:tc>
                  <a:txBody>
                    <a:bodyPr/>
                    <a:lstStyle/>
                    <a:p>
                      <a:pPr algn="just">
                        <a:lnSpc>
                          <a:spcPct val="115000"/>
                        </a:lnSpc>
                        <a:spcAft>
                          <a:spcPts val="0"/>
                        </a:spcAft>
                        <a:tabLst>
                          <a:tab pos="57150" algn="l"/>
                        </a:tabLst>
                      </a:pPr>
                      <a:r>
                        <a:rPr lang="nl-NL" sz="1800" dirty="0">
                          <a:effectLst/>
                          <a:latin typeface="Times New Roman" panose="02020603050405020304" pitchFamily="18" charset="0"/>
                          <a:cs typeface="Times New Roman" panose="02020603050405020304" pitchFamily="18" charset="0"/>
                        </a:rPr>
                        <a:t>Cảm nhận về hình ảnh ông đồ thời Nho học thịnh hành</a:t>
                      </a:r>
                      <a:endParaRPr lang="vi-VN" sz="1800" dirty="0">
                        <a:effectLst/>
                        <a:latin typeface="Times New Roman" panose="02020603050405020304" pitchFamily="18" charset="0"/>
                        <a:cs typeface="Times New Roman" panose="02020603050405020304" pitchFamily="18" charset="0"/>
                      </a:endParaRPr>
                    </a:p>
                    <a:p>
                      <a:pPr algn="just">
                        <a:lnSpc>
                          <a:spcPct val="115000"/>
                        </a:lnSpc>
                        <a:spcAft>
                          <a:spcPts val="0"/>
                        </a:spcAft>
                        <a:tabLst>
                          <a:tab pos="57150" algn="l"/>
                        </a:tabLst>
                      </a:pPr>
                      <a:r>
                        <a:rPr lang="vi-VN" sz="1800" dirty="0">
                          <a:effectLst/>
                          <a:latin typeface="Times New Roman" panose="02020603050405020304" pitchFamily="18" charset="0"/>
                          <a:cs typeface="Times New Roman" panose="02020603050405020304" pitchFamily="18" charset="0"/>
                        </a:rPr>
                        <a:t>+ </a:t>
                      </a:r>
                      <a:r>
                        <a:rPr lang="nl-NL" sz="1800" dirty="0">
                          <a:effectLst/>
                          <a:latin typeface="Times New Roman" panose="02020603050405020304" pitchFamily="18" charset="0"/>
                          <a:cs typeface="Times New Roman" panose="02020603050405020304" pitchFamily="18" charset="0"/>
                        </a:rPr>
                        <a:t>Hình ảnh ông đồ với mực tàu giấy đỏ giữa chốn phố sá nhộn nhịp đã trở thành hình ảnh thân thuộc, là một phần không thể thiếu của ngày Tết truyền thống, in sâu vào tiềm thức của người dân Việt </a:t>
                      </a:r>
                      <a:r>
                        <a:rPr lang="vi-VN" sz="1800" dirty="0">
                          <a:effectLst/>
                          <a:latin typeface="Times New Roman" panose="02020603050405020304" pitchFamily="18" charset="0"/>
                          <a:cs typeface="Times New Roman" panose="02020603050405020304" pitchFamily="18" charset="0"/>
                        </a:rPr>
                        <a:t>Nam.</a:t>
                      </a:r>
                    </a:p>
                    <a:p>
                      <a:pPr algn="just">
                        <a:lnSpc>
                          <a:spcPct val="115000"/>
                        </a:lnSpc>
                        <a:spcAft>
                          <a:spcPts val="0"/>
                        </a:spcAft>
                        <a:tabLst>
                          <a:tab pos="57150" algn="l"/>
                        </a:tabLst>
                      </a:pPr>
                      <a:r>
                        <a:rPr lang="vi-VN" sz="1800" dirty="0">
                          <a:effectLst/>
                          <a:latin typeface="Times New Roman" panose="02020603050405020304" pitchFamily="18" charset="0"/>
                          <a:cs typeface="Times New Roman" panose="02020603050405020304" pitchFamily="18" charset="0"/>
                        </a:rPr>
                        <a:t>+ Cả người thuê viết và người cho chữ đều đã và đang giữ gìn, phát huy nét truyền thống thanh cao, tao nhã và đầy văn minh ấy.</a:t>
                      </a:r>
                      <a:endParaRPr lang="vi-VN" sz="18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43659" marR="43659" marT="0" marB="0"/>
                </a:tc>
                <a:tc>
                  <a:txBody>
                    <a:bodyPr/>
                    <a:lstStyle/>
                    <a:p>
                      <a:pPr algn="just">
                        <a:lnSpc>
                          <a:spcPct val="115000"/>
                        </a:lnSpc>
                        <a:spcAft>
                          <a:spcPts val="0"/>
                        </a:spcAft>
                        <a:tabLst>
                          <a:tab pos="57150" algn="l"/>
                        </a:tabLst>
                      </a:pPr>
                      <a:r>
                        <a:rPr lang="vi-VN" sz="1800">
                          <a:effectLst/>
                          <a:latin typeface="Times New Roman" panose="02020603050405020304" pitchFamily="18" charset="0"/>
                          <a:cs typeface="Times New Roman" panose="02020603050405020304" pitchFamily="18" charset="0"/>
                        </a:rPr>
                        <a:t>2,0</a:t>
                      </a:r>
                      <a:endParaRPr lang="vi-VN" sz="1800">
                        <a:effectLst/>
                        <a:latin typeface="Times New Roman" panose="02020603050405020304" pitchFamily="18" charset="0"/>
                        <a:ea typeface="Arial" panose="020B0604020202020204" pitchFamily="34" charset="0"/>
                        <a:cs typeface="Times New Roman" panose="02020603050405020304" pitchFamily="18" charset="0"/>
                      </a:endParaRPr>
                    </a:p>
                  </a:txBody>
                  <a:tcPr marL="43659" marR="43659" marT="0" marB="0"/>
                </a:tc>
                <a:extLst>
                  <a:ext uri="{0D108BD9-81ED-4DB2-BD59-A6C34878D82A}">
                    <a16:rowId xmlns:a16="http://schemas.microsoft.com/office/drawing/2014/main" val="3112456513"/>
                  </a:ext>
                </a:extLst>
              </a:tr>
              <a:tr h="937211">
                <a:tc vMerge="1">
                  <a:txBody>
                    <a:bodyPr/>
                    <a:lstStyle/>
                    <a:p>
                      <a:endParaRPr lang="vi-VN"/>
                    </a:p>
                  </a:txBody>
                  <a:tcPr/>
                </a:tc>
                <a:tc>
                  <a:txBody>
                    <a:bodyPr/>
                    <a:lstStyle/>
                    <a:p>
                      <a:pPr algn="just">
                        <a:lnSpc>
                          <a:spcPct val="115000"/>
                        </a:lnSpc>
                        <a:spcAft>
                          <a:spcPts val="0"/>
                        </a:spcAft>
                        <a:tabLst>
                          <a:tab pos="57150" algn="l"/>
                        </a:tabLst>
                      </a:pPr>
                      <a:r>
                        <a:rPr lang="nl-NL" sz="1800" dirty="0">
                          <a:effectLst/>
                          <a:latin typeface="Times New Roman" panose="02020603050405020304" pitchFamily="18" charset="0"/>
                          <a:cs typeface="Times New Roman" panose="02020603050405020304" pitchFamily="18" charset="0"/>
                        </a:rPr>
                        <a:t>Cảm nhận về hình ảnh ông đồ khi Nho học lụi </a:t>
                      </a:r>
                      <a:r>
                        <a:rPr lang="vi-VN" sz="1800" dirty="0">
                          <a:effectLst/>
                          <a:latin typeface="Times New Roman" panose="02020603050405020304" pitchFamily="18" charset="0"/>
                          <a:cs typeface="Times New Roman" panose="02020603050405020304" pitchFamily="18" charset="0"/>
                        </a:rPr>
                        <a:t>tàn:</a:t>
                      </a:r>
                    </a:p>
                    <a:p>
                      <a:pPr algn="just">
                        <a:lnSpc>
                          <a:spcPct val="115000"/>
                        </a:lnSpc>
                        <a:spcAft>
                          <a:spcPts val="0"/>
                        </a:spcAft>
                        <a:tabLst>
                          <a:tab pos="57150" algn="l"/>
                        </a:tabLst>
                      </a:pPr>
                      <a:r>
                        <a:rPr lang="vi-VN" sz="1800" dirty="0">
                          <a:effectLst/>
                          <a:latin typeface="Times New Roman" panose="02020603050405020304" pitchFamily="18" charset="0"/>
                          <a:cs typeface="Times New Roman" panose="02020603050405020304" pitchFamily="18" charset="0"/>
                        </a:rPr>
                        <a:t>+  Khung cảnh đìu hiu, vắng vẻ.</a:t>
                      </a:r>
                    </a:p>
                    <a:p>
                      <a:pPr algn="just">
                        <a:lnSpc>
                          <a:spcPct val="115000"/>
                        </a:lnSpc>
                        <a:spcAft>
                          <a:spcPts val="0"/>
                        </a:spcAft>
                        <a:tabLst>
                          <a:tab pos="57150" algn="l"/>
                        </a:tabLst>
                      </a:pPr>
                      <a:r>
                        <a:rPr lang="vi-VN" sz="1800" dirty="0">
                          <a:effectLst/>
                          <a:latin typeface="Times New Roman" panose="02020603050405020304" pitchFamily="18" charset="0"/>
                          <a:cs typeface="Times New Roman" panose="02020603050405020304" pitchFamily="18" charset="0"/>
                        </a:rPr>
                        <a:t>+ Hình ảnh ông đồ lạc lõng giữa đường phố - sự mai một của nét văn hóa truyền thống, sự lãng quên của lòng người đối với những giá trị văn hóa tốt đẹp của dân tộc.</a:t>
                      </a:r>
                      <a:endParaRPr lang="vi-VN" sz="18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43659" marR="43659" marT="0" marB="0"/>
                </a:tc>
                <a:tc>
                  <a:txBody>
                    <a:bodyPr/>
                    <a:lstStyle/>
                    <a:p>
                      <a:pPr algn="just">
                        <a:lnSpc>
                          <a:spcPct val="115000"/>
                        </a:lnSpc>
                        <a:spcAft>
                          <a:spcPts val="0"/>
                        </a:spcAft>
                        <a:tabLst>
                          <a:tab pos="57150" algn="l"/>
                        </a:tabLst>
                      </a:pPr>
                      <a:r>
                        <a:rPr lang="vi-VN" sz="1800">
                          <a:effectLst/>
                          <a:latin typeface="Times New Roman" panose="02020603050405020304" pitchFamily="18" charset="0"/>
                          <a:cs typeface="Times New Roman" panose="02020603050405020304" pitchFamily="18" charset="0"/>
                        </a:rPr>
                        <a:t>2,0</a:t>
                      </a:r>
                      <a:endParaRPr lang="vi-VN" sz="1800">
                        <a:effectLst/>
                        <a:latin typeface="Times New Roman" panose="02020603050405020304" pitchFamily="18" charset="0"/>
                        <a:ea typeface="Arial" panose="020B0604020202020204" pitchFamily="34" charset="0"/>
                        <a:cs typeface="Times New Roman" panose="02020603050405020304" pitchFamily="18" charset="0"/>
                      </a:endParaRPr>
                    </a:p>
                  </a:txBody>
                  <a:tcPr marL="43659" marR="43659" marT="0" marB="0"/>
                </a:tc>
                <a:extLst>
                  <a:ext uri="{0D108BD9-81ED-4DB2-BD59-A6C34878D82A}">
                    <a16:rowId xmlns:a16="http://schemas.microsoft.com/office/drawing/2014/main" val="1054692100"/>
                  </a:ext>
                </a:extLst>
              </a:tr>
              <a:tr h="468606">
                <a:tc vMerge="1">
                  <a:txBody>
                    <a:bodyPr/>
                    <a:lstStyle/>
                    <a:p>
                      <a:endParaRPr lang="vi-VN"/>
                    </a:p>
                  </a:txBody>
                  <a:tcPr/>
                </a:tc>
                <a:tc>
                  <a:txBody>
                    <a:bodyPr/>
                    <a:lstStyle/>
                    <a:p>
                      <a:pPr algn="just">
                        <a:lnSpc>
                          <a:spcPct val="115000"/>
                        </a:lnSpc>
                        <a:spcAft>
                          <a:spcPts val="0"/>
                        </a:spcAft>
                        <a:tabLst>
                          <a:tab pos="57150" algn="l"/>
                        </a:tabLst>
                      </a:pPr>
                      <a:r>
                        <a:rPr lang="vi-VN" sz="1800">
                          <a:effectLst/>
                          <a:latin typeface="Times New Roman" panose="02020603050405020304" pitchFamily="18" charset="0"/>
                          <a:cs typeface="Times New Roman" panose="02020603050405020304" pitchFamily="18" charset="0"/>
                        </a:rPr>
                        <a:t>Tấm lòng đồng cảm, thương xót của tác giả đối với không chỉ ông đồ mà sâu hơn, đó là đối với cả một giá trị truyền thống của dân tộc</a:t>
                      </a:r>
                      <a:endParaRPr lang="vi-VN" sz="1800">
                        <a:effectLst/>
                        <a:latin typeface="Times New Roman" panose="02020603050405020304" pitchFamily="18" charset="0"/>
                        <a:ea typeface="Arial" panose="020B0604020202020204" pitchFamily="34" charset="0"/>
                        <a:cs typeface="Times New Roman" panose="02020603050405020304" pitchFamily="18" charset="0"/>
                      </a:endParaRPr>
                    </a:p>
                  </a:txBody>
                  <a:tcPr marL="43659" marR="43659" marT="0" marB="0"/>
                </a:tc>
                <a:tc>
                  <a:txBody>
                    <a:bodyPr/>
                    <a:lstStyle/>
                    <a:p>
                      <a:pPr algn="just">
                        <a:lnSpc>
                          <a:spcPct val="115000"/>
                        </a:lnSpc>
                        <a:spcAft>
                          <a:spcPts val="0"/>
                        </a:spcAft>
                        <a:tabLst>
                          <a:tab pos="57150" algn="l"/>
                        </a:tabLst>
                      </a:pPr>
                      <a:r>
                        <a:rPr lang="vi-VN" sz="1800">
                          <a:effectLst/>
                          <a:latin typeface="Times New Roman" panose="02020603050405020304" pitchFamily="18" charset="0"/>
                          <a:cs typeface="Times New Roman" panose="02020603050405020304" pitchFamily="18" charset="0"/>
                        </a:rPr>
                        <a:t>2,0</a:t>
                      </a:r>
                      <a:endParaRPr lang="vi-VN" sz="1800">
                        <a:effectLst/>
                        <a:latin typeface="Times New Roman" panose="02020603050405020304" pitchFamily="18" charset="0"/>
                        <a:ea typeface="Arial" panose="020B0604020202020204" pitchFamily="34" charset="0"/>
                        <a:cs typeface="Times New Roman" panose="02020603050405020304" pitchFamily="18" charset="0"/>
                      </a:endParaRPr>
                    </a:p>
                  </a:txBody>
                  <a:tcPr marL="43659" marR="43659" marT="0" marB="0"/>
                </a:tc>
                <a:extLst>
                  <a:ext uri="{0D108BD9-81ED-4DB2-BD59-A6C34878D82A}">
                    <a16:rowId xmlns:a16="http://schemas.microsoft.com/office/drawing/2014/main" val="1996828129"/>
                  </a:ext>
                </a:extLst>
              </a:tr>
              <a:tr h="156202">
                <a:tc>
                  <a:txBody>
                    <a:bodyPr/>
                    <a:lstStyle/>
                    <a:p>
                      <a:pPr algn="just">
                        <a:lnSpc>
                          <a:spcPct val="115000"/>
                        </a:lnSpc>
                        <a:spcAft>
                          <a:spcPts val="0"/>
                        </a:spcAft>
                        <a:tabLst>
                          <a:tab pos="57150" algn="l"/>
                        </a:tabLst>
                      </a:pPr>
                      <a:r>
                        <a:rPr lang="nl-NL" sz="1800">
                          <a:effectLst/>
                          <a:latin typeface="Times New Roman" panose="02020603050405020304" pitchFamily="18" charset="0"/>
                          <a:cs typeface="Times New Roman" panose="02020603050405020304" pitchFamily="18" charset="0"/>
                        </a:rPr>
                        <a:t> </a:t>
                      </a:r>
                      <a:endParaRPr lang="vi-VN" sz="1800">
                        <a:effectLst/>
                        <a:latin typeface="Times New Roman" panose="02020603050405020304" pitchFamily="18" charset="0"/>
                        <a:ea typeface="Arial" panose="020B0604020202020204" pitchFamily="34" charset="0"/>
                        <a:cs typeface="Times New Roman" panose="02020603050405020304" pitchFamily="18" charset="0"/>
                      </a:endParaRPr>
                    </a:p>
                  </a:txBody>
                  <a:tcPr marL="43659" marR="43659" marT="0" marB="0"/>
                </a:tc>
                <a:tc>
                  <a:txBody>
                    <a:bodyPr/>
                    <a:lstStyle/>
                    <a:p>
                      <a:pPr>
                        <a:lnSpc>
                          <a:spcPct val="115000"/>
                        </a:lnSpc>
                        <a:spcAft>
                          <a:spcPts val="0"/>
                        </a:spcAft>
                      </a:pPr>
                      <a:r>
                        <a:rPr lang="nl-NL" sz="1800">
                          <a:effectLst/>
                          <a:latin typeface="Times New Roman" panose="02020603050405020304" pitchFamily="18" charset="0"/>
                          <a:cs typeface="Times New Roman" panose="02020603050405020304" pitchFamily="18" charset="0"/>
                        </a:rPr>
                        <a:t> Khẳng định cảm xúc, nhận thức của người viết.</a:t>
                      </a:r>
                      <a:endParaRPr lang="vi-VN" sz="1800">
                        <a:effectLst/>
                        <a:latin typeface="Times New Roman" panose="02020603050405020304" pitchFamily="18" charset="0"/>
                        <a:ea typeface="Arial" panose="020B0604020202020204" pitchFamily="34" charset="0"/>
                        <a:cs typeface="Times New Roman" panose="02020603050405020304" pitchFamily="18" charset="0"/>
                      </a:endParaRPr>
                    </a:p>
                  </a:txBody>
                  <a:tcPr marL="43659" marR="43659" marT="0" marB="0"/>
                </a:tc>
                <a:tc>
                  <a:txBody>
                    <a:bodyPr/>
                    <a:lstStyle/>
                    <a:p>
                      <a:pPr>
                        <a:lnSpc>
                          <a:spcPct val="115000"/>
                        </a:lnSpc>
                        <a:spcAft>
                          <a:spcPts val="0"/>
                        </a:spcAft>
                      </a:pPr>
                      <a:r>
                        <a:rPr lang="en-US" sz="1800">
                          <a:effectLst/>
                          <a:latin typeface="Times New Roman" panose="02020603050405020304" pitchFamily="18" charset="0"/>
                          <a:cs typeface="Times New Roman" panose="02020603050405020304" pitchFamily="18" charset="0"/>
                        </a:rPr>
                        <a:t>1</a:t>
                      </a:r>
                      <a:r>
                        <a:rPr lang="vi-VN" sz="1800">
                          <a:effectLst/>
                          <a:latin typeface="Times New Roman" panose="02020603050405020304" pitchFamily="18" charset="0"/>
                          <a:cs typeface="Times New Roman" panose="02020603050405020304" pitchFamily="18" charset="0"/>
                        </a:rPr>
                        <a:t>,0</a:t>
                      </a:r>
                      <a:endParaRPr lang="vi-VN" sz="1800">
                        <a:effectLst/>
                        <a:latin typeface="Times New Roman" panose="02020603050405020304" pitchFamily="18" charset="0"/>
                        <a:ea typeface="Arial" panose="020B0604020202020204" pitchFamily="34" charset="0"/>
                        <a:cs typeface="Times New Roman" panose="02020603050405020304" pitchFamily="18" charset="0"/>
                      </a:endParaRPr>
                    </a:p>
                  </a:txBody>
                  <a:tcPr marL="43659" marR="43659" marT="0" marB="0"/>
                </a:tc>
                <a:extLst>
                  <a:ext uri="{0D108BD9-81ED-4DB2-BD59-A6C34878D82A}">
                    <a16:rowId xmlns:a16="http://schemas.microsoft.com/office/drawing/2014/main" val="1459773348"/>
                  </a:ext>
                </a:extLst>
              </a:tr>
              <a:tr h="156202">
                <a:tc>
                  <a:txBody>
                    <a:bodyPr/>
                    <a:lstStyle/>
                    <a:p>
                      <a:pPr>
                        <a:lnSpc>
                          <a:spcPct val="115000"/>
                        </a:lnSpc>
                        <a:spcAft>
                          <a:spcPts val="0"/>
                        </a:spcAft>
                      </a:pPr>
                      <a:r>
                        <a:rPr lang="en-US" sz="1800">
                          <a:effectLst/>
                          <a:latin typeface="Times New Roman" panose="02020603050405020304" pitchFamily="18" charset="0"/>
                          <a:cs typeface="Times New Roman" panose="02020603050405020304" pitchFamily="18" charset="0"/>
                        </a:rPr>
                        <a:t>Diễn đạt</a:t>
                      </a:r>
                      <a:endParaRPr lang="vi-VN" sz="1800">
                        <a:effectLst/>
                        <a:latin typeface="Times New Roman" panose="02020603050405020304" pitchFamily="18" charset="0"/>
                        <a:ea typeface="Arial" panose="020B0604020202020204" pitchFamily="34" charset="0"/>
                        <a:cs typeface="Times New Roman" panose="02020603050405020304" pitchFamily="18" charset="0"/>
                      </a:endParaRPr>
                    </a:p>
                  </a:txBody>
                  <a:tcPr marL="43659" marR="43659" marT="0" marB="0"/>
                </a:tc>
                <a:tc>
                  <a:txBody>
                    <a:bodyPr/>
                    <a:lstStyle/>
                    <a:p>
                      <a:pPr>
                        <a:lnSpc>
                          <a:spcPct val="115000"/>
                        </a:lnSpc>
                        <a:spcAft>
                          <a:spcPts val="0"/>
                        </a:spcAft>
                      </a:pPr>
                      <a:r>
                        <a:rPr lang="en-US" sz="1800">
                          <a:effectLst/>
                          <a:latin typeface="Times New Roman" panose="02020603050405020304" pitchFamily="18" charset="0"/>
                          <a:cs typeface="Times New Roman" panose="02020603050405020304" pitchFamily="18" charset="0"/>
                        </a:rPr>
                        <a:t>Diễn đạt trôi chảy, văn viết </a:t>
                      </a:r>
                      <a:r>
                        <a:rPr lang="vi-VN" sz="1800">
                          <a:effectLst/>
                          <a:latin typeface="Times New Roman" panose="02020603050405020304" pitchFamily="18" charset="0"/>
                          <a:cs typeface="Times New Roman" panose="02020603050405020304" pitchFamily="18" charset="0"/>
                        </a:rPr>
                        <a:t> có giọng điệu</a:t>
                      </a:r>
                      <a:r>
                        <a:rPr lang="en-US" sz="1800">
                          <a:effectLst/>
                          <a:latin typeface="Times New Roman" panose="02020603050405020304" pitchFamily="18" charset="0"/>
                          <a:cs typeface="Times New Roman" panose="02020603050405020304" pitchFamily="18" charset="0"/>
                        </a:rPr>
                        <a:t>.</a:t>
                      </a:r>
                      <a:endParaRPr lang="vi-VN" sz="1800">
                        <a:effectLst/>
                        <a:latin typeface="Times New Roman" panose="02020603050405020304" pitchFamily="18" charset="0"/>
                        <a:ea typeface="Arial" panose="020B0604020202020204" pitchFamily="34" charset="0"/>
                        <a:cs typeface="Times New Roman" panose="02020603050405020304" pitchFamily="18" charset="0"/>
                      </a:endParaRPr>
                    </a:p>
                  </a:txBody>
                  <a:tcPr marL="43659" marR="43659" marT="0" marB="0"/>
                </a:tc>
                <a:tc>
                  <a:txBody>
                    <a:bodyPr/>
                    <a:lstStyle/>
                    <a:p>
                      <a:pPr>
                        <a:lnSpc>
                          <a:spcPct val="115000"/>
                        </a:lnSpc>
                        <a:spcAft>
                          <a:spcPts val="0"/>
                        </a:spcAft>
                      </a:pPr>
                      <a:r>
                        <a:rPr lang="en-US" sz="1800">
                          <a:effectLst/>
                          <a:latin typeface="Times New Roman" panose="02020603050405020304" pitchFamily="18" charset="0"/>
                          <a:cs typeface="Times New Roman" panose="02020603050405020304" pitchFamily="18" charset="0"/>
                        </a:rPr>
                        <a:t>0,5</a:t>
                      </a:r>
                      <a:endParaRPr lang="vi-VN" sz="1800">
                        <a:effectLst/>
                        <a:latin typeface="Times New Roman" panose="02020603050405020304" pitchFamily="18" charset="0"/>
                        <a:ea typeface="Arial" panose="020B0604020202020204" pitchFamily="34" charset="0"/>
                        <a:cs typeface="Times New Roman" panose="02020603050405020304" pitchFamily="18" charset="0"/>
                      </a:endParaRPr>
                    </a:p>
                  </a:txBody>
                  <a:tcPr marL="43659" marR="43659" marT="0" marB="0"/>
                </a:tc>
                <a:extLst>
                  <a:ext uri="{0D108BD9-81ED-4DB2-BD59-A6C34878D82A}">
                    <a16:rowId xmlns:a16="http://schemas.microsoft.com/office/drawing/2014/main" val="1975994089"/>
                  </a:ext>
                </a:extLst>
              </a:tr>
              <a:tr h="156202">
                <a:tc>
                  <a:txBody>
                    <a:bodyPr/>
                    <a:lstStyle/>
                    <a:p>
                      <a:pPr>
                        <a:lnSpc>
                          <a:spcPct val="115000"/>
                        </a:lnSpc>
                        <a:spcAft>
                          <a:spcPts val="0"/>
                        </a:spcAft>
                      </a:pPr>
                      <a:r>
                        <a:rPr lang="en-US" sz="1800">
                          <a:effectLst/>
                          <a:latin typeface="Times New Roman" panose="02020603050405020304" pitchFamily="18" charset="0"/>
                          <a:cs typeface="Times New Roman" panose="02020603050405020304" pitchFamily="18" charset="0"/>
                        </a:rPr>
                        <a:t>Sáng tạo</a:t>
                      </a:r>
                      <a:endParaRPr lang="vi-VN" sz="1800">
                        <a:effectLst/>
                        <a:latin typeface="Times New Roman" panose="02020603050405020304" pitchFamily="18" charset="0"/>
                        <a:ea typeface="Arial" panose="020B0604020202020204" pitchFamily="34" charset="0"/>
                        <a:cs typeface="Times New Roman" panose="02020603050405020304" pitchFamily="18" charset="0"/>
                      </a:endParaRPr>
                    </a:p>
                  </a:txBody>
                  <a:tcPr marL="43659" marR="43659" marT="0" marB="0"/>
                </a:tc>
                <a:tc>
                  <a:txBody>
                    <a:bodyPr/>
                    <a:lstStyle/>
                    <a:p>
                      <a:pPr>
                        <a:lnSpc>
                          <a:spcPct val="115000"/>
                        </a:lnSpc>
                        <a:spcAft>
                          <a:spcPts val="0"/>
                        </a:spcAft>
                      </a:pPr>
                      <a:r>
                        <a:rPr lang="en-US" sz="1800">
                          <a:effectLst/>
                          <a:latin typeface="Times New Roman" panose="02020603050405020304" pitchFamily="18" charset="0"/>
                          <a:cs typeface="Times New Roman" panose="02020603050405020304" pitchFamily="18" charset="0"/>
                        </a:rPr>
                        <a:t>Có sự sáng tạo trong cách dùng từ, đặt câu.</a:t>
                      </a:r>
                      <a:endParaRPr lang="vi-VN" sz="1800">
                        <a:effectLst/>
                        <a:latin typeface="Times New Roman" panose="02020603050405020304" pitchFamily="18" charset="0"/>
                        <a:ea typeface="Arial" panose="020B0604020202020204" pitchFamily="34" charset="0"/>
                        <a:cs typeface="Times New Roman" panose="02020603050405020304" pitchFamily="18" charset="0"/>
                      </a:endParaRPr>
                    </a:p>
                  </a:txBody>
                  <a:tcPr marL="43659" marR="43659" marT="0" marB="0"/>
                </a:tc>
                <a:tc>
                  <a:txBody>
                    <a:bodyPr/>
                    <a:lstStyle/>
                    <a:p>
                      <a:pPr>
                        <a:lnSpc>
                          <a:spcPct val="115000"/>
                        </a:lnSpc>
                        <a:spcAft>
                          <a:spcPts val="0"/>
                        </a:spcAft>
                      </a:pPr>
                      <a:r>
                        <a:rPr lang="en-US" sz="1800">
                          <a:effectLst/>
                          <a:latin typeface="Times New Roman" panose="02020603050405020304" pitchFamily="18" charset="0"/>
                          <a:cs typeface="Times New Roman" panose="02020603050405020304" pitchFamily="18" charset="0"/>
                        </a:rPr>
                        <a:t>0,5</a:t>
                      </a:r>
                      <a:endParaRPr lang="vi-VN" sz="1800">
                        <a:effectLst/>
                        <a:latin typeface="Times New Roman" panose="02020603050405020304" pitchFamily="18" charset="0"/>
                        <a:ea typeface="Arial" panose="020B0604020202020204" pitchFamily="34" charset="0"/>
                        <a:cs typeface="Times New Roman" panose="02020603050405020304" pitchFamily="18" charset="0"/>
                      </a:endParaRPr>
                    </a:p>
                  </a:txBody>
                  <a:tcPr marL="43659" marR="43659" marT="0" marB="0"/>
                </a:tc>
                <a:extLst>
                  <a:ext uri="{0D108BD9-81ED-4DB2-BD59-A6C34878D82A}">
                    <a16:rowId xmlns:a16="http://schemas.microsoft.com/office/drawing/2014/main" val="3700191857"/>
                  </a:ext>
                </a:extLst>
              </a:tr>
              <a:tr h="156202">
                <a:tc>
                  <a:txBody>
                    <a:bodyPr/>
                    <a:lstStyle/>
                    <a:p>
                      <a:pPr>
                        <a:lnSpc>
                          <a:spcPct val="115000"/>
                        </a:lnSpc>
                        <a:spcAft>
                          <a:spcPts val="0"/>
                        </a:spcAft>
                      </a:pPr>
                      <a:r>
                        <a:rPr lang="en-US" sz="1800">
                          <a:effectLst/>
                          <a:latin typeface="Times New Roman" panose="02020603050405020304" pitchFamily="18" charset="0"/>
                          <a:cs typeface="Times New Roman" panose="02020603050405020304" pitchFamily="18" charset="0"/>
                        </a:rPr>
                        <a:t>Trình bày</a:t>
                      </a:r>
                      <a:endParaRPr lang="vi-VN" sz="1800">
                        <a:effectLst/>
                        <a:latin typeface="Times New Roman" panose="02020603050405020304" pitchFamily="18" charset="0"/>
                        <a:ea typeface="Arial" panose="020B0604020202020204" pitchFamily="34" charset="0"/>
                        <a:cs typeface="Times New Roman" panose="02020603050405020304" pitchFamily="18" charset="0"/>
                      </a:endParaRPr>
                    </a:p>
                  </a:txBody>
                  <a:tcPr marL="43659" marR="43659" marT="0" marB="0"/>
                </a:tc>
                <a:tc>
                  <a:txBody>
                    <a:bodyPr/>
                    <a:lstStyle/>
                    <a:p>
                      <a:pPr>
                        <a:lnSpc>
                          <a:spcPct val="115000"/>
                        </a:lnSpc>
                        <a:spcAft>
                          <a:spcPts val="0"/>
                        </a:spcAft>
                      </a:pPr>
                      <a:r>
                        <a:rPr lang="en-US" sz="1800">
                          <a:effectLst/>
                          <a:latin typeface="Times New Roman" panose="02020603050405020304" pitchFamily="18" charset="0"/>
                          <a:cs typeface="Times New Roman" panose="02020603050405020304" pitchFamily="18" charset="0"/>
                        </a:rPr>
                        <a:t>Trình bày sạch đẹp, chữ đúng chính tả.</a:t>
                      </a:r>
                      <a:endParaRPr lang="vi-VN" sz="1800">
                        <a:effectLst/>
                        <a:latin typeface="Times New Roman" panose="02020603050405020304" pitchFamily="18" charset="0"/>
                        <a:ea typeface="Arial" panose="020B0604020202020204" pitchFamily="34" charset="0"/>
                        <a:cs typeface="Times New Roman" panose="02020603050405020304" pitchFamily="18" charset="0"/>
                      </a:endParaRPr>
                    </a:p>
                  </a:txBody>
                  <a:tcPr marL="43659" marR="43659" marT="0" marB="0"/>
                </a:tc>
                <a:tc>
                  <a:txBody>
                    <a:bodyPr/>
                    <a:lstStyle/>
                    <a:p>
                      <a:pPr>
                        <a:lnSpc>
                          <a:spcPct val="115000"/>
                        </a:lnSpc>
                        <a:spcAft>
                          <a:spcPts val="0"/>
                        </a:spcAft>
                      </a:pPr>
                      <a:r>
                        <a:rPr lang="en-US" sz="1800" dirty="0">
                          <a:effectLst/>
                          <a:latin typeface="Times New Roman" panose="02020603050405020304" pitchFamily="18" charset="0"/>
                          <a:cs typeface="Times New Roman" panose="02020603050405020304" pitchFamily="18" charset="0"/>
                        </a:rPr>
                        <a:t>0,5</a:t>
                      </a:r>
                      <a:endParaRPr lang="vi-VN" sz="18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43659" marR="43659" marT="0" marB="0"/>
                </a:tc>
                <a:extLst>
                  <a:ext uri="{0D108BD9-81ED-4DB2-BD59-A6C34878D82A}">
                    <a16:rowId xmlns:a16="http://schemas.microsoft.com/office/drawing/2014/main" val="3225960905"/>
                  </a:ext>
                </a:extLst>
              </a:tr>
            </a:tbl>
          </a:graphicData>
        </a:graphic>
      </p:graphicFrame>
      <p:sp>
        <p:nvSpPr>
          <p:cNvPr id="5" name="Rectangle 1"/>
          <p:cNvSpPr>
            <a:spLocks noChangeArrowheads="1"/>
          </p:cNvSpPr>
          <p:nvPr/>
        </p:nvSpPr>
        <p:spPr bwMode="auto">
          <a:xfrm>
            <a:off x="4579898" y="0"/>
            <a:ext cx="37605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150" algn="l"/>
              </a:tabLst>
              <a:defRPr>
                <a:solidFill>
                  <a:schemeClr val="tx1"/>
                </a:solidFill>
                <a:latin typeface="Arial" panose="020B0604020202020204" pitchFamily="34" charset="0"/>
              </a:defRPr>
            </a:lvl1pPr>
            <a:lvl2pPr eaLnBrk="0" fontAlgn="base" hangingPunct="0">
              <a:spcBef>
                <a:spcPct val="0"/>
              </a:spcBef>
              <a:spcAft>
                <a:spcPct val="0"/>
              </a:spcAft>
              <a:tabLst>
                <a:tab pos="57150" algn="l"/>
              </a:tabLst>
              <a:defRPr>
                <a:solidFill>
                  <a:schemeClr val="tx1"/>
                </a:solidFill>
                <a:latin typeface="Arial" panose="020B0604020202020204" pitchFamily="34" charset="0"/>
              </a:defRPr>
            </a:lvl2pPr>
            <a:lvl3pPr eaLnBrk="0" fontAlgn="base" hangingPunct="0">
              <a:spcBef>
                <a:spcPct val="0"/>
              </a:spcBef>
              <a:spcAft>
                <a:spcPct val="0"/>
              </a:spcAft>
              <a:tabLst>
                <a:tab pos="57150" algn="l"/>
              </a:tabLst>
              <a:defRPr>
                <a:solidFill>
                  <a:schemeClr val="tx1"/>
                </a:solidFill>
                <a:latin typeface="Arial" panose="020B0604020202020204" pitchFamily="34" charset="0"/>
              </a:defRPr>
            </a:lvl3pPr>
            <a:lvl4pPr eaLnBrk="0" fontAlgn="base" hangingPunct="0">
              <a:spcBef>
                <a:spcPct val="0"/>
              </a:spcBef>
              <a:spcAft>
                <a:spcPct val="0"/>
              </a:spcAft>
              <a:tabLst>
                <a:tab pos="57150" algn="l"/>
              </a:tabLst>
              <a:defRPr>
                <a:solidFill>
                  <a:schemeClr val="tx1"/>
                </a:solidFill>
                <a:latin typeface="Arial" panose="020B0604020202020204" pitchFamily="34" charset="0"/>
              </a:defRPr>
            </a:lvl4pPr>
            <a:lvl5pPr eaLnBrk="0" fontAlgn="base" hangingPunct="0">
              <a:spcBef>
                <a:spcPct val="0"/>
              </a:spcBef>
              <a:spcAft>
                <a:spcPct val="0"/>
              </a:spcAft>
              <a:tabLst>
                <a:tab pos="57150" algn="l"/>
              </a:tabLst>
              <a:defRPr>
                <a:solidFill>
                  <a:schemeClr val="tx1"/>
                </a:solidFill>
                <a:latin typeface="Arial" panose="020B0604020202020204" pitchFamily="34" charset="0"/>
              </a:defRPr>
            </a:lvl5pPr>
            <a:lvl6pPr eaLnBrk="0" fontAlgn="base" hangingPunct="0">
              <a:spcBef>
                <a:spcPct val="0"/>
              </a:spcBef>
              <a:spcAft>
                <a:spcPct val="0"/>
              </a:spcAft>
              <a:tabLst>
                <a:tab pos="57150" algn="l"/>
              </a:tabLst>
              <a:defRPr>
                <a:solidFill>
                  <a:schemeClr val="tx1"/>
                </a:solidFill>
                <a:latin typeface="Arial" panose="020B0604020202020204" pitchFamily="34" charset="0"/>
              </a:defRPr>
            </a:lvl6pPr>
            <a:lvl7pPr eaLnBrk="0" fontAlgn="base" hangingPunct="0">
              <a:spcBef>
                <a:spcPct val="0"/>
              </a:spcBef>
              <a:spcAft>
                <a:spcPct val="0"/>
              </a:spcAft>
              <a:tabLst>
                <a:tab pos="57150" algn="l"/>
              </a:tabLst>
              <a:defRPr>
                <a:solidFill>
                  <a:schemeClr val="tx1"/>
                </a:solidFill>
                <a:latin typeface="Arial" panose="020B0604020202020204" pitchFamily="34" charset="0"/>
              </a:defRPr>
            </a:lvl7pPr>
            <a:lvl8pPr eaLnBrk="0" fontAlgn="base" hangingPunct="0">
              <a:spcBef>
                <a:spcPct val="0"/>
              </a:spcBef>
              <a:spcAft>
                <a:spcPct val="0"/>
              </a:spcAft>
              <a:tabLst>
                <a:tab pos="57150" algn="l"/>
              </a:tabLst>
              <a:defRPr>
                <a:solidFill>
                  <a:schemeClr val="tx1"/>
                </a:solidFill>
                <a:latin typeface="Arial" panose="020B0604020202020204" pitchFamily="34" charset="0"/>
              </a:defRPr>
            </a:lvl8pPr>
            <a:lvl9pPr eaLnBrk="0" fontAlgn="base" hangingPunct="0">
              <a:spcBef>
                <a:spcPct val="0"/>
              </a:spcBef>
              <a:spcAft>
                <a:spcPct val="0"/>
              </a:spcAft>
              <a:tabLst>
                <a:tab pos="5715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57150" algn="l"/>
              </a:tabLst>
            </a:pPr>
            <a:r>
              <a:rPr kumimoji="0" lang="nl-NL" altLang="vi-VN"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Rubrics</a:t>
            </a:r>
            <a:r>
              <a:rPr lang="vi-VN" altLang="vi-VN" sz="1100" dirty="0">
                <a:latin typeface="Times New Roman" panose="02020603050405020304" pitchFamily="18" charset="0"/>
                <a:cs typeface="Times New Roman" panose="02020603050405020304" pitchFamily="18" charset="0"/>
              </a:rPr>
              <a:t>  </a:t>
            </a:r>
            <a:r>
              <a:rPr kumimoji="0" lang="nl-NL" altLang="vi-VN" sz="2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Đánh giá đoạn văn</a:t>
            </a:r>
            <a:endParaRPr kumimoji="0" lang="nl-NL" altLang="vi-VN"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8419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4394753E-685B-E0A2-9631-B2B1AE5B2ECB}"/>
              </a:ext>
            </a:extLst>
          </p:cNvPr>
          <p:cNvSpPr txBox="1"/>
          <p:nvPr/>
        </p:nvSpPr>
        <p:spPr>
          <a:xfrm>
            <a:off x="5303520" y="1636296"/>
            <a:ext cx="6978704" cy="2829108"/>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US" sz="4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ĐỌC HIỂU </a:t>
            </a:r>
            <a:r>
              <a:rPr kumimoji="0" lang="pl-PL" sz="4800" b="1" i="0" u="none" strike="noStrike" kern="1200" cap="none" spc="0" normalizeH="0" baseline="0" noProof="0" dirty="0">
                <a:ln>
                  <a:noFill/>
                </a:ln>
                <a:solidFill>
                  <a:srgbClr val="00B0F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 BẢN </a:t>
            </a:r>
            <a:r>
              <a:rPr kumimoji="0" lang="en-US" sz="4800" b="1" i="0" u="none" strike="noStrike" kern="1200" cap="none" spc="0" normalizeH="0" baseline="0" noProof="0" dirty="0">
                <a:ln>
                  <a:noFill/>
                </a:ln>
                <a:solidFill>
                  <a:srgbClr val="00B0F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ÔNG ĐỒ</a:t>
            </a:r>
          </a:p>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800" b="1" i="0" u="none" strike="noStrike" kern="1200" cap="none" spc="0" normalizeH="0" baseline="0" noProof="0" dirty="0">
                <a:ln>
                  <a:noFill/>
                </a:ln>
                <a:solidFill>
                  <a:srgbClr val="00B0F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pl-PL" sz="4800" b="1" i="0" u="none" strike="noStrike" kern="1200" cap="none" spc="0" normalizeH="0" baseline="0" noProof="0" dirty="0">
                <a:ln>
                  <a:noFill/>
                </a:ln>
                <a:solidFill>
                  <a:srgbClr val="00B0F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4800" b="1" i="0" u="none" strike="noStrike" kern="1200" cap="none" spc="0" normalizeH="0" baseline="0" noProof="0" dirty="0">
                <a:ln>
                  <a:noFill/>
                </a:ln>
                <a:solidFill>
                  <a:srgbClr val="00B0F0"/>
                </a:solidFill>
                <a:effectLst/>
                <a:uLnTx/>
                <a:uFillTx/>
                <a:latin typeface="Times New Roman" panose="02020603050405020304" pitchFamily="18" charset="0"/>
                <a:ea typeface="Calibri" panose="020F0502020204030204" pitchFamily="34" charset="0"/>
                <a:cs typeface="Times New Roman" panose="02020603050405020304" pitchFamily="18" charset="0"/>
              </a:rPr>
              <a:t>VŨ ĐÌNH LIÊN)</a:t>
            </a:r>
            <a:endParaRPr kumimoji="0" lang="en-US" sz="4800" b="0" i="0" u="none" strike="noStrike" kern="1200" cap="none" spc="0" normalizeH="0" baseline="0" noProof="0" dirty="0">
              <a:ln>
                <a:noFill/>
              </a:ln>
              <a:solidFill>
                <a:srgbClr val="00B0F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Hình ảnh 9">
            <a:extLst>
              <a:ext uri="{FF2B5EF4-FFF2-40B4-BE49-F238E27FC236}">
                <a16:creationId xmlns:a16="http://schemas.microsoft.com/office/drawing/2014/main" id="{61C39A99-9758-B7C9-9111-822875D5B6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645" y="1"/>
            <a:ext cx="7239389" cy="7182744"/>
          </a:xfrm>
          <a:prstGeom prst="rect">
            <a:avLst/>
          </a:prstGeom>
        </p:spPr>
      </p:pic>
      <p:pic>
        <p:nvPicPr>
          <p:cNvPr id="2" name="Picture 1"/>
          <p:cNvPicPr>
            <a:picLocks noChangeAspect="1"/>
          </p:cNvPicPr>
          <p:nvPr/>
        </p:nvPicPr>
        <p:blipFill>
          <a:blip r:embed="rId3"/>
          <a:stretch>
            <a:fillRect/>
          </a:stretch>
        </p:blipFill>
        <p:spPr>
          <a:xfrm rot="237117">
            <a:off x="7332528" y="-116331"/>
            <a:ext cx="4986960" cy="1883827"/>
          </a:xfrm>
          <a:prstGeom prst="rect">
            <a:avLst/>
          </a:prstGeom>
        </p:spPr>
      </p:pic>
    </p:spTree>
    <p:extLst>
      <p:ext uri="{BB962C8B-B14F-4D97-AF65-F5344CB8AC3E}">
        <p14:creationId xmlns:p14="http://schemas.microsoft.com/office/powerpoint/2010/main" val="41194803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16" presetClass="entr" presetSubtype="2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ình tự do: Hình 14">
            <a:extLst>
              <a:ext uri="{FF2B5EF4-FFF2-40B4-BE49-F238E27FC236}">
                <a16:creationId xmlns:a16="http://schemas.microsoft.com/office/drawing/2014/main" id="{62F1F112-92EF-61F4-5A3E-85532301C876}"/>
              </a:ext>
            </a:extLst>
          </p:cNvPr>
          <p:cNvSpPr/>
          <p:nvPr/>
        </p:nvSpPr>
        <p:spPr>
          <a:xfrm>
            <a:off x="-10109" y="172341"/>
            <a:ext cx="3406451"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61421B1-1906-4F8E-BF53-DF1E9D07C1F2}"/>
              </a:ext>
            </a:extLst>
          </p:cNvPr>
          <p:cNvSpPr txBox="1"/>
          <p:nvPr/>
        </p:nvSpPr>
        <p:spPr>
          <a:xfrm>
            <a:off x="5576393" y="172340"/>
            <a:ext cx="3705259" cy="707886"/>
          </a:xfrm>
          <a:prstGeom prst="rect">
            <a:avLst/>
          </a:prstGeom>
          <a:solidFill>
            <a:srgbClr val="0000CC"/>
          </a:solidFill>
          <a:ln w="38100">
            <a:noFill/>
          </a:ln>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VẬN DỤNG</a:t>
            </a:r>
          </a:p>
        </p:txBody>
      </p:sp>
      <p:sp>
        <p:nvSpPr>
          <p:cNvPr id="8" name="Hình tự do: Hình 7">
            <a:extLst>
              <a:ext uri="{FF2B5EF4-FFF2-40B4-BE49-F238E27FC236}">
                <a16:creationId xmlns:a16="http://schemas.microsoft.com/office/drawing/2014/main" id="{EFF46C95-D8B0-5561-7CE5-E242BDFAD4B2}"/>
              </a:ext>
            </a:extLst>
          </p:cNvPr>
          <p:cNvSpPr/>
          <p:nvPr/>
        </p:nvSpPr>
        <p:spPr>
          <a:xfrm>
            <a:off x="0" y="0"/>
            <a:ext cx="3396342"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Hình ảnh 8">
            <a:extLst>
              <a:ext uri="{FF2B5EF4-FFF2-40B4-BE49-F238E27FC236}">
                <a16:creationId xmlns:a16="http://schemas.microsoft.com/office/drawing/2014/main" id="{3948DBF6-13AD-1E9E-EA9C-1929538BB4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876" y="1633831"/>
            <a:ext cx="3396342" cy="1937097"/>
          </a:xfrm>
          <a:prstGeom prst="rect">
            <a:avLst/>
          </a:prstGeom>
        </p:spPr>
      </p:pic>
      <p:pic>
        <p:nvPicPr>
          <p:cNvPr id="4" name="Hình ảnh 3">
            <a:extLst>
              <a:ext uri="{FF2B5EF4-FFF2-40B4-BE49-F238E27FC236}">
                <a16:creationId xmlns:a16="http://schemas.microsoft.com/office/drawing/2014/main" id="{DB62A9EF-3E96-05AB-7503-4EBF96E782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7852" y="831654"/>
            <a:ext cx="5682339" cy="5682339"/>
          </a:xfrm>
          <a:prstGeom prst="rect">
            <a:avLst/>
          </a:prstGeom>
        </p:spPr>
      </p:pic>
    </p:spTree>
    <p:extLst>
      <p:ext uri="{BB962C8B-B14F-4D97-AF65-F5344CB8AC3E}">
        <p14:creationId xmlns:p14="http://schemas.microsoft.com/office/powerpoint/2010/main" val="222826356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p:cNvSpPr/>
          <p:nvPr/>
        </p:nvSpPr>
        <p:spPr>
          <a:xfrm>
            <a:off x="3140364" y="535708"/>
            <a:ext cx="7573818" cy="4045527"/>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Em có suy nghĩ gì về tình hình văn hóa Việt Nam trong xu thế hội nhập thế giới ngày nay? Lời nhắn gửi của nhà thơ gợi cho em những suy nghĩ gì</a:t>
            </a:r>
            <a:r>
              <a:rPr lang="vi-VN"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dirty="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pPr algn="ctr"/>
            <a:endParaRPr lang="vi-VN" dirty="0"/>
          </a:p>
        </p:txBody>
      </p:sp>
    </p:spTree>
    <p:extLst>
      <p:ext uri="{BB962C8B-B14F-4D97-AF65-F5344CB8AC3E}">
        <p14:creationId xmlns:p14="http://schemas.microsoft.com/office/powerpoint/2010/main" val="121060279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9" descr="Nét đẹp văn hóa Việt: Ông Đồ và tập tục">
            <a:extLst>
              <a:ext uri="{FF2B5EF4-FFF2-40B4-BE49-F238E27FC236}">
                <a16:creationId xmlns:a16="http://schemas.microsoft.com/office/drawing/2014/main" id="{CF5C54E8-764F-0BC6-AD47-ADAE9E40F6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589" y="340631"/>
            <a:ext cx="4378811" cy="3774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14" descr="ảnh ông đồ.jpg">
            <a:extLst>
              <a:ext uri="{FF2B5EF4-FFF2-40B4-BE49-F238E27FC236}">
                <a16:creationId xmlns:a16="http://schemas.microsoft.com/office/drawing/2014/main" id="{9DC4AFF8-8E40-F97F-9254-24F2E1956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0733" y="340631"/>
            <a:ext cx="4515563" cy="3774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Hộp Văn bản 9">
            <a:extLst>
              <a:ext uri="{FF2B5EF4-FFF2-40B4-BE49-F238E27FC236}">
                <a16:creationId xmlns:a16="http://schemas.microsoft.com/office/drawing/2014/main" id="{7056A7FF-750D-DD74-FCD8-69EADC5FE0C1}"/>
              </a:ext>
            </a:extLst>
          </p:cNvPr>
          <p:cNvSpPr txBox="1"/>
          <p:nvPr/>
        </p:nvSpPr>
        <p:spPr>
          <a:xfrm>
            <a:off x="1654629" y="4951549"/>
            <a:ext cx="9241971" cy="954107"/>
          </a:xfrm>
          <a:prstGeom prst="rect">
            <a:avLst/>
          </a:prstGeom>
          <a:noFill/>
          <a:ln w="38100">
            <a:solidFill>
              <a:srgbClr val="0000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de-DE"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Qua bài thơ </a:t>
            </a:r>
            <a:r>
              <a:rPr kumimoji="0" lang="de-DE"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Ông đồ</a:t>
            </a:r>
            <a:r>
              <a:rPr kumimoji="0" lang="de-DE"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em hiểu gì về tục xin chữ khi Tết đến xuân về? Nếu vẽ minh họa cho bài thơ, em sẽ vẽ hình ảnh nào?</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9041627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wipe(down)">
                                      <p:cBhvr>
                                        <p:cTn id="12" dur="500"/>
                                        <p:tgtEl>
                                          <p:spTgt spid="717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descr="Large confetti">
            <a:extLst>
              <a:ext uri="{FF2B5EF4-FFF2-40B4-BE49-F238E27FC236}">
                <a16:creationId xmlns:a16="http://schemas.microsoft.com/office/drawing/2014/main" id="{847A1B7E-A2A1-4BA0-B7A6-6CC6EEA7B460}"/>
              </a:ext>
            </a:extLst>
          </p:cNvPr>
          <p:cNvSpPr>
            <a:spLocks noChangeArrowheads="1"/>
          </p:cNvSpPr>
          <p:nvPr/>
        </p:nvSpPr>
        <p:spPr bwMode="auto">
          <a:xfrm>
            <a:off x="5892800" y="1447800"/>
            <a:ext cx="629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vi-VN" altLang="vi-VN" sz="2800" b="0" i="0" u="none" strike="noStrike" kern="1200" cap="none" spc="0" normalizeH="0" baseline="0" noProof="0">
              <a:ln>
                <a:noFill/>
              </a:ln>
              <a:solidFill>
                <a:srgbClr val="3333FF"/>
              </a:solidFill>
              <a:effectLst/>
              <a:uLnTx/>
              <a:uFillTx/>
              <a:latin typeface=".VnArabia" pitchFamily="34" charset="0"/>
              <a:ea typeface="微软雅黑" panose="020B0503020204020204" pitchFamily="34" charset="-122"/>
              <a:cs typeface="+mn-cs"/>
            </a:endParaRPr>
          </a:p>
        </p:txBody>
      </p:sp>
      <p:sp>
        <p:nvSpPr>
          <p:cNvPr id="36867" name="Text Box 5" descr="Large confetti">
            <a:extLst>
              <a:ext uri="{FF2B5EF4-FFF2-40B4-BE49-F238E27FC236}">
                <a16:creationId xmlns:a16="http://schemas.microsoft.com/office/drawing/2014/main" id="{31D86ABD-658F-4C6E-8A19-666AFD6C0568}"/>
              </a:ext>
            </a:extLst>
          </p:cNvPr>
          <p:cNvSpPr txBox="1">
            <a:spLocks noChangeArrowheads="1"/>
          </p:cNvSpPr>
          <p:nvPr/>
        </p:nvSpPr>
        <p:spPr bwMode="auto">
          <a:xfrm>
            <a:off x="954088" y="381000"/>
            <a:ext cx="21494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4400" b="0" i="1" u="none" strike="noStrike" kern="1200" cap="none" spc="0" normalizeH="0" baseline="0" noProof="0">
                <a:ln>
                  <a:noFill/>
                </a:ln>
                <a:solidFill>
                  <a:srgbClr val="FF0000"/>
                </a:solidFill>
                <a:effectLst/>
                <a:uLnTx/>
                <a:uFillTx/>
                <a:latin typeface=".VnTimeH" panose="020B7200000000000000" pitchFamily="34" charset="0"/>
                <a:ea typeface="微软雅黑" panose="020B0503020204020204" pitchFamily="34" charset="-122"/>
                <a:cs typeface="+mn-cs"/>
              </a:rPr>
              <a:t>VÒ nhµ</a:t>
            </a:r>
          </a:p>
        </p:txBody>
      </p:sp>
      <p:sp>
        <p:nvSpPr>
          <p:cNvPr id="36868" name="Text Box 6">
            <a:extLst>
              <a:ext uri="{FF2B5EF4-FFF2-40B4-BE49-F238E27FC236}">
                <a16:creationId xmlns:a16="http://schemas.microsoft.com/office/drawing/2014/main" id="{14E84B12-468B-4561-8738-62D1D0852F6F}"/>
              </a:ext>
            </a:extLst>
          </p:cNvPr>
          <p:cNvSpPr txBox="1">
            <a:spLocks noChangeArrowheads="1"/>
          </p:cNvSpPr>
          <p:nvPr/>
        </p:nvSpPr>
        <p:spPr bwMode="auto">
          <a:xfrm>
            <a:off x="3651250" y="1752600"/>
            <a:ext cx="83375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3600" b="0"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vi-VN" sz="3200" b="0"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mn-cs"/>
              </a:rPr>
              <a:t>Học thuộc bài thơ.</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3200" b="0"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mn-cs"/>
              </a:rPr>
              <a:t>- Làm phiếu bài tập.</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3200" b="0"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mn-cs"/>
              </a:rPr>
              <a:t>- Soạn bài</a:t>
            </a:r>
            <a:r>
              <a:rPr kumimoji="0" lang="en-US" altLang="vi-VN" sz="3600" b="0"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vi-VN" sz="3200" b="0" i="1"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mn-cs"/>
              </a:rPr>
              <a:t>Hoạt động ngữ văn: Tập làm thơ bảy chữ (Lưu ý: Nhận diện thể thơ và tập làm một bài thơ bảy chữ.)</a:t>
            </a:r>
          </a:p>
        </p:txBody>
      </p:sp>
      <p:pic>
        <p:nvPicPr>
          <p:cNvPr id="64515" name="Picture 3" descr="BACK036">
            <a:extLst>
              <a:ext uri="{FF2B5EF4-FFF2-40B4-BE49-F238E27FC236}">
                <a16:creationId xmlns:a16="http://schemas.microsoft.com/office/drawing/2014/main" id="{BCE9DFDF-BBCE-404C-B34E-AAF472D89D81}"/>
              </a:ext>
            </a:extLst>
          </p:cNvPr>
          <p:cNvPicPr>
            <a:picLocks noChangeAspect="1" noChangeArrowheads="1"/>
          </p:cNvPicPr>
          <p:nvPr/>
        </p:nvPicPr>
        <p:blipFill>
          <a:blip r:embed="rId2"/>
          <a:srcRect/>
          <a:stretch>
            <a:fillRect/>
          </a:stretch>
        </p:blipFill>
        <p:spPr bwMode="auto">
          <a:xfrm>
            <a:off x="0" y="0"/>
            <a:ext cx="12192000" cy="6781800"/>
          </a:xfrm>
          <a:prstGeom prst="rect">
            <a:avLst/>
          </a:prstGeom>
          <a:ln/>
        </p:spPr>
        <p:style>
          <a:lnRef idx="1">
            <a:schemeClr val="accent6"/>
          </a:lnRef>
          <a:fillRef idx="2">
            <a:schemeClr val="accent6"/>
          </a:fillRef>
          <a:effectRef idx="1">
            <a:schemeClr val="accent6"/>
          </a:effectRef>
          <a:fontRef idx="minor">
            <a:schemeClr val="dk1"/>
          </a:fontRef>
        </p:style>
      </p:pic>
      <p:pic>
        <p:nvPicPr>
          <p:cNvPr id="36870" name="Picture 2" descr="BACK032">
            <a:extLst>
              <a:ext uri="{FF2B5EF4-FFF2-40B4-BE49-F238E27FC236}">
                <a16:creationId xmlns:a16="http://schemas.microsoft.com/office/drawing/2014/main" id="{EB00C9F6-2328-4BEF-9B47-2665F459DF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44805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 Box 5" descr="Large confetti">
            <a:extLst>
              <a:ext uri="{FF2B5EF4-FFF2-40B4-BE49-F238E27FC236}">
                <a16:creationId xmlns:a16="http://schemas.microsoft.com/office/drawing/2014/main" id="{E55D886E-E1EB-4C82-A102-E0D42AADFAE4}"/>
              </a:ext>
            </a:extLst>
          </p:cNvPr>
          <p:cNvSpPr txBox="1">
            <a:spLocks noChangeArrowheads="1"/>
          </p:cNvSpPr>
          <p:nvPr/>
        </p:nvSpPr>
        <p:spPr bwMode="auto">
          <a:xfrm>
            <a:off x="345282" y="1122363"/>
            <a:ext cx="275748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vi-VN" sz="3200" b="1" noProof="0" dirty="0">
                <a:solidFill>
                  <a:srgbClr val="FF0000"/>
                </a:solidFill>
                <a:latin typeface="Times New Roman" panose="02020603050405020304" pitchFamily="18" charset="0"/>
                <a:cs typeface="Times New Roman" panose="02020603050405020304" pitchFamily="18" charset="0"/>
              </a:rPr>
              <a:t>HƯỚNG DẪN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3200" b="1" i="0" u="none" strike="noStrike" kern="1200" cap="none" spc="0" normalizeH="0" baseline="0" dirty="0">
                <a:ln>
                  <a:noFill/>
                </a:ln>
                <a:solidFill>
                  <a:srgbClr val="FF0000"/>
                </a:solidFill>
                <a:effectLst/>
                <a:uLnTx/>
                <a:uFillTx/>
                <a:latin typeface="Times New Roman" panose="02020603050405020304" pitchFamily="18" charset="0"/>
                <a:cs typeface="Times New Roman" panose="02020603050405020304" pitchFamily="18" charset="0"/>
              </a:rPr>
              <a:t>VỀ</a:t>
            </a:r>
            <a:r>
              <a:rPr kumimoji="0" lang="en-US" altLang="vi-VN" sz="3200" b="1" i="0" u="none" strike="noStrike" kern="1200" cap="none" spc="0" normalizeH="0" dirty="0">
                <a:ln>
                  <a:noFill/>
                </a:ln>
                <a:solidFill>
                  <a:srgbClr val="FF0000"/>
                </a:solidFill>
                <a:effectLst/>
                <a:uLnTx/>
                <a:uFillTx/>
                <a:latin typeface="Times New Roman" panose="02020603050405020304" pitchFamily="18" charset="0"/>
                <a:cs typeface="Times New Roman" panose="02020603050405020304" pitchFamily="18" charset="0"/>
              </a:rPr>
              <a:t> NHÀ</a:t>
            </a:r>
            <a:endParaRPr kumimoji="0" lang="en-US" alt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6872" name="Text Box 6">
            <a:extLst>
              <a:ext uri="{FF2B5EF4-FFF2-40B4-BE49-F238E27FC236}">
                <a16:creationId xmlns:a16="http://schemas.microsoft.com/office/drawing/2014/main" id="{E6EEC510-E38D-4C3F-BB1F-BCF4BA7E22AB}"/>
              </a:ext>
            </a:extLst>
          </p:cNvPr>
          <p:cNvSpPr txBox="1">
            <a:spLocks noChangeArrowheads="1"/>
          </p:cNvSpPr>
          <p:nvPr/>
        </p:nvSpPr>
        <p:spPr bwMode="auto">
          <a:xfrm>
            <a:off x="3554413" y="2224088"/>
            <a:ext cx="7351712"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36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Học</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thuộc</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bài</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thơ</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Làm</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phiếu</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bài</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tập</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Soạn</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bài</a:t>
            </a:r>
            <a:r>
              <a:rPr kumimoji="0" lang="en-US" altLang="vi-VN" sz="36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:Thực</a:t>
            </a:r>
            <a:r>
              <a:rPr kumimoji="0" lang="en-US" altLang="vi-VN" sz="3600" b="0"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vi-VN" sz="3600" b="0" i="0" u="none" strike="noStrike" kern="1200" cap="none" spc="0" normalizeH="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hành</a:t>
            </a:r>
            <a:r>
              <a:rPr kumimoji="0" lang="en-US" altLang="vi-VN" sz="3600" b="0"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vi-VN" sz="3600" b="0" i="0" u="none" strike="noStrike" kern="1200" cap="none" spc="0" normalizeH="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tiếng</a:t>
            </a:r>
            <a:r>
              <a:rPr kumimoji="0" lang="en-US" altLang="vi-VN" sz="3600" b="0"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vi-VN" sz="3600" b="0" i="0" u="none" strike="noStrike" kern="1200" cap="none" spc="0" normalizeH="0" noProof="0" dirty="0" err="1">
                <a:ln>
                  <a:noFill/>
                </a:ln>
                <a:solidFill>
                  <a:prstClr val="black"/>
                </a:solidFill>
                <a:effectLst/>
                <a:uLnTx/>
                <a:uFillTx/>
                <a:latin typeface="Times New Roman" panose="02020603050405020304" pitchFamily="18" charset="0"/>
                <a:ea typeface="微软雅黑" panose="020B0503020204020204" pitchFamily="34" charset="-122"/>
                <a:cs typeface="+mn-cs"/>
              </a:rPr>
              <a:t>Việt</a:t>
            </a:r>
            <a:endParaRPr kumimoji="0" lang="en-US" altLang="vi-VN" sz="3200" b="0" i="1"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endParaRPr>
          </a:p>
        </p:txBody>
      </p:sp>
    </p:spTree>
    <p:extLst>
      <p:ext uri="{BB962C8B-B14F-4D97-AF65-F5344CB8AC3E}">
        <p14:creationId xmlns:p14="http://schemas.microsoft.com/office/powerpoint/2010/main" val="18725981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13038849"/>
              </p:ext>
            </p:extLst>
          </p:nvPr>
        </p:nvGraphicFramePr>
        <p:xfrm>
          <a:off x="0" y="0"/>
          <a:ext cx="12127344" cy="6858000"/>
        </p:xfrm>
        <a:graphic>
          <a:graphicData uri="http://schemas.openxmlformats.org/drawingml/2006/table">
            <a:tbl>
              <a:tblPr firstRow="1" firstCol="1" bandRow="1">
                <a:tableStyleId>{FABFCF23-3B69-468F-B69F-88F6DE6A72F2}</a:tableStyleId>
              </a:tblPr>
              <a:tblGrid>
                <a:gridCol w="4042448">
                  <a:extLst>
                    <a:ext uri="{9D8B030D-6E8A-4147-A177-3AD203B41FA5}">
                      <a16:colId xmlns:a16="http://schemas.microsoft.com/office/drawing/2014/main" val="1397688735"/>
                    </a:ext>
                  </a:extLst>
                </a:gridCol>
                <a:gridCol w="4042448">
                  <a:extLst>
                    <a:ext uri="{9D8B030D-6E8A-4147-A177-3AD203B41FA5}">
                      <a16:colId xmlns:a16="http://schemas.microsoft.com/office/drawing/2014/main" val="1529485428"/>
                    </a:ext>
                  </a:extLst>
                </a:gridCol>
                <a:gridCol w="4042448">
                  <a:extLst>
                    <a:ext uri="{9D8B030D-6E8A-4147-A177-3AD203B41FA5}">
                      <a16:colId xmlns:a16="http://schemas.microsoft.com/office/drawing/2014/main" val="1920320385"/>
                    </a:ext>
                  </a:extLst>
                </a:gridCol>
              </a:tblGrid>
              <a:tr h="3048000">
                <a:tc>
                  <a:txBody>
                    <a:bodyPr/>
                    <a:lstStyle/>
                    <a:p>
                      <a:pPr algn="ctr">
                        <a:lnSpc>
                          <a:spcPct val="115000"/>
                        </a:lnSpc>
                        <a:spcAft>
                          <a:spcPts val="0"/>
                        </a:spcAft>
                      </a:pPr>
                      <a:r>
                        <a:rPr lang="vi-VN" sz="3200" dirty="0">
                          <a:solidFill>
                            <a:srgbClr val="FF0000"/>
                          </a:solidFill>
                          <a:effectLst/>
                        </a:rPr>
                        <a:t>K</a:t>
                      </a:r>
                      <a:endParaRPr lang="vi-VN" sz="3600" dirty="0">
                        <a:solidFill>
                          <a:srgbClr val="FF0000"/>
                        </a:solidFill>
                        <a:effectLst/>
                      </a:endParaRPr>
                    </a:p>
                    <a:p>
                      <a:pPr algn="ctr">
                        <a:lnSpc>
                          <a:spcPct val="115000"/>
                        </a:lnSpc>
                        <a:spcAft>
                          <a:spcPts val="0"/>
                        </a:spcAft>
                      </a:pPr>
                      <a:r>
                        <a:rPr lang="vi-VN" sz="3200" dirty="0">
                          <a:effectLst/>
                        </a:rPr>
                        <a:t>Hãy ghi lại những gì em biết về tác giả Vũ Đình Liên</a:t>
                      </a:r>
                      <a:endParaRPr lang="vi-VN" sz="3600" dirty="0">
                        <a:effectLst/>
                        <a:latin typeface="+mj-lt"/>
                        <a:ea typeface="Arial" panose="020B0604020202020204" pitchFamily="34" charset="0"/>
                        <a:cs typeface="Times New Roman" panose="02020603050405020304" pitchFamily="18" charset="0"/>
                      </a:endParaRPr>
                    </a:p>
                  </a:txBody>
                  <a:tcPr marL="68580" marR="68580" marT="0" marB="0">
                    <a:lnR w="28575" cap="flat" cmpd="sng" algn="ctr">
                      <a:solidFill>
                        <a:schemeClr val="accent1"/>
                      </a:solidFill>
                      <a:prstDash val="solid"/>
                      <a:round/>
                      <a:headEnd type="none" w="med" len="med"/>
                      <a:tailEnd type="none" w="med" len="med"/>
                    </a:lnR>
                    <a:lnB w="28575"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vi-VN" sz="3200" dirty="0">
                          <a:solidFill>
                            <a:srgbClr val="FF0000"/>
                          </a:solidFill>
                          <a:effectLst/>
                        </a:rPr>
                        <a:t>W</a:t>
                      </a:r>
                      <a:endParaRPr lang="vi-VN" sz="3600" dirty="0">
                        <a:solidFill>
                          <a:srgbClr val="FF0000"/>
                        </a:solidFill>
                        <a:effectLst/>
                      </a:endParaRPr>
                    </a:p>
                    <a:p>
                      <a:pPr algn="ctr">
                        <a:lnSpc>
                          <a:spcPct val="115000"/>
                        </a:lnSpc>
                        <a:spcAft>
                          <a:spcPts val="0"/>
                        </a:spcAft>
                      </a:pPr>
                      <a:r>
                        <a:rPr lang="vi-VN" sz="3200" dirty="0">
                          <a:effectLst/>
                        </a:rPr>
                        <a:t>Hãy ghi lại những điều em muốn biết thêm về tác giả Vũ Đình Liên</a:t>
                      </a:r>
                      <a:endParaRPr lang="vi-VN" sz="3600" dirty="0">
                        <a:effectLst/>
                        <a:latin typeface="+mj-lt"/>
                        <a:ea typeface="Arial" panose="020B0604020202020204" pitchFamily="34" charset="0"/>
                        <a:cs typeface="Times New Roman" panose="02020603050405020304" pitchFamily="18" charset="0"/>
                      </a:endParaRPr>
                    </a:p>
                  </a:txBody>
                  <a:tcPr marL="68580" marR="6858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B w="28575" cap="flat" cmpd="sng" algn="ctr">
                      <a:solidFill>
                        <a:schemeClr val="accent1"/>
                      </a:solidFill>
                      <a:prstDash val="solid"/>
                      <a:round/>
                      <a:headEnd type="none" w="med" len="med"/>
                      <a:tailEnd type="none" w="med" len="med"/>
                    </a:lnB>
                  </a:tcPr>
                </a:tc>
                <a:tc>
                  <a:txBody>
                    <a:bodyPr/>
                    <a:lstStyle/>
                    <a:p>
                      <a:pPr algn="ctr">
                        <a:lnSpc>
                          <a:spcPct val="115000"/>
                        </a:lnSpc>
                        <a:spcAft>
                          <a:spcPts val="0"/>
                        </a:spcAft>
                      </a:pPr>
                      <a:r>
                        <a:rPr lang="vi-VN" sz="3200" dirty="0">
                          <a:solidFill>
                            <a:srgbClr val="FF0000"/>
                          </a:solidFill>
                          <a:effectLst/>
                        </a:rPr>
                        <a:t>L</a:t>
                      </a:r>
                      <a:endParaRPr lang="vi-VN" sz="3600" dirty="0">
                        <a:solidFill>
                          <a:srgbClr val="FF0000"/>
                        </a:solidFill>
                        <a:effectLst/>
                      </a:endParaRPr>
                    </a:p>
                    <a:p>
                      <a:pPr algn="ctr">
                        <a:lnSpc>
                          <a:spcPct val="115000"/>
                        </a:lnSpc>
                        <a:spcAft>
                          <a:spcPts val="0"/>
                        </a:spcAft>
                      </a:pPr>
                      <a:r>
                        <a:rPr lang="vi-VN" sz="3200" dirty="0">
                          <a:effectLst/>
                        </a:rPr>
                        <a:t>Những thông tin mà em rút ra được qua việc tìm hiểu tác giả Vũ Đình Liên</a:t>
                      </a:r>
                      <a:endParaRPr lang="vi-VN" sz="3600" dirty="0">
                        <a:effectLst/>
                        <a:latin typeface="+mj-lt"/>
                        <a:ea typeface="Arial" panose="020B0604020202020204" pitchFamily="34" charset="0"/>
                        <a:cs typeface="Times New Roman" panose="02020603050405020304" pitchFamily="18" charset="0"/>
                      </a:endParaRPr>
                    </a:p>
                  </a:txBody>
                  <a:tcPr marL="68580" marR="68580" marT="0" marB="0">
                    <a:lnL w="28575" cap="flat" cmpd="sng" algn="ctr">
                      <a:solidFill>
                        <a:schemeClr val="accent1"/>
                      </a:solidFill>
                      <a:prstDash val="solid"/>
                      <a:round/>
                      <a:headEnd type="none" w="med" len="med"/>
                      <a:tailEnd type="none" w="med" len="med"/>
                    </a:lnL>
                    <a:lnB w="2857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963700793"/>
                  </a:ext>
                </a:extLst>
              </a:tr>
              <a:tr h="3810000">
                <a:tc>
                  <a:txBody>
                    <a:bodyPr/>
                    <a:lstStyle/>
                    <a:p>
                      <a:pPr>
                        <a:lnSpc>
                          <a:spcPct val="115000"/>
                        </a:lnSpc>
                        <a:spcAft>
                          <a:spcPts val="0"/>
                        </a:spcAft>
                      </a:pPr>
                      <a:r>
                        <a:rPr lang="vi-VN" dirty="0"/>
                        <a:t> </a:t>
                      </a:r>
                    </a:p>
                    <a:p>
                      <a:pPr>
                        <a:lnSpc>
                          <a:spcPct val="115000"/>
                        </a:lnSpc>
                        <a:spcAft>
                          <a:spcPts val="0"/>
                        </a:spcAft>
                      </a:pPr>
                      <a:r>
                        <a:rPr lang="vi-VN" dirty="0"/>
                        <a:t> </a:t>
                      </a:r>
                    </a:p>
                    <a:p>
                      <a:pPr>
                        <a:lnSpc>
                          <a:spcPct val="115000"/>
                        </a:lnSpc>
                        <a:spcAft>
                          <a:spcPts val="0"/>
                        </a:spcAft>
                      </a:pPr>
                      <a:r>
                        <a:rPr lang="vi-VN" dirty="0"/>
                        <a:t> </a:t>
                      </a:r>
                    </a:p>
                    <a:p>
                      <a:pPr>
                        <a:lnSpc>
                          <a:spcPct val="115000"/>
                        </a:lnSpc>
                        <a:spcAft>
                          <a:spcPts val="0"/>
                        </a:spcAft>
                      </a:pPr>
                      <a:r>
                        <a:rPr lang="vi-VN" dirty="0"/>
                        <a:t> </a:t>
                      </a:r>
                    </a:p>
                    <a:p>
                      <a:pPr>
                        <a:lnSpc>
                          <a:spcPct val="115000"/>
                        </a:lnSpc>
                        <a:spcAft>
                          <a:spcPts val="0"/>
                        </a:spcAft>
                      </a:pPr>
                      <a:r>
                        <a:rPr lang="vi-VN" dirty="0"/>
                        <a:t> </a:t>
                      </a:r>
                    </a:p>
                  </a:txBody>
                  <a:tcPr marL="68580" marR="68580" marT="0" marB="0">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tcPr>
                </a:tc>
                <a:tc>
                  <a:txBody>
                    <a:bodyPr/>
                    <a:lstStyle/>
                    <a:p>
                      <a:pPr>
                        <a:lnSpc>
                          <a:spcPct val="115000"/>
                        </a:lnSpc>
                        <a:spcAft>
                          <a:spcPts val="0"/>
                        </a:spcAft>
                      </a:pPr>
                      <a:r>
                        <a:rPr lang="vi-VN" dirty="0"/>
                        <a:t> </a:t>
                      </a:r>
                    </a:p>
                  </a:txBody>
                  <a:tcPr marL="68580" marR="68580" marT="0" marB="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tcPr>
                </a:tc>
                <a:tc>
                  <a:txBody>
                    <a:bodyPr/>
                    <a:lstStyle/>
                    <a:p>
                      <a:pPr>
                        <a:lnSpc>
                          <a:spcPct val="115000"/>
                        </a:lnSpc>
                        <a:spcAft>
                          <a:spcPts val="0"/>
                        </a:spcAft>
                      </a:pPr>
                      <a:r>
                        <a:rPr lang="vi-VN" dirty="0"/>
                        <a:t> </a:t>
                      </a:r>
                    </a:p>
                  </a:txBody>
                  <a:tcPr marL="68580" marR="68580" marT="0" marB="0">
                    <a:lnL w="28575" cap="flat" cmpd="sng" algn="ctr">
                      <a:solidFill>
                        <a:schemeClr val="accent1"/>
                      </a:solidFill>
                      <a:prstDash val="solid"/>
                      <a:round/>
                      <a:headEnd type="none" w="med" len="med"/>
                      <a:tailEnd type="none" w="med" len="med"/>
                    </a:lnL>
                    <a:lnT w="28575"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3465670737"/>
                  </a:ext>
                </a:extLst>
              </a:tr>
            </a:tbl>
          </a:graphicData>
        </a:graphic>
      </p:graphicFrame>
    </p:spTree>
    <p:extLst>
      <p:ext uri="{BB962C8B-B14F-4D97-AF65-F5344CB8AC3E}">
        <p14:creationId xmlns:p14="http://schemas.microsoft.com/office/powerpoint/2010/main" val="230043095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id="{BCB17680-473B-4158-9CFE-455EC708BD26}"/>
              </a:ext>
            </a:extLst>
          </p:cNvPr>
          <p:cNvSpPr/>
          <p:nvPr/>
        </p:nvSpPr>
        <p:spPr>
          <a:xfrm>
            <a:off x="0" y="989013"/>
            <a:ext cx="12063212" cy="4820219"/>
          </a:xfrm>
          <a:prstGeom prst="rect">
            <a:avLst/>
          </a:prstGeom>
          <a:solidFill>
            <a:srgbClr val="E94B50">
              <a:alpha val="50000"/>
            </a:srgbClr>
          </a:solidFill>
          <a:ln>
            <a:noFill/>
          </a:ln>
          <a:effectLst>
            <a:softEdge rad="127000"/>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Calibri"/>
              <a:cs typeface="+mn-cs"/>
            </a:endParaRPr>
          </a:p>
        </p:txBody>
      </p:sp>
      <p:pic>
        <p:nvPicPr>
          <p:cNvPr id="12" name="Picture 11">
            <a:extLst>
              <a:ext uri="{FF2B5EF4-FFF2-40B4-BE49-F238E27FC236}">
                <a16:creationId xmlns:a16="http://schemas.microsoft.com/office/drawing/2014/main" id="{2C30CFD5-D0DE-4630-848E-949CEB0111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21" y="1382341"/>
            <a:ext cx="3256673" cy="3570518"/>
          </a:xfrm>
          <a:prstGeom prst="rect">
            <a:avLst/>
          </a:prstGeom>
          <a:ln>
            <a:noFill/>
          </a:ln>
          <a:effectLst>
            <a:softEdge rad="112500"/>
          </a:effectLst>
        </p:spPr>
      </p:pic>
      <p:sp>
        <p:nvSpPr>
          <p:cNvPr id="13" name="Rectangle 12">
            <a:extLst>
              <a:ext uri="{FF2B5EF4-FFF2-40B4-BE49-F238E27FC236}">
                <a16:creationId xmlns:a16="http://schemas.microsoft.com/office/drawing/2014/main" id="{F1F6AD55-85AC-4458-96DB-158A8D2F9F3F}"/>
              </a:ext>
            </a:extLst>
          </p:cNvPr>
          <p:cNvSpPr>
            <a:spLocks noChangeArrowheads="1"/>
          </p:cNvSpPr>
          <p:nvPr/>
        </p:nvSpPr>
        <p:spPr bwMode="auto">
          <a:xfrm>
            <a:off x="75621" y="5029718"/>
            <a:ext cx="3505200" cy="708025"/>
          </a:xfrm>
          <a:prstGeom prst="rect">
            <a:avLst/>
          </a:prstGeom>
          <a:solidFill>
            <a:schemeClr val="accent2">
              <a:lumMod val="20000"/>
              <a:lumOff val="80000"/>
            </a:schemeClr>
          </a:solidFill>
          <a:ln>
            <a:noFill/>
          </a:ln>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2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NHÀ THƠ VŨ ĐÌNH LIÊN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2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( 1913  - 1996)</a:t>
            </a:r>
          </a:p>
        </p:txBody>
      </p:sp>
      <p:sp>
        <p:nvSpPr>
          <p:cNvPr id="14" name="Text Box 8">
            <a:extLst>
              <a:ext uri="{FF2B5EF4-FFF2-40B4-BE49-F238E27FC236}">
                <a16:creationId xmlns:a16="http://schemas.microsoft.com/office/drawing/2014/main" id="{50A963A8-F3EE-4445-8971-E8C3C40AA554}"/>
              </a:ext>
            </a:extLst>
          </p:cNvPr>
          <p:cNvSpPr txBox="1">
            <a:spLocks noChangeArrowheads="1"/>
          </p:cNvSpPr>
          <p:nvPr/>
        </p:nvSpPr>
        <p:spPr bwMode="auto">
          <a:xfrm>
            <a:off x="3438490" y="1924051"/>
            <a:ext cx="8518525" cy="287155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a:lnSpc>
                <a:spcPct val="115000"/>
              </a:lnSpc>
              <a:spcAft>
                <a:spcPts val="0"/>
              </a:spcAft>
              <a:tabLst>
                <a:tab pos="1386840" algn="l"/>
              </a:tabLst>
            </a:pPr>
            <a:r>
              <a:rPr lang="de-DE"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Quê gốc Hải Dương nhưng sống ở Hà Nội.</a:t>
            </a:r>
            <a:endParaRPr lang="vi-VN" sz="28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tabLst>
                <a:tab pos="1386840" algn="l"/>
              </a:tabLst>
            </a:pPr>
            <a:r>
              <a:rPr lang="de-DE"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Ông là nhà thơ, nhà dịch thuật, nhà giáo.</a:t>
            </a:r>
            <a:endParaRPr lang="vi-VN" sz="28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tabLst>
                <a:tab pos="1386840" algn="l"/>
              </a:tabLst>
            </a:pPr>
            <a:r>
              <a:rPr lang="de-DE"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Thơ ông nặng lòng thương người và niềm hoài cổ.</a:t>
            </a:r>
            <a:endParaRPr lang="vi-VN" sz="2800" dirty="0">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pt-BR" altLang="en-US" sz="2800" b="0" i="0" u="none" strike="noStrike" kern="1200" cap="none" spc="0" normalizeH="0" baseline="0" noProof="0" dirty="0">
                <a:ln>
                  <a:noFill/>
                </a:ln>
                <a:solidFill>
                  <a:prstClr val="black"/>
                </a:solidFill>
                <a:effectLst/>
                <a:uLnTx/>
                <a:uFillTx/>
                <a:latin typeface="Times New Roman" panose="02020603050405020304" pitchFamily="18" charset="0"/>
              </a:rPr>
              <a:t>- Một số tác phẩm tiêu biểu: </a:t>
            </a:r>
            <a:r>
              <a:rPr kumimoji="0" lang="pt-BR" altLang="en-US" sz="2800" b="0" i="1" u="none" strike="noStrike" kern="1200" cap="none" spc="0" normalizeH="0" baseline="0" noProof="0" dirty="0">
                <a:ln>
                  <a:noFill/>
                </a:ln>
                <a:solidFill>
                  <a:prstClr val="black"/>
                </a:solidFill>
                <a:effectLst/>
                <a:uLnTx/>
                <a:uFillTx/>
                <a:latin typeface="Times New Roman" panose="02020603050405020304" pitchFamily="18" charset="0"/>
              </a:rPr>
              <a:t>Ông đồ, Lòng ta là những thành quách cũ, Lũy tre xanh,…</a:t>
            </a:r>
            <a:endPar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ndParaRPr>
          </a:p>
        </p:txBody>
      </p:sp>
      <p:pic>
        <p:nvPicPr>
          <p:cNvPr id="12298" name="Picture 21" descr="PlantMix_04">
            <a:extLst>
              <a:ext uri="{FF2B5EF4-FFF2-40B4-BE49-F238E27FC236}">
                <a16:creationId xmlns:a16="http://schemas.microsoft.com/office/drawing/2014/main" id="{E7BA85F3-B519-4AC6-B20B-F276152BDCC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a:off x="7626350" y="53975"/>
            <a:ext cx="44910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2877927"/>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5">
            <a:extLst>
              <a:ext uri="{FF2B5EF4-FFF2-40B4-BE49-F238E27FC236}">
                <a16:creationId xmlns:a16="http://schemas.microsoft.com/office/drawing/2014/main" id="{5CADEFE0-9A32-A276-A8E1-14A08A825015}"/>
              </a:ext>
            </a:extLst>
          </p:cNvPr>
          <p:cNvSpPr txBox="1"/>
          <p:nvPr/>
        </p:nvSpPr>
        <p:spPr>
          <a:xfrm>
            <a:off x="83127" y="1216777"/>
            <a:ext cx="7448351" cy="2862322"/>
          </a:xfrm>
          <a:prstGeom prst="rect">
            <a:avLst/>
          </a:prstGeom>
          <a:noFill/>
          <a:ln w="38100">
            <a:solidFill>
              <a:srgbClr val="0000FF"/>
            </a:solidFill>
          </a:ln>
        </p:spPr>
        <p:txBody>
          <a:bodyPr wrap="square">
            <a:spAutoFit/>
          </a:bodyPr>
          <a:lstStyle/>
          <a:p>
            <a:r>
              <a:rPr lang="en-US" sz="3600" dirty="0">
                <a:solidFill>
                  <a:srgbClr val="FF0000"/>
                </a:solidFill>
                <a:latin typeface="Times New Roman" panose="02020603050405020304" pitchFamily="18" charset="0"/>
                <a:ea typeface="Times New Roman" panose="02020603050405020304" pitchFamily="18" charset="0"/>
              </a:rPr>
              <a:t>-</a:t>
            </a:r>
            <a:r>
              <a:rPr lang="en-US" sz="3600" dirty="0" err="1">
                <a:solidFill>
                  <a:srgbClr val="FF0000"/>
                </a:solidFill>
                <a:latin typeface="Times New Roman" panose="02020603050405020304" pitchFamily="18" charset="0"/>
                <a:ea typeface="Times New Roman" panose="02020603050405020304" pitchFamily="18" charset="0"/>
              </a:rPr>
              <a:t>Xuất</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xứ</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Bài</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thơ</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được</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đăng</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trên</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báo</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Tinh</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hoa</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được</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tuyển</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vào</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tập</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Thi</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nhân</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Việt</a:t>
            </a:r>
            <a:r>
              <a:rPr lang="en-US" sz="3600" dirty="0">
                <a:solidFill>
                  <a:srgbClr val="000000"/>
                </a:solidFill>
                <a:latin typeface="Times New Roman" panose="02020603050405020304" pitchFamily="18" charset="0"/>
                <a:ea typeface="Times New Roman" panose="02020603050405020304" pitchFamily="18" charset="0"/>
              </a:rPr>
              <a:t> Nam” </a:t>
            </a:r>
            <a:r>
              <a:rPr lang="en-US" sz="3600" dirty="0" err="1">
                <a:solidFill>
                  <a:srgbClr val="000000"/>
                </a:solidFill>
                <a:latin typeface="Times New Roman" panose="02020603050405020304" pitchFamily="18" charset="0"/>
                <a:ea typeface="Times New Roman" panose="02020603050405020304" pitchFamily="18" charset="0"/>
              </a:rPr>
              <a:t>của</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Hoài</a:t>
            </a:r>
            <a:r>
              <a:rPr lang="en-US" sz="3600" dirty="0">
                <a:solidFill>
                  <a:srgbClr val="000000"/>
                </a:solidFill>
                <a:latin typeface="Times New Roman" panose="02020603050405020304" pitchFamily="18" charset="0"/>
                <a:ea typeface="Times New Roman" panose="02020603050405020304" pitchFamily="18" charset="0"/>
              </a:rPr>
              <a:t> Thanh, </a:t>
            </a:r>
            <a:r>
              <a:rPr lang="en-US" sz="3600" dirty="0" err="1">
                <a:solidFill>
                  <a:srgbClr val="000000"/>
                </a:solidFill>
                <a:latin typeface="Times New Roman" panose="02020603050405020304" pitchFamily="18" charset="0"/>
                <a:ea typeface="Times New Roman" panose="02020603050405020304" pitchFamily="18" charset="0"/>
              </a:rPr>
              <a:t>Hoài</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Chân</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Bài</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thơ</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được</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nhiều</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nhà</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nghiên</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cứu</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phê</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bình</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coi</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là</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một</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kiệt</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tác</a:t>
            </a:r>
            <a:r>
              <a:rPr lang="en-US" sz="3600" dirty="0">
                <a:solidFill>
                  <a:srgbClr val="000000"/>
                </a:solidFill>
                <a:latin typeface="Times New Roman" panose="02020603050405020304" pitchFamily="18" charset="0"/>
                <a:ea typeface="Times New Roman" panose="02020603050405020304" pitchFamily="18" charset="0"/>
              </a:rPr>
              <a:t>.</a:t>
            </a:r>
            <a:endParaRPr lang="en-US" sz="3600" dirty="0"/>
          </a:p>
        </p:txBody>
      </p:sp>
      <p:pic>
        <p:nvPicPr>
          <p:cNvPr id="3" name="Hình ảnh 4">
            <a:extLst>
              <a:ext uri="{FF2B5EF4-FFF2-40B4-BE49-F238E27FC236}">
                <a16:creationId xmlns:a16="http://schemas.microsoft.com/office/drawing/2014/main" id="{0DC9219A-F99A-39D9-B881-E3565B40CE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8145" y="2927927"/>
            <a:ext cx="3823855" cy="3897731"/>
          </a:xfrm>
          <a:prstGeom prst="rect">
            <a:avLst/>
          </a:prstGeom>
        </p:spPr>
      </p:pic>
      <p:pic>
        <p:nvPicPr>
          <p:cNvPr id="4" name="Picture 21" descr="PlantMix_04">
            <a:extLst>
              <a:ext uri="{FF2B5EF4-FFF2-40B4-BE49-F238E27FC236}">
                <a16:creationId xmlns:a16="http://schemas.microsoft.com/office/drawing/2014/main" id="{B5B23D33-E90B-465A-AFF5-95E1C738EDE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rot="-649523">
            <a:off x="7335838" y="515938"/>
            <a:ext cx="488632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1" descr="PlantMix_04">
            <a:extLst>
              <a:ext uri="{FF2B5EF4-FFF2-40B4-BE49-F238E27FC236}">
                <a16:creationId xmlns:a16="http://schemas.microsoft.com/office/drawing/2014/main" id="{6B4BC71F-EBDE-4843-8AE8-743A1CD6E8A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a:off x="7626350" y="53975"/>
            <a:ext cx="4491038"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2694838"/>
      </p:ext>
    </p:extLst>
  </p:cSld>
  <p:clrMapOvr>
    <a:masterClrMapping/>
  </p:clrMapOvr>
  <p:transition spd="slow" advTm="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2" descr="ongdo2rh9">
            <a:extLst>
              <a:ext uri="{FF2B5EF4-FFF2-40B4-BE49-F238E27FC236}">
                <a16:creationId xmlns:a16="http://schemas.microsoft.com/office/drawing/2014/main" id="{ACA1D1C7-F349-44E2-8130-7C5259E5072E}"/>
              </a:ext>
            </a:extLst>
          </p:cNvPr>
          <p:cNvPicPr>
            <a:picLocks noChangeAspect="1" noChangeArrowheads="1"/>
          </p:cNvPicPr>
          <p:nvPr/>
        </p:nvPicPr>
        <p:blipFill>
          <a:blip r:embed="rId2">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9066213" y="4562475"/>
            <a:ext cx="3094037"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Vertical Scroll 12">
            <a:extLst>
              <a:ext uri="{FF2B5EF4-FFF2-40B4-BE49-F238E27FC236}">
                <a16:creationId xmlns:a16="http://schemas.microsoft.com/office/drawing/2014/main" id="{0759E7FC-FAB3-43F1-94C9-31A05D207E4B}"/>
              </a:ext>
            </a:extLst>
          </p:cNvPr>
          <p:cNvSpPr/>
          <p:nvPr/>
        </p:nvSpPr>
        <p:spPr>
          <a:xfrm>
            <a:off x="-28788" y="1283494"/>
            <a:ext cx="6019800" cy="4419600"/>
          </a:xfrm>
          <a:prstGeom prst="verticalScroll">
            <a:avLst/>
          </a:prstGeom>
          <a:solidFill>
            <a:srgbClr val="FBDAD1"/>
          </a:solidFill>
          <a:ln/>
        </p:spPr>
        <p:style>
          <a:lnRef idx="2">
            <a:schemeClr val="accent3"/>
          </a:lnRef>
          <a:fillRef idx="1">
            <a:schemeClr val="lt1"/>
          </a:fillRef>
          <a:effectRef idx="0">
            <a:schemeClr val="accent3"/>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7E"/>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007E"/>
                </a:solidFill>
                <a:effectLst/>
                <a:uLnTx/>
                <a:uFillTx/>
                <a:latin typeface="Times New Roman" pitchFamily="18" charset="0"/>
                <a:ea typeface="+mn-ea"/>
                <a:cs typeface="Times New Roman" pitchFamily="18" charset="0"/>
              </a:rPr>
              <a:t>Mỗi</a:t>
            </a:r>
            <a:r>
              <a:rPr kumimoji="0" lang="en-US" sz="2000" b="1" i="1" u="none" strike="noStrike" kern="1200" cap="none" spc="0" normalizeH="0" baseline="0" noProof="0" dirty="0">
                <a:ln>
                  <a:noFill/>
                </a:ln>
                <a:solidFill>
                  <a:srgbClr val="00007E"/>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srgbClr val="00007E"/>
                </a:solidFill>
                <a:effectLst/>
                <a:uLnTx/>
                <a:uFillTx/>
                <a:latin typeface="Times New Roman" pitchFamily="18" charset="0"/>
                <a:ea typeface="+mn-ea"/>
                <a:cs typeface="Times New Roman" pitchFamily="18" charset="0"/>
              </a:rPr>
              <a:t>năm</a:t>
            </a:r>
            <a:r>
              <a:rPr kumimoji="0" lang="en-US" sz="2000" b="1" i="1" u="none" strike="noStrike" kern="1200" cap="none" spc="0" normalizeH="0" baseline="0" noProof="0" dirty="0">
                <a:ln>
                  <a:noFill/>
                </a:ln>
                <a:solidFill>
                  <a:srgbClr val="00007E"/>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srgbClr val="00007E"/>
                </a:solidFill>
                <a:effectLst/>
                <a:uLnTx/>
                <a:uFillTx/>
                <a:latin typeface="Times New Roman" pitchFamily="18" charset="0"/>
                <a:ea typeface="+mn-ea"/>
                <a:cs typeface="Times New Roman" pitchFamily="18" charset="0"/>
              </a:rPr>
              <a:t>hoa</a:t>
            </a:r>
            <a:r>
              <a:rPr kumimoji="0" lang="en-US" sz="2000" b="1" i="1" u="none" strike="noStrike" kern="1200" cap="none" spc="0" normalizeH="0" baseline="0" noProof="0" dirty="0">
                <a:ln>
                  <a:noFill/>
                </a:ln>
                <a:solidFill>
                  <a:srgbClr val="00007E"/>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srgbClr val="00007E"/>
                </a:solidFill>
                <a:effectLst/>
                <a:uLnTx/>
                <a:uFillTx/>
                <a:latin typeface="Times New Roman" pitchFamily="18" charset="0"/>
                <a:ea typeface="+mn-ea"/>
                <a:cs typeface="Times New Roman" pitchFamily="18" charset="0"/>
              </a:rPr>
              <a:t>đào</a:t>
            </a:r>
            <a:r>
              <a:rPr kumimoji="0" lang="en-US" sz="2000" b="1" i="1" u="none" strike="noStrike" kern="1200" cap="none" spc="0" normalizeH="0" baseline="0" noProof="0" dirty="0">
                <a:ln>
                  <a:noFill/>
                </a:ln>
                <a:solidFill>
                  <a:srgbClr val="00007E"/>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srgbClr val="00007E"/>
                </a:solidFill>
                <a:effectLst/>
                <a:uLnTx/>
                <a:uFillTx/>
                <a:latin typeface="Times New Roman" pitchFamily="18" charset="0"/>
                <a:ea typeface="+mn-ea"/>
                <a:cs typeface="Times New Roman" pitchFamily="18" charset="0"/>
              </a:rPr>
              <a:t>nở</a:t>
            </a:r>
            <a:r>
              <a:rPr kumimoji="0" lang="en-US" sz="2000" b="1" i="1" u="none" strike="noStrike" kern="1200" cap="none" spc="0" normalizeH="0" baseline="0" noProof="0" dirty="0">
                <a:ln>
                  <a:noFill/>
                </a:ln>
                <a:solidFill>
                  <a:srgbClr val="00007E"/>
                </a:solidFill>
                <a:effectLst/>
                <a:uLnTx/>
                <a:uFillTx/>
                <a:latin typeface="Times New Roman" pitchFamily="18" charset="0"/>
                <a:ea typeface="+mn-ea"/>
                <a:cs typeface="Times New Roman"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007E"/>
                </a:solidFill>
                <a:effectLst/>
                <a:uLnTx/>
                <a:uFillTx/>
                <a:latin typeface="Times New Roman" pitchFamily="18" charset="0"/>
                <a:ea typeface="+mn-ea"/>
                <a:cs typeface="Times New Roman" pitchFamily="18" charset="0"/>
              </a:rPr>
              <a:t>Lại</a:t>
            </a:r>
            <a:r>
              <a:rPr kumimoji="0" lang="en-US" sz="2000" b="1" i="1" u="none" strike="noStrike" kern="1200" cap="none" spc="0" normalizeH="0" baseline="0" noProof="0" dirty="0">
                <a:ln>
                  <a:noFill/>
                </a:ln>
                <a:solidFill>
                  <a:srgbClr val="00007E"/>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srgbClr val="00007E"/>
                </a:solidFill>
                <a:effectLst/>
                <a:uLnTx/>
                <a:uFillTx/>
                <a:latin typeface="Times New Roman" pitchFamily="18" charset="0"/>
                <a:ea typeface="+mn-ea"/>
                <a:cs typeface="Times New Roman" pitchFamily="18" charset="0"/>
              </a:rPr>
              <a:t>thấy</a:t>
            </a:r>
            <a:r>
              <a:rPr kumimoji="0" lang="en-US" sz="2000" b="1" i="1" u="none" strike="noStrike" kern="1200" cap="none" spc="0" normalizeH="0" baseline="0" noProof="0" dirty="0">
                <a:ln>
                  <a:noFill/>
                </a:ln>
                <a:solidFill>
                  <a:srgbClr val="00007E"/>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srgbClr val="00007E"/>
                </a:solidFill>
                <a:effectLst/>
                <a:uLnTx/>
                <a:uFillTx/>
                <a:latin typeface="Times New Roman" pitchFamily="18" charset="0"/>
                <a:ea typeface="+mn-ea"/>
                <a:cs typeface="Times New Roman" pitchFamily="18" charset="0"/>
              </a:rPr>
              <a:t>ông</a:t>
            </a:r>
            <a:r>
              <a:rPr kumimoji="0" lang="en-US" sz="2000" b="1" i="1" u="none" strike="noStrike" kern="1200" cap="none" spc="0" normalizeH="0" baseline="0" noProof="0" dirty="0">
                <a:ln>
                  <a:noFill/>
                </a:ln>
                <a:solidFill>
                  <a:srgbClr val="00007E"/>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err="1">
                <a:ln>
                  <a:noFill/>
                </a:ln>
                <a:solidFill>
                  <a:srgbClr val="00007E"/>
                </a:solidFill>
                <a:effectLst/>
                <a:uLnTx/>
                <a:uFillTx/>
                <a:latin typeface="Times New Roman" pitchFamily="18" charset="0"/>
                <a:ea typeface="+mn-ea"/>
                <a:cs typeface="Times New Roman" pitchFamily="18" charset="0"/>
              </a:rPr>
              <a:t>đồ</a:t>
            </a:r>
            <a:r>
              <a:rPr kumimoji="0" lang="en-US" sz="2000" b="1" i="1" u="none" strike="noStrike" kern="1200" cap="none" spc="0" normalizeH="0" baseline="0" noProof="0">
                <a:ln>
                  <a:noFill/>
                </a:ln>
                <a:solidFill>
                  <a:srgbClr val="00007E"/>
                </a:solidFill>
                <a:effectLst/>
                <a:uLnTx/>
                <a:uFillTx/>
                <a:latin typeface="Times New Roman" pitchFamily="18" charset="0"/>
                <a:ea typeface="+mn-ea"/>
                <a:cs typeface="Times New Roman" pitchFamily="18" charset="0"/>
              </a:rPr>
              <a:t> già.</a:t>
            </a:r>
            <a:endParaRPr kumimoji="0" lang="en-US" sz="2000" b="1" i="1" u="none" strike="noStrike" kern="1200" cap="none" spc="0" normalizeH="0" baseline="0" noProof="0" dirty="0">
              <a:ln>
                <a:noFill/>
              </a:ln>
              <a:solidFill>
                <a:srgbClr val="00007E"/>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007E"/>
                </a:solidFill>
                <a:effectLst/>
                <a:uLnTx/>
                <a:uFillTx/>
                <a:latin typeface="Times New Roman" pitchFamily="18" charset="0"/>
                <a:ea typeface="+mn-ea"/>
                <a:cs typeface="Times New Roman" pitchFamily="18" charset="0"/>
              </a:rPr>
              <a:t>Bày</a:t>
            </a:r>
            <a:r>
              <a:rPr kumimoji="0" lang="en-US" sz="2000" b="1" i="1" u="none" strike="noStrike" kern="1200" cap="none" spc="0" normalizeH="0" baseline="0" noProof="0" dirty="0">
                <a:ln>
                  <a:noFill/>
                </a:ln>
                <a:solidFill>
                  <a:srgbClr val="00007E"/>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srgbClr val="00007E"/>
                </a:solidFill>
                <a:effectLst/>
                <a:uLnTx/>
                <a:uFillTx/>
                <a:latin typeface="Times New Roman" pitchFamily="18" charset="0"/>
                <a:ea typeface="+mn-ea"/>
                <a:cs typeface="Times New Roman" pitchFamily="18" charset="0"/>
              </a:rPr>
              <a:t>mực</a:t>
            </a:r>
            <a:r>
              <a:rPr kumimoji="0" lang="en-US" sz="2000" b="1" i="1" u="none" strike="noStrike" kern="1200" cap="none" spc="0" normalizeH="0" baseline="0" noProof="0" dirty="0">
                <a:ln>
                  <a:noFill/>
                </a:ln>
                <a:solidFill>
                  <a:srgbClr val="00007E"/>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srgbClr val="00007E"/>
                </a:solidFill>
                <a:effectLst/>
                <a:uLnTx/>
                <a:uFillTx/>
                <a:latin typeface="Times New Roman" pitchFamily="18" charset="0"/>
                <a:ea typeface="+mn-ea"/>
                <a:cs typeface="Times New Roman" pitchFamily="18" charset="0"/>
              </a:rPr>
              <a:t>tàu</a:t>
            </a:r>
            <a:r>
              <a:rPr kumimoji="0" lang="en-US" sz="2000" b="1" i="1" u="none" strike="noStrike" kern="1200" cap="none" spc="0" normalizeH="0" baseline="0" noProof="0" dirty="0">
                <a:ln>
                  <a:noFill/>
                </a:ln>
                <a:solidFill>
                  <a:srgbClr val="00007E"/>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srgbClr val="00007E"/>
                </a:solidFill>
                <a:effectLst/>
                <a:uLnTx/>
                <a:uFillTx/>
                <a:latin typeface="Times New Roman" pitchFamily="18" charset="0"/>
                <a:ea typeface="+mn-ea"/>
                <a:cs typeface="Times New Roman" pitchFamily="18" charset="0"/>
              </a:rPr>
              <a:t>giất</a:t>
            </a:r>
            <a:r>
              <a:rPr kumimoji="0" lang="en-US" sz="2000" b="1" i="1" u="none" strike="noStrike" kern="1200" cap="none" spc="0" normalizeH="0" baseline="0" noProof="0" dirty="0">
                <a:ln>
                  <a:noFill/>
                </a:ln>
                <a:solidFill>
                  <a:srgbClr val="00007E"/>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srgbClr val="00007E"/>
                </a:solidFill>
                <a:effectLst/>
                <a:uLnTx/>
                <a:uFillTx/>
                <a:latin typeface="Times New Roman" pitchFamily="18" charset="0"/>
                <a:ea typeface="+mn-ea"/>
                <a:cs typeface="Times New Roman" pitchFamily="18" charset="0"/>
              </a:rPr>
              <a:t>đỏ</a:t>
            </a:r>
            <a:endParaRPr kumimoji="0" lang="en-US" sz="2000" b="1" i="1" u="none" strike="noStrike" kern="1200" cap="none" spc="0" normalizeH="0" baseline="0" noProof="0" dirty="0">
              <a:ln>
                <a:noFill/>
              </a:ln>
              <a:solidFill>
                <a:srgbClr val="00007E"/>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007E"/>
                </a:solidFill>
                <a:effectLst/>
                <a:uLnTx/>
                <a:uFillTx/>
                <a:latin typeface="Times New Roman" pitchFamily="18" charset="0"/>
                <a:ea typeface="+mn-ea"/>
                <a:cs typeface="Times New Roman" pitchFamily="18" charset="0"/>
              </a:rPr>
              <a:t>Bên</a:t>
            </a:r>
            <a:r>
              <a:rPr kumimoji="0" lang="en-US" sz="2000" b="1" i="1" u="none" strike="noStrike" kern="1200" cap="none" spc="0" normalizeH="0" baseline="0" noProof="0" dirty="0">
                <a:ln>
                  <a:noFill/>
                </a:ln>
                <a:solidFill>
                  <a:srgbClr val="00007E"/>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srgbClr val="00007E"/>
                </a:solidFill>
                <a:effectLst/>
                <a:uLnTx/>
                <a:uFillTx/>
                <a:latin typeface="Times New Roman" pitchFamily="18" charset="0"/>
                <a:ea typeface="+mn-ea"/>
                <a:cs typeface="Times New Roman" pitchFamily="18" charset="0"/>
              </a:rPr>
              <a:t>phố</a:t>
            </a:r>
            <a:r>
              <a:rPr kumimoji="0" lang="en-US" sz="2000" b="1" i="1" u="none" strike="noStrike" kern="1200" cap="none" spc="0" normalizeH="0" baseline="0" noProof="0" dirty="0">
                <a:ln>
                  <a:noFill/>
                </a:ln>
                <a:solidFill>
                  <a:srgbClr val="00007E"/>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srgbClr val="00007E"/>
                </a:solidFill>
                <a:effectLst/>
                <a:uLnTx/>
                <a:uFillTx/>
                <a:latin typeface="Times New Roman" pitchFamily="18" charset="0"/>
                <a:ea typeface="+mn-ea"/>
                <a:cs typeface="Times New Roman" pitchFamily="18" charset="0"/>
              </a:rPr>
              <a:t>đông</a:t>
            </a:r>
            <a:r>
              <a:rPr kumimoji="0" lang="en-US" sz="2000" b="1" i="1" u="none" strike="noStrike" kern="1200" cap="none" spc="0" normalizeH="0" baseline="0" noProof="0" dirty="0">
                <a:ln>
                  <a:noFill/>
                </a:ln>
                <a:solidFill>
                  <a:srgbClr val="00007E"/>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err="1">
                <a:ln>
                  <a:noFill/>
                </a:ln>
                <a:solidFill>
                  <a:srgbClr val="00007E"/>
                </a:solidFill>
                <a:effectLst/>
                <a:uLnTx/>
                <a:uFillTx/>
                <a:latin typeface="Times New Roman" pitchFamily="18" charset="0"/>
                <a:ea typeface="+mn-ea"/>
                <a:cs typeface="Times New Roman" pitchFamily="18" charset="0"/>
              </a:rPr>
              <a:t>người</a:t>
            </a:r>
            <a:r>
              <a:rPr kumimoji="0" lang="en-US" sz="2000" b="1" i="1" u="none" strike="noStrike" kern="1200" cap="none" spc="0" normalizeH="0" baseline="0" noProof="0">
                <a:ln>
                  <a:noFill/>
                </a:ln>
                <a:solidFill>
                  <a:srgbClr val="00007E"/>
                </a:solidFill>
                <a:effectLst/>
                <a:uLnTx/>
                <a:uFillTx/>
                <a:latin typeface="Times New Roman" pitchFamily="18" charset="0"/>
                <a:ea typeface="+mn-ea"/>
                <a:cs typeface="Times New Roman" pitchFamily="18" charset="0"/>
              </a:rPr>
              <a:t> qua.</a:t>
            </a:r>
            <a:endParaRPr kumimoji="0" lang="en-US" sz="2000" b="1" i="1" u="none" strike="noStrike" kern="1200" cap="none" spc="0" normalizeH="0" baseline="0" noProof="0" dirty="0">
              <a:ln>
                <a:noFill/>
              </a:ln>
              <a:solidFill>
                <a:srgbClr val="00007E"/>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srgbClr val="00007E"/>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007E"/>
                </a:solidFill>
                <a:effectLst/>
                <a:uLnTx/>
                <a:uFillTx/>
                <a:latin typeface="Times New Roman" pitchFamily="18" charset="0"/>
                <a:ea typeface="+mn-ea"/>
                <a:cs typeface="Times New Roman" pitchFamily="18" charset="0"/>
              </a:rPr>
              <a:t>Bao</a:t>
            </a:r>
            <a:r>
              <a:rPr kumimoji="0" lang="en-US" sz="2000" b="1" i="1" u="none" strike="noStrike" kern="1200" cap="none" spc="0" normalizeH="0" baseline="0" noProof="0" dirty="0">
                <a:ln>
                  <a:noFill/>
                </a:ln>
                <a:solidFill>
                  <a:srgbClr val="00007E"/>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srgbClr val="00007E"/>
                </a:solidFill>
                <a:effectLst/>
                <a:uLnTx/>
                <a:uFillTx/>
                <a:latin typeface="Times New Roman" pitchFamily="18" charset="0"/>
                <a:ea typeface="+mn-ea"/>
                <a:cs typeface="Times New Roman" pitchFamily="18" charset="0"/>
              </a:rPr>
              <a:t>nhiêu</a:t>
            </a:r>
            <a:r>
              <a:rPr kumimoji="0" lang="en-US" sz="2000" b="1" i="1" u="none" strike="noStrike" kern="1200" cap="none" spc="0" normalizeH="0" baseline="0" noProof="0" dirty="0">
                <a:ln>
                  <a:noFill/>
                </a:ln>
                <a:solidFill>
                  <a:srgbClr val="00007E"/>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srgbClr val="00007E"/>
                </a:solidFill>
                <a:effectLst/>
                <a:uLnTx/>
                <a:uFillTx/>
                <a:latin typeface="Times New Roman" pitchFamily="18" charset="0"/>
                <a:ea typeface="+mn-ea"/>
                <a:cs typeface="Times New Roman" pitchFamily="18" charset="0"/>
              </a:rPr>
              <a:t>người</a:t>
            </a:r>
            <a:r>
              <a:rPr kumimoji="0" lang="en-US" sz="2000" b="1" i="1" u="none" strike="noStrike" kern="1200" cap="none" spc="0" normalizeH="0" baseline="0" noProof="0" dirty="0">
                <a:ln>
                  <a:noFill/>
                </a:ln>
                <a:solidFill>
                  <a:srgbClr val="00007E"/>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srgbClr val="00007E"/>
                </a:solidFill>
                <a:effectLst/>
                <a:uLnTx/>
                <a:uFillTx/>
                <a:latin typeface="Times New Roman" pitchFamily="18" charset="0"/>
                <a:ea typeface="+mn-ea"/>
                <a:cs typeface="Times New Roman" pitchFamily="18" charset="0"/>
              </a:rPr>
              <a:t>thuê</a:t>
            </a:r>
            <a:r>
              <a:rPr kumimoji="0" lang="en-US" sz="2000" b="1" i="1" u="none" strike="noStrike" kern="1200" cap="none" spc="0" normalizeH="0" baseline="0" noProof="0" dirty="0">
                <a:ln>
                  <a:noFill/>
                </a:ln>
                <a:solidFill>
                  <a:srgbClr val="00007E"/>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srgbClr val="00007E"/>
                </a:solidFill>
                <a:effectLst/>
                <a:uLnTx/>
                <a:uFillTx/>
                <a:latin typeface="Times New Roman" pitchFamily="18" charset="0"/>
                <a:ea typeface="+mn-ea"/>
                <a:cs typeface="Times New Roman" pitchFamily="18" charset="0"/>
              </a:rPr>
              <a:t>viết</a:t>
            </a:r>
            <a:endParaRPr kumimoji="0" lang="en-US" sz="2000" b="1" i="1" u="none" strike="noStrike" kern="1200" cap="none" spc="0" normalizeH="0" baseline="0" noProof="0" dirty="0">
              <a:ln>
                <a:noFill/>
              </a:ln>
              <a:solidFill>
                <a:srgbClr val="00007E"/>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007E"/>
                </a:solidFill>
                <a:effectLst/>
                <a:uLnTx/>
                <a:uFillTx/>
                <a:latin typeface="Times New Roman" pitchFamily="18" charset="0"/>
                <a:ea typeface="+mn-ea"/>
                <a:cs typeface="Times New Roman" pitchFamily="18" charset="0"/>
              </a:rPr>
              <a:t>Tấm</a:t>
            </a:r>
            <a:r>
              <a:rPr kumimoji="0" lang="en-US" sz="2000" b="1" i="1" u="none" strike="noStrike" kern="1200" cap="none" spc="0" normalizeH="0" baseline="0" noProof="0" dirty="0">
                <a:ln>
                  <a:noFill/>
                </a:ln>
                <a:solidFill>
                  <a:srgbClr val="00007E"/>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srgbClr val="00007E"/>
                </a:solidFill>
                <a:effectLst/>
                <a:uLnTx/>
                <a:uFillTx/>
                <a:latin typeface="Times New Roman" pitchFamily="18" charset="0"/>
                <a:ea typeface="+mn-ea"/>
                <a:cs typeface="Times New Roman" pitchFamily="18" charset="0"/>
              </a:rPr>
              <a:t>tắc</a:t>
            </a:r>
            <a:r>
              <a:rPr kumimoji="0" lang="en-US" sz="2000" b="1" i="1" u="none" strike="noStrike" kern="1200" cap="none" spc="0" normalizeH="0" baseline="0" noProof="0" dirty="0">
                <a:ln>
                  <a:noFill/>
                </a:ln>
                <a:solidFill>
                  <a:srgbClr val="00007E"/>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srgbClr val="00007E"/>
                </a:solidFill>
                <a:effectLst/>
                <a:uLnTx/>
                <a:uFillTx/>
                <a:latin typeface="Times New Roman" pitchFamily="18" charset="0"/>
                <a:ea typeface="+mn-ea"/>
                <a:cs typeface="Times New Roman" pitchFamily="18" charset="0"/>
              </a:rPr>
              <a:t>ngợi</a:t>
            </a:r>
            <a:r>
              <a:rPr kumimoji="0" lang="en-US" sz="2000" b="1" i="1" u="none" strike="noStrike" kern="1200" cap="none" spc="0" normalizeH="0" baseline="0" noProof="0" dirty="0">
                <a:ln>
                  <a:noFill/>
                </a:ln>
                <a:solidFill>
                  <a:srgbClr val="00007E"/>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srgbClr val="00007E"/>
                </a:solidFill>
                <a:effectLst/>
                <a:uLnTx/>
                <a:uFillTx/>
                <a:latin typeface="Times New Roman" pitchFamily="18" charset="0"/>
                <a:ea typeface="+mn-ea"/>
                <a:cs typeface="Times New Roman" pitchFamily="18" charset="0"/>
              </a:rPr>
              <a:t>khen</a:t>
            </a:r>
            <a:r>
              <a:rPr kumimoji="0" lang="en-US" sz="2000" b="1" i="1" u="none" strike="noStrike" kern="1200" cap="none" spc="0" normalizeH="0" baseline="0" noProof="0" dirty="0">
                <a:ln>
                  <a:noFill/>
                </a:ln>
                <a:solidFill>
                  <a:srgbClr val="00007E"/>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srgbClr val="00007E"/>
                </a:solidFill>
                <a:effectLst/>
                <a:uLnTx/>
                <a:uFillTx/>
                <a:latin typeface="Times New Roman" pitchFamily="18" charset="0"/>
                <a:ea typeface="+mn-ea"/>
                <a:cs typeface="Times New Roman" pitchFamily="18" charset="0"/>
              </a:rPr>
              <a:t>tài</a:t>
            </a:r>
            <a:endParaRPr kumimoji="0" lang="en-US" sz="2000" b="1" i="1" u="none" strike="noStrike" kern="1200" cap="none" spc="0" normalizeH="0" baseline="0" noProof="0" dirty="0">
              <a:ln>
                <a:noFill/>
              </a:ln>
              <a:solidFill>
                <a:srgbClr val="00007E"/>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7E"/>
                </a:solidFill>
                <a:effectLst/>
                <a:uLnTx/>
                <a:uFillTx/>
                <a:latin typeface="Times New Roman" pitchFamily="18" charset="0"/>
                <a:ea typeface="+mn-ea"/>
                <a:cs typeface="Times New Roman" pitchFamily="18" charset="0"/>
              </a:rPr>
              <a:t>“</a:t>
            </a:r>
            <a:r>
              <a:rPr kumimoji="0" lang="en-US" sz="2000" b="1" i="1" u="none" strike="noStrike" kern="1200" cap="none" spc="0" normalizeH="0" baseline="0" noProof="0" dirty="0" err="1">
                <a:ln>
                  <a:noFill/>
                </a:ln>
                <a:solidFill>
                  <a:srgbClr val="00007E"/>
                </a:solidFill>
                <a:effectLst/>
                <a:uLnTx/>
                <a:uFillTx/>
                <a:latin typeface="Times New Roman" pitchFamily="18" charset="0"/>
                <a:ea typeface="+mn-ea"/>
                <a:cs typeface="Times New Roman" pitchFamily="18" charset="0"/>
              </a:rPr>
              <a:t>Hoa</a:t>
            </a:r>
            <a:r>
              <a:rPr kumimoji="0" lang="en-US" sz="2000" b="1" i="1" u="none" strike="noStrike" kern="1200" cap="none" spc="0" normalizeH="0" baseline="0" noProof="0" dirty="0">
                <a:ln>
                  <a:noFill/>
                </a:ln>
                <a:solidFill>
                  <a:srgbClr val="00007E"/>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srgbClr val="00007E"/>
                </a:solidFill>
                <a:effectLst/>
                <a:uLnTx/>
                <a:uFillTx/>
                <a:latin typeface="Times New Roman" pitchFamily="18" charset="0"/>
                <a:ea typeface="+mn-ea"/>
                <a:cs typeface="Times New Roman" pitchFamily="18" charset="0"/>
              </a:rPr>
              <a:t>tay</a:t>
            </a:r>
            <a:r>
              <a:rPr kumimoji="0" lang="en-US" sz="2000" b="1" i="1" u="none" strike="noStrike" kern="1200" cap="none" spc="0" normalizeH="0" baseline="0" noProof="0" dirty="0">
                <a:ln>
                  <a:noFill/>
                </a:ln>
                <a:solidFill>
                  <a:srgbClr val="00007E"/>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srgbClr val="00007E"/>
                </a:solidFill>
                <a:effectLst/>
                <a:uLnTx/>
                <a:uFillTx/>
                <a:latin typeface="Times New Roman" pitchFamily="18" charset="0"/>
                <a:ea typeface="+mn-ea"/>
                <a:cs typeface="Times New Roman" pitchFamily="18" charset="0"/>
              </a:rPr>
              <a:t>thảo</a:t>
            </a:r>
            <a:r>
              <a:rPr kumimoji="0" lang="en-US" sz="2000" b="1" i="1" u="none" strike="noStrike" kern="1200" cap="none" spc="0" normalizeH="0" baseline="0" noProof="0" dirty="0">
                <a:ln>
                  <a:noFill/>
                </a:ln>
                <a:solidFill>
                  <a:srgbClr val="00007E"/>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srgbClr val="00007E"/>
                </a:solidFill>
                <a:effectLst/>
                <a:uLnTx/>
                <a:uFillTx/>
                <a:latin typeface="Times New Roman" pitchFamily="18" charset="0"/>
                <a:ea typeface="+mn-ea"/>
                <a:cs typeface="Times New Roman" pitchFamily="18" charset="0"/>
              </a:rPr>
              <a:t>những</a:t>
            </a:r>
            <a:r>
              <a:rPr kumimoji="0" lang="en-US" sz="2000" b="1" i="1" u="none" strike="noStrike" kern="1200" cap="none" spc="0" normalizeH="0" baseline="0" noProof="0" dirty="0">
                <a:ln>
                  <a:noFill/>
                </a:ln>
                <a:solidFill>
                  <a:srgbClr val="00007E"/>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srgbClr val="00007E"/>
                </a:solidFill>
                <a:effectLst/>
                <a:uLnTx/>
                <a:uFillTx/>
                <a:latin typeface="Times New Roman" pitchFamily="18" charset="0"/>
                <a:ea typeface="+mn-ea"/>
                <a:cs typeface="Times New Roman" pitchFamily="18" charset="0"/>
              </a:rPr>
              <a:t>nét</a:t>
            </a:r>
            <a:endParaRPr kumimoji="0" lang="en-US" sz="2000" b="1" i="1" u="none" strike="noStrike" kern="1200" cap="none" spc="0" normalizeH="0" baseline="0" noProof="0" dirty="0">
              <a:ln>
                <a:noFill/>
              </a:ln>
              <a:solidFill>
                <a:srgbClr val="00007E"/>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007E"/>
                </a:solidFill>
                <a:effectLst/>
                <a:uLnTx/>
                <a:uFillTx/>
                <a:latin typeface="Times New Roman" pitchFamily="18" charset="0"/>
                <a:ea typeface="+mn-ea"/>
                <a:cs typeface="Times New Roman" pitchFamily="18" charset="0"/>
              </a:rPr>
              <a:t>Như</a:t>
            </a:r>
            <a:r>
              <a:rPr kumimoji="0" lang="en-US" sz="2000" b="1" i="1" u="none" strike="noStrike" kern="1200" cap="none" spc="0" normalizeH="0" baseline="0" noProof="0" dirty="0">
                <a:ln>
                  <a:noFill/>
                </a:ln>
                <a:solidFill>
                  <a:srgbClr val="00007E"/>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srgbClr val="00007E"/>
                </a:solidFill>
                <a:effectLst/>
                <a:uLnTx/>
                <a:uFillTx/>
                <a:latin typeface="Times New Roman" pitchFamily="18" charset="0"/>
                <a:ea typeface="+mn-ea"/>
                <a:cs typeface="Times New Roman" pitchFamily="18" charset="0"/>
              </a:rPr>
              <a:t>phượng</a:t>
            </a:r>
            <a:r>
              <a:rPr kumimoji="0" lang="en-US" sz="2000" b="1" i="1" u="none" strike="noStrike" kern="1200" cap="none" spc="0" normalizeH="0" baseline="0" noProof="0" dirty="0">
                <a:ln>
                  <a:noFill/>
                </a:ln>
                <a:solidFill>
                  <a:srgbClr val="00007E"/>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srgbClr val="00007E"/>
                </a:solidFill>
                <a:effectLst/>
                <a:uLnTx/>
                <a:uFillTx/>
                <a:latin typeface="Times New Roman" pitchFamily="18" charset="0"/>
                <a:ea typeface="+mn-ea"/>
                <a:cs typeface="Times New Roman" pitchFamily="18" charset="0"/>
              </a:rPr>
              <a:t>múa</a:t>
            </a:r>
            <a:r>
              <a:rPr kumimoji="0" lang="en-US" sz="2000" b="1" i="1" u="none" strike="noStrike" kern="1200" cap="none" spc="0" normalizeH="0" baseline="0" noProof="0" dirty="0">
                <a:ln>
                  <a:noFill/>
                </a:ln>
                <a:solidFill>
                  <a:srgbClr val="00007E"/>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srgbClr val="00007E"/>
                </a:solidFill>
                <a:effectLst/>
                <a:uLnTx/>
                <a:uFillTx/>
                <a:latin typeface="Times New Roman" pitchFamily="18" charset="0"/>
                <a:ea typeface="+mn-ea"/>
                <a:cs typeface="Times New Roman" pitchFamily="18" charset="0"/>
              </a:rPr>
              <a:t>rồng</a:t>
            </a:r>
            <a:r>
              <a:rPr kumimoji="0" lang="en-US" sz="2000" b="1" i="1" u="none" strike="noStrike" kern="1200" cap="none" spc="0" normalizeH="0" baseline="0" noProof="0" dirty="0">
                <a:ln>
                  <a:noFill/>
                </a:ln>
                <a:solidFill>
                  <a:srgbClr val="00007E"/>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a:ln>
                  <a:noFill/>
                </a:ln>
                <a:solidFill>
                  <a:srgbClr val="00007E"/>
                </a:solidFill>
                <a:effectLst/>
                <a:uLnTx/>
                <a:uFillTx/>
                <a:latin typeface="Times New Roman" pitchFamily="18" charset="0"/>
                <a:ea typeface="+mn-ea"/>
                <a:cs typeface="Times New Roman" pitchFamily="18" charset="0"/>
              </a:rPr>
              <a:t>bay”.</a:t>
            </a:r>
            <a:endParaRPr kumimoji="0" lang="en-US" sz="1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4" name="Horizontal Scroll 13">
            <a:extLst>
              <a:ext uri="{FF2B5EF4-FFF2-40B4-BE49-F238E27FC236}">
                <a16:creationId xmlns:a16="http://schemas.microsoft.com/office/drawing/2014/main" id="{33D8CDD6-E428-4A64-A3EA-4CEDEE5810D5}"/>
              </a:ext>
            </a:extLst>
          </p:cNvPr>
          <p:cNvSpPr/>
          <p:nvPr/>
        </p:nvSpPr>
        <p:spPr>
          <a:xfrm>
            <a:off x="5989980" y="1057344"/>
            <a:ext cx="5892800" cy="3956050"/>
          </a:xfrm>
          <a:prstGeom prst="horizontalScroll">
            <a:avLst/>
          </a:prstGeom>
          <a:solidFill>
            <a:schemeClr val="accent5">
              <a:lumMod val="40000"/>
              <a:lumOff val="60000"/>
            </a:schemeClr>
          </a:solidFill>
        </p:spPr>
        <p:style>
          <a:lnRef idx="1">
            <a:schemeClr val="accent3"/>
          </a:lnRef>
          <a:fillRef idx="2">
            <a:schemeClr val="accent3"/>
          </a:fillRef>
          <a:effectRef idx="1">
            <a:schemeClr val="accent3"/>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Nhưng</a:t>
            </a: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mỗi</a:t>
            </a: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năm</a:t>
            </a: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mỗi</a:t>
            </a: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vắng</a:t>
            </a:r>
            <a:endPar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Người</a:t>
            </a: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thuê</a:t>
            </a: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viết</a:t>
            </a: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nay </a:t>
            </a: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đâu</a:t>
            </a: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Giấy</a:t>
            </a: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đỏ</a:t>
            </a: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buồn</a:t>
            </a: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không</a:t>
            </a: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thắm</a:t>
            </a: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Mực</a:t>
            </a: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đọng</a:t>
            </a: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err="1">
                <a:ln>
                  <a:noFill/>
                </a:ln>
                <a:solidFill>
                  <a:prstClr val="black"/>
                </a:solidFill>
                <a:effectLst/>
                <a:uLnTx/>
                <a:uFillTx/>
                <a:latin typeface="Times New Roman" pitchFamily="18" charset="0"/>
                <a:ea typeface="+mn-ea"/>
                <a:cs typeface="Times New Roman" pitchFamily="18" charset="0"/>
              </a:rPr>
              <a:t>nghiên</a:t>
            </a:r>
            <a:r>
              <a:rPr kumimoji="0" lang="en-US" sz="2000" b="1" i="1"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sầu…</a:t>
            </a:r>
            <a:endPar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Ông</a:t>
            </a: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đồ</a:t>
            </a: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vẫn</a:t>
            </a: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err="1">
                <a:ln>
                  <a:noFill/>
                </a:ln>
                <a:solidFill>
                  <a:prstClr val="black"/>
                </a:solidFill>
                <a:effectLst/>
                <a:uLnTx/>
                <a:uFillTx/>
                <a:latin typeface="Times New Roman" pitchFamily="18" charset="0"/>
                <a:ea typeface="+mn-ea"/>
                <a:cs typeface="Times New Roman" pitchFamily="18" charset="0"/>
              </a:rPr>
              <a:t>ngồi</a:t>
            </a:r>
            <a:r>
              <a:rPr kumimoji="0" lang="en-US" sz="2000" b="1" i="1"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đó,</a:t>
            </a:r>
            <a:endPar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Qua </a:t>
            </a: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đường</a:t>
            </a: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không</a:t>
            </a: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err="1">
                <a:ln>
                  <a:noFill/>
                </a:ln>
                <a:solidFill>
                  <a:prstClr val="black"/>
                </a:solidFill>
                <a:effectLst/>
                <a:uLnTx/>
                <a:uFillTx/>
                <a:latin typeface="Times New Roman" pitchFamily="18" charset="0"/>
                <a:ea typeface="+mn-ea"/>
                <a:cs typeface="Times New Roman" pitchFamily="18" charset="0"/>
              </a:rPr>
              <a:t>ai</a:t>
            </a:r>
            <a:r>
              <a:rPr kumimoji="0" lang="en-US" sz="2000" b="1" i="1"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hay,</a:t>
            </a:r>
            <a:endPar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Lá</a:t>
            </a: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vàng</a:t>
            </a: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rơi</a:t>
            </a: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err="1">
                <a:ln>
                  <a:noFill/>
                </a:ln>
                <a:solidFill>
                  <a:prstClr val="black"/>
                </a:solidFill>
                <a:effectLst/>
                <a:uLnTx/>
                <a:uFillTx/>
                <a:latin typeface="Times New Roman" pitchFamily="18" charset="0"/>
                <a:ea typeface="+mn-ea"/>
                <a:cs typeface="Times New Roman" pitchFamily="18" charset="0"/>
              </a:rPr>
              <a:t>trên</a:t>
            </a:r>
            <a:r>
              <a:rPr kumimoji="0" lang="en-US" sz="2000" b="1" i="1"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giấy;</a:t>
            </a:r>
            <a:endPar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Ngoài trời mưa bụi bay.</a:t>
            </a:r>
            <a:endPar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6" name="Horizontal Scroll 15">
            <a:extLst>
              <a:ext uri="{FF2B5EF4-FFF2-40B4-BE49-F238E27FC236}">
                <a16:creationId xmlns:a16="http://schemas.microsoft.com/office/drawing/2014/main" id="{B8EEF1FB-0876-4B97-A32C-BD682A9F621F}"/>
              </a:ext>
            </a:extLst>
          </p:cNvPr>
          <p:cNvSpPr/>
          <p:nvPr/>
        </p:nvSpPr>
        <p:spPr>
          <a:xfrm>
            <a:off x="3806825" y="4792800"/>
            <a:ext cx="5048250" cy="2057400"/>
          </a:xfrm>
          <a:prstGeom prst="horizontalScroll">
            <a:avLst/>
          </a:prstGeom>
          <a:solidFill>
            <a:schemeClr val="accent4">
              <a:lumMod val="40000"/>
              <a:lumOff val="60000"/>
            </a:schemeClr>
          </a:solidFill>
        </p:spPr>
        <p:style>
          <a:lnRef idx="2">
            <a:schemeClr val="accent4"/>
          </a:lnRef>
          <a:fillRef idx="1">
            <a:schemeClr val="lt1"/>
          </a:fillRef>
          <a:effectRef idx="0">
            <a:schemeClr val="accent4"/>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Năm</a:t>
            </a: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nay </a:t>
            </a: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đào</a:t>
            </a: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err="1">
                <a:ln>
                  <a:noFill/>
                </a:ln>
                <a:solidFill>
                  <a:prstClr val="black"/>
                </a:solidFill>
                <a:effectLst/>
                <a:uLnTx/>
                <a:uFillTx/>
                <a:latin typeface="Times New Roman" pitchFamily="18" charset="0"/>
                <a:ea typeface="+mn-ea"/>
                <a:cs typeface="Times New Roman" pitchFamily="18" charset="0"/>
              </a:rPr>
              <a:t>lại</a:t>
            </a:r>
            <a:r>
              <a:rPr kumimoji="0" lang="en-US" sz="2000" b="1" i="1"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nở,</a:t>
            </a:r>
            <a:endPar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Không</a:t>
            </a: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thấy</a:t>
            </a: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ông</a:t>
            </a: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err="1">
                <a:ln>
                  <a:noFill/>
                </a:ln>
                <a:solidFill>
                  <a:prstClr val="black"/>
                </a:solidFill>
                <a:effectLst/>
                <a:uLnTx/>
                <a:uFillTx/>
                <a:latin typeface="Times New Roman" pitchFamily="18" charset="0"/>
                <a:ea typeface="+mn-ea"/>
                <a:cs typeface="Times New Roman" pitchFamily="18" charset="0"/>
              </a:rPr>
              <a:t>đồ</a:t>
            </a:r>
            <a:r>
              <a:rPr kumimoji="0" lang="en-US" sz="2000" b="1" i="1"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xưa.</a:t>
            </a:r>
            <a:endPar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Những</a:t>
            </a: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người</a:t>
            </a: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muôn</a:t>
            </a: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năm</a:t>
            </a: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cũ</a:t>
            </a: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Hồn</a:t>
            </a: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ở </a:t>
            </a: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đâu</a:t>
            </a: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err="1">
                <a:ln>
                  <a:noFill/>
                </a:ln>
                <a:solidFill>
                  <a:prstClr val="black"/>
                </a:solidFill>
                <a:effectLst/>
                <a:uLnTx/>
                <a:uFillTx/>
                <a:latin typeface="Times New Roman" pitchFamily="18" charset="0"/>
                <a:ea typeface="+mn-ea"/>
                <a:cs typeface="Times New Roman" pitchFamily="18" charset="0"/>
              </a:rPr>
              <a:t>bây</a:t>
            </a:r>
            <a:r>
              <a:rPr kumimoji="0" lang="en-US" sz="2000" b="1" i="1"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giờ ?</a:t>
            </a:r>
            <a:endParaRPr kumimoji="0" lang="vi-VN"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4345" name="Text Box 9">
            <a:extLst>
              <a:ext uri="{FF2B5EF4-FFF2-40B4-BE49-F238E27FC236}">
                <a16:creationId xmlns:a16="http://schemas.microsoft.com/office/drawing/2014/main" id="{DEF59AA7-C873-441C-AEA1-D1D43FB93F6F}"/>
              </a:ext>
            </a:extLst>
          </p:cNvPr>
          <p:cNvSpPr txBox="1">
            <a:spLocks noChangeArrowheads="1"/>
          </p:cNvSpPr>
          <p:nvPr/>
        </p:nvSpPr>
        <p:spPr bwMode="auto">
          <a:xfrm>
            <a:off x="6745288" y="1068388"/>
            <a:ext cx="25146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2200" b="1" i="1"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Vũ Đình Liên</a:t>
            </a:r>
          </a:p>
        </p:txBody>
      </p:sp>
      <p:pic>
        <p:nvPicPr>
          <p:cNvPr id="14346" name="Picture 21" descr="PlantMix_04">
            <a:extLst>
              <a:ext uri="{FF2B5EF4-FFF2-40B4-BE49-F238E27FC236}">
                <a16:creationId xmlns:a16="http://schemas.microsoft.com/office/drawing/2014/main" id="{0D81B974-5A62-423B-9678-48000043836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a:off x="7626350" y="53975"/>
            <a:ext cx="44910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7" name="WordArt 24">
            <a:extLst>
              <a:ext uri="{FF2B5EF4-FFF2-40B4-BE49-F238E27FC236}">
                <a16:creationId xmlns:a16="http://schemas.microsoft.com/office/drawing/2014/main" id="{1685FA8F-583D-4648-AF1C-6318A9AD2544}"/>
              </a:ext>
            </a:extLst>
          </p:cNvPr>
          <p:cNvSpPr>
            <a:spLocks noChangeArrowheads="1" noChangeShapeType="1" noTextEdit="1"/>
          </p:cNvSpPr>
          <p:nvPr/>
        </p:nvSpPr>
        <p:spPr bwMode="auto">
          <a:xfrm>
            <a:off x="2808288" y="188913"/>
            <a:ext cx="5384800" cy="936625"/>
          </a:xfrm>
          <a:prstGeom prst="rect">
            <a:avLst/>
          </a:prstGeom>
        </p:spPr>
        <p:txBody>
          <a:bodyPr wrap="none" fromWordArt="1">
            <a:prstTxWarp prst="textPlain">
              <a:avLst>
                <a:gd name="adj" fmla="val 50000"/>
              </a:avLst>
            </a:prstTxWarp>
            <a:scene3d>
              <a:camera prst="legacyObliqueTopRight"/>
              <a:lightRig rig="legacyHarsh3" dir="b"/>
            </a:scene3d>
            <a:sp3d extrusionH="430200" prstMaterial="legacyMatte">
              <a:extrusionClr>
                <a:schemeClr val="bg1"/>
              </a:extrusionClr>
              <a:contourClr>
                <a:srgbClr val="FFE701"/>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w="9525">
                  <a:round/>
                  <a:headEnd/>
                  <a:tailEnd/>
                </a:ln>
                <a:gradFill rotWithShape="1">
                  <a:gsLst>
                    <a:gs pos="0">
                      <a:srgbClr val="FFE701"/>
                    </a:gs>
                    <a:gs pos="100000">
                      <a:srgbClr val="FE3E02"/>
                    </a:gs>
                  </a:gsLst>
                  <a:lin ang="5400000" scaled="1"/>
                </a:gradFill>
                <a:effectLst/>
                <a:uLnTx/>
                <a:uFillTx/>
                <a:latin typeface="Calibri"/>
                <a:ea typeface="+mn-ea"/>
                <a:cs typeface="Calibri" panose="020F0502020204030204" pitchFamily="34" charset="0"/>
              </a:rPr>
              <a:t>Ông</a:t>
            </a:r>
            <a:r>
              <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Calibri"/>
                <a:ea typeface="+mn-ea"/>
                <a:cs typeface="Calibri" panose="020F0502020204030204" pitchFamily="34" charset="0"/>
              </a:rPr>
              <a:t> </a:t>
            </a:r>
            <a:r>
              <a:rPr kumimoji="0" lang="en-US" sz="3600" b="0" i="0" u="none" strike="noStrike" kern="10" cap="none" spc="0" normalizeH="0" baseline="0" noProof="0" dirty="0" err="1">
                <a:ln w="9525">
                  <a:round/>
                  <a:headEnd/>
                  <a:tailEnd/>
                </a:ln>
                <a:gradFill rotWithShape="1">
                  <a:gsLst>
                    <a:gs pos="0">
                      <a:srgbClr val="FFE701"/>
                    </a:gs>
                    <a:gs pos="100000">
                      <a:srgbClr val="FE3E02"/>
                    </a:gs>
                  </a:gsLst>
                  <a:lin ang="5400000" scaled="1"/>
                </a:gradFill>
                <a:effectLst/>
                <a:uLnTx/>
                <a:uFillTx/>
                <a:latin typeface="Calibri"/>
                <a:ea typeface="+mn-ea"/>
                <a:cs typeface="Calibri" panose="020F0502020204030204" pitchFamily="34" charset="0"/>
              </a:rPr>
              <a:t>đồ</a:t>
            </a:r>
            <a:r>
              <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Calibri"/>
                <a:ea typeface="+mn-ea"/>
                <a:cs typeface="Calibri" panose="020F0502020204030204" pitchFamily="34" charset="0"/>
              </a:rPr>
              <a:t> </a:t>
            </a:r>
          </a:p>
        </p:txBody>
      </p:sp>
      <p:pic>
        <p:nvPicPr>
          <p:cNvPr id="14348" name="Picture 21" descr="PlantMix_04">
            <a:extLst>
              <a:ext uri="{FF2B5EF4-FFF2-40B4-BE49-F238E27FC236}">
                <a16:creationId xmlns:a16="http://schemas.microsoft.com/office/drawing/2014/main" id="{55B6FABE-B9A0-4B13-8468-58EEC80EBC5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rot="-649523">
            <a:off x="7312025" y="517525"/>
            <a:ext cx="4886325"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1E61CBA1-9E03-4E61-BC76-B86B5931EEA6}"/>
              </a:ext>
            </a:extLst>
          </p:cNvPr>
          <p:cNvCxnSpPr/>
          <p:nvPr/>
        </p:nvCxnSpPr>
        <p:spPr>
          <a:xfrm>
            <a:off x="0" y="0"/>
            <a:ext cx="12117388"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5" name="Straight Connector 4">
            <a:extLst>
              <a:ext uri="{FF2B5EF4-FFF2-40B4-BE49-F238E27FC236}">
                <a16:creationId xmlns:a16="http://schemas.microsoft.com/office/drawing/2014/main" id="{2CA2D872-05DD-4D39-AED8-254748BD4DB1}"/>
              </a:ext>
            </a:extLst>
          </p:cNvPr>
          <p:cNvCxnSpPr/>
          <p:nvPr/>
        </p:nvCxnSpPr>
        <p:spPr>
          <a:xfrm>
            <a:off x="-25400" y="0"/>
            <a:ext cx="2540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E4FC8E7-53D4-4628-A1D9-214087CD1A97}"/>
              </a:ext>
            </a:extLst>
          </p:cNvPr>
          <p:cNvCxnSpPr/>
          <p:nvPr/>
        </p:nvCxnSpPr>
        <p:spPr>
          <a:xfrm>
            <a:off x="-25400" y="6858000"/>
            <a:ext cx="12217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4E0A59C-6916-47CA-A09E-76A71C9F9A86}"/>
              </a:ext>
            </a:extLst>
          </p:cNvPr>
          <p:cNvCxnSpPr/>
          <p:nvPr/>
        </p:nvCxnSpPr>
        <p:spPr>
          <a:xfrm>
            <a:off x="12160250" y="0"/>
            <a:ext cx="31750" cy="67706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5734087"/>
      </p:ext>
    </p:extLst>
  </p:cSld>
  <p:clrMapOvr>
    <a:masterClrMapping/>
  </p:clrMapOvr>
  <p:transition spd="slow" advTm="5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3" name="Picture 5" descr="Thay_giao">
            <a:extLst>
              <a:ext uri="{FF2B5EF4-FFF2-40B4-BE49-F238E27FC236}">
                <a16:creationId xmlns:a16="http://schemas.microsoft.com/office/drawing/2014/main" id="{ED3E29C2-DE5A-4348-BE13-B5E895695D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76200"/>
            <a:ext cx="8534400" cy="52158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Picture 7" descr="chu">
            <a:extLst>
              <a:ext uri="{FF2B5EF4-FFF2-40B4-BE49-F238E27FC236}">
                <a16:creationId xmlns:a16="http://schemas.microsoft.com/office/drawing/2014/main" id="{16E4675D-7B30-41B9-9264-A83C8A835223}"/>
              </a:ext>
            </a:extLst>
          </p:cNvPr>
          <p:cNvSpPr>
            <a:spLocks noChangeAspect="1" noChangeArrowheads="1"/>
          </p:cNvSpPr>
          <p:nvPr/>
        </p:nvSpPr>
        <p:spPr bwMode="auto">
          <a:xfrm>
            <a:off x="203200" y="76200"/>
            <a:ext cx="2946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
        <p:nvSpPr>
          <p:cNvPr id="32776" name="Text Box 8">
            <a:extLst>
              <a:ext uri="{FF2B5EF4-FFF2-40B4-BE49-F238E27FC236}">
                <a16:creationId xmlns:a16="http://schemas.microsoft.com/office/drawing/2014/main" id="{5C75B327-7CCA-4EDA-BAB4-842E2080DEA9}"/>
              </a:ext>
            </a:extLst>
          </p:cNvPr>
          <p:cNvSpPr txBox="1">
            <a:spLocks noChangeArrowheads="1"/>
          </p:cNvSpPr>
          <p:nvPr/>
        </p:nvSpPr>
        <p:spPr bwMode="auto">
          <a:xfrm>
            <a:off x="308224" y="1752600"/>
            <a:ext cx="3308279" cy="3108543"/>
          </a:xfrm>
          <a:prstGeom prst="rect">
            <a:avLst/>
          </a:prstGeom>
          <a:solidFill>
            <a:schemeClr val="accent3">
              <a:lumMod val="60000"/>
              <a:lumOff val="4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pt-BR" alt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Ông đồ: </a:t>
            </a:r>
            <a:r>
              <a:rPr kumimoji="0" lang="pt-BR" alt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Là những người theo học chữ Hán, làm nghề dạy học. Trong xã hội xưa, ông đồ rất được trọng vọng và kính nể.</a:t>
            </a:r>
            <a:endParaRPr kumimoji="0" lang="en-US" alt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32777" name="Text Box 9">
            <a:extLst>
              <a:ext uri="{FF2B5EF4-FFF2-40B4-BE49-F238E27FC236}">
                <a16:creationId xmlns:a16="http://schemas.microsoft.com/office/drawing/2014/main" id="{E79A38E6-CFAB-44D7-800F-2A96A58C0B00}"/>
              </a:ext>
            </a:extLst>
          </p:cNvPr>
          <p:cNvSpPr txBox="1">
            <a:spLocks noChangeArrowheads="1"/>
          </p:cNvSpPr>
          <p:nvPr/>
        </p:nvSpPr>
        <p:spPr bwMode="auto">
          <a:xfrm>
            <a:off x="-25400" y="5410200"/>
            <a:ext cx="12217400" cy="9540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BR" altLang="vi-VN" sz="2800" b="1" i="0" u="none" strike="noStrike" kern="1200" cap="none" spc="0" normalizeH="0" baseline="0" noProof="0">
                <a:ln>
                  <a:noFill/>
                </a:ln>
                <a:solidFill>
                  <a:srgbClr val="0000CC"/>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Từ khi chế độ khoa cử chữ Hán bị bãi bỏ (năm 1919), </a:t>
            </a:r>
            <a:r>
              <a:rPr kumimoji="0" lang="vi-VN" altLang="vi-VN" sz="2800" b="1" i="0" u="none" strike="noStrike" kern="1200" cap="none" spc="0" normalizeH="0" baseline="0" noProof="0">
                <a:ln>
                  <a:noFill/>
                </a:ln>
                <a:solidFill>
                  <a:srgbClr val="0000CC"/>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các </a:t>
            </a:r>
            <a:r>
              <a:rPr kumimoji="0" lang="pt-BR" altLang="vi-VN" sz="2800" b="1" i="0" u="none" strike="noStrike" kern="1200" cap="none" spc="0" normalizeH="0" baseline="0" noProof="0">
                <a:ln>
                  <a:noFill/>
                </a:ln>
                <a:solidFill>
                  <a:srgbClr val="0000CC"/>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ông </a:t>
            </a:r>
            <a:r>
              <a:rPr kumimoji="0" lang="vi-VN" altLang="vi-VN" sz="2800" b="1" i="0" u="none" strike="noStrike" kern="1200" cap="none" spc="0" normalizeH="0" baseline="0" noProof="0">
                <a:ln>
                  <a:noFill/>
                </a:ln>
                <a:solidFill>
                  <a:srgbClr val="0000CC"/>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đồ </a:t>
            </a:r>
            <a:r>
              <a:rPr kumimoji="0" lang="pt-BR" altLang="vi-VN" sz="2800" b="1" i="0" u="none" strike="noStrike" kern="1200" cap="none" spc="0" normalizeH="0" baseline="0" noProof="0">
                <a:ln>
                  <a:noFill/>
                </a:ln>
                <a:solidFill>
                  <a:srgbClr val="0000CC"/>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trở nên thất thế và bị gạt ra lề cuộc đời.</a:t>
            </a:r>
            <a:endParaRPr kumimoji="0" lang="en-US" altLang="vi-VN" sz="2800" b="1" i="0" u="none" strike="noStrike" kern="1200" cap="none" spc="0" normalizeH="0" baseline="0" noProof="0">
              <a:ln>
                <a:noFill/>
              </a:ln>
              <a:solidFill>
                <a:srgbClr val="0000CC"/>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788525821"/>
      </p:ext>
    </p:extLst>
  </p:cSld>
  <p:clrMapOvr>
    <a:masterClrMapping/>
  </p:clrMapOvr>
  <p:transition spd="slow" advTm="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2777"/>
                                        </p:tgtEl>
                                        <p:attrNameLst>
                                          <p:attrName>style.visibility</p:attrName>
                                        </p:attrNameLst>
                                      </p:cBhvr>
                                      <p:to>
                                        <p:strVal val="visible"/>
                                      </p:to>
                                    </p:set>
                                    <p:animEffect transition="in" filter="circle(in)">
                                      <p:cBhvr>
                                        <p:cTn id="7" dur="2000"/>
                                        <p:tgtEl>
                                          <p:spTgt spid="327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ướng dẫn tạo khung viền trong Powerpoint">
            <a:extLst>
              <a:ext uri="{FF2B5EF4-FFF2-40B4-BE49-F238E27FC236}">
                <a16:creationId xmlns:a16="http://schemas.microsoft.com/office/drawing/2014/main" id="{009CB3CB-0141-44A7-976C-0E39D9187D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 y="0"/>
            <a:ext cx="12258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4" descr="nghiên mực thư pháp bằng đá bán thanh lý giá cạnh tranh">
            <a:extLst>
              <a:ext uri="{FF2B5EF4-FFF2-40B4-BE49-F238E27FC236}">
                <a16:creationId xmlns:a16="http://schemas.microsoft.com/office/drawing/2014/main" id="{BC17D65D-65EC-4DBC-B432-89B03350D3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60824">
            <a:off x="5822950" y="1096963"/>
            <a:ext cx="4002088"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1">
            <a:extLst>
              <a:ext uri="{FF2B5EF4-FFF2-40B4-BE49-F238E27FC236}">
                <a16:creationId xmlns:a16="http://schemas.microsoft.com/office/drawing/2014/main" id="{A8341570-5869-412E-93FF-3C5580BAACE0}"/>
              </a:ext>
            </a:extLst>
          </p:cNvPr>
          <p:cNvSpPr>
            <a:spLocks noChangeArrowheads="1"/>
          </p:cNvSpPr>
          <p:nvPr/>
        </p:nvSpPr>
        <p:spPr bwMode="auto">
          <a:xfrm>
            <a:off x="1392238" y="1768475"/>
            <a:ext cx="6096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1"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en-US" sz="2000" b="1" i="1" u="none" strike="noStrike" kern="1200" cap="none" spc="0" normalizeH="0" baseline="0" noProof="0" dirty="0" err="1">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Mực</a:t>
            </a:r>
            <a:r>
              <a:rPr kumimoji="0" lang="en-US" altLang="en-US" sz="2000" b="1" i="1"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en-US" sz="2000" b="1" i="1" u="none" strike="noStrike" kern="1200" cap="none" spc="0" normalizeH="0" baseline="0" noProof="0" dirty="0" err="1">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tàu</a:t>
            </a:r>
            <a:r>
              <a:rPr kumimoji="0" lang="en-US" alt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Thỏi</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mực</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đen</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mài</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với</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nước</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làm</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mực</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để</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viết</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chữ</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Hán</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hoặc</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chữ</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nho</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17413" name="Rectangle 2">
            <a:extLst>
              <a:ext uri="{FF2B5EF4-FFF2-40B4-BE49-F238E27FC236}">
                <a16:creationId xmlns:a16="http://schemas.microsoft.com/office/drawing/2014/main" id="{353A4DC7-AE0C-42CF-B41C-55D595EB7907}"/>
              </a:ext>
            </a:extLst>
          </p:cNvPr>
          <p:cNvSpPr>
            <a:spLocks noChangeArrowheads="1"/>
          </p:cNvSpPr>
          <p:nvPr/>
        </p:nvSpPr>
        <p:spPr bwMode="auto">
          <a:xfrm>
            <a:off x="1392238" y="2774950"/>
            <a:ext cx="4637087"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2000" b="0"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kumimoji="0" lang="en-US" altLang="vi-VN" sz="2000" b="1" i="1" u="sng" strike="noStrike" kern="1200" cap="none" spc="0" normalizeH="0" baseline="0" noProof="0">
                <a:ln>
                  <a:noFill/>
                </a:ln>
                <a:solidFill>
                  <a:srgbClr val="C00000"/>
                </a:solidFill>
                <a:effectLst/>
                <a:uLnTx/>
                <a:uFillTx/>
                <a:latin typeface="Times New Roman" panose="02020603050405020304" pitchFamily="18" charset="0"/>
                <a:ea typeface="微软雅黑" panose="020B0503020204020204" pitchFamily="34" charset="-122"/>
                <a:cs typeface="+mn-cs"/>
              </a:rPr>
              <a:t>Nghiên</a:t>
            </a:r>
            <a:r>
              <a:rPr kumimoji="0" lang="en-US" altLang="vi-VN" sz="2000" b="0" i="1" u="none" strike="noStrike" kern="1200" cap="none" spc="0" normalizeH="0" baseline="0" noProof="0">
                <a:ln>
                  <a:noFill/>
                </a:ln>
                <a:solidFill>
                  <a:srgbClr val="C00000"/>
                </a:solidFill>
                <a:effectLst/>
                <a:uLnTx/>
                <a:uFillTx/>
                <a:latin typeface="Times New Roman" panose="02020603050405020304" pitchFamily="18" charset="0"/>
                <a:ea typeface="微软雅黑" panose="020B0503020204020204" pitchFamily="34" charset="-122"/>
                <a:cs typeface="+mn-cs"/>
              </a:rPr>
              <a:t> :</a:t>
            </a:r>
            <a:r>
              <a:rPr kumimoji="0" lang="en-US" altLang="vi-VN" sz="2000" b="0" i="0" u="none" strike="noStrike" kern="1200" cap="none" spc="0" normalizeH="0" baseline="0" noProof="0">
                <a:ln>
                  <a:noFill/>
                </a:ln>
                <a:solidFill>
                  <a:srgbClr val="C00000"/>
                </a:solidFill>
                <a:effectLst/>
                <a:uLnTx/>
                <a:uFillTx/>
                <a:latin typeface="Times New Roman" panose="02020603050405020304" pitchFamily="18" charset="0"/>
                <a:ea typeface="微软雅黑" panose="020B0503020204020204" pitchFamily="34" charset="-122"/>
                <a:cs typeface="+mn-cs"/>
              </a:rPr>
              <a:t> </a:t>
            </a:r>
            <a:r>
              <a:rPr kumimoji="0" lang="en-US" altLang="vi-VN" sz="2000" b="1"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mn-cs"/>
              </a:rPr>
              <a:t>Dụng cụ làm bằng chất liệu cứng có lòng trũng để mài và đựng mực tàu .</a:t>
            </a:r>
          </a:p>
        </p:txBody>
      </p:sp>
      <p:sp>
        <p:nvSpPr>
          <p:cNvPr id="6" name="Down Arrow 5">
            <a:extLst>
              <a:ext uri="{FF2B5EF4-FFF2-40B4-BE49-F238E27FC236}">
                <a16:creationId xmlns:a16="http://schemas.microsoft.com/office/drawing/2014/main" id="{FA81859B-92C7-4B95-AC38-5F8FFBC6D3D6}"/>
              </a:ext>
            </a:extLst>
          </p:cNvPr>
          <p:cNvSpPr/>
          <p:nvPr/>
        </p:nvSpPr>
        <p:spPr>
          <a:xfrm rot="6471497">
            <a:off x="7376319" y="1888332"/>
            <a:ext cx="185737"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Down Arrow 8">
            <a:extLst>
              <a:ext uri="{FF2B5EF4-FFF2-40B4-BE49-F238E27FC236}">
                <a16:creationId xmlns:a16="http://schemas.microsoft.com/office/drawing/2014/main" id="{90BD9C71-D36F-4742-98A5-7BDC1E1CADD5}"/>
              </a:ext>
            </a:extLst>
          </p:cNvPr>
          <p:cNvSpPr/>
          <p:nvPr/>
        </p:nvSpPr>
        <p:spPr>
          <a:xfrm rot="6471497">
            <a:off x="5717381" y="3348832"/>
            <a:ext cx="155575" cy="4429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99371883"/>
      </p:ext>
    </p:extLst>
  </p:cSld>
  <p:clrMapOvr>
    <a:masterClrMapping/>
  </p:clrMapOvr>
  <p:transition spd="slow" advTm="5000"/>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2997</Words>
  <Application>Microsoft Office PowerPoint</Application>
  <PresentationFormat>Widescreen</PresentationFormat>
  <Paragraphs>329</Paragraphs>
  <Slides>33</Slides>
  <Notes>4</Notes>
  <HiddenSlides>0</HiddenSlides>
  <MMClips>1</MMClips>
  <ScaleCrop>false</ScaleCrop>
  <HeadingPairs>
    <vt:vector size="6" baseType="variant">
      <vt:variant>
        <vt:lpstr>Fonts Used</vt:lpstr>
      </vt:variant>
      <vt:variant>
        <vt:i4>7</vt:i4>
      </vt:variant>
      <vt:variant>
        <vt:lpstr>Theme</vt:lpstr>
      </vt:variant>
      <vt:variant>
        <vt:i4>13</vt:i4>
      </vt:variant>
      <vt:variant>
        <vt:lpstr>Slide Titles</vt:lpstr>
      </vt:variant>
      <vt:variant>
        <vt:i4>33</vt:i4>
      </vt:variant>
    </vt:vector>
  </HeadingPairs>
  <TitlesOfParts>
    <vt:vector size="53" baseType="lpstr">
      <vt:lpstr>.VnArabia</vt:lpstr>
      <vt:lpstr>.VnTimeH</vt:lpstr>
      <vt:lpstr>Arial</vt:lpstr>
      <vt:lpstr>Calibri</vt:lpstr>
      <vt:lpstr>Calibri Light</vt:lpstr>
      <vt:lpstr>Cambria Math</vt:lpstr>
      <vt:lpstr>Times New Roman</vt:lpstr>
      <vt:lpstr>1_Office Theme</vt:lpstr>
      <vt:lpstr>Office Theme</vt:lpstr>
      <vt:lpstr>Chủ đề Office</vt:lpstr>
      <vt:lpstr>2_Office Theme</vt:lpstr>
      <vt:lpstr>3_Office Theme</vt:lpstr>
      <vt:lpstr>4_Office Theme</vt:lpstr>
      <vt:lpstr>5_Office Theme</vt:lpstr>
      <vt:lpstr>2_Chủ đề Office</vt:lpstr>
      <vt:lpstr>1_Chủ đề Office</vt:lpstr>
      <vt:lpstr>7_Office Theme</vt:lpstr>
      <vt:lpstr>8_Office Theme</vt:lpstr>
      <vt:lpstr>4_Chủ đề Office</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39</cp:revision>
  <dcterms:created xsi:type="dcterms:W3CDTF">2022-09-12T03:56:42Z</dcterms:created>
  <dcterms:modified xsi:type="dcterms:W3CDTF">2023-06-16T02:36:07Z</dcterms:modified>
</cp:coreProperties>
</file>