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18" r:id="rId2"/>
    <p:sldId id="321" r:id="rId3"/>
    <p:sldId id="322" r:id="rId4"/>
    <p:sldId id="323" r:id="rId5"/>
    <p:sldId id="269" r:id="rId6"/>
    <p:sldId id="270" r:id="rId7"/>
    <p:sldId id="274" r:id="rId8"/>
    <p:sldId id="271" r:id="rId9"/>
    <p:sldId id="273" r:id="rId10"/>
    <p:sldId id="327" r:id="rId11"/>
    <p:sldId id="329" r:id="rId12"/>
    <p:sldId id="276" r:id="rId13"/>
    <p:sldId id="277" r:id="rId14"/>
    <p:sldId id="279" r:id="rId15"/>
    <p:sldId id="280" r:id="rId16"/>
    <p:sldId id="281" r:id="rId17"/>
    <p:sldId id="282" r:id="rId18"/>
    <p:sldId id="283" r:id="rId19"/>
    <p:sldId id="285"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9BD41-1DB7-4909-A34E-BF58FD68FA8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3382AB3-FAC9-4128-AD2D-72172A5BC937}">
      <dgm:prSet phldrT="[Text]" custT="1"/>
      <dgm:spPr>
        <a:solidFill>
          <a:schemeClr val="tx2">
            <a:lumMod val="20000"/>
            <a:lumOff val="80000"/>
          </a:schemeClr>
        </a:solidFill>
        <a:ln w="19050"/>
      </dgm:spPr>
      <dgm:t>
        <a:bodyPr/>
        <a:lstStyle/>
        <a:p>
          <a:r>
            <a:rPr lang="en-US" sz="3600" b="1" dirty="0">
              <a:solidFill>
                <a:schemeClr val="tx1"/>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Bố cục :</a:t>
          </a:r>
          <a:r>
            <a:rPr lang="vi-VN" sz="3600" dirty="0">
              <a:solidFill>
                <a:schemeClr val="tx1"/>
              </a:solidFill>
              <a:latin typeface="Times New Roman" panose="02020603050405020304" pitchFamily="18" charset="0"/>
              <a:cs typeface="Times New Roman" panose="02020603050405020304" pitchFamily="18" charset="0"/>
            </a:rPr>
            <a:t> 2 phần</a:t>
          </a:r>
          <a:endParaRPr lang="en-US" sz="3600" dirty="0">
            <a:solidFill>
              <a:schemeClr val="tx1"/>
            </a:solidFill>
            <a:latin typeface="Times New Roman" panose="02020603050405020304" pitchFamily="18" charset="0"/>
            <a:cs typeface="Times New Roman" panose="02020603050405020304" pitchFamily="18" charset="0"/>
          </a:endParaRPr>
        </a:p>
      </dgm:t>
    </dgm:pt>
    <dgm:pt modelId="{3D65D3D4-C2E0-4930-8F0C-44BEA29E1551}" type="parTrans" cxnId="{E0788D4C-27FA-446C-BCA5-BABFE72BB696}">
      <dgm:prSet/>
      <dgm:spPr/>
      <dgm:t>
        <a:bodyPr/>
        <a:lstStyle/>
        <a:p>
          <a:endParaRPr lang="en-US"/>
        </a:p>
      </dgm:t>
    </dgm:pt>
    <dgm:pt modelId="{26CD2B6A-0A02-4753-A185-4D6125C4AA91}" type="sibTrans" cxnId="{E0788D4C-27FA-446C-BCA5-BABFE72BB696}">
      <dgm:prSet/>
      <dgm:spPr/>
      <dgm:t>
        <a:bodyPr/>
        <a:lstStyle/>
        <a:p>
          <a:endParaRPr lang="en-US"/>
        </a:p>
      </dgm:t>
    </dgm:pt>
    <dgm:pt modelId="{D8C830AC-02EB-4663-BBA4-890D84DF1FE7}">
      <dgm:prSet phldrT="[Text]" custT="1"/>
      <dgm:spPr>
        <a:solidFill>
          <a:schemeClr val="bg2"/>
        </a:solidFill>
        <a:ln w="19050"/>
      </dgm:spPr>
      <dgm:t>
        <a:bodyPr/>
        <a:lstStyle/>
        <a:p>
          <a:r>
            <a:rPr lang="vi-VN" sz="3200" b="1" dirty="0">
              <a:solidFill>
                <a:srgbClr val="FF0000"/>
              </a:solidFill>
              <a:latin typeface="Times New Roman" panose="02020603050405020304" pitchFamily="18" charset="0"/>
              <a:cs typeface="Times New Roman" panose="02020603050405020304" pitchFamily="18" charset="0"/>
            </a:rPr>
            <a:t>- Phần 1: </a:t>
          </a:r>
          <a:r>
            <a:rPr lang="vi-VN" sz="3200" dirty="0">
              <a:solidFill>
                <a:schemeClr val="tx1"/>
              </a:solidFill>
              <a:latin typeface="Times New Roman" panose="02020603050405020304" pitchFamily="18" charset="0"/>
              <a:cs typeface="Times New Roman" panose="02020603050405020304" pitchFamily="18" charset="0"/>
            </a:rPr>
            <a:t>Từ đầu → </a:t>
          </a:r>
          <a:r>
            <a:rPr lang="vi-VN" sz="3200" i="1" dirty="0">
              <a:solidFill>
                <a:schemeClr val="tx1"/>
              </a:solidFill>
              <a:latin typeface="Times New Roman" panose="02020603050405020304" pitchFamily="18" charset="0"/>
              <a:cs typeface="Times New Roman" panose="02020603050405020304" pitchFamily="18" charset="0"/>
            </a:rPr>
            <a:t>đất nước</a:t>
          </a:r>
          <a:r>
            <a:rPr lang="vi-VN" sz="3200" dirty="0">
              <a:solidFill>
                <a:schemeClr val="tx1"/>
              </a:solidFill>
              <a:latin typeface="Times New Roman" panose="02020603050405020304" pitchFamily="18" charset="0"/>
              <a:cs typeface="Times New Roman" panose="02020603050405020304" pitchFamily="18" charset="0"/>
            </a:rPr>
            <a:t>: Long Quân cho nghĩa quân mượn gươm thần.</a:t>
          </a:r>
          <a:endParaRPr lang="en-US" sz="3200" dirty="0">
            <a:solidFill>
              <a:schemeClr val="tx1"/>
            </a:solidFill>
            <a:latin typeface="Times New Roman" panose="02020603050405020304" pitchFamily="18" charset="0"/>
            <a:cs typeface="Times New Roman" panose="02020603050405020304" pitchFamily="18" charset="0"/>
          </a:endParaRPr>
        </a:p>
      </dgm:t>
    </dgm:pt>
    <dgm:pt modelId="{3DBBB457-F720-4218-AE72-33E485F03CCB}" type="parTrans" cxnId="{7C545DF3-05A6-4DEA-B8CA-F965FCC11057}">
      <dgm:prSet/>
      <dgm:spPr>
        <a:ln w="19050"/>
      </dgm:spPr>
      <dgm:t>
        <a:bodyPr/>
        <a:lstStyle/>
        <a:p>
          <a:endParaRPr lang="en-US"/>
        </a:p>
      </dgm:t>
    </dgm:pt>
    <dgm:pt modelId="{E23057D7-DCB9-4FBA-8532-97D16C9FD8E4}" type="sibTrans" cxnId="{7C545DF3-05A6-4DEA-B8CA-F965FCC11057}">
      <dgm:prSet/>
      <dgm:spPr/>
      <dgm:t>
        <a:bodyPr/>
        <a:lstStyle/>
        <a:p>
          <a:endParaRPr lang="en-US"/>
        </a:p>
      </dgm:t>
    </dgm:pt>
    <dgm:pt modelId="{481E9491-4013-47E0-B580-D904482F5848}">
      <dgm:prSet phldrT="[Text]" custT="1"/>
      <dgm:spPr>
        <a:solidFill>
          <a:schemeClr val="bg2"/>
        </a:solidFill>
        <a:ln w="19050"/>
      </dgm:spPr>
      <dgm:t>
        <a:bodyPr/>
        <a:lstStyle/>
        <a:p>
          <a:r>
            <a:rPr lang="vi-VN" sz="3200" b="1" dirty="0">
              <a:solidFill>
                <a:srgbClr val="FF0000"/>
              </a:solidFill>
              <a:latin typeface="Times New Roman" panose="02020603050405020304" pitchFamily="18" charset="0"/>
              <a:cs typeface="Times New Roman" panose="02020603050405020304" pitchFamily="18" charset="0"/>
            </a:rPr>
            <a:t>- Phần 2: </a:t>
          </a:r>
          <a:r>
            <a:rPr lang="vi-VN" sz="3200" dirty="0">
              <a:solidFill>
                <a:schemeClr val="tx1"/>
              </a:solidFill>
              <a:latin typeface="Times New Roman" panose="02020603050405020304" pitchFamily="18" charset="0"/>
              <a:cs typeface="Times New Roman" panose="02020603050405020304" pitchFamily="18" charset="0"/>
            </a:rPr>
            <a:t>Còn lại: Long Quân đòi lại gươm thần</a:t>
          </a:r>
          <a:r>
            <a:rPr lang="vi-VN" sz="3300" dirty="0">
              <a:solidFill>
                <a:schemeClr val="tx1"/>
              </a:solidFill>
            </a:rPr>
            <a:t>.</a:t>
          </a:r>
          <a:endParaRPr lang="en-US" sz="3300" dirty="0">
            <a:solidFill>
              <a:schemeClr val="tx1"/>
            </a:solidFill>
          </a:endParaRPr>
        </a:p>
      </dgm:t>
    </dgm:pt>
    <dgm:pt modelId="{0CCE1734-F375-4626-A48D-1D7B32640C6D}" type="parTrans" cxnId="{A6AE3609-1613-4C1F-B8DC-38CA8A6442D9}">
      <dgm:prSet/>
      <dgm:spPr>
        <a:ln w="19050"/>
      </dgm:spPr>
      <dgm:t>
        <a:bodyPr/>
        <a:lstStyle/>
        <a:p>
          <a:endParaRPr lang="en-US"/>
        </a:p>
      </dgm:t>
    </dgm:pt>
    <dgm:pt modelId="{A0CF8AE8-ED76-4E83-98D1-AC921C2A9559}" type="sibTrans" cxnId="{A6AE3609-1613-4C1F-B8DC-38CA8A6442D9}">
      <dgm:prSet/>
      <dgm:spPr/>
      <dgm:t>
        <a:bodyPr/>
        <a:lstStyle/>
        <a:p>
          <a:endParaRPr lang="en-US"/>
        </a:p>
      </dgm:t>
    </dgm:pt>
    <dgm:pt modelId="{68C54B53-0D1B-4702-9BDC-8D2BE891F5D7}" type="pres">
      <dgm:prSet presAssocID="{A119BD41-1DB7-4909-A34E-BF58FD68FA8B}" presName="hierChild1" presStyleCnt="0">
        <dgm:presLayoutVars>
          <dgm:orgChart val="1"/>
          <dgm:chPref val="1"/>
          <dgm:dir/>
          <dgm:animOne val="branch"/>
          <dgm:animLvl val="lvl"/>
          <dgm:resizeHandles/>
        </dgm:presLayoutVars>
      </dgm:prSet>
      <dgm:spPr/>
    </dgm:pt>
    <dgm:pt modelId="{60EAC523-91E7-451E-8413-53AA0D7AF2A9}" type="pres">
      <dgm:prSet presAssocID="{D3382AB3-FAC9-4128-AD2D-72172A5BC937}" presName="hierRoot1" presStyleCnt="0">
        <dgm:presLayoutVars>
          <dgm:hierBranch val="init"/>
        </dgm:presLayoutVars>
      </dgm:prSet>
      <dgm:spPr/>
    </dgm:pt>
    <dgm:pt modelId="{7207FD7D-2206-439C-B2BE-CA716CA0BF7E}" type="pres">
      <dgm:prSet presAssocID="{D3382AB3-FAC9-4128-AD2D-72172A5BC937}" presName="rootComposite1" presStyleCnt="0"/>
      <dgm:spPr/>
    </dgm:pt>
    <dgm:pt modelId="{33B12758-E0A9-4A63-8A52-1E7A247C15C9}" type="pres">
      <dgm:prSet presAssocID="{D3382AB3-FAC9-4128-AD2D-72172A5BC937}" presName="rootText1" presStyleLbl="node0" presStyleIdx="0" presStyleCnt="1" custScaleY="77029">
        <dgm:presLayoutVars>
          <dgm:chPref val="3"/>
        </dgm:presLayoutVars>
      </dgm:prSet>
      <dgm:spPr/>
    </dgm:pt>
    <dgm:pt modelId="{965EEC42-01B4-4174-ACF5-2C38B8315EC6}" type="pres">
      <dgm:prSet presAssocID="{D3382AB3-FAC9-4128-AD2D-72172A5BC937}" presName="rootConnector1" presStyleLbl="node1" presStyleIdx="0" presStyleCnt="0"/>
      <dgm:spPr/>
    </dgm:pt>
    <dgm:pt modelId="{3049238D-BBBE-4368-996C-9631D769149B}" type="pres">
      <dgm:prSet presAssocID="{D3382AB3-FAC9-4128-AD2D-72172A5BC937}" presName="hierChild2" presStyleCnt="0"/>
      <dgm:spPr/>
    </dgm:pt>
    <dgm:pt modelId="{2BB0AA7E-7AB4-4277-AF9B-95B5D23EB403}" type="pres">
      <dgm:prSet presAssocID="{3DBBB457-F720-4218-AE72-33E485F03CCB}" presName="Name37" presStyleLbl="parChTrans1D2" presStyleIdx="0" presStyleCnt="2"/>
      <dgm:spPr/>
    </dgm:pt>
    <dgm:pt modelId="{B59489C3-385D-49A1-8DA6-3F7000D49754}" type="pres">
      <dgm:prSet presAssocID="{D8C830AC-02EB-4663-BBA4-890D84DF1FE7}" presName="hierRoot2" presStyleCnt="0">
        <dgm:presLayoutVars>
          <dgm:hierBranch val="init"/>
        </dgm:presLayoutVars>
      </dgm:prSet>
      <dgm:spPr/>
    </dgm:pt>
    <dgm:pt modelId="{0E45D035-7200-4C19-A11E-B3DAC1DA0674}" type="pres">
      <dgm:prSet presAssocID="{D8C830AC-02EB-4663-BBA4-890D84DF1FE7}" presName="rootComposite" presStyleCnt="0"/>
      <dgm:spPr/>
    </dgm:pt>
    <dgm:pt modelId="{190FA3A0-510C-47A3-983A-F3B6409955C5}" type="pres">
      <dgm:prSet presAssocID="{D8C830AC-02EB-4663-BBA4-890D84DF1FE7}" presName="rootText" presStyleLbl="node2" presStyleIdx="0" presStyleCnt="2" custScaleY="122653">
        <dgm:presLayoutVars>
          <dgm:chPref val="3"/>
        </dgm:presLayoutVars>
      </dgm:prSet>
      <dgm:spPr/>
    </dgm:pt>
    <dgm:pt modelId="{6622FCC4-BBED-4FD9-B221-6E9930759B52}" type="pres">
      <dgm:prSet presAssocID="{D8C830AC-02EB-4663-BBA4-890D84DF1FE7}" presName="rootConnector" presStyleLbl="node2" presStyleIdx="0" presStyleCnt="2"/>
      <dgm:spPr/>
    </dgm:pt>
    <dgm:pt modelId="{04C47166-4DF7-4386-95F8-8C992A7001E7}" type="pres">
      <dgm:prSet presAssocID="{D8C830AC-02EB-4663-BBA4-890D84DF1FE7}" presName="hierChild4" presStyleCnt="0"/>
      <dgm:spPr/>
    </dgm:pt>
    <dgm:pt modelId="{35D81019-56B1-482A-AEDF-DC3B88551249}" type="pres">
      <dgm:prSet presAssocID="{D8C830AC-02EB-4663-BBA4-890D84DF1FE7}" presName="hierChild5" presStyleCnt="0"/>
      <dgm:spPr/>
    </dgm:pt>
    <dgm:pt modelId="{F5A94954-BD18-434A-AAA1-D9BDE1BFDA8A}" type="pres">
      <dgm:prSet presAssocID="{0CCE1734-F375-4626-A48D-1D7B32640C6D}" presName="Name37" presStyleLbl="parChTrans1D2" presStyleIdx="1" presStyleCnt="2"/>
      <dgm:spPr/>
    </dgm:pt>
    <dgm:pt modelId="{4539CCA5-979D-41D2-A4BC-74825E6E0B5C}" type="pres">
      <dgm:prSet presAssocID="{481E9491-4013-47E0-B580-D904482F5848}" presName="hierRoot2" presStyleCnt="0">
        <dgm:presLayoutVars>
          <dgm:hierBranch val="init"/>
        </dgm:presLayoutVars>
      </dgm:prSet>
      <dgm:spPr/>
    </dgm:pt>
    <dgm:pt modelId="{5CED43F0-F9B8-4298-8048-9E957FDA7581}" type="pres">
      <dgm:prSet presAssocID="{481E9491-4013-47E0-B580-D904482F5848}" presName="rootComposite" presStyleCnt="0"/>
      <dgm:spPr/>
    </dgm:pt>
    <dgm:pt modelId="{03BF75BD-580B-4BC1-9D2B-40AB5B6B1CBC}" type="pres">
      <dgm:prSet presAssocID="{481E9491-4013-47E0-B580-D904482F5848}" presName="rootText" presStyleLbl="node2" presStyleIdx="1" presStyleCnt="2" custScaleY="120196">
        <dgm:presLayoutVars>
          <dgm:chPref val="3"/>
        </dgm:presLayoutVars>
      </dgm:prSet>
      <dgm:spPr/>
    </dgm:pt>
    <dgm:pt modelId="{0ACE3B23-1C57-434F-89CD-70AC815152C6}" type="pres">
      <dgm:prSet presAssocID="{481E9491-4013-47E0-B580-D904482F5848}" presName="rootConnector" presStyleLbl="node2" presStyleIdx="1" presStyleCnt="2"/>
      <dgm:spPr/>
    </dgm:pt>
    <dgm:pt modelId="{0E124683-3A38-4A98-8CFD-06DFC4BC96EA}" type="pres">
      <dgm:prSet presAssocID="{481E9491-4013-47E0-B580-D904482F5848}" presName="hierChild4" presStyleCnt="0"/>
      <dgm:spPr/>
    </dgm:pt>
    <dgm:pt modelId="{E2FF8AE4-D33F-432D-B1B4-6B7E0DDAFB70}" type="pres">
      <dgm:prSet presAssocID="{481E9491-4013-47E0-B580-D904482F5848}" presName="hierChild5" presStyleCnt="0"/>
      <dgm:spPr/>
    </dgm:pt>
    <dgm:pt modelId="{D25ED26F-6972-4BC0-B362-AF4E12ADD6F8}" type="pres">
      <dgm:prSet presAssocID="{D3382AB3-FAC9-4128-AD2D-72172A5BC937}" presName="hierChild3" presStyleCnt="0"/>
      <dgm:spPr/>
    </dgm:pt>
  </dgm:ptLst>
  <dgm:cxnLst>
    <dgm:cxn modelId="{86256403-6180-43F6-A7C9-18263E5D8BBC}" type="presOf" srcId="{0CCE1734-F375-4626-A48D-1D7B32640C6D}" destId="{F5A94954-BD18-434A-AAA1-D9BDE1BFDA8A}" srcOrd="0" destOrd="0" presId="urn:microsoft.com/office/officeart/2005/8/layout/orgChart1"/>
    <dgm:cxn modelId="{A6AE3609-1613-4C1F-B8DC-38CA8A6442D9}" srcId="{D3382AB3-FAC9-4128-AD2D-72172A5BC937}" destId="{481E9491-4013-47E0-B580-D904482F5848}" srcOrd="1" destOrd="0" parTransId="{0CCE1734-F375-4626-A48D-1D7B32640C6D}" sibTransId="{A0CF8AE8-ED76-4E83-98D1-AC921C2A9559}"/>
    <dgm:cxn modelId="{7CC9F116-4B99-4E21-B18A-A278F574408A}" type="presOf" srcId="{D3382AB3-FAC9-4128-AD2D-72172A5BC937}" destId="{965EEC42-01B4-4174-ACF5-2C38B8315EC6}" srcOrd="1" destOrd="0" presId="urn:microsoft.com/office/officeart/2005/8/layout/orgChart1"/>
    <dgm:cxn modelId="{0B3ABE22-7E22-4C91-B8FE-9B69CF266B74}" type="presOf" srcId="{D8C830AC-02EB-4663-BBA4-890D84DF1FE7}" destId="{190FA3A0-510C-47A3-983A-F3B6409955C5}" srcOrd="0" destOrd="0" presId="urn:microsoft.com/office/officeart/2005/8/layout/orgChart1"/>
    <dgm:cxn modelId="{449C0A45-3F03-4D10-A0AC-D42BE8AB973D}" type="presOf" srcId="{481E9491-4013-47E0-B580-D904482F5848}" destId="{0ACE3B23-1C57-434F-89CD-70AC815152C6}" srcOrd="1" destOrd="0" presId="urn:microsoft.com/office/officeart/2005/8/layout/orgChart1"/>
    <dgm:cxn modelId="{E0788D4C-27FA-446C-BCA5-BABFE72BB696}" srcId="{A119BD41-1DB7-4909-A34E-BF58FD68FA8B}" destId="{D3382AB3-FAC9-4128-AD2D-72172A5BC937}" srcOrd="0" destOrd="0" parTransId="{3D65D3D4-C2E0-4930-8F0C-44BEA29E1551}" sibTransId="{26CD2B6A-0A02-4753-A185-4D6125C4AA91}"/>
    <dgm:cxn modelId="{6D14FC89-1716-459C-976E-CB3619E55DDD}" type="presOf" srcId="{D8C830AC-02EB-4663-BBA4-890D84DF1FE7}" destId="{6622FCC4-BBED-4FD9-B221-6E9930759B52}" srcOrd="1" destOrd="0" presId="urn:microsoft.com/office/officeart/2005/8/layout/orgChart1"/>
    <dgm:cxn modelId="{108B1694-D30A-4E9E-BB9E-FCE9076BF9CD}" type="presOf" srcId="{481E9491-4013-47E0-B580-D904482F5848}" destId="{03BF75BD-580B-4BC1-9D2B-40AB5B6B1CBC}" srcOrd="0" destOrd="0" presId="urn:microsoft.com/office/officeart/2005/8/layout/orgChart1"/>
    <dgm:cxn modelId="{07828A9E-DC99-4EA3-A898-E2E0357E1505}" type="presOf" srcId="{3DBBB457-F720-4218-AE72-33E485F03CCB}" destId="{2BB0AA7E-7AB4-4277-AF9B-95B5D23EB403}" srcOrd="0" destOrd="0" presId="urn:microsoft.com/office/officeart/2005/8/layout/orgChart1"/>
    <dgm:cxn modelId="{EA8ABAA8-0530-4346-947E-6B026CFBD73B}" type="presOf" srcId="{D3382AB3-FAC9-4128-AD2D-72172A5BC937}" destId="{33B12758-E0A9-4A63-8A52-1E7A247C15C9}" srcOrd="0" destOrd="0" presId="urn:microsoft.com/office/officeart/2005/8/layout/orgChart1"/>
    <dgm:cxn modelId="{D8CF7BB6-26E1-41CB-9B3D-A1541D9D61DA}" type="presOf" srcId="{A119BD41-1DB7-4909-A34E-BF58FD68FA8B}" destId="{68C54B53-0D1B-4702-9BDC-8D2BE891F5D7}" srcOrd="0" destOrd="0" presId="urn:microsoft.com/office/officeart/2005/8/layout/orgChart1"/>
    <dgm:cxn modelId="{7C545DF3-05A6-4DEA-B8CA-F965FCC11057}" srcId="{D3382AB3-FAC9-4128-AD2D-72172A5BC937}" destId="{D8C830AC-02EB-4663-BBA4-890D84DF1FE7}" srcOrd="0" destOrd="0" parTransId="{3DBBB457-F720-4218-AE72-33E485F03CCB}" sibTransId="{E23057D7-DCB9-4FBA-8532-97D16C9FD8E4}"/>
    <dgm:cxn modelId="{81BFBC20-AEEE-48E9-B160-0C3BCA473488}" type="presParOf" srcId="{68C54B53-0D1B-4702-9BDC-8D2BE891F5D7}" destId="{60EAC523-91E7-451E-8413-53AA0D7AF2A9}" srcOrd="0" destOrd="0" presId="urn:microsoft.com/office/officeart/2005/8/layout/orgChart1"/>
    <dgm:cxn modelId="{5D74DFC3-888E-4C3B-9484-8C459812A5B3}" type="presParOf" srcId="{60EAC523-91E7-451E-8413-53AA0D7AF2A9}" destId="{7207FD7D-2206-439C-B2BE-CA716CA0BF7E}" srcOrd="0" destOrd="0" presId="urn:microsoft.com/office/officeart/2005/8/layout/orgChart1"/>
    <dgm:cxn modelId="{5247B0FB-F9CF-487C-86C1-A999D01ACDDA}" type="presParOf" srcId="{7207FD7D-2206-439C-B2BE-CA716CA0BF7E}" destId="{33B12758-E0A9-4A63-8A52-1E7A247C15C9}" srcOrd="0" destOrd="0" presId="urn:microsoft.com/office/officeart/2005/8/layout/orgChart1"/>
    <dgm:cxn modelId="{1410853B-5DDE-4156-9A0D-1AD016B80039}" type="presParOf" srcId="{7207FD7D-2206-439C-B2BE-CA716CA0BF7E}" destId="{965EEC42-01B4-4174-ACF5-2C38B8315EC6}" srcOrd="1" destOrd="0" presId="urn:microsoft.com/office/officeart/2005/8/layout/orgChart1"/>
    <dgm:cxn modelId="{375C5FE7-75F7-41C3-A001-D23848265935}" type="presParOf" srcId="{60EAC523-91E7-451E-8413-53AA0D7AF2A9}" destId="{3049238D-BBBE-4368-996C-9631D769149B}" srcOrd="1" destOrd="0" presId="urn:microsoft.com/office/officeart/2005/8/layout/orgChart1"/>
    <dgm:cxn modelId="{36148278-8FF6-456E-AC53-D59DC82F3E3C}" type="presParOf" srcId="{3049238D-BBBE-4368-996C-9631D769149B}" destId="{2BB0AA7E-7AB4-4277-AF9B-95B5D23EB403}" srcOrd="0" destOrd="0" presId="urn:microsoft.com/office/officeart/2005/8/layout/orgChart1"/>
    <dgm:cxn modelId="{A87B7244-7333-4562-953E-04CD2832A524}" type="presParOf" srcId="{3049238D-BBBE-4368-996C-9631D769149B}" destId="{B59489C3-385D-49A1-8DA6-3F7000D49754}" srcOrd="1" destOrd="0" presId="urn:microsoft.com/office/officeart/2005/8/layout/orgChart1"/>
    <dgm:cxn modelId="{967A7B94-D43C-4827-A9FB-94ABF00CABB8}" type="presParOf" srcId="{B59489C3-385D-49A1-8DA6-3F7000D49754}" destId="{0E45D035-7200-4C19-A11E-B3DAC1DA0674}" srcOrd="0" destOrd="0" presId="urn:microsoft.com/office/officeart/2005/8/layout/orgChart1"/>
    <dgm:cxn modelId="{4A4FE3CA-85F4-46DF-A39D-2ED3EBFFCE76}" type="presParOf" srcId="{0E45D035-7200-4C19-A11E-B3DAC1DA0674}" destId="{190FA3A0-510C-47A3-983A-F3B6409955C5}" srcOrd="0" destOrd="0" presId="urn:microsoft.com/office/officeart/2005/8/layout/orgChart1"/>
    <dgm:cxn modelId="{16C3AFF7-BE52-46BD-8704-8370229B23EF}" type="presParOf" srcId="{0E45D035-7200-4C19-A11E-B3DAC1DA0674}" destId="{6622FCC4-BBED-4FD9-B221-6E9930759B52}" srcOrd="1" destOrd="0" presId="urn:microsoft.com/office/officeart/2005/8/layout/orgChart1"/>
    <dgm:cxn modelId="{37EDFB48-F634-4AB9-95B8-690F559F4B42}" type="presParOf" srcId="{B59489C3-385D-49A1-8DA6-3F7000D49754}" destId="{04C47166-4DF7-4386-95F8-8C992A7001E7}" srcOrd="1" destOrd="0" presId="urn:microsoft.com/office/officeart/2005/8/layout/orgChart1"/>
    <dgm:cxn modelId="{C272D0E6-C343-46CB-818D-34C338145491}" type="presParOf" srcId="{B59489C3-385D-49A1-8DA6-3F7000D49754}" destId="{35D81019-56B1-482A-AEDF-DC3B88551249}" srcOrd="2" destOrd="0" presId="urn:microsoft.com/office/officeart/2005/8/layout/orgChart1"/>
    <dgm:cxn modelId="{C18C013B-B6AA-46EF-8EC5-AA26B3343A02}" type="presParOf" srcId="{3049238D-BBBE-4368-996C-9631D769149B}" destId="{F5A94954-BD18-434A-AAA1-D9BDE1BFDA8A}" srcOrd="2" destOrd="0" presId="urn:microsoft.com/office/officeart/2005/8/layout/orgChart1"/>
    <dgm:cxn modelId="{B8217A9A-94D1-4096-9AEB-EDCF51AF51B2}" type="presParOf" srcId="{3049238D-BBBE-4368-996C-9631D769149B}" destId="{4539CCA5-979D-41D2-A4BC-74825E6E0B5C}" srcOrd="3" destOrd="0" presId="urn:microsoft.com/office/officeart/2005/8/layout/orgChart1"/>
    <dgm:cxn modelId="{121C3402-F9D2-4F9D-BC0A-FE2B006A1CF8}" type="presParOf" srcId="{4539CCA5-979D-41D2-A4BC-74825E6E0B5C}" destId="{5CED43F0-F9B8-4298-8048-9E957FDA7581}" srcOrd="0" destOrd="0" presId="urn:microsoft.com/office/officeart/2005/8/layout/orgChart1"/>
    <dgm:cxn modelId="{2F37F377-402B-4EE2-8747-E91F2C0858C7}" type="presParOf" srcId="{5CED43F0-F9B8-4298-8048-9E957FDA7581}" destId="{03BF75BD-580B-4BC1-9D2B-40AB5B6B1CBC}" srcOrd="0" destOrd="0" presId="urn:microsoft.com/office/officeart/2005/8/layout/orgChart1"/>
    <dgm:cxn modelId="{6308982F-CA56-4473-A538-D0FB2E92B1C2}" type="presParOf" srcId="{5CED43F0-F9B8-4298-8048-9E957FDA7581}" destId="{0ACE3B23-1C57-434F-89CD-70AC815152C6}" srcOrd="1" destOrd="0" presId="urn:microsoft.com/office/officeart/2005/8/layout/orgChart1"/>
    <dgm:cxn modelId="{84095F46-BECA-483C-8092-D932CB4104EC}" type="presParOf" srcId="{4539CCA5-979D-41D2-A4BC-74825E6E0B5C}" destId="{0E124683-3A38-4A98-8CFD-06DFC4BC96EA}" srcOrd="1" destOrd="0" presId="urn:microsoft.com/office/officeart/2005/8/layout/orgChart1"/>
    <dgm:cxn modelId="{E2CB9C81-27CF-4531-962E-00581A0079E9}" type="presParOf" srcId="{4539CCA5-979D-41D2-A4BC-74825E6E0B5C}" destId="{E2FF8AE4-D33F-432D-B1B4-6B7E0DDAFB70}" srcOrd="2" destOrd="0" presId="urn:microsoft.com/office/officeart/2005/8/layout/orgChart1"/>
    <dgm:cxn modelId="{81C186A3-7D34-454C-B7F0-1F05EB3EE81C}" type="presParOf" srcId="{60EAC523-91E7-451E-8413-53AA0D7AF2A9}" destId="{D25ED26F-6972-4BC0-B362-AF4E12ADD6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94954-BD18-434A-AAA1-D9BDE1BFDA8A}">
      <dsp:nvSpPr>
        <dsp:cNvPr id="0" name=""/>
        <dsp:cNvSpPr/>
      </dsp:nvSpPr>
      <dsp:spPr>
        <a:xfrm>
          <a:off x="4064000" y="1650056"/>
          <a:ext cx="2224013" cy="771971"/>
        </a:xfrm>
        <a:custGeom>
          <a:avLst/>
          <a:gdLst/>
          <a:ahLst/>
          <a:cxnLst/>
          <a:rect l="0" t="0" r="0" b="0"/>
          <a:pathLst>
            <a:path>
              <a:moveTo>
                <a:pt x="0" y="0"/>
              </a:moveTo>
              <a:lnTo>
                <a:pt x="0" y="385985"/>
              </a:lnTo>
              <a:lnTo>
                <a:pt x="2224013" y="385985"/>
              </a:lnTo>
              <a:lnTo>
                <a:pt x="2224013" y="771971"/>
              </a:lnTo>
            </a:path>
          </a:pathLst>
        </a:custGeom>
        <a:noFill/>
        <a:ln w="1905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2BB0AA7E-7AB4-4277-AF9B-95B5D23EB403}">
      <dsp:nvSpPr>
        <dsp:cNvPr id="0" name=""/>
        <dsp:cNvSpPr/>
      </dsp:nvSpPr>
      <dsp:spPr>
        <a:xfrm>
          <a:off x="1839986" y="1650056"/>
          <a:ext cx="2224013" cy="771971"/>
        </a:xfrm>
        <a:custGeom>
          <a:avLst/>
          <a:gdLst/>
          <a:ahLst/>
          <a:cxnLst/>
          <a:rect l="0" t="0" r="0" b="0"/>
          <a:pathLst>
            <a:path>
              <a:moveTo>
                <a:pt x="2224013" y="0"/>
              </a:moveTo>
              <a:lnTo>
                <a:pt x="2224013" y="385985"/>
              </a:lnTo>
              <a:lnTo>
                <a:pt x="0" y="385985"/>
              </a:lnTo>
              <a:lnTo>
                <a:pt x="0" y="771971"/>
              </a:lnTo>
            </a:path>
          </a:pathLst>
        </a:custGeom>
        <a:noFill/>
        <a:ln w="1905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33B12758-E0A9-4A63-8A52-1E7A247C15C9}">
      <dsp:nvSpPr>
        <dsp:cNvPr id="0" name=""/>
        <dsp:cNvSpPr/>
      </dsp:nvSpPr>
      <dsp:spPr>
        <a:xfrm>
          <a:off x="2225972" y="234242"/>
          <a:ext cx="3676054" cy="1415814"/>
        </a:xfrm>
        <a:prstGeom prst="rect">
          <a:avLst/>
        </a:prstGeom>
        <a:solidFill>
          <a:schemeClr val="tx2">
            <a:lumMod val="20000"/>
            <a:lumOff val="80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latin typeface="Times New Roman" panose="02020603050405020304" pitchFamily="18" charset="0"/>
              <a:cs typeface="Times New Roman" panose="02020603050405020304" pitchFamily="18" charset="0"/>
            </a:rPr>
            <a:t>*. </a:t>
          </a:r>
          <a:r>
            <a:rPr lang="vi-VN" sz="3600" b="1" kern="1200" dirty="0">
              <a:solidFill>
                <a:schemeClr val="tx1"/>
              </a:solidFill>
              <a:latin typeface="Times New Roman" panose="02020603050405020304" pitchFamily="18" charset="0"/>
              <a:cs typeface="Times New Roman" panose="02020603050405020304" pitchFamily="18" charset="0"/>
            </a:rPr>
            <a:t>Bố cục :</a:t>
          </a:r>
          <a:r>
            <a:rPr lang="vi-VN" sz="3600" kern="1200" dirty="0">
              <a:solidFill>
                <a:schemeClr val="tx1"/>
              </a:solidFill>
              <a:latin typeface="Times New Roman" panose="02020603050405020304" pitchFamily="18" charset="0"/>
              <a:cs typeface="Times New Roman" panose="02020603050405020304" pitchFamily="18" charset="0"/>
            </a:rPr>
            <a:t> 2 phần</a:t>
          </a:r>
          <a:endParaRPr lang="en-US" sz="3600" kern="1200" dirty="0">
            <a:solidFill>
              <a:schemeClr val="tx1"/>
            </a:solidFill>
            <a:latin typeface="Times New Roman" panose="02020603050405020304" pitchFamily="18" charset="0"/>
            <a:cs typeface="Times New Roman" panose="02020603050405020304" pitchFamily="18" charset="0"/>
          </a:endParaRPr>
        </a:p>
      </dsp:txBody>
      <dsp:txXfrm>
        <a:off x="2225972" y="234242"/>
        <a:ext cx="3676054" cy="1415814"/>
      </dsp:txXfrm>
    </dsp:sp>
    <dsp:sp modelId="{190FA3A0-510C-47A3-983A-F3B6409955C5}">
      <dsp:nvSpPr>
        <dsp:cNvPr id="0" name=""/>
        <dsp:cNvSpPr/>
      </dsp:nvSpPr>
      <dsp:spPr>
        <a:xfrm>
          <a:off x="1959" y="2422027"/>
          <a:ext cx="3676054" cy="2254395"/>
        </a:xfrm>
        <a:prstGeom prst="rect">
          <a:avLst/>
        </a:prstGeom>
        <a:solidFill>
          <a:schemeClr val="bg2"/>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FF0000"/>
              </a:solidFill>
              <a:latin typeface="Times New Roman" panose="02020603050405020304" pitchFamily="18" charset="0"/>
              <a:cs typeface="Times New Roman" panose="02020603050405020304" pitchFamily="18" charset="0"/>
            </a:rPr>
            <a:t>- Phần 1: </a:t>
          </a:r>
          <a:r>
            <a:rPr lang="vi-VN" sz="3200" kern="1200" dirty="0">
              <a:solidFill>
                <a:schemeClr val="tx1"/>
              </a:solidFill>
              <a:latin typeface="Times New Roman" panose="02020603050405020304" pitchFamily="18" charset="0"/>
              <a:cs typeface="Times New Roman" panose="02020603050405020304" pitchFamily="18" charset="0"/>
            </a:rPr>
            <a:t>Từ đầu → </a:t>
          </a:r>
          <a:r>
            <a:rPr lang="vi-VN" sz="3200" i="1" kern="1200" dirty="0">
              <a:solidFill>
                <a:schemeClr val="tx1"/>
              </a:solidFill>
              <a:latin typeface="Times New Roman" panose="02020603050405020304" pitchFamily="18" charset="0"/>
              <a:cs typeface="Times New Roman" panose="02020603050405020304" pitchFamily="18" charset="0"/>
            </a:rPr>
            <a:t>đất nước</a:t>
          </a:r>
          <a:r>
            <a:rPr lang="vi-VN" sz="3200" kern="1200" dirty="0">
              <a:solidFill>
                <a:schemeClr val="tx1"/>
              </a:solidFill>
              <a:latin typeface="Times New Roman" panose="02020603050405020304" pitchFamily="18" charset="0"/>
              <a:cs typeface="Times New Roman" panose="02020603050405020304" pitchFamily="18" charset="0"/>
            </a:rPr>
            <a:t>: Long Quân cho nghĩa quân mượn gươm thần.</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1959" y="2422027"/>
        <a:ext cx="3676054" cy="2254395"/>
      </dsp:txXfrm>
    </dsp:sp>
    <dsp:sp modelId="{03BF75BD-580B-4BC1-9D2B-40AB5B6B1CBC}">
      <dsp:nvSpPr>
        <dsp:cNvPr id="0" name=""/>
        <dsp:cNvSpPr/>
      </dsp:nvSpPr>
      <dsp:spPr>
        <a:xfrm>
          <a:off x="4449985" y="2422027"/>
          <a:ext cx="3676054" cy="2209235"/>
        </a:xfrm>
        <a:prstGeom prst="rect">
          <a:avLst/>
        </a:prstGeom>
        <a:solidFill>
          <a:schemeClr val="bg2"/>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FF0000"/>
              </a:solidFill>
              <a:latin typeface="Times New Roman" panose="02020603050405020304" pitchFamily="18" charset="0"/>
              <a:cs typeface="Times New Roman" panose="02020603050405020304" pitchFamily="18" charset="0"/>
            </a:rPr>
            <a:t>- Phần 2: </a:t>
          </a:r>
          <a:r>
            <a:rPr lang="vi-VN" sz="3200" kern="1200" dirty="0">
              <a:solidFill>
                <a:schemeClr val="tx1"/>
              </a:solidFill>
              <a:latin typeface="Times New Roman" panose="02020603050405020304" pitchFamily="18" charset="0"/>
              <a:cs typeface="Times New Roman" panose="02020603050405020304" pitchFamily="18" charset="0"/>
            </a:rPr>
            <a:t>Còn lại: Long Quân đòi lại gươm thần</a:t>
          </a:r>
          <a:r>
            <a:rPr lang="vi-VN" sz="3300" kern="1200" dirty="0">
              <a:solidFill>
                <a:schemeClr val="tx1"/>
              </a:solidFill>
            </a:rPr>
            <a:t>.</a:t>
          </a:r>
          <a:endParaRPr lang="en-US" sz="3300" kern="1200" dirty="0">
            <a:solidFill>
              <a:schemeClr val="tx1"/>
            </a:solidFill>
          </a:endParaRPr>
        </a:p>
      </dsp:txBody>
      <dsp:txXfrm>
        <a:off x="4449985" y="2422027"/>
        <a:ext cx="3676054" cy="22092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029E1-B16A-4592-8551-A8D9FCF17C06}" type="datetimeFigureOut">
              <a:rPr lang="en-US" smtClean="0"/>
              <a:t>26/9/2023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88F68-1565-4F87-A992-C712C0B7C341}" type="slidenum">
              <a:rPr lang="en-US" smtClean="0"/>
              <a:t>‹#›</a:t>
            </a:fld>
            <a:endParaRPr lang="en-US"/>
          </a:p>
        </p:txBody>
      </p:sp>
    </p:spTree>
    <p:extLst>
      <p:ext uri="{BB962C8B-B14F-4D97-AF65-F5344CB8AC3E}">
        <p14:creationId xmlns:p14="http://schemas.microsoft.com/office/powerpoint/2010/main" val="420265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B1982-32B2-4B30-A9AD-7E346788C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33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xfrm>
            <a:off x="381000" y="685800"/>
            <a:ext cx="6096000" cy="3429000"/>
          </a:xfrm>
          <a:ln/>
        </p:spPr>
      </p:sp>
      <p:sp>
        <p:nvSpPr>
          <p:cNvPr id="696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696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3654C7F-D45B-410B-A726-0E75681632B5}" type="slidenum">
              <a:rPr lang="zh-CN" altLang="en-US" smtClean="0">
                <a:solidFill>
                  <a:srgbClr val="000000"/>
                </a:solidFill>
                <a:latin typeface="Arial" panose="020B0604020202020204" pitchFamily="34" charset="0"/>
                <a:ea typeface="宋体" panose="02010600030101010101" pitchFamily="2" charset="-122"/>
              </a:rPr>
              <a:pPr/>
              <a:t>8</a:t>
            </a:fld>
            <a:endParaRPr lang="zh-CN" altLang="en-US">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46414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14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25677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xfrm>
            <a:off x="381000" y="685800"/>
            <a:ext cx="6096000"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912702-6AC6-46D6-870E-5644F24A306F}" type="slidenum">
              <a:rPr lang="en-US" altLang="vi-VN">
                <a:solidFill>
                  <a:srgbClr val="000000"/>
                </a:solidFill>
              </a:rPr>
              <a:pPr/>
              <a:t>15</a:t>
            </a:fld>
            <a:endParaRPr lang="en-US" altLang="vi-VN">
              <a:solidFill>
                <a:srgbClr val="000000"/>
              </a:solidFill>
            </a:endParaRPr>
          </a:p>
        </p:txBody>
      </p:sp>
    </p:spTree>
    <p:extLst>
      <p:ext uri="{BB962C8B-B14F-4D97-AF65-F5344CB8AC3E}">
        <p14:creationId xmlns:p14="http://schemas.microsoft.com/office/powerpoint/2010/main" val="417595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17</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19CED-EE0E-46FC-895C-D482D0E4DFC8}" type="datetimeFigureOut">
              <a:rPr lang="en-US" smtClean="0"/>
              <a:t>26/9/2023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355226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19CED-EE0E-46FC-895C-D482D0E4DFC8}" type="datetimeFigureOut">
              <a:rPr lang="en-US" smtClean="0"/>
              <a:t>26/9/2023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293204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19CED-EE0E-46FC-895C-D482D0E4DFC8}" type="datetimeFigureOut">
              <a:rPr lang="en-US" smtClean="0"/>
              <a:t>26/9/2023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FDD5CF-A8B7-408E-B309-71AD4E9290F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7975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D219CED-EE0E-46FC-895C-D482D0E4DFC8}" type="datetimeFigureOut">
              <a:rPr lang="en-US" smtClean="0"/>
              <a:t>26/9/2023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3841807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D219CED-EE0E-46FC-895C-D482D0E4DFC8}" type="datetimeFigureOut">
              <a:rPr lang="en-US" smtClean="0"/>
              <a:t>26/9/2023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FDD5CF-A8B7-408E-B309-71AD4E9290F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136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D219CED-EE0E-46FC-895C-D482D0E4DFC8}" type="datetimeFigureOut">
              <a:rPr lang="en-US" smtClean="0"/>
              <a:t>26/9/2023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1560173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19CED-EE0E-46FC-895C-D482D0E4DFC8}" type="datetimeFigureOut">
              <a:rPr lang="en-US" smtClean="0"/>
              <a:t>26/9/2023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4104179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19CED-EE0E-46FC-895C-D482D0E4DFC8}" type="datetimeFigureOut">
              <a:rPr lang="en-US" smtClean="0"/>
              <a:t>26/9/2023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372316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19CED-EE0E-46FC-895C-D482D0E4DFC8}" type="datetimeFigureOut">
              <a:rPr lang="en-US" smtClean="0"/>
              <a:t>26/9/2023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210503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19CED-EE0E-46FC-895C-D482D0E4DFC8}" type="datetimeFigureOut">
              <a:rPr lang="en-US" smtClean="0"/>
              <a:t>26/9/2023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246619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219CED-EE0E-46FC-895C-D482D0E4DFC8}" type="datetimeFigureOut">
              <a:rPr lang="en-US" smtClean="0"/>
              <a:t>26/9/2023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57592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219CED-EE0E-46FC-895C-D482D0E4DFC8}" type="datetimeFigureOut">
              <a:rPr lang="en-US" smtClean="0"/>
              <a:t>26/9/2023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197466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219CED-EE0E-46FC-895C-D482D0E4DFC8}" type="datetimeFigureOut">
              <a:rPr lang="en-US" smtClean="0"/>
              <a:t>26/9/2023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310043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19CED-EE0E-46FC-895C-D482D0E4DFC8}" type="datetimeFigureOut">
              <a:rPr lang="en-US" smtClean="0"/>
              <a:t>26/9/2023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189590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19CED-EE0E-46FC-895C-D482D0E4DFC8}" type="datetimeFigureOut">
              <a:rPr lang="en-US" smtClean="0"/>
              <a:t>26/9/2023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219040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19CED-EE0E-46FC-895C-D482D0E4DFC8}" type="datetimeFigureOut">
              <a:rPr lang="en-US" smtClean="0"/>
              <a:t>26/9/2023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FDD5CF-A8B7-408E-B309-71AD4E9290F2}" type="slidenum">
              <a:rPr lang="en-US" smtClean="0"/>
              <a:t>‹#›</a:t>
            </a:fld>
            <a:endParaRPr lang="en-US"/>
          </a:p>
        </p:txBody>
      </p:sp>
    </p:spTree>
    <p:extLst>
      <p:ext uri="{BB962C8B-B14F-4D97-AF65-F5344CB8AC3E}">
        <p14:creationId xmlns:p14="http://schemas.microsoft.com/office/powerpoint/2010/main" val="369835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D219CED-EE0E-46FC-895C-D482D0E4DFC8}" type="datetimeFigureOut">
              <a:rPr lang="en-US" smtClean="0"/>
              <a:t>26/9/2023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9FDD5CF-A8B7-408E-B309-71AD4E9290F2}" type="slidenum">
              <a:rPr lang="en-US" smtClean="0"/>
              <a:t>‹#›</a:t>
            </a:fld>
            <a:endParaRPr lang="en-US"/>
          </a:p>
        </p:txBody>
      </p:sp>
    </p:spTree>
    <p:extLst>
      <p:ext uri="{BB962C8B-B14F-4D97-AF65-F5344CB8AC3E}">
        <p14:creationId xmlns:p14="http://schemas.microsoft.com/office/powerpoint/2010/main" val="778894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9818" y="122535"/>
            <a:ext cx="8225970" cy="707886"/>
          </a:xfrm>
          <a:prstGeom prst="rect">
            <a:avLst/>
          </a:prstGeom>
          <a:solidFill>
            <a:schemeClr val="accent1">
              <a:lumMod val="20000"/>
              <a:lumOff val="80000"/>
            </a:schemeClr>
          </a:solidFill>
        </p:spPr>
        <p:txBody>
          <a:bodyPr wrap="none" lIns="91440" tIns="45720" rIns="91440" bIns="45720">
            <a:spAutoFit/>
          </a:bodyPr>
          <a:lstStyle/>
          <a:p>
            <a:pPr algn="ctr"/>
            <a:r>
              <a:rPr lang="en-US" sz="4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TIẾT 12- THỰC HÀNH ĐỌC HIỂU</a:t>
            </a:r>
            <a:endParaRPr lang="en-US" sz="40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2542836" y="830421"/>
            <a:ext cx="6924973"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VĂN BẢN: SỰ TÍCH HỒ GƯƠM</a:t>
            </a:r>
          </a:p>
        </p:txBody>
      </p:sp>
      <p:pic>
        <p:nvPicPr>
          <p:cNvPr id="7" name="Picture 6"/>
          <p:cNvPicPr>
            <a:picLocks noChangeAspect="1"/>
          </p:cNvPicPr>
          <p:nvPr/>
        </p:nvPicPr>
        <p:blipFill>
          <a:blip r:embed="rId2"/>
          <a:stretch>
            <a:fillRect/>
          </a:stretch>
        </p:blipFill>
        <p:spPr>
          <a:xfrm>
            <a:off x="849936" y="1400982"/>
            <a:ext cx="10492125" cy="5346655"/>
          </a:xfrm>
          <a:prstGeom prst="rect">
            <a:avLst/>
          </a:prstGeom>
        </p:spPr>
      </p:pic>
      <p:pic>
        <p:nvPicPr>
          <p:cNvPr id="8" name="Picture 7"/>
          <p:cNvPicPr>
            <a:picLocks noChangeAspect="1"/>
          </p:cNvPicPr>
          <p:nvPr/>
        </p:nvPicPr>
        <p:blipFill>
          <a:blip r:embed="rId3"/>
          <a:stretch>
            <a:fillRect/>
          </a:stretch>
        </p:blipFill>
        <p:spPr>
          <a:xfrm>
            <a:off x="2247900" y="2184638"/>
            <a:ext cx="7785099" cy="3695462"/>
          </a:xfrm>
          <a:prstGeom prst="rect">
            <a:avLst/>
          </a:prstGeom>
        </p:spPr>
      </p:pic>
    </p:spTree>
    <p:extLst>
      <p:ext uri="{BB962C8B-B14F-4D97-AF65-F5344CB8AC3E}">
        <p14:creationId xmlns:p14="http://schemas.microsoft.com/office/powerpoint/2010/main" val="10594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01549890"/>
              </p:ext>
            </p:extLst>
          </p:nvPr>
        </p:nvGraphicFramePr>
        <p:xfrm>
          <a:off x="1896533" y="1"/>
          <a:ext cx="8128000" cy="4910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896533" y="4763911"/>
            <a:ext cx="3702756" cy="2015066"/>
          </a:xfrm>
          <a:prstGeom prst="rect">
            <a:avLst/>
          </a:prstGeom>
        </p:spPr>
      </p:pic>
      <p:pic>
        <p:nvPicPr>
          <p:cNvPr id="6" name="Picture 5"/>
          <p:cNvPicPr>
            <a:picLocks noChangeAspect="1"/>
          </p:cNvPicPr>
          <p:nvPr/>
        </p:nvPicPr>
        <p:blipFill>
          <a:blip r:embed="rId8"/>
          <a:stretch>
            <a:fillRect/>
          </a:stretch>
        </p:blipFill>
        <p:spPr>
          <a:xfrm>
            <a:off x="6299199" y="4763911"/>
            <a:ext cx="3725333" cy="2015066"/>
          </a:xfrm>
          <a:prstGeom prst="rect">
            <a:avLst/>
          </a:prstGeom>
        </p:spPr>
      </p:pic>
    </p:spTree>
    <p:extLst>
      <p:ext uri="{BB962C8B-B14F-4D97-AF65-F5344CB8AC3E}">
        <p14:creationId xmlns:p14="http://schemas.microsoft.com/office/powerpoint/2010/main" val="359911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18928" y="2515306"/>
            <a:ext cx="2962275" cy="1543050"/>
          </a:xfrm>
          <a:prstGeom prst="rect">
            <a:avLst/>
          </a:prstGeom>
        </p:spPr>
      </p:pic>
      <p:sp>
        <p:nvSpPr>
          <p:cNvPr id="8" name="Plaque 7"/>
          <p:cNvSpPr/>
          <p:nvPr/>
        </p:nvSpPr>
        <p:spPr>
          <a:xfrm>
            <a:off x="316089" y="191911"/>
            <a:ext cx="6028267" cy="857956"/>
          </a:xfrm>
          <a:prstGeom prst="plaque">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just">
              <a:lnSpc>
                <a:spcPts val="1800"/>
              </a:lnSpc>
              <a:spcAft>
                <a:spcPts val="1200"/>
              </a:spcAft>
              <a:defRPr/>
            </a:pPr>
            <a:r>
              <a:rPr lang="en-US" sz="3200" b="1" dirty="0">
                <a:solidFill>
                  <a:srgbClr val="0D0D0D"/>
                </a:solidFill>
                <a:latin typeface="Times New Roman" panose="02020603050405020304" pitchFamily="18" charset="0"/>
                <a:ea typeface="Times New Roman" panose="02020603050405020304" pitchFamily="18" charset="0"/>
              </a:rPr>
              <a:t>B. </a:t>
            </a:r>
            <a:r>
              <a:rPr lang="en-US" sz="3200" b="1" dirty="0" err="1">
                <a:solidFill>
                  <a:srgbClr val="0D0D0D"/>
                </a:solidFill>
                <a:latin typeface="Times New Roman" panose="02020603050405020304" pitchFamily="18" charset="0"/>
                <a:ea typeface="Times New Roman" panose="02020603050405020304" pitchFamily="18" charset="0"/>
              </a:rPr>
              <a:t>Đọc</a:t>
            </a:r>
            <a:r>
              <a:rPr lang="en-US" sz="3200" b="1" dirty="0">
                <a:solidFill>
                  <a:srgbClr val="0D0D0D"/>
                </a:solidFill>
                <a:latin typeface="Times New Roman" panose="02020603050405020304" pitchFamily="18" charset="0"/>
                <a:ea typeface="Times New Roman" panose="02020603050405020304" pitchFamily="18" charset="0"/>
              </a:rPr>
              <a:t> - </a:t>
            </a:r>
            <a:r>
              <a:rPr lang="en-US" sz="3200" b="1" dirty="0" err="1">
                <a:solidFill>
                  <a:srgbClr val="0D0D0D"/>
                </a:solidFill>
                <a:latin typeface="Times New Roman" panose="02020603050405020304" pitchFamily="18" charset="0"/>
                <a:ea typeface="Times New Roman" panose="02020603050405020304" pitchFamily="18" charset="0"/>
              </a:rPr>
              <a:t>hiểu</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văn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bản</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3" name="Round Same Side Corner Rectangle 2"/>
          <p:cNvSpPr/>
          <p:nvPr/>
        </p:nvSpPr>
        <p:spPr>
          <a:xfrm>
            <a:off x="1428044" y="2694164"/>
            <a:ext cx="5610578" cy="1185334"/>
          </a:xfrm>
          <a:prstGeom prst="round2SameRect">
            <a:avLst/>
          </a:prstGeom>
          <a:solidFill>
            <a:schemeClr val="accent4">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Thảo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luận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nhóm</a:t>
            </a:r>
            <a:r>
              <a:rPr lang="en-US" sz="3200" b="1" dirty="0">
                <a:solidFill>
                  <a:schemeClr val="tx1"/>
                </a:solidFill>
                <a:latin typeface="Times New Roman" panose="02020603050405020304" pitchFamily="18" charset="0"/>
                <a:cs typeface="Times New Roman" panose="02020603050405020304" pitchFamily="18" charset="0"/>
              </a:rPr>
              <a:t>. Hoàn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phiếu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1</a:t>
            </a:r>
          </a:p>
        </p:txBody>
      </p:sp>
      <p:sp>
        <p:nvSpPr>
          <p:cNvPr id="9" name="Plaque 8"/>
          <p:cNvSpPr/>
          <p:nvPr/>
        </p:nvSpPr>
        <p:spPr>
          <a:xfrm>
            <a:off x="316089" y="1134533"/>
            <a:ext cx="7834488" cy="857956"/>
          </a:xfrm>
          <a:prstGeom prst="plaque">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r>
              <a:rPr lang="en-US" sz="2800" b="1" dirty="0">
                <a:solidFill>
                  <a:srgbClr val="0D0D0D"/>
                </a:solidFill>
                <a:latin typeface="Times New Roman" panose="02020603050405020304" pitchFamily="18" charset="0"/>
                <a:ea typeface="Times New Roman" panose="02020603050405020304" pitchFamily="18" charset="0"/>
              </a:rPr>
              <a:t>1</a:t>
            </a:r>
            <a:r>
              <a:rPr lang="vi-VN" sz="2800" b="1" dirty="0">
                <a:solidFill>
                  <a:srgbClr val="0D0D0D"/>
                </a:solidFill>
                <a:latin typeface="Times New Roman" panose="02020603050405020304" pitchFamily="18" charset="0"/>
                <a:ea typeface="Times New Roman" panose="02020603050405020304" pitchFamily="18" charset="0"/>
              </a:rPr>
              <a:t>. Long quân cho nghĩa quân Lam Sơn mượn gươm thần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574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6200"/>
            <a:ext cx="11658600" cy="6629400"/>
          </a:xfrm>
        </p:spPr>
      </p:pic>
    </p:spTree>
    <p:extLst>
      <p:ext uri="{BB962C8B-B14F-4D97-AF65-F5344CB8AC3E}">
        <p14:creationId xmlns:p14="http://schemas.microsoft.com/office/powerpoint/2010/main" val="377073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304800"/>
            <a:ext cx="11048999" cy="5257800"/>
          </a:xfrm>
        </p:spPr>
      </p:pic>
    </p:spTree>
    <p:extLst>
      <p:ext uri="{BB962C8B-B14F-4D97-AF65-F5344CB8AC3E}">
        <p14:creationId xmlns:p14="http://schemas.microsoft.com/office/powerpoint/2010/main" val="231970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
          <p:cNvSpPr txBox="1"/>
          <p:nvPr/>
        </p:nvSpPr>
        <p:spPr>
          <a:xfrm>
            <a:off x="2283382" y="-67571"/>
            <a:ext cx="7026691" cy="584775"/>
          </a:xfrm>
          <a:prstGeom prst="rect">
            <a:avLst/>
          </a:prstGeom>
          <a:noFill/>
        </p:spPr>
        <p:txBody>
          <a:bodyPr wrap="square" rtlCol="0">
            <a:spAutoFit/>
          </a:bodyPr>
          <a:lstStyle/>
          <a:p>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1. Long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Quân</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cho</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 m</a:t>
            </a:r>
            <a:r>
              <a:rPr lang="vi-VN" altLang="zh-CN" sz="3200" b="1" dirty="0">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ượn</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 g</a:t>
            </a:r>
            <a:r>
              <a:rPr lang="vi-VN" altLang="zh-CN" sz="3200" b="1" dirty="0">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ươ</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m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rPr>
              <a:t>thần</a:t>
            </a:r>
            <a:endParaRPr lang="zh-CN" altLang="en-US" sz="3200" b="1" dirty="0">
              <a:solidFill>
                <a:srgbClr val="FF0000"/>
              </a:solidFill>
              <a:effectLst>
                <a:outerShdw blurRad="38100" dist="38100" dir="2700000" algn="tl">
                  <a:srgbClr val="000000">
                    <a:alpha val="43137"/>
                  </a:srgbClr>
                </a:outerShdw>
              </a:effectLst>
              <a:latin typeface="Times New Roman" pitchFamily="18" charset="0"/>
              <a:ea typeface="汉仪综艺体简" panose="02010600000101010101" pitchFamily="2" charset="-122"/>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3623919"/>
              </p:ext>
            </p:extLst>
          </p:nvPr>
        </p:nvGraphicFramePr>
        <p:xfrm>
          <a:off x="3352800" y="759347"/>
          <a:ext cx="8686801" cy="5705401"/>
        </p:xfrm>
        <a:graphic>
          <a:graphicData uri="http://schemas.openxmlformats.org/drawingml/2006/table">
            <a:tbl>
              <a:tblPr firstRow="1" bandRow="1">
                <a:tableStyleId>{5C22544A-7EE6-4342-B048-85BDC9FD1C3A}</a:tableStyleId>
              </a:tblPr>
              <a:tblGrid>
                <a:gridCol w="1485258">
                  <a:extLst>
                    <a:ext uri="{9D8B030D-6E8A-4147-A177-3AD203B41FA5}">
                      <a16:colId xmlns:a16="http://schemas.microsoft.com/office/drawing/2014/main" val="20000"/>
                    </a:ext>
                  </a:extLst>
                </a:gridCol>
                <a:gridCol w="4534542">
                  <a:extLst>
                    <a:ext uri="{9D8B030D-6E8A-4147-A177-3AD203B41FA5}">
                      <a16:colId xmlns:a16="http://schemas.microsoft.com/office/drawing/2014/main" val="20001"/>
                    </a:ext>
                  </a:extLst>
                </a:gridCol>
                <a:gridCol w="2667001">
                  <a:extLst>
                    <a:ext uri="{9D8B030D-6E8A-4147-A177-3AD203B41FA5}">
                      <a16:colId xmlns:a16="http://schemas.microsoft.com/office/drawing/2014/main" val="20002"/>
                    </a:ext>
                  </a:extLst>
                </a:gridCol>
              </a:tblGrid>
              <a:tr h="370840">
                <a:tc>
                  <a:txBody>
                    <a:bodyPr/>
                    <a:lstStyle/>
                    <a:p>
                      <a:endParaRPr lang="en-US" dirty="0"/>
                    </a:p>
                    <a:p>
                      <a:endParaRPr lang="en-US" dirty="0"/>
                    </a:p>
                  </a:txBody>
                  <a:tcPr marL="68580" marR="68580">
                    <a:solidFill>
                      <a:srgbClr val="FFC000"/>
                    </a:solidFill>
                  </a:tcPr>
                </a:tc>
                <a:tc>
                  <a:txBody>
                    <a:bodyPr/>
                    <a:lstStyle/>
                    <a:p>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baseline="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txBody>
                  <a:tcPr marL="68580" marR="68580">
                    <a:solidFill>
                      <a:srgbClr val="FFC000"/>
                    </a:solidFill>
                  </a:tcPr>
                </a:tc>
                <a:tc>
                  <a:txBody>
                    <a:bodyPr/>
                    <a:lstStyle/>
                    <a:p>
                      <a:r>
                        <a:rPr lang="en-US" sz="2400" dirty="0" err="1">
                          <a:latin typeface="Times New Roman" panose="02020603050405020304" pitchFamily="18" charset="0"/>
                          <a:cs typeface="Times New Roman" panose="02020603050405020304" pitchFamily="18" charset="0"/>
                        </a:rPr>
                        <a:t>Nhận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xét</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marL="68580" marR="68580">
                    <a:solidFill>
                      <a:srgbClr val="FFC000"/>
                    </a:solidFill>
                  </a:tcPr>
                </a:tc>
                <a:extLst>
                  <a:ext uri="{0D108BD9-81ED-4DB2-BD59-A6C34878D82A}">
                    <a16:rowId xmlns:a16="http://schemas.microsoft.com/office/drawing/2014/main" val="10000"/>
                  </a:ext>
                </a:extLst>
              </a:tr>
              <a:tr h="370840">
                <a:tc>
                  <a:txBody>
                    <a:bodyPr/>
                    <a:lstStyle/>
                    <a:p>
                      <a:r>
                        <a:rPr lang="en-US" sz="2400" dirty="0" err="1">
                          <a:latin typeface="Times New Roman" panose="02020603050405020304" pitchFamily="18" charset="0"/>
                          <a:cs typeface="Times New Roman" panose="02020603050405020304" pitchFamily="18" charset="0"/>
                        </a:rPr>
                        <a:t>a.Hoàn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m</a:t>
                      </a:r>
                      <a:r>
                        <a:rPr lang="vi-VN" sz="2400" dirty="0">
                          <a:latin typeface="Times New Roman" panose="02020603050405020304" pitchFamily="18" charset="0"/>
                          <a:cs typeface="Times New Roman" panose="02020603050405020304" pitchFamily="18" charset="0"/>
                        </a:rPr>
                        <a:t>ượn</a:t>
                      </a:r>
                      <a:r>
                        <a:rPr lang="en-US" sz="2400" dirty="0">
                          <a:latin typeface="Times New Roman" panose="02020603050405020304" pitchFamily="18" charset="0"/>
                          <a:cs typeface="Times New Roman" panose="02020603050405020304" pitchFamily="18" charset="0"/>
                        </a:rPr>
                        <a:t> g</a:t>
                      </a:r>
                      <a:r>
                        <a:rPr lang="vi-VN" sz="2400" dirty="0">
                          <a:latin typeface="Times New Roman" panose="02020603050405020304" pitchFamily="18" charset="0"/>
                          <a:cs typeface="Times New Roman" panose="02020603050405020304" pitchFamily="18" charset="0"/>
                        </a:rPr>
                        <a:t>ươ</a:t>
                      </a:r>
                      <a:r>
                        <a:rPr lang="en-US" sz="2400" dirty="0">
                          <a:latin typeface="Times New Roman" panose="02020603050405020304" pitchFamily="18" charset="0"/>
                          <a:cs typeface="Times New Roman" panose="02020603050405020304" pitchFamily="18" charset="0"/>
                        </a:rPr>
                        <a:t>m</a:t>
                      </a:r>
                    </a:p>
                  </a:txBody>
                  <a:tcPr marL="68580" marR="68580">
                    <a:solidFill>
                      <a:srgbClr val="E5FE8A"/>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68580" marR="68580">
                    <a:solidFill>
                      <a:srgbClr val="E5FE8A"/>
                    </a:solidFill>
                  </a:tcPr>
                </a:tc>
                <a:tc rowSpan="2">
                  <a:txBody>
                    <a:bodyPr/>
                    <a:lstStyle/>
                    <a:p>
                      <a:endParaRPr lang="en-US" dirty="0"/>
                    </a:p>
                  </a:txBody>
                  <a:tcPr marL="68580" marR="68580">
                    <a:solidFill>
                      <a:schemeClr val="accent5">
                        <a:lumMod val="20000"/>
                        <a:lumOff val="80000"/>
                      </a:schemeClr>
                    </a:solidFill>
                  </a:tcPr>
                </a:tc>
                <a:extLst>
                  <a:ext uri="{0D108BD9-81ED-4DB2-BD59-A6C34878D82A}">
                    <a16:rowId xmlns:a16="http://schemas.microsoft.com/office/drawing/2014/main" val="10001"/>
                  </a:ext>
                </a:extLst>
              </a:tr>
              <a:tr h="3510841">
                <a:tc>
                  <a:txBody>
                    <a:bodyPr/>
                    <a:lstStyle/>
                    <a:p>
                      <a:r>
                        <a:rPr lang="en-US" sz="2400" dirty="0" err="1">
                          <a:latin typeface="Times New Roman" panose="02020603050405020304" pitchFamily="18" charset="0"/>
                          <a:cs typeface="Times New Roman" panose="02020603050405020304" pitchFamily="18" charset="0"/>
                        </a:rPr>
                        <a:t>b.Cách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m</a:t>
                      </a:r>
                      <a:r>
                        <a:rPr lang="vi-VN" sz="2400" dirty="0">
                          <a:latin typeface="Times New Roman" panose="02020603050405020304" pitchFamily="18" charset="0"/>
                          <a:cs typeface="Times New Roman" panose="02020603050405020304" pitchFamily="18" charset="0"/>
                        </a:rPr>
                        <a:t>ượn</a:t>
                      </a:r>
                      <a:r>
                        <a:rPr lang="en-US" sz="2400" dirty="0">
                          <a:latin typeface="Times New Roman" panose="02020603050405020304" pitchFamily="18" charset="0"/>
                          <a:cs typeface="Times New Roman" panose="02020603050405020304" pitchFamily="18" charset="0"/>
                        </a:rPr>
                        <a:t> g</a:t>
                      </a:r>
                      <a:r>
                        <a:rPr lang="vi-VN" sz="2400" dirty="0">
                          <a:latin typeface="Times New Roman" panose="02020603050405020304" pitchFamily="18" charset="0"/>
                          <a:cs typeface="Times New Roman" panose="02020603050405020304" pitchFamily="18" charset="0"/>
                        </a:rPr>
                        <a:t>ươ</a:t>
                      </a:r>
                      <a:r>
                        <a:rPr lang="en-US" sz="2400" dirty="0">
                          <a:latin typeface="Times New Roman" panose="02020603050405020304" pitchFamily="18" charset="0"/>
                          <a:cs typeface="Times New Roman" panose="02020603050405020304" pitchFamily="18" charset="0"/>
                        </a:rPr>
                        <a:t>m</a:t>
                      </a:r>
                    </a:p>
                  </a:txBody>
                  <a:tcPr marL="68580" marR="68580">
                    <a:solidFill>
                      <a:srgbClr val="C9A4E4"/>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68580" marR="68580">
                    <a:solidFill>
                      <a:schemeClr val="bg1"/>
                    </a:solidFill>
                  </a:tcPr>
                </a:tc>
                <a:tc v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4" name="Rectangle 3"/>
          <p:cNvSpPr/>
          <p:nvPr/>
        </p:nvSpPr>
        <p:spPr>
          <a:xfrm>
            <a:off x="4805197" y="1723872"/>
            <a:ext cx="3971924" cy="869790"/>
          </a:xfrm>
          <a:prstGeom prst="rect">
            <a:avLst/>
          </a:prstGeom>
        </p:spPr>
        <p:txBody>
          <a:bodyPr wrap="square">
            <a:spAutoFit/>
          </a:bodyPr>
          <a:lstStyle/>
          <a:p>
            <a:pPr algn="just">
              <a:lnSpc>
                <a:spcPts val="2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ngược</a:t>
            </a:r>
            <a:r>
              <a:rPr lang="en-US" sz="2400" dirty="0">
                <a:latin typeface="Times New Roman" pitchFamily="18" charset="0"/>
                <a:cs typeface="Times New Roman" pitchFamily="18" charset="0"/>
              </a:rPr>
              <a:t>.</a:t>
            </a:r>
          </a:p>
          <a:p>
            <a:pPr algn="just">
              <a:lnSpc>
                <a:spcPts val="2000"/>
              </a:lnSpc>
            </a:pPr>
            <a:endParaRPr lang="en-US" sz="24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794311" y="2362200"/>
            <a:ext cx="3971924" cy="1126270"/>
          </a:xfrm>
          <a:prstGeom prst="rect">
            <a:avLst/>
          </a:prstGeom>
        </p:spPr>
        <p:txBody>
          <a:bodyPr wrap="square">
            <a:spAutoFit/>
          </a:bodyPr>
          <a:lstStyle/>
          <a:p>
            <a:pPr algn="just">
              <a:lnSpc>
                <a:spcPts val="2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non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a:t>
            </a:r>
            <a:r>
              <a:rPr lang="en-US" sz="2400" dirty="0">
                <a:latin typeface="Times New Roman" pitchFamily="18" charset="0"/>
                <a:cs typeface="Times New Roman" pitchFamily="18" charset="0"/>
              </a:rPr>
              <a:t>.</a:t>
            </a:r>
          </a:p>
          <a:p>
            <a:pPr algn="just">
              <a:lnSpc>
                <a:spcPts val="2000"/>
              </a:lnSpc>
            </a:pPr>
            <a:endParaRPr lang="en-US" sz="24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434860" y="1840394"/>
            <a:ext cx="2761151" cy="2616101"/>
          </a:xfrm>
          <a:prstGeom prst="rect">
            <a:avLst/>
          </a:prstGeom>
        </p:spPr>
        <p:txBody>
          <a:bodyPr wrap="square">
            <a:spAutoFit/>
          </a:bodyPr>
          <a:lstStyle/>
          <a:p>
            <a:r>
              <a:rPr lang="en-US" sz="2400" dirty="0">
                <a:latin typeface="Times New Roman" pitchFamily="18" charset="0"/>
                <a:cs typeface="Times New Roman" pitchFamily="18" charset="0"/>
              </a:rPr>
              <a:t>=&gt;</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thuận</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a:t>
            </a:r>
          </a:p>
          <a:p>
            <a:endParaRPr lang="en-US" sz="2000" b="1" dirty="0">
              <a:solidFill>
                <a:srgbClr val="0000FF"/>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3886200"/>
            <a:ext cx="2667000" cy="25033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759347"/>
            <a:ext cx="3048000" cy="2790825"/>
          </a:xfrm>
          <a:prstGeom prst="rect">
            <a:avLst/>
          </a:prstGeom>
        </p:spPr>
      </p:pic>
      <p:sp>
        <p:nvSpPr>
          <p:cNvPr id="16" name="Rectangle 15"/>
          <p:cNvSpPr/>
          <p:nvPr/>
        </p:nvSpPr>
        <p:spPr>
          <a:xfrm>
            <a:off x="4955319" y="3153787"/>
            <a:ext cx="3971924" cy="1464825"/>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 Chi </a:t>
            </a:r>
            <a:r>
              <a:rPr lang="en-US" sz="2400" dirty="0" err="1">
                <a:solidFill>
                  <a:srgbClr val="FF0000"/>
                </a:solidFill>
                <a:latin typeface="Times New Roman" pitchFamily="18" charset="0"/>
                <a:cs typeface="Times New Roman" pitchFamily="18" charset="0"/>
              </a:rPr>
              <a:t>tiết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ảo</a:t>
            </a:r>
            <a:r>
              <a:rPr lang="en-US" sz="2400" dirty="0">
                <a:solidFill>
                  <a:srgbClr val="FF0000"/>
                </a:solidFill>
                <a:latin typeface="Times New Roman" pitchFamily="18" charset="0"/>
                <a:cs typeface="Times New Roman" pitchFamily="18" charset="0"/>
              </a:rPr>
              <a:t>: </a:t>
            </a:r>
          </a:p>
          <a:p>
            <a:r>
              <a:rPr lang="en-US" sz="2400" dirty="0">
                <a:solidFill>
                  <a:schemeClr val="dk1"/>
                </a:solidFill>
                <a:latin typeface="Times New Roman" pitchFamily="18" charset="0"/>
                <a:cs typeface="Times New Roman" pitchFamily="18" charset="0"/>
              </a:rPr>
              <a:t>- Lê </a:t>
            </a:r>
            <a:r>
              <a:rPr lang="en-US" sz="2400" dirty="0" err="1">
                <a:solidFill>
                  <a:schemeClr val="dk1"/>
                </a:solidFill>
                <a:latin typeface="Times New Roman" pitchFamily="18" charset="0"/>
                <a:cs typeface="Times New Roman" pitchFamily="18" charset="0"/>
              </a:rPr>
              <a:t>Thận</a:t>
            </a:r>
            <a:r>
              <a:rPr lang="en-US" sz="2400" dirty="0">
                <a:solidFill>
                  <a:schemeClr val="dk1"/>
                </a:solidFill>
                <a:latin typeface="Times New Roman" pitchFamily="18" charset="0"/>
                <a:cs typeface="Times New Roman" pitchFamily="18" charset="0"/>
              </a:rPr>
              <a:t> 3 </a:t>
            </a:r>
            <a:r>
              <a:rPr lang="en-US" sz="2400" dirty="0" err="1">
                <a:solidFill>
                  <a:schemeClr val="dk1"/>
                </a:solidFill>
                <a:latin typeface="Times New Roman" pitchFamily="18" charset="0"/>
                <a:cs typeface="Times New Roman" pitchFamily="18" charset="0"/>
              </a:rPr>
              <a:t>lần</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kéo</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lưới</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đều</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kéo</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được</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thanh</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sắt</a:t>
            </a:r>
            <a:r>
              <a:rPr lang="en-US" sz="2400" dirty="0">
                <a:solidFill>
                  <a:schemeClr val="dk1"/>
                </a:solidFill>
                <a:latin typeface="Times New Roman" pitchFamily="18" charset="0"/>
                <a:cs typeface="Times New Roman" pitchFamily="18" charset="0"/>
              </a:rPr>
              <a:t>. </a:t>
            </a:r>
          </a:p>
          <a:p>
            <a:pPr algn="just">
              <a:lnSpc>
                <a:spcPts val="2000"/>
              </a:lnSpc>
            </a:pPr>
            <a:endParaRPr lang="en-US" sz="24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4794311" y="4464516"/>
            <a:ext cx="3971924" cy="876971"/>
          </a:xfrm>
          <a:prstGeom prst="rect">
            <a:avLst/>
          </a:prstGeom>
        </p:spPr>
        <p:txBody>
          <a:bodyPr wrap="square">
            <a:spAutoFit/>
          </a:bodyPr>
          <a:lstStyle/>
          <a:p>
            <a:pPr algn="just">
              <a:lnSpc>
                <a:spcPts val="2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Lê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Lê </a:t>
            </a:r>
            <a:r>
              <a:rPr lang="en-US" sz="2400" dirty="0" err="1">
                <a:latin typeface="Times New Roman" pitchFamily="18" charset="0"/>
                <a:cs typeface="Times New Roman" pitchFamily="18" charset="0"/>
              </a:rPr>
              <a:t>Thận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Thiên</a:t>
            </a:r>
            <a:r>
              <a:rPr lang="en-US" sz="2400" dirty="0">
                <a:latin typeface="Times New Roman" pitchFamily="18" charset="0"/>
                <a:cs typeface="Times New Roman" pitchFamily="18" charset="0"/>
              </a:rPr>
              <a:t>”.</a:t>
            </a:r>
            <a:endParaRPr lang="en-US" sz="24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4874815" y="5341487"/>
            <a:ext cx="3971924" cy="1382751"/>
          </a:xfrm>
          <a:prstGeom prst="rect">
            <a:avLst/>
          </a:prstGeom>
        </p:spPr>
        <p:txBody>
          <a:bodyPr wrap="square">
            <a:spAutoFit/>
          </a:bodyPr>
          <a:lstStyle/>
          <a:p>
            <a:pPr algn="just">
              <a:lnSpc>
                <a:spcPts val="2000"/>
              </a:lnSpc>
            </a:pPr>
            <a:r>
              <a:rPr lang="en-US" sz="2400" dirty="0">
                <a:latin typeface="Times New Roman" pitchFamily="18" charset="0"/>
                <a:cs typeface="Times New Roman" pitchFamily="18" charset="0"/>
              </a:rPr>
              <a:t>- Lê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Minh qua </a:t>
            </a:r>
            <a:r>
              <a:rPr lang="en-US" sz="2400" dirty="0" err="1">
                <a:latin typeface="Times New Roman" pitchFamily="18" charset="0"/>
                <a:cs typeface="Times New Roman" pitchFamily="18" charset="0"/>
              </a:rPr>
              <a:t>khu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gươm</a:t>
            </a:r>
            <a:r>
              <a:rPr lang="en-US" sz="2400" dirty="0">
                <a:latin typeface="Times New Roman" pitchFamily="18" charset="0"/>
                <a:cs typeface="Times New Roman" pitchFamily="18" charset="0"/>
              </a:rPr>
              <a:t>. Lê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in.</a:t>
            </a:r>
          </a:p>
          <a:p>
            <a:pPr algn="just">
              <a:lnSpc>
                <a:spcPts val="2000"/>
              </a:lnSpc>
            </a:pPr>
            <a:endParaRPr lang="en-US" sz="24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矩形 15"/>
          <p:cNvSpPr/>
          <p:nvPr/>
        </p:nvSpPr>
        <p:spPr>
          <a:xfrm>
            <a:off x="8766235" y="4126798"/>
            <a:ext cx="2606398" cy="2810789"/>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2200335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16" grpId="0"/>
      <p:bldP spid="17" grpId="0"/>
      <p:bldP spid="18"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304801" y="46128"/>
            <a:ext cx="6477000" cy="1020672"/>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sz="3600" b="1" dirty="0" err="1">
                <a:solidFill>
                  <a:srgbClr val="FFFF00"/>
                </a:solidFill>
                <a:latin typeface="Times New Roman" panose="02020603050405020304" pitchFamily="18" charset="0"/>
                <a:cs typeface="Times New Roman" panose="02020603050405020304" pitchFamily="18" charset="0"/>
              </a:rPr>
              <a:t>c.Sức</a:t>
            </a:r>
            <a:r>
              <a:rPr lang="en-US" altLang="en-US" sz="3600" b="1" dirty="0">
                <a:solidFill>
                  <a:srgbClr val="FFFF00"/>
                </a:solidFill>
                <a:latin typeface="Times New Roman" panose="02020603050405020304" pitchFamily="18" charset="0"/>
                <a:cs typeface="Times New Roman" panose="02020603050405020304" pitchFamily="18" charset="0"/>
              </a:rPr>
              <a:t> </a:t>
            </a:r>
            <a:r>
              <a:rPr lang="en-US" altLang="en-US" sz="3600" b="1" dirty="0" err="1">
                <a:solidFill>
                  <a:srgbClr val="FFFF00"/>
                </a:solidFill>
                <a:latin typeface="Times New Roman" panose="02020603050405020304" pitchFamily="18" charset="0"/>
                <a:cs typeface="Times New Roman" panose="02020603050405020304" pitchFamily="18" charset="0"/>
              </a:rPr>
              <a:t>mạnh</a:t>
            </a:r>
            <a:r>
              <a:rPr lang="en-US" altLang="en-US" sz="3600" b="1" dirty="0">
                <a:solidFill>
                  <a:srgbClr val="FFFF00"/>
                </a:solidFill>
                <a:latin typeface="Times New Roman" panose="02020603050405020304" pitchFamily="18" charset="0"/>
                <a:cs typeface="Times New Roman" panose="02020603050405020304" pitchFamily="18" charset="0"/>
              </a:rPr>
              <a:t> </a:t>
            </a:r>
            <a:r>
              <a:rPr lang="en-US" altLang="en-US" sz="3600" b="1" dirty="0" err="1">
                <a:solidFill>
                  <a:srgbClr val="FFFF00"/>
                </a:solidFill>
                <a:latin typeface="Times New Roman" panose="02020603050405020304" pitchFamily="18" charset="0"/>
                <a:cs typeface="Times New Roman" panose="02020603050405020304" pitchFamily="18" charset="0"/>
              </a:rPr>
              <a:t>của</a:t>
            </a:r>
            <a:r>
              <a:rPr lang="en-US" altLang="en-US" sz="3600" b="1" dirty="0">
                <a:solidFill>
                  <a:srgbClr val="FFFF00"/>
                </a:solidFill>
                <a:latin typeface="Times New Roman" panose="02020603050405020304" pitchFamily="18" charset="0"/>
                <a:cs typeface="Times New Roman" panose="02020603050405020304" pitchFamily="18" charset="0"/>
              </a:rPr>
              <a:t> g</a:t>
            </a:r>
            <a:r>
              <a:rPr lang="vi-VN" altLang="en-US" sz="3600" b="1" dirty="0">
                <a:solidFill>
                  <a:srgbClr val="FFFF00"/>
                </a:solidFill>
                <a:latin typeface="Times New Roman" panose="02020603050405020304" pitchFamily="18" charset="0"/>
                <a:cs typeface="Times New Roman" panose="02020603050405020304" pitchFamily="18" charset="0"/>
              </a:rPr>
              <a:t>ươ</a:t>
            </a:r>
            <a:r>
              <a:rPr lang="en-US" altLang="en-US" sz="3600" b="1" dirty="0">
                <a:solidFill>
                  <a:srgbClr val="FFFF00"/>
                </a:solidFill>
                <a:latin typeface="Times New Roman" panose="02020603050405020304" pitchFamily="18" charset="0"/>
                <a:cs typeface="Times New Roman" panose="02020603050405020304" pitchFamily="18" charset="0"/>
              </a:rPr>
              <a:t>m </a:t>
            </a:r>
            <a:r>
              <a:rPr lang="en-US" altLang="en-US" sz="3600" b="1" dirty="0" err="1">
                <a:solidFill>
                  <a:srgbClr val="FFFF00"/>
                </a:solidFill>
                <a:latin typeface="Times New Roman" panose="02020603050405020304" pitchFamily="18" charset="0"/>
                <a:cs typeface="Times New Roman" panose="02020603050405020304" pitchFamily="18" charset="0"/>
              </a:rPr>
              <a:t>thần</a:t>
            </a:r>
            <a:endParaRPr lang="en-US" altLang="en-US" sz="3600" b="1" dirty="0">
              <a:solidFill>
                <a:srgbClr val="FFFF00"/>
              </a:solidFill>
              <a:latin typeface="Times New Roman" panose="02020603050405020304" pitchFamily="18" charset="0"/>
              <a:cs typeface="Times New Roman" panose="02020603050405020304" pitchFamily="18" charset="0"/>
            </a:endParaRPr>
          </a:p>
        </p:txBody>
      </p:sp>
      <p:sp>
        <p:nvSpPr>
          <p:cNvPr id="13" name="Right Brace 12"/>
          <p:cNvSpPr/>
          <p:nvPr/>
        </p:nvSpPr>
        <p:spPr>
          <a:xfrm>
            <a:off x="5612061" y="1219200"/>
            <a:ext cx="440140" cy="5029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
          <p:cNvSpPr>
            <a:spLocks noChangeArrowheads="1"/>
          </p:cNvSpPr>
          <p:nvPr/>
        </p:nvSpPr>
        <p:spPr bwMode="auto">
          <a:xfrm>
            <a:off x="6120118" y="2590800"/>
            <a:ext cx="52162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dirty="0">
                <a:latin typeface="Times New Roman" pitchFamily="18" charset="0"/>
                <a:cs typeface="Times New Roman" pitchFamily="18" charset="0"/>
              </a:rPr>
              <a:t>=&gt; 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lợi</a:t>
            </a:r>
            <a:r>
              <a:rPr lang="en-US" sz="3600" dirty="0">
                <a:latin typeface="Times New Roman" pitchFamily="18" charset="0"/>
                <a:cs typeface="Times New Roman" pitchFamily="18" charset="0"/>
              </a:rPr>
              <a:t>.</a:t>
            </a:r>
            <a:endParaRPr lang="en-US" sz="3600" dirty="0">
              <a:latin typeface="Times New Roman" pitchFamily="18" charset="0"/>
              <a:ea typeface="Calibri" pitchFamily="34" charset="0"/>
              <a:cs typeface="Times New Roman" pitchFamily="18" charset="0"/>
            </a:endParaRPr>
          </a:p>
        </p:txBody>
      </p:sp>
      <p:sp>
        <p:nvSpPr>
          <p:cNvPr id="18" name="Rectangle 1"/>
          <p:cNvSpPr>
            <a:spLocks noChangeArrowheads="1"/>
          </p:cNvSpPr>
          <p:nvPr/>
        </p:nvSpPr>
        <p:spPr bwMode="auto">
          <a:xfrm>
            <a:off x="1021157" y="1371600"/>
            <a:ext cx="4522987"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nhuệ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quân</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bạt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vía</a:t>
            </a:r>
            <a:r>
              <a:rPr lang="en-US" sz="3200" dirty="0">
                <a:latin typeface="Times New Roman" pitchFamily="18" charset="0"/>
                <a:cs typeface="Times New Roman" pitchFamily="18" charset="0"/>
              </a:rPr>
              <a:t>.</a:t>
            </a:r>
          </a:p>
          <a:p>
            <a:pPr algn="just" eaLnBrk="0" fontAlgn="base" hangingPunct="0">
              <a:spcBef>
                <a:spcPct val="0"/>
              </a:spcBef>
              <a:spcAft>
                <a:spcPct val="0"/>
              </a:spcAft>
              <a:buFont typeface="Wingdings" pitchFamily="2" charset="2"/>
              <a:buChar char="v"/>
            </a:pPr>
            <a:endParaRPr lang="en-US" sz="3000" dirty="0">
              <a:latin typeface="Times New Roman" pitchFamily="18" charset="0"/>
              <a:ea typeface="Calibri" pitchFamily="34" charset="0"/>
              <a:cs typeface="Times New Roman" pitchFamily="18" charset="0"/>
            </a:endParaRPr>
          </a:p>
        </p:txBody>
      </p:sp>
      <p:sp>
        <p:nvSpPr>
          <p:cNvPr id="19" name="Rectangle 1"/>
          <p:cNvSpPr>
            <a:spLocks noChangeArrowheads="1"/>
          </p:cNvSpPr>
          <p:nvPr/>
        </p:nvSpPr>
        <p:spPr bwMode="auto">
          <a:xfrm>
            <a:off x="533401" y="4104259"/>
            <a:ext cx="489698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a:t>
            </a:r>
          </a:p>
          <a:p>
            <a:pPr algn="just" eaLnBrk="0" fontAlgn="base" hangingPunct="0">
              <a:spcBef>
                <a:spcPct val="0"/>
              </a:spcBef>
              <a:spcAft>
                <a:spcPct val="0"/>
              </a:spcAft>
            </a:pPr>
            <a:endParaRPr lang="en-US" sz="3000" dirty="0">
              <a:latin typeface="Times New Roman" pitchFamily="18" charset="0"/>
              <a:ea typeface="Calibri" pitchFamily="34" charset="0"/>
              <a:cs typeface="Times New Roman"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1190"/>
            <a:ext cx="3349454" cy="231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23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Freeform 3"/>
          <p:cNvSpPr>
            <a:spLocks/>
          </p:cNvSpPr>
          <p:nvPr/>
        </p:nvSpPr>
        <p:spPr bwMode="gray">
          <a:xfrm>
            <a:off x="4312266" y="509301"/>
            <a:ext cx="1777604" cy="191770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a:defRPr/>
            </a:pPr>
            <a:endParaRPr lang="en-US">
              <a:solidFill>
                <a:prstClr val="black"/>
              </a:solidFill>
              <a:latin typeface="Trebuchet MS" panose="020B0603020202020204"/>
              <a:cs typeface="Arial" panose="020B0604020202020204" pitchFamily="34" charset="0"/>
            </a:endParaRPr>
          </a:p>
        </p:txBody>
      </p:sp>
      <p:sp>
        <p:nvSpPr>
          <p:cNvPr id="91144" name="AutoShape 8"/>
          <p:cNvSpPr>
            <a:spLocks noChangeArrowheads="1"/>
          </p:cNvSpPr>
          <p:nvPr/>
        </p:nvSpPr>
        <p:spPr bwMode="auto">
          <a:xfrm>
            <a:off x="6089871" y="1208624"/>
            <a:ext cx="4495853" cy="4887378"/>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91145" name="AutoShape 9"/>
          <p:cNvSpPr>
            <a:spLocks noChangeArrowheads="1"/>
          </p:cNvSpPr>
          <p:nvPr/>
        </p:nvSpPr>
        <p:spPr bwMode="gray">
          <a:xfrm>
            <a:off x="6596515" y="1041238"/>
            <a:ext cx="3027872" cy="546100"/>
          </a:xfrm>
          <a:prstGeom prst="roundRect">
            <a:avLst>
              <a:gd name="adj" fmla="val 50000"/>
            </a:avLst>
          </a:prstGeom>
          <a:solidFill>
            <a:srgbClr val="CCFFCC"/>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grpSp>
        <p:nvGrpSpPr>
          <p:cNvPr id="177160" name="Group 15"/>
          <p:cNvGrpSpPr>
            <a:grpSpLocks/>
          </p:cNvGrpSpPr>
          <p:nvPr/>
        </p:nvGrpSpPr>
        <p:grpSpPr bwMode="auto">
          <a:xfrm>
            <a:off x="762000" y="2009957"/>
            <a:ext cx="4563333" cy="4086044"/>
            <a:chOff x="562" y="1784"/>
            <a:chExt cx="1460" cy="2146"/>
          </a:xfrm>
        </p:grpSpPr>
        <p:sp>
          <p:nvSpPr>
            <p:cNvPr id="91152" name="AutoShape 16"/>
            <p:cNvSpPr>
              <a:spLocks noChangeArrowheads="1"/>
            </p:cNvSpPr>
            <p:nvPr/>
          </p:nvSpPr>
          <p:spPr bwMode="auto">
            <a:xfrm>
              <a:off x="562" y="1942"/>
              <a:ext cx="1460"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91153" name="AutoShape 17"/>
            <p:cNvSpPr>
              <a:spLocks noChangeArrowheads="1"/>
            </p:cNvSpPr>
            <p:nvPr/>
          </p:nvSpPr>
          <p:spPr bwMode="gray">
            <a:xfrm>
              <a:off x="712" y="1788"/>
              <a:ext cx="1174" cy="245"/>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177174" name="Text Box 20"/>
            <p:cNvSpPr txBox="1">
              <a:spLocks noChangeArrowheads="1"/>
            </p:cNvSpPr>
            <p:nvPr/>
          </p:nvSpPr>
          <p:spPr bwMode="gray">
            <a:xfrm>
              <a:off x="988" y="1784"/>
              <a:ext cx="678"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cs typeface="Times New Roman" panose="02020603050405020304" pitchFamily="18" charset="0"/>
                </a:rPr>
                <a:t>Hoàn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cảnh</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177162" name="Text Box 20"/>
          <p:cNvSpPr txBox="1">
            <a:spLocks noChangeArrowheads="1"/>
          </p:cNvSpPr>
          <p:nvPr/>
        </p:nvSpPr>
        <p:spPr bwMode="gray">
          <a:xfrm>
            <a:off x="7347312" y="1035123"/>
            <a:ext cx="1604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Times New Roman" panose="02020603050405020304" pitchFamily="18" charset="0"/>
              </a:rPr>
              <a:t> Ý NGHĨA</a:t>
            </a:r>
          </a:p>
        </p:txBody>
      </p:sp>
      <p:sp>
        <p:nvSpPr>
          <p:cNvPr id="29" name="Text Box 22"/>
          <p:cNvSpPr txBox="1">
            <a:spLocks noChangeArrowheads="1"/>
          </p:cNvSpPr>
          <p:nvPr/>
        </p:nvSpPr>
        <p:spPr bwMode="auto">
          <a:xfrm>
            <a:off x="6143580" y="1577567"/>
            <a:ext cx="4419880" cy="4401205"/>
          </a:xfrm>
          <a:prstGeom prst="rect">
            <a:avLst/>
          </a:prstGeom>
          <a:solidFill>
            <a:schemeClr val="accent2">
              <a:lumMod val="20000"/>
              <a:lumOff val="80000"/>
            </a:schemeClr>
          </a:solidFill>
          <a:ln>
            <a:noFill/>
          </a:ln>
          <a:effec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vốn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sẵn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yên</a:t>
            </a:r>
            <a:r>
              <a:rPr lang="en-US" sz="2800" dirty="0">
                <a:latin typeface="Times New Roman" pitchFamily="18" charset="0"/>
                <a:cs typeface="Times New Roman" pitchFamily="18" charset="0"/>
              </a:rPr>
              <a:t>. </a:t>
            </a:r>
          </a:p>
          <a:p>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Giải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thích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gọi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Hồ</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Gươm</a:t>
            </a:r>
            <a:r>
              <a:rPr lang="en-US" sz="2800" b="1" i="1" dirty="0">
                <a:latin typeface="Times New Roman" pitchFamily="18" charset="0"/>
                <a:cs typeface="Times New Roman" pitchFamily="18" charset="0"/>
              </a:rPr>
              <a:t> (hay </a:t>
            </a:r>
            <a:r>
              <a:rPr lang="en-US" sz="2800" b="1" i="1" dirty="0" err="1">
                <a:latin typeface="Times New Roman" pitchFamily="18" charset="0"/>
                <a:cs typeface="Times New Roman" pitchFamily="18" charset="0"/>
              </a:rPr>
              <a:t>Hồ</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Hoàn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Kiếm</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177165" name="AutoShape 3"/>
          <p:cNvSpPr>
            <a:spLocks noChangeArrowheads="1"/>
          </p:cNvSpPr>
          <p:nvPr/>
        </p:nvSpPr>
        <p:spPr bwMode="gray">
          <a:xfrm>
            <a:off x="4128454" y="44892"/>
            <a:ext cx="5853746"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2. Long </a:t>
            </a:r>
            <a:r>
              <a:rPr lang="en-US" altLang="en-US" b="1" dirty="0" err="1">
                <a:solidFill>
                  <a:srgbClr val="FFFF00"/>
                </a:solidFill>
                <a:latin typeface="Times New Roman" panose="02020603050405020304" pitchFamily="18" charset="0"/>
                <a:cs typeface="Times New Roman" panose="02020603050405020304" pitchFamily="18" charset="0"/>
              </a:rPr>
              <a:t>Quân</a:t>
            </a:r>
            <a:r>
              <a:rPr lang="en-US" altLang="en-US" b="1" dirty="0">
                <a:solidFill>
                  <a:srgbClr val="FFFF00"/>
                </a:solidFill>
                <a:latin typeface="Times New Roman" panose="02020603050405020304" pitchFamily="18" charset="0"/>
                <a:cs typeface="Times New Roman" panose="02020603050405020304" pitchFamily="18" charset="0"/>
              </a:rPr>
              <a:t> </a:t>
            </a:r>
            <a:r>
              <a:rPr lang="vi-VN" altLang="en-US" b="1" dirty="0">
                <a:solidFill>
                  <a:srgbClr val="FFFF00"/>
                </a:solidFill>
                <a:latin typeface="Times New Roman" panose="02020603050405020304" pitchFamily="18" charset="0"/>
                <a:cs typeface="Times New Roman" panose="02020603050405020304" pitchFamily="18" charset="0"/>
              </a:rPr>
              <a:t>đòi</a:t>
            </a:r>
            <a:r>
              <a:rPr lang="en-US" altLang="en-US" b="1" dirty="0">
                <a:solidFill>
                  <a:srgbClr val="FFFF00"/>
                </a:solidFill>
                <a:latin typeface="Times New Roman" panose="02020603050405020304" pitchFamily="18" charset="0"/>
                <a:cs typeface="Times New Roman" panose="02020603050405020304" pitchFamily="18" charset="0"/>
              </a:rPr>
              <a:t> </a:t>
            </a:r>
            <a:r>
              <a:rPr lang="en-US" altLang="en-US" b="1" dirty="0" err="1">
                <a:solidFill>
                  <a:srgbClr val="FFFF00"/>
                </a:solidFill>
                <a:latin typeface="Times New Roman" panose="02020603050405020304" pitchFamily="18" charset="0"/>
                <a:cs typeface="Times New Roman" panose="02020603050405020304" pitchFamily="18" charset="0"/>
              </a:rPr>
              <a:t>lại</a:t>
            </a:r>
            <a:r>
              <a:rPr lang="en-US" altLang="en-US" b="1" dirty="0">
                <a:solidFill>
                  <a:srgbClr val="FFFF00"/>
                </a:solidFill>
                <a:latin typeface="Times New Roman" panose="02020603050405020304" pitchFamily="18" charset="0"/>
                <a:cs typeface="Times New Roman" panose="02020603050405020304" pitchFamily="18" charset="0"/>
              </a:rPr>
              <a:t> g</a:t>
            </a:r>
            <a:r>
              <a:rPr lang="vi-VN" altLang="en-US" b="1" dirty="0">
                <a:solidFill>
                  <a:srgbClr val="FFFF00"/>
                </a:solidFill>
                <a:latin typeface="Times New Roman" panose="02020603050405020304" pitchFamily="18" charset="0"/>
                <a:cs typeface="Times New Roman" panose="02020603050405020304" pitchFamily="18" charset="0"/>
              </a:rPr>
              <a:t>ươ</a:t>
            </a:r>
            <a:r>
              <a:rPr lang="en-US" altLang="en-US" b="1" dirty="0">
                <a:solidFill>
                  <a:srgbClr val="FFFF00"/>
                </a:solidFill>
                <a:latin typeface="Times New Roman" panose="02020603050405020304" pitchFamily="18" charset="0"/>
                <a:cs typeface="Times New Roman" panose="02020603050405020304" pitchFamily="18" charset="0"/>
              </a:rPr>
              <a:t>m </a:t>
            </a:r>
            <a:r>
              <a:rPr lang="en-US" altLang="en-US" b="1" dirty="0" err="1">
                <a:solidFill>
                  <a:srgbClr val="FFFF00"/>
                </a:solidFill>
                <a:latin typeface="Times New Roman" panose="02020603050405020304" pitchFamily="18" charset="0"/>
                <a:cs typeface="Times New Roman" panose="02020603050405020304" pitchFamily="18" charset="0"/>
              </a:rPr>
              <a:t>thần</a:t>
            </a:r>
            <a:r>
              <a:rPr lang="en-US" altLang="en-US" b="1" dirty="0">
                <a:solidFill>
                  <a:srgbClr val="FFFF00"/>
                </a:solidFill>
                <a:latin typeface="Times New Roman" panose="02020603050405020304" pitchFamily="18" charset="0"/>
                <a:cs typeface="Times New Roman" panose="02020603050405020304" pitchFamily="18" charset="0"/>
              </a:rPr>
              <a:t> </a:t>
            </a:r>
          </a:p>
        </p:txBody>
      </p:sp>
      <p:sp>
        <p:nvSpPr>
          <p:cNvPr id="177166" name="Text Box 21"/>
          <p:cNvSpPr txBox="1">
            <a:spLocks noChangeArrowheads="1"/>
          </p:cNvSpPr>
          <p:nvPr/>
        </p:nvSpPr>
        <p:spPr bwMode="auto">
          <a:xfrm>
            <a:off x="914400" y="2783038"/>
            <a:ext cx="4136379" cy="3194721"/>
          </a:xfrm>
          <a:prstGeom prst="rect">
            <a:avLst/>
          </a:prstGeom>
          <a:solidFill>
            <a:schemeClr val="accent5">
              <a:lumMod val="20000"/>
              <a:lumOff val="80000"/>
            </a:schemeClr>
          </a:solidFill>
          <a:ln>
            <a:noFill/>
          </a:ln>
          <a:effec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đuổi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giặc</a:t>
            </a:r>
            <a:r>
              <a:rPr lang="en-US" sz="2800" dirty="0">
                <a:latin typeface="Times New Roman" pitchFamily="18" charset="0"/>
                <a:cs typeface="Times New Roman" pitchFamily="18" charset="0"/>
              </a:rPr>
              <a:t> Minh, Lê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Vọng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Long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gươm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a:t>
            </a:r>
          </a:p>
          <a:p>
            <a:pPr algn="just">
              <a:lnSpc>
                <a:spcPct val="120000"/>
              </a:lnSpc>
            </a:pP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21" name="Picture 20"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66150" y="2261109"/>
            <a:ext cx="4143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33551" y="3794291"/>
            <a:ext cx="4143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14222" y="5227256"/>
            <a:ext cx="4143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44892"/>
            <a:ext cx="2362199" cy="1707709"/>
          </a:xfrm>
          <a:prstGeom prst="rect">
            <a:avLst/>
          </a:prstGeom>
        </p:spPr>
      </p:pic>
    </p:spTree>
    <p:extLst>
      <p:ext uri="{BB962C8B-B14F-4D97-AF65-F5344CB8AC3E}">
        <p14:creationId xmlns:p14="http://schemas.microsoft.com/office/powerpoint/2010/main" val="21574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65"/>
                                        </p:tgtEl>
                                        <p:attrNameLst>
                                          <p:attrName>style.visibility</p:attrName>
                                        </p:attrNameLst>
                                      </p:cBhvr>
                                      <p:to>
                                        <p:strVal val="visible"/>
                                      </p:to>
                                    </p:set>
                                    <p:animEffect transition="in" filter="fade">
                                      <p:cBhvr>
                                        <p:cTn id="7" dur="1000"/>
                                        <p:tgtEl>
                                          <p:spTgt spid="177165"/>
                                        </p:tgtEl>
                                      </p:cBhvr>
                                    </p:animEffect>
                                    <p:anim calcmode="lin" valueType="num">
                                      <p:cBhvr>
                                        <p:cTn id="8" dur="1000" fill="hold"/>
                                        <p:tgtEl>
                                          <p:spTgt spid="177165"/>
                                        </p:tgtEl>
                                        <p:attrNameLst>
                                          <p:attrName>ppt_x</p:attrName>
                                        </p:attrNameLst>
                                      </p:cBhvr>
                                      <p:tavLst>
                                        <p:tav tm="0">
                                          <p:val>
                                            <p:strVal val="#ppt_x"/>
                                          </p:val>
                                        </p:tav>
                                        <p:tav tm="100000">
                                          <p:val>
                                            <p:strVal val="#ppt_x"/>
                                          </p:val>
                                        </p:tav>
                                      </p:tavLst>
                                    </p:anim>
                                    <p:anim calcmode="lin" valueType="num">
                                      <p:cBhvr>
                                        <p:cTn id="9" dur="1000" fill="hold"/>
                                        <p:tgtEl>
                                          <p:spTgt spid="1771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7160"/>
                                        </p:tgtEl>
                                        <p:attrNameLst>
                                          <p:attrName>style.visibility</p:attrName>
                                        </p:attrNameLst>
                                      </p:cBhvr>
                                      <p:to>
                                        <p:strVal val="visible"/>
                                      </p:to>
                                    </p:set>
                                    <p:anim calcmode="lin" valueType="num">
                                      <p:cBhvr additive="base">
                                        <p:cTn id="14" dur="500" fill="hold"/>
                                        <p:tgtEl>
                                          <p:spTgt spid="177160"/>
                                        </p:tgtEl>
                                        <p:attrNameLst>
                                          <p:attrName>ppt_x</p:attrName>
                                        </p:attrNameLst>
                                      </p:cBhvr>
                                      <p:tavLst>
                                        <p:tav tm="0">
                                          <p:val>
                                            <p:strVal val="#ppt_x"/>
                                          </p:val>
                                        </p:tav>
                                        <p:tav tm="100000">
                                          <p:val>
                                            <p:strVal val="#ppt_x"/>
                                          </p:val>
                                        </p:tav>
                                      </p:tavLst>
                                    </p:anim>
                                    <p:anim calcmode="lin" valueType="num">
                                      <p:cBhvr additive="base">
                                        <p:cTn id="15"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7166"/>
                                        </p:tgtEl>
                                        <p:attrNameLst>
                                          <p:attrName>style.visibility</p:attrName>
                                        </p:attrNameLst>
                                      </p:cBhvr>
                                      <p:to>
                                        <p:strVal val="visible"/>
                                      </p:to>
                                    </p:set>
                                    <p:animEffect transition="in" filter="barn(inVertical)">
                                      <p:cBhvr>
                                        <p:cTn id="20" dur="500"/>
                                        <p:tgtEl>
                                          <p:spTgt spid="17716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1139"/>
                                        </p:tgtEl>
                                        <p:attrNameLst>
                                          <p:attrName>style.visibility</p:attrName>
                                        </p:attrNameLst>
                                      </p:cBhvr>
                                      <p:to>
                                        <p:strVal val="visible"/>
                                      </p:to>
                                    </p:set>
                                    <p:animEffect transition="in" filter="circle(in)">
                                      <p:cBhvr>
                                        <p:cTn id="25" dur="2000"/>
                                        <p:tgtEl>
                                          <p:spTgt spid="9113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1145"/>
                                        </p:tgtEl>
                                        <p:attrNameLst>
                                          <p:attrName>style.visibility</p:attrName>
                                        </p:attrNameLst>
                                      </p:cBhvr>
                                      <p:to>
                                        <p:strVal val="visible"/>
                                      </p:to>
                                    </p:set>
                                    <p:anim calcmode="lin" valueType="num">
                                      <p:cBhvr additive="base">
                                        <p:cTn id="30" dur="500" fill="hold"/>
                                        <p:tgtEl>
                                          <p:spTgt spid="91145"/>
                                        </p:tgtEl>
                                        <p:attrNameLst>
                                          <p:attrName>ppt_x</p:attrName>
                                        </p:attrNameLst>
                                      </p:cBhvr>
                                      <p:tavLst>
                                        <p:tav tm="0">
                                          <p:val>
                                            <p:strVal val="#ppt_x"/>
                                          </p:val>
                                        </p:tav>
                                        <p:tav tm="100000">
                                          <p:val>
                                            <p:strVal val="#ppt_x"/>
                                          </p:val>
                                        </p:tav>
                                      </p:tavLst>
                                    </p:anim>
                                    <p:anim calcmode="lin" valueType="num">
                                      <p:cBhvr additive="base">
                                        <p:cTn id="31" dur="500" fill="hold"/>
                                        <p:tgtEl>
                                          <p:spTgt spid="9114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7162"/>
                                        </p:tgtEl>
                                        <p:attrNameLst>
                                          <p:attrName>style.visibility</p:attrName>
                                        </p:attrNameLst>
                                      </p:cBhvr>
                                      <p:to>
                                        <p:strVal val="visible"/>
                                      </p:to>
                                    </p:set>
                                    <p:animEffect transition="in" filter="barn(inVertical)">
                                      <p:cBhvr>
                                        <p:cTn id="36" dur="500"/>
                                        <p:tgtEl>
                                          <p:spTgt spid="17716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1144"/>
                                        </p:tgtEl>
                                        <p:attrNameLst>
                                          <p:attrName>style.visibility</p:attrName>
                                        </p:attrNameLst>
                                      </p:cBhvr>
                                      <p:to>
                                        <p:strVal val="visible"/>
                                      </p:to>
                                    </p:set>
                                    <p:anim calcmode="lin" valueType="num">
                                      <p:cBhvr additive="base">
                                        <p:cTn id="41" dur="500" fill="hold"/>
                                        <p:tgtEl>
                                          <p:spTgt spid="91144"/>
                                        </p:tgtEl>
                                        <p:attrNameLst>
                                          <p:attrName>ppt_x</p:attrName>
                                        </p:attrNameLst>
                                      </p:cBhvr>
                                      <p:tavLst>
                                        <p:tav tm="0">
                                          <p:val>
                                            <p:strVal val="#ppt_x"/>
                                          </p:val>
                                        </p:tav>
                                        <p:tav tm="100000">
                                          <p:val>
                                            <p:strVal val="#ppt_x"/>
                                          </p:val>
                                        </p:tav>
                                      </p:tavLst>
                                    </p:anim>
                                    <p:anim calcmode="lin" valueType="num">
                                      <p:cBhvr additive="base">
                                        <p:cTn id="42" dur="500" fill="hold"/>
                                        <p:tgtEl>
                                          <p:spTgt spid="9114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P spid="91144" grpId="0" animBg="1"/>
      <p:bldP spid="91145" grpId="0" animBg="1"/>
      <p:bldP spid="177162" grpId="0"/>
      <p:bldP spid="29" grpId="0" animBg="1"/>
      <p:bldP spid="177165" grpId="0" animBg="1"/>
      <p:bldP spid="1771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7"/>
          <p:cNvGrpSpPr/>
          <p:nvPr/>
        </p:nvGrpSpPr>
        <p:grpSpPr>
          <a:xfrm>
            <a:off x="533400" y="-1376210"/>
            <a:ext cx="4038600" cy="8195547"/>
            <a:chOff x="767323" y="1945301"/>
            <a:chExt cx="2537706" cy="4632420"/>
          </a:xfrm>
        </p:grpSpPr>
        <p:pic>
          <p:nvPicPr>
            <p:cNvPr id="28"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23" y="3461445"/>
              <a:ext cx="2537706" cy="3116276"/>
            </a:xfrm>
            <a:prstGeom prst="rect">
              <a:avLst/>
            </a:prstGeom>
          </p:spPr>
        </p:pic>
        <p:sp>
          <p:nvSpPr>
            <p:cNvPr id="26" name="文本框 13"/>
            <p:cNvSpPr txBox="1"/>
            <p:nvPr/>
          </p:nvSpPr>
          <p:spPr>
            <a:xfrm>
              <a:off x="1317812" y="1945301"/>
              <a:ext cx="1594143" cy="295743"/>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7" name="Rectangle 26"/>
          <p:cNvSpPr/>
          <p:nvPr/>
        </p:nvSpPr>
        <p:spPr>
          <a:xfrm>
            <a:off x="759994" y="2549777"/>
            <a:ext cx="3354806" cy="1569660"/>
          </a:xfrm>
          <a:prstGeom prst="rect">
            <a:avLst/>
          </a:prstGeom>
        </p:spPr>
        <p:txBody>
          <a:bodyPr wrap="square">
            <a:spAutoFit/>
          </a:bodyPr>
          <a:lstStyle/>
          <a:p>
            <a:r>
              <a:rPr lang="pt-BR" sz="2400" dirty="0">
                <a:latin typeface="Times New Roman" pitchFamily="18" charset="0"/>
                <a:cs typeface="Times New Roman" pitchFamily="18" charset="0"/>
              </a:rPr>
              <a:t>- Nhiều chi tiết tưởng tượng kì ảo giàu ý nghĩa</a:t>
            </a:r>
          </a:p>
          <a:p>
            <a:r>
              <a:rPr lang="pt-BR" sz="2400" dirty="0">
                <a:latin typeface="Times New Roman" pitchFamily="18" charset="0"/>
                <a:cs typeface="Times New Roman" pitchFamily="18" charset="0"/>
              </a:rPr>
              <a:t>- Kết cấu chặt chẽ, hấp dẫn</a:t>
            </a:r>
            <a:endParaRPr lang="en-US" altLang="en-US" sz="2400" b="1" kern="0" dirty="0">
              <a:solidFill>
                <a:srgbClr val="0000FF"/>
              </a:solidFill>
              <a:latin typeface="Times New Roman" panose="02020603050405020304" pitchFamily="18" charset="0"/>
              <a:cs typeface="Times New Roman" panose="02020603050405020304" pitchFamily="18" charset="0"/>
            </a:endParaRPr>
          </a:p>
        </p:txBody>
      </p:sp>
      <p:grpSp>
        <p:nvGrpSpPr>
          <p:cNvPr id="5" name="组合 17"/>
          <p:cNvGrpSpPr/>
          <p:nvPr/>
        </p:nvGrpSpPr>
        <p:grpSpPr>
          <a:xfrm>
            <a:off x="4341395" y="-990600"/>
            <a:ext cx="4193005" cy="7611694"/>
            <a:chOff x="775510" y="1945301"/>
            <a:chExt cx="2537706"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10" y="3562213"/>
              <a:ext cx="2537706"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just"/>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4459911" y="2743200"/>
            <a:ext cx="3693668" cy="3046988"/>
          </a:xfrm>
          <a:prstGeom prst="rect">
            <a:avLst/>
          </a:prstGeom>
        </p:spPr>
        <p:txBody>
          <a:bodyPr wrap="square">
            <a:spAutoFit/>
          </a:bodyPr>
          <a:lstStyle/>
          <a:p>
            <a:pPr algn="just"/>
            <a:r>
              <a:rPr lang="en-US" sz="2400" dirty="0">
                <a:latin typeface="Times New Roman" pitchFamily="18" charset="0"/>
                <a:cs typeface="Times New Roman" pitchFamily="18" charset="0"/>
              </a:rPr>
              <a:t>- </a:t>
            </a:r>
            <a:r>
              <a:rPr lang="vi-VN" sz="2400" dirty="0"/>
              <a:t>Ca ngợi tính chất toàn dân, chính nghĩa của cuộc khởi nghĩa Lam Sơn. Đề cao, suy tôn Lê Lợi và nhà Lê.</a:t>
            </a:r>
            <a:endParaRPr lang="en-US" sz="2400" dirty="0"/>
          </a:p>
          <a:p>
            <a:pPr algn="just"/>
            <a:r>
              <a:rPr lang="en-US" sz="2400" dirty="0"/>
              <a:t>- </a:t>
            </a:r>
            <a:r>
              <a:rPr lang="vi-VN" sz="2400" dirty="0"/>
              <a:t>Giải thích nguồn gốc tên gọi Hồ Hoàn Kiếm.</a:t>
            </a:r>
            <a:endParaRPr lang="en-US" sz="2400" dirty="0"/>
          </a:p>
          <a:p>
            <a:pPr algn="just"/>
            <a:endParaRPr lang="en-US" altLang="en-US" sz="2400" b="1" kern="0" dirty="0">
              <a:solidFill>
                <a:srgbClr val="000066"/>
              </a:solidFill>
              <a:latin typeface="Times New Roman" panose="02020603050405020304" pitchFamily="18" charset="0"/>
              <a:cs typeface="Times New Roman" panose="02020603050405020304" pitchFamily="18" charset="0"/>
            </a:endParaRPr>
          </a:p>
        </p:txBody>
      </p:sp>
      <p:sp>
        <p:nvSpPr>
          <p:cNvPr id="18" name="AutoShape 3"/>
          <p:cNvSpPr>
            <a:spLocks noChangeArrowheads="1"/>
          </p:cNvSpPr>
          <p:nvPr/>
        </p:nvSpPr>
        <p:spPr bwMode="gray">
          <a:xfrm>
            <a:off x="3503616" y="1"/>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C. TỔNG KẾT</a:t>
            </a:r>
          </a:p>
        </p:txBody>
      </p:sp>
      <p:sp>
        <p:nvSpPr>
          <p:cNvPr id="7" name="Curved Right Arrow 6"/>
          <p:cNvSpPr/>
          <p:nvPr/>
        </p:nvSpPr>
        <p:spPr>
          <a:xfrm>
            <a:off x="3962400" y="574676"/>
            <a:ext cx="1779320" cy="1393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Left Arrow 7"/>
          <p:cNvSpPr/>
          <p:nvPr/>
        </p:nvSpPr>
        <p:spPr>
          <a:xfrm>
            <a:off x="7162979" y="526632"/>
            <a:ext cx="1981200" cy="1371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utoShape 17"/>
          <p:cNvSpPr>
            <a:spLocks noChangeArrowheads="1"/>
          </p:cNvSpPr>
          <p:nvPr/>
        </p:nvSpPr>
        <p:spPr bwMode="gray">
          <a:xfrm>
            <a:off x="759341" y="2060339"/>
            <a:ext cx="2678332" cy="551656"/>
          </a:xfrm>
          <a:prstGeom prst="roundRect">
            <a:avLst>
              <a:gd name="adj" fmla="val 50000"/>
            </a:avLst>
          </a:prstGeom>
          <a:solidFill>
            <a:schemeClr val="accent3"/>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25" name="Text Box 20"/>
          <p:cNvSpPr txBox="1">
            <a:spLocks noChangeArrowheads="1"/>
          </p:cNvSpPr>
          <p:nvPr/>
        </p:nvSpPr>
        <p:spPr bwMode="gray">
          <a:xfrm>
            <a:off x="643538" y="2088112"/>
            <a:ext cx="28600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chemeClr val="bg1"/>
                </a:solidFill>
                <a:latin typeface="Times New Roman" panose="02020603050405020304" pitchFamily="18" charset="0"/>
                <a:cs typeface="Times New Roman" panose="02020603050405020304" pitchFamily="18" charset="0"/>
              </a:rPr>
              <a:t>1. </a:t>
            </a:r>
            <a:r>
              <a:rPr lang="en-US" altLang="en-US" sz="2400" b="1" dirty="0" err="1">
                <a:solidFill>
                  <a:schemeClr val="bg1"/>
                </a:solidFill>
                <a:latin typeface="Times New Roman" panose="02020603050405020304" pitchFamily="18" charset="0"/>
                <a:cs typeface="Times New Roman" panose="02020603050405020304" pitchFamily="18" charset="0"/>
              </a:rPr>
              <a:t>Giá</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trị</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nghệ</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thuật</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AutoShape 17"/>
          <p:cNvSpPr>
            <a:spLocks noChangeArrowheads="1"/>
          </p:cNvSpPr>
          <p:nvPr/>
        </p:nvSpPr>
        <p:spPr bwMode="gray">
          <a:xfrm>
            <a:off x="4624671" y="186285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117867" y="1938674"/>
            <a:ext cx="2603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Times New Roman" panose="02020603050405020304" pitchFamily="18" charset="0"/>
              </a:rPr>
              <a:t>2. </a:t>
            </a:r>
            <a:r>
              <a:rPr lang="en-US" altLang="en-US" sz="2400" b="1" dirty="0" err="1">
                <a:solidFill>
                  <a:srgbClr val="000000"/>
                </a:solidFill>
                <a:latin typeface="Times New Roman" panose="02020603050405020304" pitchFamily="18" charset="0"/>
                <a:cs typeface="Times New Roman" panose="02020603050405020304" pitchFamily="18" charset="0"/>
              </a:rPr>
              <a:t>Giá</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trị</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nội</a:t>
            </a:r>
            <a:r>
              <a:rPr lang="en-US" altLang="en-US" sz="2400" b="1" dirty="0">
                <a:solidFill>
                  <a:srgbClr val="000000"/>
                </a:solidFill>
                <a:latin typeface="Times New Roman" panose="02020603050405020304" pitchFamily="18" charset="0"/>
                <a:cs typeface="Times New Roman" panose="02020603050405020304" pitchFamily="18" charset="0"/>
              </a:rPr>
              <a:t> dung</a:t>
            </a:r>
          </a:p>
        </p:txBody>
      </p:sp>
      <p:grpSp>
        <p:nvGrpSpPr>
          <p:cNvPr id="3" name="组合 17">
            <a:extLst>
              <a:ext uri="{FF2B5EF4-FFF2-40B4-BE49-F238E27FC236}">
                <a16:creationId xmlns:a16="http://schemas.microsoft.com/office/drawing/2014/main" id="{A0B208C6-2F97-5697-6582-80C05106631E}"/>
              </a:ext>
            </a:extLst>
          </p:cNvPr>
          <p:cNvGrpSpPr/>
          <p:nvPr/>
        </p:nvGrpSpPr>
        <p:grpSpPr>
          <a:xfrm>
            <a:off x="8402965" y="-1374418"/>
            <a:ext cx="3789035" cy="8195547"/>
            <a:chOff x="767323" y="1945301"/>
            <a:chExt cx="2537706" cy="4632420"/>
          </a:xfrm>
        </p:grpSpPr>
        <p:pic>
          <p:nvPicPr>
            <p:cNvPr id="6" name="图片 2">
              <a:extLst>
                <a:ext uri="{FF2B5EF4-FFF2-40B4-BE49-F238E27FC236}">
                  <a16:creationId xmlns:a16="http://schemas.microsoft.com/office/drawing/2014/main" id="{83C7261C-9503-3F2A-299A-E8D038BFB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23" y="3461445"/>
              <a:ext cx="2537706" cy="3116276"/>
            </a:xfrm>
            <a:prstGeom prst="rect">
              <a:avLst/>
            </a:prstGeom>
          </p:spPr>
        </p:pic>
        <p:sp>
          <p:nvSpPr>
            <p:cNvPr id="9" name="文本框 13">
              <a:extLst>
                <a:ext uri="{FF2B5EF4-FFF2-40B4-BE49-F238E27FC236}">
                  <a16:creationId xmlns:a16="http://schemas.microsoft.com/office/drawing/2014/main" id="{108133CB-8605-62C9-B812-9BBD5E68A40E}"/>
                </a:ext>
              </a:extLst>
            </p:cNvPr>
            <p:cNvSpPr txBox="1"/>
            <p:nvPr/>
          </p:nvSpPr>
          <p:spPr>
            <a:xfrm>
              <a:off x="1317812" y="1945301"/>
              <a:ext cx="1594143" cy="295743"/>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11" name="AutoShape 17">
            <a:extLst>
              <a:ext uri="{FF2B5EF4-FFF2-40B4-BE49-F238E27FC236}">
                <a16:creationId xmlns:a16="http://schemas.microsoft.com/office/drawing/2014/main" id="{911FEEE6-6843-152D-40F6-3A27E61B9305}"/>
              </a:ext>
            </a:extLst>
          </p:cNvPr>
          <p:cNvSpPr>
            <a:spLocks noChangeArrowheads="1"/>
          </p:cNvSpPr>
          <p:nvPr/>
        </p:nvSpPr>
        <p:spPr bwMode="gray">
          <a:xfrm>
            <a:off x="8559453" y="1536456"/>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12" name="Text Box 20">
            <a:extLst>
              <a:ext uri="{FF2B5EF4-FFF2-40B4-BE49-F238E27FC236}">
                <a16:creationId xmlns:a16="http://schemas.microsoft.com/office/drawing/2014/main" id="{D1C646AA-3CD6-6687-72FA-5EEEC846255D}"/>
              </a:ext>
            </a:extLst>
          </p:cNvPr>
          <p:cNvSpPr txBox="1">
            <a:spLocks noChangeArrowheads="1"/>
          </p:cNvSpPr>
          <p:nvPr/>
        </p:nvSpPr>
        <p:spPr bwMode="gray">
          <a:xfrm>
            <a:off x="8665835" y="1632020"/>
            <a:ext cx="28456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Times New Roman" panose="02020603050405020304" pitchFamily="18" charset="0"/>
              </a:rPr>
              <a:t>3. </a:t>
            </a:r>
            <a:r>
              <a:rPr lang="en-US" altLang="en-US" sz="2400" b="1" dirty="0" err="1">
                <a:solidFill>
                  <a:srgbClr val="000000"/>
                </a:solidFill>
                <a:latin typeface="Times New Roman" panose="02020603050405020304" pitchFamily="18" charset="0"/>
                <a:cs typeface="Times New Roman" panose="02020603050405020304" pitchFamily="18" charset="0"/>
              </a:rPr>
              <a:t>Cách</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đọc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văn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bản</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7425C93-6B46-8CA7-12BB-87B55F3E34DF}"/>
              </a:ext>
            </a:extLst>
          </p:cNvPr>
          <p:cNvSpPr txBox="1"/>
          <p:nvPr/>
        </p:nvSpPr>
        <p:spPr>
          <a:xfrm>
            <a:off x="8599680" y="2269847"/>
            <a:ext cx="3475230" cy="3416320"/>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lịch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lõi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cập</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kiện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r>
              <a:rPr lang="nl-NL" sz="2400" dirty="0">
                <a:effectLst/>
                <a:latin typeface="Times New Roman" panose="02020603050405020304" pitchFamily="18" charset="0"/>
                <a:ea typeface="Times New Roman" panose="02020603050405020304" pitchFamily="18" charset="0"/>
              </a:rPr>
              <a:t>- Nhận biết được chủ đề của truyện</a:t>
            </a:r>
            <a:endParaRPr lang="en-US" sz="2400" dirty="0"/>
          </a:p>
        </p:txBody>
      </p:sp>
    </p:spTree>
    <p:extLst>
      <p:ext uri="{BB962C8B-B14F-4D97-AF65-F5344CB8AC3E}">
        <p14:creationId xmlns:p14="http://schemas.microsoft.com/office/powerpoint/2010/main" val="19049699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5692" y="606050"/>
            <a:ext cx="8952309" cy="546100"/>
          </a:xfrm>
          <a:prstGeom prst="roundRect">
            <a:avLst/>
          </a:prstGeom>
          <a:solidFill>
            <a:schemeClr val="bg2"/>
          </a:solidFill>
          <a:ln w="12700" cap="flat" cmpd="sng" algn="ctr">
            <a:solidFill>
              <a:srgbClr val="4472C4"/>
            </a:solidFill>
            <a:prstDash val="solid"/>
            <a:miter lim="800000"/>
          </a:ln>
          <a:effectLst/>
        </p:spPr>
        <p:txBody>
          <a:bodyPr anchor="ctr"/>
          <a:lstStyle/>
          <a:p>
            <a:pPr algn="ctr">
              <a:spcBef>
                <a:spcPct val="50000"/>
              </a:spcBef>
              <a:defRPr/>
            </a:pPr>
            <a:r>
              <a:rPr lang="en-US" altLang="en-US" sz="2800" b="1" kern="0" dirty="0">
                <a:solidFill>
                  <a:prstClr val="black"/>
                </a:solidFill>
                <a:latin typeface="Times New Roman" panose="02020603050405020304" pitchFamily="18" charset="0"/>
                <a:cs typeface="Times New Roman" panose="02020603050405020304" pitchFamily="18" charset="0"/>
              </a:rPr>
              <a:t>PHIẾU BÀI TẬP</a:t>
            </a:r>
            <a:endParaRPr lang="en-US" altLang="en-US" sz="3200" b="1" kern="0" dirty="0">
              <a:solidFill>
                <a:prstClr val="black"/>
              </a:solidFill>
              <a:latin typeface="Times New Roman" panose="02020603050405020304" pitchFamily="18" charset="0"/>
              <a:cs typeface="Times New Roman" panose="02020603050405020304" pitchFamily="18" charset="0"/>
            </a:endParaRPr>
          </a:p>
        </p:txBody>
      </p:sp>
      <p:cxnSp>
        <p:nvCxnSpPr>
          <p:cNvPr id="5" name="Straight Arrow Connector 4"/>
          <p:cNvCxnSpPr>
            <a:cxnSpLocks noChangeShapeType="1"/>
            <a:stCxn id="4" idx="2"/>
            <a:endCxn id="9" idx="0"/>
          </p:cNvCxnSpPr>
          <p:nvPr/>
        </p:nvCxnSpPr>
        <p:spPr bwMode="auto">
          <a:xfrm>
            <a:off x="6191847" y="1152151"/>
            <a:ext cx="1990129" cy="492815"/>
          </a:xfrm>
          <a:prstGeom prst="straightConnector1">
            <a:avLst/>
          </a:prstGeom>
          <a:noFill/>
          <a:ln w="28575" algn="ctr">
            <a:solidFill>
              <a:srgbClr val="5B9BD5"/>
            </a:solidFill>
            <a:miter lim="800000"/>
            <a:headEnd/>
            <a:tailEnd type="arrow"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rot="5400000">
            <a:off x="4175528" y="-352089"/>
            <a:ext cx="425450" cy="3463528"/>
          </a:xfrm>
          <a:prstGeom prst="straightConnector1">
            <a:avLst/>
          </a:prstGeom>
          <a:noFill/>
          <a:ln w="28575" algn="ctr">
            <a:solidFill>
              <a:srgbClr val="5B9BD5"/>
            </a:solidFill>
            <a:miter lim="800000"/>
            <a:headEnd/>
            <a:tailEnd type="arrow" w="med" len="med"/>
          </a:ln>
          <a:extLst>
            <a:ext uri="{909E8E84-426E-40DD-AFC4-6F175D3DCCD1}">
              <a14:hiddenFill xmlns:a14="http://schemas.microsoft.com/office/drawing/2010/main">
                <a:noFill/>
              </a14:hiddenFill>
            </a:ext>
          </a:extLst>
        </p:spPr>
      </p:cxnSp>
      <p:sp>
        <p:nvSpPr>
          <p:cNvPr id="8" name="Text Box 13"/>
          <p:cNvSpPr txBox="1">
            <a:spLocks noChangeArrowheads="1"/>
          </p:cNvSpPr>
          <p:nvPr/>
        </p:nvSpPr>
        <p:spPr bwMode="auto">
          <a:xfrm>
            <a:off x="2013399" y="1508916"/>
            <a:ext cx="1353740" cy="400050"/>
          </a:xfrm>
          <a:prstGeom prst="rect">
            <a:avLst/>
          </a:prstGeom>
          <a:solidFill>
            <a:srgbClr val="FFFF00"/>
          </a:solidFill>
          <a:ln w="9525">
            <a:solidFill>
              <a:srgbClr val="FF0066"/>
            </a:solidFill>
            <a:miter lim="800000"/>
            <a:headEnd/>
            <a:tailEnd/>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50000"/>
              </a:spcBef>
              <a:spcAft>
                <a:spcPct val="0"/>
              </a:spcAft>
              <a:buClrTx/>
              <a:buNone/>
            </a:pPr>
            <a:r>
              <a:rPr lang="en-US" altLang="en-US" sz="2000" b="1" i="1" dirty="0">
                <a:solidFill>
                  <a:srgbClr val="000000"/>
                </a:solidFill>
                <a:latin typeface="Times New Roman" panose="02020603050405020304" pitchFamily="18" charset="0"/>
                <a:cs typeface="Times New Roman" panose="02020603050405020304" pitchFamily="18" charset="0"/>
              </a:rPr>
              <a:t>CÂU HỎI</a:t>
            </a:r>
          </a:p>
        </p:txBody>
      </p:sp>
      <p:sp>
        <p:nvSpPr>
          <p:cNvPr id="9" name="Text Box 15"/>
          <p:cNvSpPr txBox="1">
            <a:spLocks noChangeArrowheads="1"/>
          </p:cNvSpPr>
          <p:nvPr/>
        </p:nvSpPr>
        <p:spPr bwMode="auto">
          <a:xfrm>
            <a:off x="7391400" y="1644965"/>
            <a:ext cx="1581150" cy="400050"/>
          </a:xfrm>
          <a:prstGeom prst="rect">
            <a:avLst/>
          </a:prstGeom>
          <a:solidFill>
            <a:srgbClr val="FFFF00"/>
          </a:solidFill>
          <a:ln w="9525">
            <a:solidFill>
              <a:srgbClr val="FF0066"/>
            </a:solidFill>
            <a:miter lim="800000"/>
            <a:headEnd/>
            <a:tailEnd/>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50000"/>
              </a:spcBef>
              <a:spcAft>
                <a:spcPct val="0"/>
              </a:spcAft>
              <a:buClrTx/>
              <a:buNone/>
            </a:pPr>
            <a:r>
              <a:rPr lang="en-US" altLang="en-US" sz="2000" b="1" i="1" dirty="0">
                <a:solidFill>
                  <a:srgbClr val="000000"/>
                </a:solidFill>
                <a:latin typeface="Times New Roman" panose="02020603050405020304" pitchFamily="18" charset="0"/>
                <a:cs typeface="Times New Roman" panose="02020603050405020304" pitchFamily="18" charset="0"/>
              </a:rPr>
              <a:t>Ý  NGHĨA</a:t>
            </a:r>
          </a:p>
        </p:txBody>
      </p:sp>
      <p:sp>
        <p:nvSpPr>
          <p:cNvPr id="12" name="Rounded Rectangle 11"/>
          <p:cNvSpPr/>
          <p:nvPr/>
        </p:nvSpPr>
        <p:spPr>
          <a:xfrm>
            <a:off x="1004939" y="2045015"/>
            <a:ext cx="4724400" cy="1745138"/>
          </a:xfrm>
          <a:prstGeom prst="roundRect">
            <a:avLst/>
          </a:prstGeom>
          <a:solidFill>
            <a:schemeClr val="accent3">
              <a:lumMod val="20000"/>
              <a:lumOff val="80000"/>
            </a:schemeClr>
          </a:solidFill>
          <a:ln w="12700" cap="flat" cmpd="sng" algn="ctr">
            <a:solidFill>
              <a:srgbClr val="4472C4"/>
            </a:solidFill>
            <a:prstDash val="solid"/>
            <a:miter lim="800000"/>
          </a:ln>
          <a:effectLst/>
        </p:spPr>
        <p:txBody>
          <a:bodyPr anchor="ctr"/>
          <a:lstStyle/>
          <a:p>
            <a:pPr>
              <a:spcBef>
                <a:spcPct val="50000"/>
              </a:spcBef>
              <a:defRPr/>
            </a:pPr>
            <a:endParaRPr lang="en-US" altLang="en-US" sz="2400" kern="0" dirty="0">
              <a:solidFill>
                <a:srgbClr val="0070C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381000" y="4267201"/>
            <a:ext cx="5334001" cy="2362199"/>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anchor="ctr"/>
          <a:lstStyle/>
          <a:p>
            <a:pPr algn="ctr">
              <a:spcBef>
                <a:spcPct val="50000"/>
              </a:spcBef>
              <a:defRPr/>
            </a:pPr>
            <a:endParaRPr lang="en-US" altLang="en-US" sz="2600" kern="0" dirty="0">
              <a:solidFill>
                <a:srgbClr val="E4323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7369630" y="4648201"/>
            <a:ext cx="2802229" cy="1361777"/>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anchor="ctr"/>
          <a:lstStyle/>
          <a:p>
            <a:pPr>
              <a:lnSpc>
                <a:spcPct val="90000"/>
              </a:lnSpc>
              <a:spcBef>
                <a:spcPct val="50000"/>
              </a:spcBef>
              <a:buFontTx/>
              <a:buChar char="-"/>
              <a:defRPr/>
            </a:pPr>
            <a:endParaRPr lang="en-US" altLang="en-US" sz="2600" kern="0" dirty="0">
              <a:solidFill>
                <a:srgbClr val="E43230"/>
              </a:solidFill>
              <a:latin typeface=".VnTime" pitchFamily="34" charset="0"/>
            </a:endParaRPr>
          </a:p>
        </p:txBody>
      </p:sp>
      <p:sp>
        <p:nvSpPr>
          <p:cNvPr id="2" name="Rectangle 1"/>
          <p:cNvSpPr/>
          <p:nvPr/>
        </p:nvSpPr>
        <p:spPr>
          <a:xfrm>
            <a:off x="1119239" y="2132754"/>
            <a:ext cx="4495800" cy="1569660"/>
          </a:xfrm>
          <a:prstGeom prst="rect">
            <a:avLst/>
          </a:prstGeom>
        </p:spPr>
        <p:txBody>
          <a:bodyPr wrap="square">
            <a:spAutoFit/>
          </a:bodyPr>
          <a:lstStyle/>
          <a:p>
            <a:pPr algn="just" fontAlgn="base">
              <a:spcBef>
                <a:spcPct val="0"/>
              </a:spcBef>
              <a:spcAft>
                <a:spcPct val="0"/>
              </a:spcAft>
            </a:pPr>
            <a:r>
              <a:rPr lang="pt-BR" sz="2400" dirty="0">
                <a:latin typeface="Times New Roman" pitchFamily="18" charset="0"/>
                <a:cs typeface="Times New Roman" pitchFamily="18" charset="0"/>
              </a:rPr>
              <a:t>Vì sao tác giả dân gian không để Lê Lợi được trực tiếp nhận cả chuôi gươm và lưỡi gươm cùng một lúc?</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1580" y="4419600"/>
            <a:ext cx="5105400" cy="2308324"/>
          </a:xfrm>
          <a:prstGeom prst="rect">
            <a:avLst/>
          </a:prstGeom>
        </p:spPr>
        <p:txBody>
          <a:bodyPr wrap="square">
            <a:spAutoFit/>
          </a:bodyPr>
          <a:lstStyle/>
          <a:p>
            <a:pPr fontAlgn="base">
              <a:spcBef>
                <a:spcPct val="0"/>
              </a:spcBef>
              <a:spcAft>
                <a:spcPct val="0"/>
              </a:spcAft>
            </a:pPr>
            <a:r>
              <a:rPr lang="pt-BR" sz="2400" dirty="0">
                <a:latin typeface="Times New Roman" pitchFamily="18" charset="0"/>
                <a:cs typeface="Times New Roman" pitchFamily="18" charset="0"/>
              </a:rPr>
              <a:t>Lê Lợi nhận gươm ở Thanh Hóa nhưng lại trả gươm ở Hồ Gươm - Thăng Long. Nếu Lê Lợi  trả gươm ở Thanh Hóa thì ý nghĩa của truyền thuyết sẽ khác đi như thế nào?</a:t>
            </a:r>
            <a:endParaRPr lang="en-US" sz="2400" dirty="0">
              <a:latin typeface="Times New Roman" pitchFamily="18" charset="0"/>
              <a:cs typeface="Times New Roman" pitchFamily="18" charset="0"/>
            </a:endParaRPr>
          </a:p>
          <a:p>
            <a:pPr fontAlgn="base">
              <a:spcBef>
                <a:spcPct val="0"/>
              </a:spcBef>
              <a:spcAft>
                <a:spcPct val="0"/>
              </a:spcAft>
            </a:pP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467929" y="4648201"/>
            <a:ext cx="2605629" cy="1382751"/>
          </a:xfrm>
          <a:prstGeom prst="rect">
            <a:avLst/>
          </a:prstGeom>
        </p:spPr>
        <p:txBody>
          <a:bodyPr wrap="square">
            <a:spAutoFit/>
          </a:bodyPr>
          <a:lstStyle/>
          <a:p>
            <a:pPr algn="just">
              <a:lnSpc>
                <a:spcPts val="2000"/>
              </a:lnSpc>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1" name="AutoShape 3"/>
          <p:cNvSpPr>
            <a:spLocks noChangeArrowheads="1"/>
          </p:cNvSpPr>
          <p:nvPr/>
        </p:nvSpPr>
        <p:spPr bwMode="gray">
          <a:xfrm>
            <a:off x="1399864" y="42262"/>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D. LUYỆN TẬP</a:t>
            </a:r>
          </a:p>
        </p:txBody>
      </p:sp>
      <p:sp>
        <p:nvSpPr>
          <p:cNvPr id="22" name="Rounded Rectangle 21"/>
          <p:cNvSpPr/>
          <p:nvPr/>
        </p:nvSpPr>
        <p:spPr>
          <a:xfrm>
            <a:off x="7391401" y="2190151"/>
            <a:ext cx="2802229" cy="1361777"/>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anchor="ctr"/>
          <a:lstStyle/>
          <a:p>
            <a:pPr>
              <a:lnSpc>
                <a:spcPct val="90000"/>
              </a:lnSpc>
              <a:spcBef>
                <a:spcPct val="50000"/>
              </a:spcBef>
              <a:buFontTx/>
              <a:buChar char="-"/>
              <a:defRPr/>
            </a:pPr>
            <a:endParaRPr lang="en-US" altLang="en-US" sz="2600" kern="0" dirty="0">
              <a:solidFill>
                <a:srgbClr val="E43230"/>
              </a:solidFill>
              <a:latin typeface=".VnTime" pitchFamily="34" charset="0"/>
            </a:endParaRPr>
          </a:p>
        </p:txBody>
      </p:sp>
      <p:sp>
        <p:nvSpPr>
          <p:cNvPr id="24" name="Rectangle 23"/>
          <p:cNvSpPr/>
          <p:nvPr/>
        </p:nvSpPr>
        <p:spPr>
          <a:xfrm>
            <a:off x="7391401" y="2248097"/>
            <a:ext cx="2605629" cy="1382751"/>
          </a:xfrm>
          <a:prstGeom prst="rect">
            <a:avLst/>
          </a:prstGeom>
        </p:spPr>
        <p:txBody>
          <a:bodyPr wrap="square">
            <a:spAutoFit/>
          </a:bodyPr>
          <a:lstStyle/>
          <a:p>
            <a:pPr algn="just">
              <a:lnSpc>
                <a:spcPts val="2000"/>
              </a:lnSpc>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4004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par>
                                <p:cTn id="13" presetID="16" presetClass="entr" presetSubtype="2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Horizont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Horizontal)">
                                      <p:cBhvr>
                                        <p:cTn id="35" dur="50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Horizontal)">
                                      <p:cBhvr>
                                        <p:cTn id="50" dur="500"/>
                                        <p:tgtEl>
                                          <p:spTgt spid="20"/>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Horizontal)">
                                      <p:cBhvr>
                                        <p:cTn id="58" dur="500"/>
                                        <p:tgtEl>
                                          <p:spTgt spid="22"/>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2" grpId="0" animBg="1"/>
      <p:bldP spid="18" grpId="0" animBg="1"/>
      <p:bldP spid="20" grpId="0" animBg="1"/>
      <p:bldP spid="2" grpId="0"/>
      <p:bldP spid="6" grpId="0"/>
      <p:bldP spid="13" grpId="0"/>
      <p:bldP spid="22"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5692" y="606050"/>
            <a:ext cx="8952309" cy="546100"/>
          </a:xfrm>
          <a:prstGeom prst="roundRect">
            <a:avLst/>
          </a:prstGeom>
          <a:solidFill>
            <a:schemeClr val="bg2"/>
          </a:solidFill>
          <a:ln w="12700" cap="flat" cmpd="sng" algn="ctr">
            <a:solidFill>
              <a:srgbClr val="4472C4"/>
            </a:solidFill>
            <a:prstDash val="solid"/>
            <a:miter lim="800000"/>
          </a:ln>
          <a:effectLst/>
        </p:spPr>
        <p:txBody>
          <a:bodyPr anchor="ctr"/>
          <a:lstStyle/>
          <a:p>
            <a:pPr algn="ctr">
              <a:spcBef>
                <a:spcPct val="50000"/>
              </a:spcBef>
              <a:defRPr/>
            </a:pPr>
            <a:r>
              <a:rPr lang="en-US" altLang="en-US" sz="2800" b="1" kern="0" dirty="0">
                <a:solidFill>
                  <a:prstClr val="black"/>
                </a:solidFill>
                <a:latin typeface="Times New Roman" panose="02020603050405020304" pitchFamily="18" charset="0"/>
                <a:cs typeface="Times New Roman" panose="02020603050405020304" pitchFamily="18" charset="0"/>
              </a:rPr>
              <a:t>PHIẾU BÀI TẬP</a:t>
            </a:r>
            <a:endParaRPr lang="en-US" altLang="en-US" sz="3200" b="1" kern="0" dirty="0">
              <a:solidFill>
                <a:prstClr val="black"/>
              </a:solidFill>
              <a:latin typeface="Times New Roman" panose="02020603050405020304" pitchFamily="18" charset="0"/>
              <a:cs typeface="Times New Roman" panose="02020603050405020304" pitchFamily="18" charset="0"/>
            </a:endParaRPr>
          </a:p>
        </p:txBody>
      </p:sp>
      <p:cxnSp>
        <p:nvCxnSpPr>
          <p:cNvPr id="5" name="Straight Arrow Connector 4"/>
          <p:cNvCxnSpPr>
            <a:cxnSpLocks noChangeShapeType="1"/>
            <a:stCxn id="4" idx="2"/>
          </p:cNvCxnSpPr>
          <p:nvPr/>
        </p:nvCxnSpPr>
        <p:spPr bwMode="auto">
          <a:xfrm>
            <a:off x="6191846" y="1152150"/>
            <a:ext cx="1732954" cy="440250"/>
          </a:xfrm>
          <a:prstGeom prst="straightConnector1">
            <a:avLst/>
          </a:prstGeom>
          <a:noFill/>
          <a:ln w="28575" algn="ctr">
            <a:solidFill>
              <a:srgbClr val="5B9BD5"/>
            </a:solidFill>
            <a:miter lim="800000"/>
            <a:headEnd/>
            <a:tailEnd type="arrow"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rot="5400000">
            <a:off x="4175528" y="-352089"/>
            <a:ext cx="425450" cy="3463528"/>
          </a:xfrm>
          <a:prstGeom prst="straightConnector1">
            <a:avLst/>
          </a:prstGeom>
          <a:noFill/>
          <a:ln w="28575" algn="ctr">
            <a:solidFill>
              <a:srgbClr val="5B9BD5"/>
            </a:solidFill>
            <a:miter lim="800000"/>
            <a:headEnd/>
            <a:tailEnd type="arrow" w="med" len="med"/>
          </a:ln>
          <a:extLst>
            <a:ext uri="{909E8E84-426E-40DD-AFC4-6F175D3DCCD1}">
              <a14:hiddenFill xmlns:a14="http://schemas.microsoft.com/office/drawing/2010/main">
                <a:noFill/>
              </a14:hiddenFill>
            </a:ext>
          </a:extLst>
        </p:spPr>
      </p:cxnSp>
      <p:sp>
        <p:nvSpPr>
          <p:cNvPr id="8" name="Text Box 13"/>
          <p:cNvSpPr txBox="1">
            <a:spLocks noChangeArrowheads="1"/>
          </p:cNvSpPr>
          <p:nvPr/>
        </p:nvSpPr>
        <p:spPr bwMode="auto">
          <a:xfrm>
            <a:off x="2013399" y="1508916"/>
            <a:ext cx="1353740" cy="400050"/>
          </a:xfrm>
          <a:prstGeom prst="rect">
            <a:avLst/>
          </a:prstGeom>
          <a:solidFill>
            <a:srgbClr val="FFFF00"/>
          </a:solidFill>
          <a:ln w="9525">
            <a:solidFill>
              <a:srgbClr val="FF0066"/>
            </a:solidFill>
            <a:miter lim="800000"/>
            <a:headEnd/>
            <a:tailEnd/>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50000"/>
              </a:spcBef>
              <a:spcAft>
                <a:spcPct val="0"/>
              </a:spcAft>
              <a:buClrTx/>
              <a:buNone/>
            </a:pPr>
            <a:r>
              <a:rPr lang="en-US" altLang="en-US" sz="2000" b="1" i="1" dirty="0">
                <a:solidFill>
                  <a:srgbClr val="000000"/>
                </a:solidFill>
                <a:latin typeface="Times New Roman" panose="02020603050405020304" pitchFamily="18" charset="0"/>
                <a:cs typeface="Times New Roman" panose="02020603050405020304" pitchFamily="18" charset="0"/>
              </a:rPr>
              <a:t>CÂU HỎI</a:t>
            </a:r>
          </a:p>
        </p:txBody>
      </p:sp>
      <p:sp>
        <p:nvSpPr>
          <p:cNvPr id="9" name="Text Box 15"/>
          <p:cNvSpPr txBox="1">
            <a:spLocks noChangeArrowheads="1"/>
          </p:cNvSpPr>
          <p:nvPr/>
        </p:nvSpPr>
        <p:spPr bwMode="auto">
          <a:xfrm>
            <a:off x="7391400" y="1644965"/>
            <a:ext cx="1581150" cy="400050"/>
          </a:xfrm>
          <a:prstGeom prst="rect">
            <a:avLst/>
          </a:prstGeom>
          <a:solidFill>
            <a:srgbClr val="FFFF00"/>
          </a:solidFill>
          <a:ln w="9525">
            <a:solidFill>
              <a:srgbClr val="FF0066"/>
            </a:solidFill>
            <a:miter lim="800000"/>
            <a:headEnd/>
            <a:tailEnd/>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50000"/>
              </a:spcBef>
              <a:spcAft>
                <a:spcPct val="0"/>
              </a:spcAft>
              <a:buClrTx/>
              <a:buNone/>
            </a:pPr>
            <a:r>
              <a:rPr lang="en-US" altLang="en-US" sz="2000" b="1" i="1" dirty="0">
                <a:solidFill>
                  <a:srgbClr val="000000"/>
                </a:solidFill>
                <a:latin typeface="Times New Roman" panose="02020603050405020304" pitchFamily="18" charset="0"/>
                <a:cs typeface="Times New Roman" panose="02020603050405020304" pitchFamily="18" charset="0"/>
              </a:rPr>
              <a:t>Ý  NGHĨA</a:t>
            </a:r>
          </a:p>
        </p:txBody>
      </p:sp>
      <p:sp>
        <p:nvSpPr>
          <p:cNvPr id="12" name="Rounded Rectangle 11"/>
          <p:cNvSpPr/>
          <p:nvPr/>
        </p:nvSpPr>
        <p:spPr>
          <a:xfrm>
            <a:off x="381000" y="2066903"/>
            <a:ext cx="5029200" cy="1745138"/>
          </a:xfrm>
          <a:prstGeom prst="roundRect">
            <a:avLst/>
          </a:prstGeom>
          <a:solidFill>
            <a:schemeClr val="accent3">
              <a:lumMod val="20000"/>
              <a:lumOff val="80000"/>
            </a:schemeClr>
          </a:solidFill>
          <a:ln w="12700" cap="flat" cmpd="sng" algn="ctr">
            <a:solidFill>
              <a:srgbClr val="4472C4"/>
            </a:solidFill>
            <a:prstDash val="solid"/>
            <a:miter lim="800000"/>
          </a:ln>
          <a:effectLst/>
        </p:spPr>
        <p:txBody>
          <a:bodyPr anchor="ctr"/>
          <a:lstStyle/>
          <a:p>
            <a:pPr>
              <a:spcBef>
                <a:spcPct val="50000"/>
              </a:spcBef>
              <a:defRPr/>
            </a:pPr>
            <a:endParaRPr lang="en-US" altLang="en-US" sz="2400" kern="0" dirty="0">
              <a:solidFill>
                <a:srgbClr val="0070C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381000" y="4114800"/>
            <a:ext cx="5105401" cy="2460724"/>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anchor="ctr"/>
          <a:lstStyle/>
          <a:p>
            <a:pPr algn="ctr">
              <a:spcBef>
                <a:spcPct val="50000"/>
              </a:spcBef>
              <a:defRPr/>
            </a:pPr>
            <a:endParaRPr lang="en-US" altLang="en-US" sz="2600" kern="0" dirty="0">
              <a:solidFill>
                <a:srgbClr val="E4323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33400" y="2265732"/>
            <a:ext cx="4800600" cy="1200329"/>
          </a:xfrm>
          <a:prstGeom prst="rect">
            <a:avLst/>
          </a:prstGeom>
        </p:spPr>
        <p:txBody>
          <a:bodyPr wrap="square">
            <a:spAutoFit/>
          </a:bodyPr>
          <a:lstStyle/>
          <a:p>
            <a:pPr algn="just" fontAlgn="base">
              <a:spcBef>
                <a:spcPct val="0"/>
              </a:spcBef>
              <a:spcAft>
                <a:spcPct val="0"/>
              </a:spcAft>
            </a:pPr>
            <a:r>
              <a:rPr lang="pt-BR" sz="2400" dirty="0">
                <a:latin typeface="Times New Roman" pitchFamily="18" charset="0"/>
                <a:cs typeface="Times New Roman" pitchFamily="18" charset="0"/>
              </a:rPr>
              <a:t>Vì sao tác giả dân gian không để Lê Lợi được trực tiếp nhận cả chuôi gươm và lưỡi gươm cùng một lúc?</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1000" y="4267200"/>
            <a:ext cx="5105400" cy="2308324"/>
          </a:xfrm>
          <a:prstGeom prst="rect">
            <a:avLst/>
          </a:prstGeom>
        </p:spPr>
        <p:txBody>
          <a:bodyPr wrap="square">
            <a:spAutoFit/>
          </a:bodyPr>
          <a:lstStyle/>
          <a:p>
            <a:pPr fontAlgn="base">
              <a:spcBef>
                <a:spcPct val="0"/>
              </a:spcBef>
              <a:spcAft>
                <a:spcPct val="0"/>
              </a:spcAft>
            </a:pPr>
            <a:r>
              <a:rPr lang="pt-BR" sz="2400" dirty="0">
                <a:latin typeface="Times New Roman" pitchFamily="18" charset="0"/>
                <a:cs typeface="Times New Roman" pitchFamily="18" charset="0"/>
              </a:rPr>
              <a:t>Lê Lợi nhận gươm ở Thanh Hóa nhưng lại trả gươm ở Hồ Gươm - Thăng Long. Nếu Lê Lợi  trả gươm ở Thanh Hóa thì ý nghĩa của truyền thuyết sẽ khác đi như thế nào?</a:t>
            </a:r>
            <a:endParaRPr lang="en-US" sz="2400" dirty="0">
              <a:latin typeface="Times New Roman" pitchFamily="18" charset="0"/>
              <a:cs typeface="Times New Roman" pitchFamily="18" charset="0"/>
            </a:endParaRPr>
          </a:p>
          <a:p>
            <a:pPr fontAlgn="base">
              <a:spcBef>
                <a:spcPct val="0"/>
              </a:spcBef>
              <a:spcAft>
                <a:spcPct val="0"/>
              </a:spcAft>
            </a:pP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21" name="AutoShape 3"/>
          <p:cNvSpPr>
            <a:spLocks noChangeArrowheads="1"/>
          </p:cNvSpPr>
          <p:nvPr/>
        </p:nvSpPr>
        <p:spPr bwMode="gray">
          <a:xfrm>
            <a:off x="1399864" y="42262"/>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IV. LUYỆN TẬP</a:t>
            </a:r>
          </a:p>
        </p:txBody>
      </p:sp>
      <p:sp>
        <p:nvSpPr>
          <p:cNvPr id="19" name="Rounded Rectangle 18"/>
          <p:cNvSpPr/>
          <p:nvPr/>
        </p:nvSpPr>
        <p:spPr>
          <a:xfrm>
            <a:off x="5682344" y="2084343"/>
            <a:ext cx="5976256" cy="1866595"/>
          </a:xfrm>
          <a:prstGeom prst="roundRect">
            <a:avLst/>
          </a:prstGeom>
          <a:solidFill>
            <a:schemeClr val="accent3">
              <a:lumMod val="20000"/>
              <a:lumOff val="80000"/>
            </a:schemeClr>
          </a:solidFill>
          <a:ln w="12700" cap="flat" cmpd="sng" algn="ctr">
            <a:solidFill>
              <a:srgbClr val="4472C4"/>
            </a:solidFill>
            <a:prstDash val="solid"/>
            <a:miter lim="800000"/>
          </a:ln>
          <a:effectLst/>
        </p:spPr>
        <p:txBody>
          <a:bodyPr anchor="ctr"/>
          <a:lstStyle/>
          <a:p>
            <a:r>
              <a:rPr lang="pt-BR" sz="2400" dirty="0">
                <a:latin typeface="Times New Roman" pitchFamily="18" charset="0"/>
                <a:cs typeface="Times New Roman" pitchFamily="18" charset="0"/>
              </a:rPr>
              <a:t>Tác giả dân gian muốn để người dân nhận được lưỡi gươm như biểu tượng của sức mạnh của nhân dân. Nhân dân sẽ nguyện đi theo người tài giỏi để chiến đấu chống giặc.</a:t>
            </a:r>
            <a:endParaRPr lang="en-US" sz="2400" dirty="0">
              <a:latin typeface="Times New Roman" pitchFamily="18" charset="0"/>
              <a:cs typeface="Times New Roman" pitchFamily="18" charset="0"/>
            </a:endParaRPr>
          </a:p>
        </p:txBody>
      </p:sp>
      <p:sp>
        <p:nvSpPr>
          <p:cNvPr id="23" name="Rounded Rectangle 22"/>
          <p:cNvSpPr/>
          <p:nvPr/>
        </p:nvSpPr>
        <p:spPr>
          <a:xfrm>
            <a:off x="5682344" y="4217290"/>
            <a:ext cx="6128656" cy="2358233"/>
          </a:xfrm>
          <a:prstGeom prst="roundRect">
            <a:avLst/>
          </a:prstGeom>
          <a:solidFill>
            <a:schemeClr val="accent3">
              <a:lumMod val="20000"/>
              <a:lumOff val="80000"/>
            </a:schemeClr>
          </a:solidFill>
          <a:ln w="12700" cap="flat" cmpd="sng" algn="ctr">
            <a:solidFill>
              <a:srgbClr val="4472C4"/>
            </a:solidFill>
            <a:prstDash val="solid"/>
            <a:miter lim="800000"/>
          </a:ln>
          <a:effectLst/>
        </p:spPr>
        <p:txBody>
          <a:bodyPr anchor="ctr"/>
          <a:lstStyle/>
          <a:p>
            <a:r>
              <a:rPr lang="pt-BR" sz="2400" dirty="0">
                <a:latin typeface="Times New Roman" pitchFamily="18" charset="0"/>
                <a:cs typeface="Times New Roman" pitchFamily="18" charset="0"/>
              </a:rPr>
              <a:t>Lê Lợi đã lên ngôi vua, lấy Thăng Long là nơi đóng đô - đây là trung tâm văn hóa, chính trị của cả nước. Lê Lợi trả gươm ở đây là phù hợp, biểu trưng cho đất nước yêu hòa bình.</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79275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par>
                                <p:cTn id="13" presetID="16" presetClass="entr" presetSubtype="2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Horizont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Horizontal)">
                                      <p:cBhvr>
                                        <p:cTn id="35" dur="50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Horizont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Horizontal)">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2" grpId="0" animBg="1"/>
      <p:bldP spid="18" grpId="0" animBg="1"/>
      <p:bldP spid="2" grpId="0"/>
      <p:bldP spid="6" grpId="0"/>
      <p:bldP spid="19"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60221" y="2049302"/>
            <a:ext cx="7066465" cy="3802291"/>
          </a:xfrm>
          <a:prstGeom prst="rect">
            <a:avLst/>
          </a:prstGeom>
        </p:spPr>
      </p:pic>
      <p:pic>
        <p:nvPicPr>
          <p:cNvPr id="3" name="Picture 2"/>
          <p:cNvPicPr>
            <a:picLocks noChangeAspect="1"/>
          </p:cNvPicPr>
          <p:nvPr/>
        </p:nvPicPr>
        <p:blipFill>
          <a:blip r:embed="rId4"/>
          <a:stretch>
            <a:fillRect/>
          </a:stretch>
        </p:blipFill>
        <p:spPr>
          <a:xfrm>
            <a:off x="9209766" y="0"/>
            <a:ext cx="2547056" cy="1997847"/>
          </a:xfrm>
          <a:prstGeom prst="rect">
            <a:avLst/>
          </a:prstGeom>
        </p:spPr>
      </p:pic>
      <p:sp>
        <p:nvSpPr>
          <p:cNvPr id="4" name="Rectangle 3"/>
          <p:cNvSpPr/>
          <p:nvPr/>
        </p:nvSpPr>
        <p:spPr>
          <a:xfrm>
            <a:off x="2870199" y="2630085"/>
            <a:ext cx="5588000" cy="2640723"/>
          </a:xfrm>
          <a:prstGeom prst="rect">
            <a:avLst/>
          </a:prstGeom>
        </p:spPr>
        <p:txBody>
          <a:bodyPr wrap="square">
            <a:spAutoFit/>
          </a:bodyPr>
          <a:lstStyle/>
          <a:p>
            <a:pPr>
              <a:lnSpc>
                <a:spcPct val="115000"/>
              </a:lnSpc>
              <a:spcAft>
                <a:spcPts val="0"/>
              </a:spcAft>
            </a:pPr>
            <a:r>
              <a:rPr lang="en-US" sz="3600" dirty="0" err="1">
                <a:solidFill>
                  <a:srgbClr val="0D0D0D"/>
                </a:solidFill>
                <a:latin typeface="Times New Roman" panose="02020603050405020304" pitchFamily="18" charset="0"/>
                <a:ea typeface="Times New Roman" panose="02020603050405020304" pitchFamily="18" charset="0"/>
              </a:rPr>
              <a:t>Xem</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đoạn</a:t>
            </a:r>
            <a:r>
              <a:rPr lang="en-US" sz="3600" dirty="0">
                <a:solidFill>
                  <a:srgbClr val="0D0D0D"/>
                </a:solidFill>
                <a:latin typeface="Times New Roman" panose="02020603050405020304" pitchFamily="18" charset="0"/>
                <a:ea typeface="Times New Roman" panose="02020603050405020304" pitchFamily="18" charset="0"/>
              </a:rPr>
              <a:t> video </a:t>
            </a:r>
            <a:r>
              <a:rPr lang="en-US" sz="3600" dirty="0" err="1">
                <a:solidFill>
                  <a:srgbClr val="0D0D0D"/>
                </a:solidFill>
                <a:latin typeface="Times New Roman" panose="02020603050405020304" pitchFamily="18" charset="0"/>
                <a:ea typeface="Times New Roman" panose="02020603050405020304" pitchFamily="18" charset="0"/>
              </a:rPr>
              <a:t>về</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Hồ</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Gươm</a:t>
            </a:r>
            <a:r>
              <a:rPr lang="en-US" sz="3600" dirty="0">
                <a:solidFill>
                  <a:srgbClr val="0D0D0D"/>
                </a:solidFill>
                <a:latin typeface="Times New Roman" panose="02020603050405020304" pitchFamily="18" charset="0"/>
                <a:ea typeface="Times New Roman" panose="02020603050405020304" pitchFamily="18" charset="0"/>
              </a:rPr>
              <a:t>(</a:t>
            </a:r>
            <a:r>
              <a:rPr lang="en-US" sz="3600" dirty="0" err="1">
                <a:solidFill>
                  <a:srgbClr val="0D0D0D"/>
                </a:solidFill>
                <a:latin typeface="Times New Roman" panose="02020603050405020304" pitchFamily="18" charset="0"/>
                <a:ea typeface="Times New Roman" panose="02020603050405020304" pitchFamily="18" charset="0"/>
              </a:rPr>
              <a:t>Hà</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Nội</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và</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trả</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lời</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câu</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hỏi</a:t>
            </a:r>
            <a:r>
              <a:rPr lang="en-US" sz="3600"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Em</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hãy</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trình</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bày</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những</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hiểu</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biết</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về</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địa</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danh</a:t>
            </a:r>
            <a:r>
              <a:rPr lang="en-US" sz="3600" i="1" dirty="0">
                <a:solidFill>
                  <a:srgbClr val="0D0D0D"/>
                </a:solidFill>
                <a:latin typeface="Times New Roman" panose="02020603050405020304" pitchFamily="18" charset="0"/>
                <a:ea typeface="Times New Roman" panose="02020603050405020304" pitchFamily="18" charset="0"/>
              </a:rPr>
              <a:t> </a:t>
            </a:r>
            <a:r>
              <a:rPr lang="en-US" sz="3600" i="1" dirty="0" err="1">
                <a:solidFill>
                  <a:srgbClr val="0D0D0D"/>
                </a:solidFill>
                <a:latin typeface="Times New Roman" panose="02020603050405020304" pitchFamily="18" charset="0"/>
                <a:ea typeface="Times New Roman" panose="02020603050405020304" pitchFamily="18" charset="0"/>
              </a:rPr>
              <a:t>này</a:t>
            </a:r>
            <a:r>
              <a:rPr lang="en-US" sz="3600" i="1" dirty="0">
                <a:solidFill>
                  <a:srgbClr val="0D0D0D"/>
                </a:solidFill>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788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818102" y="3618705"/>
            <a:ext cx="10688098" cy="319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7"/>
          <p:cNvSpPr>
            <a:spLocks noChangeArrowheads="1"/>
          </p:cNvSpPr>
          <p:nvPr/>
        </p:nvSpPr>
        <p:spPr bwMode="auto">
          <a:xfrm>
            <a:off x="457200" y="773631"/>
            <a:ext cx="3939741" cy="2632840"/>
          </a:xfrm>
          <a:prstGeom prst="cloudCallout">
            <a:avLst>
              <a:gd name="adj1" fmla="val -17685"/>
              <a:gd name="adj2" fmla="val 85880"/>
            </a:avLst>
          </a:prstGeom>
          <a:solidFill>
            <a:srgbClr val="FFCCFF"/>
          </a:solidFill>
          <a:ln w="9525">
            <a:solidFill>
              <a:sysClr val="windowText" lastClr="000000"/>
            </a:solidFill>
            <a:round/>
            <a:headEnd/>
            <a:tailEnd/>
          </a:ln>
          <a:effectLst/>
        </p:spPr>
        <p:txBody>
          <a:bodyPr anchor="ctr"/>
          <a:lstStyle/>
          <a:p>
            <a:pPr algn="just" fontAlgn="base">
              <a:spcBef>
                <a:spcPct val="0"/>
              </a:spcBef>
              <a:spcAft>
                <a:spcPct val="0"/>
              </a:spcAft>
              <a:defRPr/>
            </a:pPr>
            <a:r>
              <a:rPr lang="en-US" sz="20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Nhóm</a:t>
            </a:r>
            <a:r>
              <a:rPr lang="en-US" sz="2400" dirty="0">
                <a:latin typeface="Times New Roman" pitchFamily="18" charset="0"/>
                <a:ea typeface="Calibri" pitchFamily="34" charset="0"/>
                <a:cs typeface="Times New Roman" pitchFamily="18" charset="0"/>
              </a:rPr>
              <a:t> 1: </a:t>
            </a:r>
            <a:r>
              <a:rPr lang="en-US" sz="2400" dirty="0" err="1">
                <a:latin typeface="Times New Roman" pitchFamily="18" charset="0"/>
                <a:ea typeface="Calibri" pitchFamily="34" charset="0"/>
                <a:cs typeface="Times New Roman" pitchFamily="18" charset="0"/>
              </a:rPr>
              <a:t>Viết</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đoạn</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văn</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cảm</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nhận</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một</a:t>
            </a:r>
            <a:r>
              <a:rPr lang="en-US" sz="2400" dirty="0">
                <a:latin typeface="Times New Roman" pitchFamily="18" charset="0"/>
                <a:ea typeface="Calibri" pitchFamily="34" charset="0"/>
                <a:cs typeface="Times New Roman" pitchFamily="18" charset="0"/>
              </a:rPr>
              <a:t> chi </a:t>
            </a:r>
            <a:r>
              <a:rPr lang="en-US" sz="2400" dirty="0" err="1">
                <a:latin typeface="Times New Roman" pitchFamily="18" charset="0"/>
                <a:ea typeface="Calibri" pitchFamily="34" charset="0"/>
                <a:cs typeface="Times New Roman" pitchFamily="18" charset="0"/>
              </a:rPr>
              <a:t>tiết</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em</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thích</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nhất</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trong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truyền</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thuyết</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này</a:t>
            </a:r>
            <a:r>
              <a:rPr lang="en-US" sz="2400" dirty="0">
                <a:latin typeface="Times New Roman" pitchFamily="18" charset="0"/>
                <a:ea typeface="Calibri" pitchFamily="34" charset="0"/>
                <a:cs typeface="Times New Roman" pitchFamily="18" charset="0"/>
              </a:rPr>
              <a:t>.</a:t>
            </a:r>
            <a:endParaRPr lang="en-US" sz="2400" b="1" i="1" kern="0" dirty="0">
              <a:solidFill>
                <a:srgbClr val="A50021"/>
              </a:solidFill>
            </a:endParaRPr>
          </a:p>
        </p:txBody>
      </p:sp>
      <p:sp>
        <p:nvSpPr>
          <p:cNvPr id="31" name="AutoShape 7"/>
          <p:cNvSpPr>
            <a:spLocks noChangeArrowheads="1"/>
          </p:cNvSpPr>
          <p:nvPr/>
        </p:nvSpPr>
        <p:spPr bwMode="auto">
          <a:xfrm>
            <a:off x="4488595" y="1066801"/>
            <a:ext cx="2960225" cy="2417632"/>
          </a:xfrm>
          <a:prstGeom prst="cloudCallout">
            <a:avLst>
              <a:gd name="adj1" fmla="val -17685"/>
              <a:gd name="adj2" fmla="val 85880"/>
            </a:avLst>
          </a:prstGeom>
          <a:solidFill>
            <a:srgbClr val="FFFF00"/>
          </a:solidFill>
          <a:ln w="9525">
            <a:solidFill>
              <a:sysClr val="windowText" lastClr="000000"/>
            </a:solidFill>
            <a:round/>
            <a:headEnd/>
            <a:tailEnd/>
          </a:ln>
          <a:effectLst/>
        </p:spPr>
        <p:txBody>
          <a:bodyPr anchor="ctr"/>
          <a:lstStyle/>
          <a:p>
            <a:pPr algn="ctr" fontAlgn="base">
              <a:spcBef>
                <a:spcPct val="0"/>
              </a:spcBef>
              <a:spcAft>
                <a:spcPct val="0"/>
              </a:spcAft>
              <a:defRPr/>
            </a:pPr>
            <a:endParaRPr lang="en-US" sz="2000" b="1" i="1" kern="0" dirty="0">
              <a:solidFill>
                <a:srgbClr val="A50021"/>
              </a:solidFill>
            </a:endParaRPr>
          </a:p>
        </p:txBody>
      </p:sp>
      <p:pic>
        <p:nvPicPr>
          <p:cNvPr id="3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54266" y="5364538"/>
            <a:ext cx="1943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69375" y="1376911"/>
            <a:ext cx="1346688" cy="12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50563" y="5870300"/>
            <a:ext cx="1381858" cy="107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5"/>
          <p:cNvPicPr>
            <a:picLocks noChangeAspect="1"/>
          </p:cNvPicPr>
          <p:nvPr/>
        </p:nvPicPr>
        <p:blipFill>
          <a:blip r:embed="rId4">
            <a:extLst>
              <a:ext uri="{28A0092B-C50C-407E-A947-70E740481C1C}">
                <a14:useLocalDpi xmlns:a14="http://schemas.microsoft.com/office/drawing/2010/main" val="0"/>
              </a:ext>
            </a:extLst>
          </a:blip>
          <a:srcRect l="40933" t="24564" r="38580" b="26282"/>
          <a:stretch>
            <a:fillRect/>
          </a:stretch>
        </p:blipFill>
        <p:spPr bwMode="auto">
          <a:xfrm>
            <a:off x="5161713" y="3284252"/>
            <a:ext cx="204787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
          <p:cNvSpPr>
            <a:spLocks noChangeArrowheads="1"/>
          </p:cNvSpPr>
          <p:nvPr/>
        </p:nvSpPr>
        <p:spPr bwMode="auto">
          <a:xfrm>
            <a:off x="7638319" y="920171"/>
            <a:ext cx="3486881" cy="2399909"/>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p:spPr>
        <p:txBody>
          <a:bodyPr anchor="ctr"/>
          <a:lstStyle/>
          <a:p>
            <a:pPr algn="ctr" fontAlgn="base">
              <a:spcBef>
                <a:spcPct val="0"/>
              </a:spcBef>
              <a:spcAft>
                <a:spcPct val="0"/>
              </a:spcAft>
              <a:defRPr/>
            </a:pPr>
            <a:endParaRPr lang="en-US" sz="2000" b="1" i="1" kern="0" dirty="0">
              <a:solidFill>
                <a:srgbClr val="A50021"/>
              </a:solidFill>
            </a:endParaRPr>
          </a:p>
        </p:txBody>
      </p:sp>
      <p:sp>
        <p:nvSpPr>
          <p:cNvPr id="4" name="Rectangle 3"/>
          <p:cNvSpPr/>
          <p:nvPr/>
        </p:nvSpPr>
        <p:spPr>
          <a:xfrm>
            <a:off x="4586440" y="1775038"/>
            <a:ext cx="2764820" cy="1463991"/>
          </a:xfrm>
          <a:prstGeom prst="rect">
            <a:avLst/>
          </a:prstGeom>
        </p:spPr>
        <p:txBody>
          <a:bodyPr wrap="square">
            <a:spAutoFit/>
          </a:bodyPr>
          <a:lstStyle/>
          <a:p>
            <a:pPr algn="just"/>
            <a:r>
              <a:rPr lang="en-US" sz="2400" dirty="0" err="1">
                <a:latin typeface="Times New Roman" pitchFamily="18" charset="0"/>
                <a:ea typeface="Calibri" pitchFamily="34" charset="0"/>
                <a:cs typeface="Times New Roman" pitchFamily="18" charset="0"/>
              </a:rPr>
              <a:t>Nhóm</a:t>
            </a:r>
            <a:r>
              <a:rPr lang="en-US" sz="2400" dirty="0">
                <a:latin typeface="Times New Roman" pitchFamily="18" charset="0"/>
                <a:ea typeface="Calibri" pitchFamily="34" charset="0"/>
                <a:cs typeface="Times New Roman" pitchFamily="18" charset="0"/>
              </a:rPr>
              <a:t> 2:  </a:t>
            </a:r>
            <a:r>
              <a:rPr lang="en-US" sz="2400" dirty="0" err="1">
                <a:latin typeface="Times New Roman" pitchFamily="18" charset="0"/>
                <a:ea typeface="Calibri" pitchFamily="34" charset="0"/>
                <a:cs typeface="Times New Roman" pitchFamily="18" charset="0"/>
              </a:rPr>
              <a:t>Vẽ</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tranh</a:t>
            </a:r>
            <a:r>
              <a:rPr lang="en-US" sz="2400" dirty="0">
                <a:latin typeface="Times New Roman" pitchFamily="18" charset="0"/>
                <a:ea typeface="Calibri" pitchFamily="34" charset="0"/>
                <a:cs typeface="Times New Roman" pitchFamily="18" charset="0"/>
              </a:rPr>
              <a:t>, s</a:t>
            </a:r>
            <a:r>
              <a:rPr lang="vi-VN" sz="2400" dirty="0">
                <a:latin typeface="Times New Roman" pitchFamily="18" charset="0"/>
                <a:ea typeface="Calibri" pitchFamily="34" charset="0"/>
                <a:cs typeface="Times New Roman" pitchFamily="18" charset="0"/>
              </a:rPr>
              <a:t>ư</a:t>
            </a:r>
            <a:r>
              <a:rPr lang="en-US" sz="2400" dirty="0">
                <a:latin typeface="Times New Roman" pitchFamily="18" charset="0"/>
                <a:ea typeface="Calibri" pitchFamily="34" charset="0"/>
                <a:cs typeface="Times New Roman" pitchFamily="18" charset="0"/>
              </a:rPr>
              <a:t>u </a:t>
            </a:r>
            <a:r>
              <a:rPr lang="en-US" sz="2400" dirty="0" err="1">
                <a:latin typeface="Times New Roman" pitchFamily="18" charset="0"/>
                <a:ea typeface="Calibri" pitchFamily="34" charset="0"/>
                <a:cs typeface="Times New Roman" pitchFamily="18" charset="0"/>
              </a:rPr>
              <a:t>tầm</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ảnh</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về</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Hồ</a:t>
            </a:r>
            <a:r>
              <a:rPr lang="en-US" sz="2400" dirty="0">
                <a:latin typeface="Times New Roman" pitchFamily="18" charset="0"/>
                <a:ea typeface="Calibri" pitchFamily="34" charset="0"/>
                <a:cs typeface="Times New Roman" pitchFamily="18" charset="0"/>
              </a:rPr>
              <a:t> G</a:t>
            </a:r>
            <a:r>
              <a:rPr lang="vi-VN" sz="2400" dirty="0">
                <a:latin typeface="Times New Roman" pitchFamily="18" charset="0"/>
                <a:ea typeface="Calibri" pitchFamily="34" charset="0"/>
                <a:cs typeface="Times New Roman" pitchFamily="18" charset="0"/>
              </a:rPr>
              <a:t>ươ</a:t>
            </a:r>
            <a:r>
              <a:rPr lang="en-US" sz="2400" dirty="0">
                <a:latin typeface="Times New Roman" pitchFamily="18" charset="0"/>
                <a:ea typeface="Calibri" pitchFamily="34" charset="0"/>
                <a:cs typeface="Times New Roman" pitchFamily="18" charset="0"/>
              </a:rPr>
              <a:t>m</a:t>
            </a:r>
          </a:p>
          <a:p>
            <a:pPr algn="just">
              <a:lnSpc>
                <a:spcPts val="2000"/>
              </a:lnSpc>
            </a:pPr>
            <a:endParaRPr lang="en-US" sz="2400" b="1" i="1"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8164389" y="1388943"/>
            <a:ext cx="2673752" cy="1569660"/>
          </a:xfrm>
          <a:prstGeom prst="rect">
            <a:avLst/>
          </a:prstGeom>
        </p:spPr>
        <p:txBody>
          <a:bodyPr wrap="square">
            <a:spAutoFit/>
          </a:bodyPr>
          <a:lstStyle/>
          <a:p>
            <a:r>
              <a:rPr lang="en-US" sz="2400" dirty="0" err="1">
                <a:latin typeface="Times New Roman" pitchFamily="18" charset="0"/>
                <a:ea typeface="Calibri" pitchFamily="34" charset="0"/>
                <a:cs typeface="Times New Roman" pitchFamily="18" charset="0"/>
              </a:rPr>
              <a:t>Nhóm</a:t>
            </a:r>
            <a:r>
              <a:rPr lang="en-US" sz="2400" dirty="0">
                <a:latin typeface="Times New Roman" pitchFamily="18" charset="0"/>
                <a:ea typeface="Calibri" pitchFamily="34" charset="0"/>
                <a:cs typeface="Times New Roman" pitchFamily="18" charset="0"/>
              </a:rPr>
              <a:t> 3: </a:t>
            </a:r>
            <a:r>
              <a:rPr lang="en-US" sz="2400" dirty="0" err="1">
                <a:latin typeface="Times New Roman" pitchFamily="18" charset="0"/>
                <a:ea typeface="Calibri" pitchFamily="34" charset="0"/>
                <a:cs typeface="Times New Roman" pitchFamily="18" charset="0"/>
              </a:rPr>
              <a:t>Làm</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thơ</a:t>
            </a:r>
            <a:r>
              <a:rPr lang="en-US" sz="2400" dirty="0">
                <a:latin typeface="Times New Roman" pitchFamily="18" charset="0"/>
                <a:ea typeface="Calibri" pitchFamily="34" charset="0"/>
                <a:cs typeface="Times New Roman" pitchFamily="18" charset="0"/>
              </a:rPr>
              <a:t>, s</a:t>
            </a:r>
            <a:r>
              <a:rPr lang="vi-VN" sz="2400" dirty="0">
                <a:latin typeface="Times New Roman" pitchFamily="18" charset="0"/>
                <a:ea typeface="Calibri" pitchFamily="34" charset="0"/>
                <a:cs typeface="Times New Roman" pitchFamily="18" charset="0"/>
              </a:rPr>
              <a:t>ư</a:t>
            </a:r>
            <a:r>
              <a:rPr lang="en-US" sz="2400" dirty="0">
                <a:latin typeface="Times New Roman" pitchFamily="18" charset="0"/>
                <a:ea typeface="Calibri" pitchFamily="34" charset="0"/>
                <a:cs typeface="Times New Roman" pitchFamily="18" charset="0"/>
              </a:rPr>
              <a:t>u </a:t>
            </a:r>
            <a:r>
              <a:rPr lang="en-US" sz="2400" dirty="0" err="1">
                <a:latin typeface="Times New Roman" pitchFamily="18" charset="0"/>
                <a:ea typeface="Calibri" pitchFamily="34" charset="0"/>
                <a:cs typeface="Times New Roman" pitchFamily="18" charset="0"/>
              </a:rPr>
              <a:t>tầm</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truyền</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thuyết</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có</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hình</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ảnh</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Rùa</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vàng</a:t>
            </a:r>
            <a:endParaRPr lang="en-US" sz="2400" b="1" i="1" dirty="0">
              <a:solidFill>
                <a:srgbClr val="FF0000"/>
              </a:solidFill>
            </a:endParaRPr>
          </a:p>
        </p:txBody>
      </p:sp>
      <p:sp>
        <p:nvSpPr>
          <p:cNvPr id="16" name="AutoShape 3"/>
          <p:cNvSpPr>
            <a:spLocks noChangeArrowheads="1"/>
          </p:cNvSpPr>
          <p:nvPr/>
        </p:nvSpPr>
        <p:spPr bwMode="gray">
          <a:xfrm>
            <a:off x="2819400" y="46130"/>
            <a:ext cx="5344989"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Tree>
    <p:extLst>
      <p:ext uri="{BB962C8B-B14F-4D97-AF65-F5344CB8AC3E}">
        <p14:creationId xmlns:p14="http://schemas.microsoft.com/office/powerpoint/2010/main" val="3530965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6363" y="122535"/>
            <a:ext cx="7292894" cy="646331"/>
          </a:xfrm>
          <a:prstGeom prst="rect">
            <a:avLst/>
          </a:prstGeom>
          <a:solidFill>
            <a:schemeClr val="accent2">
              <a:lumMod val="75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Times New Roman" panose="02020603050405020304" pitchFamily="18" charset="0"/>
                <a:ea typeface="+mn-ea"/>
                <a:cs typeface="Times New Roman" panose="02020603050405020304" pitchFamily="18" charset="0"/>
              </a:rPr>
              <a:t>VIDEO</a:t>
            </a:r>
            <a:r>
              <a:rPr kumimoji="0" lang="en-US" sz="3600" b="1" i="0" u="none" strike="noStrike" kern="1200" cap="none" spc="0" normalizeH="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Times New Roman" panose="02020603050405020304" pitchFamily="18" charset="0"/>
                <a:ea typeface="+mn-ea"/>
                <a:cs typeface="Times New Roman" panose="02020603050405020304" pitchFamily="18" charset="0"/>
              </a:rPr>
              <a:t> HHOOF GƯƠM – HÀ NỘI</a:t>
            </a:r>
            <a:endParaRPr kumimoji="0" lang="en-US" sz="3600" b="1" i="1"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Times New Roman" panose="02020603050405020304" pitchFamily="18" charset="0"/>
              <a:ea typeface="+mn-ea"/>
              <a:cs typeface="Times New Roman" panose="02020603050405020304" pitchFamily="18" charset="0"/>
            </a:endParaRPr>
          </a:p>
        </p:txBody>
      </p:sp>
      <p:pic>
        <p:nvPicPr>
          <p:cNvPr id="3" name="Hồ Gươm - Du lịch Hà Nội - Cảnh đẹp Hà Nộ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39271" y="993422"/>
            <a:ext cx="9753598" cy="5486399"/>
          </a:xfrm>
          <a:prstGeom prst="rect">
            <a:avLst/>
          </a:prstGeom>
        </p:spPr>
      </p:pic>
    </p:spTree>
    <p:extLst>
      <p:ext uri="{BB962C8B-B14F-4D97-AF65-F5344CB8AC3E}">
        <p14:creationId xmlns:p14="http://schemas.microsoft.com/office/powerpoint/2010/main" val="1894880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8248" y="-324091"/>
            <a:ext cx="8079129" cy="5625296"/>
          </a:xfrm>
          <a:prstGeom prst="rect">
            <a:avLst/>
          </a:prstGeom>
        </p:spPr>
      </p:pic>
      <p:pic>
        <p:nvPicPr>
          <p:cNvPr id="7" name="Picture 6"/>
          <p:cNvPicPr>
            <a:picLocks noChangeAspect="1"/>
          </p:cNvPicPr>
          <p:nvPr/>
        </p:nvPicPr>
        <p:blipFill>
          <a:blip r:embed="rId3"/>
          <a:stretch>
            <a:fillRect/>
          </a:stretch>
        </p:blipFill>
        <p:spPr>
          <a:xfrm>
            <a:off x="2896695" y="651004"/>
            <a:ext cx="6004236" cy="3675105"/>
          </a:xfrm>
          <a:prstGeom prst="rect">
            <a:avLst/>
          </a:prstGeom>
        </p:spPr>
      </p:pic>
      <p:sp>
        <p:nvSpPr>
          <p:cNvPr id="8" name="Plaque 7"/>
          <p:cNvSpPr/>
          <p:nvPr/>
        </p:nvSpPr>
        <p:spPr>
          <a:xfrm>
            <a:off x="281650" y="4678973"/>
            <a:ext cx="11345333" cy="1977614"/>
          </a:xfrm>
          <a:prstGeom prst="plaqu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pt-BR" sz="2400" dirty="0">
                <a:solidFill>
                  <a:srgbClr val="0D0D0D"/>
                </a:solidFill>
                <a:latin typeface="Times New Roman" panose="02020603050405020304" pitchFamily="18" charset="0"/>
                <a:ea typeface="Times New Roman" panose="02020603050405020304" pitchFamily="18" charset="0"/>
              </a:rPr>
              <a:t>Hồ Gươm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nổi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thủ</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đô</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tuổi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hùng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xuất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truyền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thuyết</a:t>
            </a:r>
            <a:r>
              <a:rPr lang="en-US" sz="2400" dirty="0">
                <a:solidFill>
                  <a:srgbClr val="0D0D0D"/>
                </a:solidFill>
                <a:latin typeface="Times New Roman" panose="02020603050405020304" pitchFamily="18" charset="0"/>
                <a:ea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rPr>
              <a:t>Sự</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tích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Hồ</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Gươm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truyền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thuyết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nội</a:t>
            </a:r>
            <a:r>
              <a:rPr lang="en-US" sz="2400" dirty="0">
                <a:solidFill>
                  <a:srgbClr val="0D0D0D"/>
                </a:solidFill>
                <a:latin typeface="Times New Roman" panose="02020603050405020304" pitchFamily="18" charset="0"/>
                <a:ea typeface="Times New Roman" panose="02020603050405020304" pitchFamily="18" charset="0"/>
              </a:rPr>
              <a:t> dung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nghệ</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hôm</a:t>
            </a:r>
            <a:r>
              <a:rPr lang="en-US" sz="2400" dirty="0">
                <a:solidFill>
                  <a:srgbClr val="0D0D0D"/>
                </a:solidFill>
                <a:latin typeface="Times New Roman" panose="02020603050405020304" pitchFamily="18" charset="0"/>
                <a:ea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cùng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hiểu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này</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27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7070" y="300201"/>
            <a:ext cx="695607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HOẠT ĐỘNG DỰ ÁN</a:t>
            </a:r>
          </a:p>
        </p:txBody>
      </p:sp>
      <p:sp>
        <p:nvSpPr>
          <p:cNvPr id="14" name="Rectangle 13"/>
          <p:cNvSpPr/>
          <p:nvPr/>
        </p:nvSpPr>
        <p:spPr>
          <a:xfrm>
            <a:off x="1776522" y="3258649"/>
            <a:ext cx="1685077" cy="646331"/>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Nhóm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2</a:t>
            </a:r>
          </a:p>
        </p:txBody>
      </p:sp>
      <p:sp>
        <p:nvSpPr>
          <p:cNvPr id="15" name="Rectangle 14"/>
          <p:cNvSpPr/>
          <p:nvPr/>
        </p:nvSpPr>
        <p:spPr>
          <a:xfrm>
            <a:off x="1776523" y="1581410"/>
            <a:ext cx="1685077" cy="646331"/>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3600" dirty="0" err="1">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Nhóm</a:t>
            </a:r>
            <a:r>
              <a:rPr lang="en-US" sz="360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1</a:t>
            </a:r>
          </a:p>
        </p:txBody>
      </p:sp>
      <p:sp>
        <p:nvSpPr>
          <p:cNvPr id="9" name="TextBox 8"/>
          <p:cNvSpPr txBox="1"/>
          <p:nvPr/>
        </p:nvSpPr>
        <p:spPr>
          <a:xfrm>
            <a:off x="4625178" y="1367883"/>
            <a:ext cx="3995294"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err="1">
                <a:solidFill>
                  <a:prstClr val="black"/>
                </a:solidFill>
                <a:latin typeface="Times New Roman" pitchFamily="18" charset="0"/>
                <a:cs typeface="Times New Roman" pitchFamily="18" charset="0"/>
              </a:rPr>
              <a:t>Điều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hành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phần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đọc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kể</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tóm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tắt</a:t>
            </a:r>
            <a:endParaRPr lang="en-US" sz="2800" b="1" dirty="0">
              <a:solidFill>
                <a:prstClr val="black"/>
              </a:solidFill>
              <a:latin typeface="Times New Roman" pitchFamily="18" charset="0"/>
              <a:cs typeface="Times New Roman" pitchFamily="18" charset="0"/>
            </a:endParaRPr>
          </a:p>
          <a:p>
            <a:endParaRPr lang="en-US" sz="2800" i="1" dirty="0">
              <a:solidFill>
                <a:srgbClr val="FF0000"/>
              </a:solidFill>
              <a:latin typeface="Times New Roman" pitchFamily="18" charset="0"/>
              <a:cs typeface="Times New Roman" pitchFamily="18" charset="0"/>
            </a:endParaRPr>
          </a:p>
        </p:txBody>
      </p:sp>
      <p:sp>
        <p:nvSpPr>
          <p:cNvPr id="18" name="TextBox 17"/>
          <p:cNvSpPr txBox="1"/>
          <p:nvPr/>
        </p:nvSpPr>
        <p:spPr>
          <a:xfrm>
            <a:off x="3888890" y="4623464"/>
            <a:ext cx="6896874" cy="523220"/>
          </a:xfrm>
          <a:prstGeom prst="rect">
            <a:avLst/>
          </a:prstGeom>
          <a:noFill/>
        </p:spPr>
        <p:txBody>
          <a:bodyPr wrap="square" rtlCol="0">
            <a:spAutoFit/>
          </a:bodyPr>
          <a:lstStyle/>
          <a:p>
            <a:endParaRPr lang="en-US" sz="2800">
              <a:solidFill>
                <a:prstClr val="black"/>
              </a:solidFill>
              <a:latin typeface="Times New Roman" pitchFamily="18" charset="0"/>
              <a:cs typeface="Times New Roman" pitchFamily="18" charset="0"/>
            </a:endParaRPr>
          </a:p>
        </p:txBody>
      </p:sp>
      <p:sp>
        <p:nvSpPr>
          <p:cNvPr id="22" name="TextBox 21"/>
          <p:cNvSpPr txBox="1"/>
          <p:nvPr/>
        </p:nvSpPr>
        <p:spPr>
          <a:xfrm>
            <a:off x="4625178" y="2889318"/>
            <a:ext cx="399529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err="1">
                <a:solidFill>
                  <a:prstClr val="black"/>
                </a:solidFill>
                <a:latin typeface="Times New Roman" pitchFamily="18" charset="0"/>
                <a:cs typeface="Times New Roman" pitchFamily="18" charset="0"/>
              </a:rPr>
              <a:t>Tìm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hiểu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chung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về</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truyền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thuyết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tích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Hồ</a:t>
            </a:r>
            <a:r>
              <a:rPr lang="en-US" sz="2800" b="1" dirty="0">
                <a:solidFill>
                  <a:prstClr val="black"/>
                </a:solidFill>
                <a:latin typeface="Times New Roman" pitchFamily="18" charset="0"/>
                <a:cs typeface="Times New Roman" pitchFamily="18" charset="0"/>
              </a:rPr>
              <a:t> G</a:t>
            </a:r>
            <a:r>
              <a:rPr lang="vi-VN" sz="2800" b="1" dirty="0">
                <a:solidFill>
                  <a:prstClr val="black"/>
                </a:solidFill>
                <a:latin typeface="Times New Roman" pitchFamily="18" charset="0"/>
                <a:cs typeface="Times New Roman" pitchFamily="18" charset="0"/>
              </a:rPr>
              <a:t>ươ</a:t>
            </a:r>
            <a:r>
              <a:rPr lang="en-US" sz="2800" b="1" dirty="0">
                <a:solidFill>
                  <a:prstClr val="black"/>
                </a:solidFill>
                <a:latin typeface="Times New Roman" pitchFamily="18" charset="0"/>
                <a:cs typeface="Times New Roman" pitchFamily="18" charset="0"/>
              </a:rPr>
              <a:t>m”</a:t>
            </a:r>
          </a:p>
        </p:txBody>
      </p:sp>
      <p:sp>
        <p:nvSpPr>
          <p:cNvPr id="4" name="Sun 3"/>
          <p:cNvSpPr/>
          <p:nvPr/>
        </p:nvSpPr>
        <p:spPr>
          <a:xfrm>
            <a:off x="3640888" y="16031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n 22"/>
          <p:cNvSpPr/>
          <p:nvPr/>
        </p:nvSpPr>
        <p:spPr>
          <a:xfrm>
            <a:off x="3640888" y="3124613"/>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03276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animBg="1"/>
      <p:bldP spid="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4210" y="811532"/>
            <a:ext cx="3531736"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tắt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3406067" y="186691"/>
            <a:ext cx="5160387"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tìm</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hiểu</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chung</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五角星 9"/>
          <p:cNvSpPr/>
          <p:nvPr/>
        </p:nvSpPr>
        <p:spPr>
          <a:xfrm>
            <a:off x="9260086" y="2536936"/>
            <a:ext cx="253202" cy="337916"/>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1"/>
          <p:cNvSpPr/>
          <p:nvPr/>
        </p:nvSpPr>
        <p:spPr>
          <a:xfrm>
            <a:off x="10528371" y="5042602"/>
            <a:ext cx="93086"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7"/>
          <p:cNvSpPr/>
          <p:nvPr/>
        </p:nvSpPr>
        <p:spPr>
          <a:xfrm rot="19938392">
            <a:off x="9500197" y="3014424"/>
            <a:ext cx="364447" cy="486379"/>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0"/>
          <p:cNvSpPr/>
          <p:nvPr/>
        </p:nvSpPr>
        <p:spPr>
          <a:xfrm>
            <a:off x="10481828" y="4190609"/>
            <a:ext cx="186173" cy="24846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0" name="五角星 8"/>
          <p:cNvSpPr/>
          <p:nvPr/>
        </p:nvSpPr>
        <p:spPr>
          <a:xfrm rot="19967404">
            <a:off x="9731645" y="614401"/>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1" name="五角星 12"/>
          <p:cNvSpPr/>
          <p:nvPr/>
        </p:nvSpPr>
        <p:spPr>
          <a:xfrm rot="19922997">
            <a:off x="10274821" y="3488304"/>
            <a:ext cx="143666" cy="191732"/>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2" name="Picture 5" descr="C:\Users\Administrator\Desktop\小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1511" y="1802128"/>
            <a:ext cx="834105" cy="1183180"/>
          </a:xfrm>
          <a:prstGeom prst="rect">
            <a:avLst/>
          </a:prstGeom>
          <a:noFill/>
          <a:extLst>
            <a:ext uri="{909E8E84-426E-40DD-AFC4-6F175D3DCCD1}">
              <a14:hiddenFill xmlns:a14="http://schemas.microsoft.com/office/drawing/2010/main">
                <a:solidFill>
                  <a:srgbClr val="FFFFFF"/>
                </a:solidFill>
              </a14:hiddenFill>
            </a:ext>
          </a:extLst>
        </p:spPr>
      </p:pic>
      <p:sp>
        <p:nvSpPr>
          <p:cNvPr id="24" name="五角星 5"/>
          <p:cNvSpPr/>
          <p:nvPr/>
        </p:nvSpPr>
        <p:spPr>
          <a:xfrm rot="21380687">
            <a:off x="7481466" y="191348"/>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5" name="五角星 6"/>
          <p:cNvSpPr/>
          <p:nvPr/>
        </p:nvSpPr>
        <p:spPr>
          <a:xfrm rot="19938392">
            <a:off x="8748773" y="240097"/>
            <a:ext cx="364447"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6"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43" y="887255"/>
            <a:ext cx="1680210" cy="25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rt 1"/>
          <p:cNvSpPr/>
          <p:nvPr/>
        </p:nvSpPr>
        <p:spPr>
          <a:xfrm>
            <a:off x="3819579" y="1790850"/>
            <a:ext cx="3276600" cy="3048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Times New Roman" pitchFamily="18" charset="0"/>
                <a:ea typeface="Calibri" pitchFamily="34" charset="0"/>
                <a:cs typeface="Times New Roman" pitchFamily="18" charset="0"/>
              </a:rPr>
              <a:t>Chúng</a:t>
            </a:r>
            <a:r>
              <a:rPr lang="en-US" sz="2400" dirty="0">
                <a:solidFill>
                  <a:schemeClr val="bg1"/>
                </a:solidFill>
                <a:latin typeface="Times New Roman" pitchFamily="18" charset="0"/>
                <a:ea typeface="Calibri" pitchFamily="34" charset="0"/>
                <a:cs typeface="Times New Roman" pitchFamily="18" charset="0"/>
              </a:rPr>
              <a:t> ta </a:t>
            </a:r>
            <a:r>
              <a:rPr lang="en-US" sz="2400" dirty="0" err="1">
                <a:solidFill>
                  <a:schemeClr val="bg1"/>
                </a:solidFill>
                <a:latin typeface="Times New Roman" pitchFamily="18" charset="0"/>
                <a:ea typeface="Calibri" pitchFamily="34" charset="0"/>
                <a:cs typeface="Times New Roman" pitchFamily="18" charset="0"/>
              </a:rPr>
              <a:t>nên</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đọc</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văn</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bản</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này</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với</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giọng</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điệu</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như</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thế</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nào</a:t>
            </a:r>
            <a:r>
              <a:rPr lang="en-US" sz="2400" dirty="0">
                <a:solidFill>
                  <a:schemeClr val="bg1"/>
                </a:solidFill>
                <a:latin typeface="Times New Roman" pitchFamily="18" charset="0"/>
                <a:ea typeface="Calibri" pitchFamily="34"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035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2" presetClass="entr" presetSubtype="1"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750" fill="hold"/>
                                        <p:tgtEl>
                                          <p:spTgt spid="16"/>
                                        </p:tgtEl>
                                        <p:attrNameLst>
                                          <p:attrName>ppt_x</p:attrName>
                                        </p:attrNameLst>
                                      </p:cBhvr>
                                      <p:tavLst>
                                        <p:tav tm="0">
                                          <p:val>
                                            <p:strVal val="#ppt_x"/>
                                          </p:val>
                                        </p:tav>
                                        <p:tav tm="100000">
                                          <p:val>
                                            <p:strVal val="#ppt_x"/>
                                          </p:val>
                                        </p:tav>
                                      </p:tavLst>
                                    </p:anim>
                                    <p:anim calcmode="lin" valueType="num">
                                      <p:cBhvr additive="base">
                                        <p:cTn id="11" dur="750" fill="hold"/>
                                        <p:tgtEl>
                                          <p:spTgt spid="16"/>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25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ppt_x"/>
                                          </p:val>
                                        </p:tav>
                                        <p:tav tm="100000">
                                          <p:val>
                                            <p:strVal val="#ppt_x"/>
                                          </p:val>
                                        </p:tav>
                                      </p:tavLst>
                                    </p:anim>
                                    <p:anim calcmode="lin" valueType="num">
                                      <p:cBhvr additive="base">
                                        <p:cTn id="15" dur="750" fill="hold"/>
                                        <p:tgtEl>
                                          <p:spTgt spid="17"/>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750" fill="hold"/>
                                        <p:tgtEl>
                                          <p:spTgt spid="18"/>
                                        </p:tgtEl>
                                        <p:attrNameLst>
                                          <p:attrName>ppt_x</p:attrName>
                                        </p:attrNameLst>
                                      </p:cBhvr>
                                      <p:tavLst>
                                        <p:tav tm="0">
                                          <p:val>
                                            <p:strVal val="#ppt_x"/>
                                          </p:val>
                                        </p:tav>
                                        <p:tav tm="100000">
                                          <p:val>
                                            <p:strVal val="#ppt_x"/>
                                          </p:val>
                                        </p:tav>
                                      </p:tavLst>
                                    </p:anim>
                                    <p:anim calcmode="lin" valueType="num">
                                      <p:cBhvr additive="base">
                                        <p:cTn id="19" dur="750" fill="hold"/>
                                        <p:tgtEl>
                                          <p:spTgt spid="18"/>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par>
                                <p:cTn id="24" presetID="8" presetClass="emph" presetSubtype="0" repeatCount="2000" fill="hold" grpId="1" nodeType="withEffect">
                                  <p:stCondLst>
                                    <p:cond delay="0"/>
                                  </p:stCondLst>
                                  <p:childTnLst>
                                    <p:animRot by="-21600000">
                                      <p:cBhvr>
                                        <p:cTn id="25" dur="3500" fill="hold"/>
                                        <p:tgtEl>
                                          <p:spTgt spid="18"/>
                                        </p:tgtEl>
                                        <p:attrNameLst>
                                          <p:attrName>r</p:attrName>
                                        </p:attrNameLst>
                                      </p:cBhvr>
                                    </p:animRot>
                                  </p:childTnLst>
                                </p:cTn>
                              </p:par>
                              <p:par>
                                <p:cTn id="26" presetID="8" presetClass="emph" presetSubtype="0" repeatCount="2000" fill="hold" grpId="1" nodeType="withEffect">
                                  <p:stCondLst>
                                    <p:cond delay="0"/>
                                  </p:stCondLst>
                                  <p:childTnLst>
                                    <p:animRot by="-21600000">
                                      <p:cBhvr>
                                        <p:cTn id="27" dur="3500" fill="hold"/>
                                        <p:tgtEl>
                                          <p:spTgt spid="19"/>
                                        </p:tgtEl>
                                        <p:attrNameLst>
                                          <p:attrName>r</p:attrName>
                                        </p:attrNameLst>
                                      </p:cBhvr>
                                    </p:animRot>
                                  </p:childTnLst>
                                </p:cTn>
                              </p:par>
                              <p:par>
                                <p:cTn id="28" presetID="2"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25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7000"/>
                            </p:stCondLst>
                            <p:childTnLst>
                              <p:par>
                                <p:cTn id="37" presetID="2" presetClass="entr" presetSubtype="2"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0" presetClass="path" presetSubtype="0" accel="50000" decel="50000" fill="hold" nodeType="withEffect">
                                  <p:stCondLst>
                                    <p:cond delay="500"/>
                                  </p:stCondLst>
                                  <p:childTnLst>
                                    <p:animMotion origin="layout" path="M -0.03607 0.15787 C -0.04623 0.15903 -0.05508 0.1625 -0.06498 0.16366 C -0.07513 0.1676 -0.08451 0.16806 -0.09532 0.16945 C -0.18894 0.1676 -0.19076 0.17778 -0.24388 0.16042 C -0.24948 0.15556 -0.25065 0.15162 -0.25573 0.14468 C -0.2638 0.13426 -0.27227 0.12338 -0.2836 0.11945 C -0.3125 0.09445 -0.37917 0.1044 -0.40013 0.10394 C -0.4086 0.10139 -0.41745 0.1 -0.42617 0.09723 C -0.43164 0.09561 -0.43672 0.09283 -0.44219 0.09144 C -0.44987 0.08774 -0.45847 0.08357 -0.46667 0.08172 C -0.47943 0.07338 -0.49258 0.0669 -0.50638 0.06158 C -0.51133 0.05996 -0.51537 0.05672 -0.51979 0.05417 C -0.5306 0.04862 -0.5431 0.04422 -0.55443 0.0419 C -0.5806 0.0426 -0.60612 0.04422 -0.63203 0.04329 C -0.64388 0.03797 -0.6556 0.0338 -0.66667 0.02639 C -0.67162 0.02292 -0.67657 0.01968 -0.68216 0.0176 C -0.69258 0.00949 -0.68021 0.01829 -0.6905 0.01343 C -0.69492 0.01065 -0.69948 0.00718 -0.70417 0.0044 C -0.70886 0.00186 -0.70573 0.00487 -0.7099 0.00209 C -0.71784 -0.00277 -0.72578 -0.00763 -0.73438 -0.01111 C -0.74193 -0.01759 -0.75026 -0.0243 -0.75886 -0.02893 C -0.76524 -0.0375 -0.77552 -0.04143 -0.78073 -0.05208 C -0.7819 -0.05439 -0.78334 -0.05625 -0.78399 -0.05856 C -0.78464 -0.06018 -0.7849 -0.0625 -0.78568 -0.06435 C -0.78776 -0.06875 -0.79128 -0.07199 -0.79349 -0.07638 C -0.79831 -0.08588 -0.80235 -0.09143 -0.80847 -0.0993 " pathEditMode="relative" rAng="0" ptsTypes="AAAAAAAAAAAAAAAAAAAAAAAAAA">
                                      <p:cBhvr>
                                        <p:cTn id="42" dur="6500" fill="hold"/>
                                        <p:tgtEl>
                                          <p:spTgt spid="22"/>
                                        </p:tgtEl>
                                        <p:attrNameLst>
                                          <p:attrName>ppt_x</p:attrName>
                                          <p:attrName>ppt_y</p:attrName>
                                        </p:attrNameLst>
                                      </p:cBhvr>
                                      <p:rCtr x="-38620" y="-12222"/>
                                    </p:animMotion>
                                  </p:childTnLst>
                                </p:cTn>
                              </p:par>
                              <p:par>
                                <p:cTn id="43" presetID="8" presetClass="emph" presetSubtype="0" repeatCount="2000" fill="hold" grpId="1" nodeType="withEffect">
                                  <p:stCondLst>
                                    <p:cond delay="0"/>
                                  </p:stCondLst>
                                  <p:childTnLst>
                                    <p:animRot by="21600000">
                                      <p:cBhvr>
                                        <p:cTn id="44" dur="3500" fill="hold"/>
                                        <p:tgtEl>
                                          <p:spTgt spid="20"/>
                                        </p:tgtEl>
                                        <p:attrNameLst>
                                          <p:attrName>r</p:attrName>
                                        </p:attrNameLst>
                                      </p:cBhvr>
                                    </p:animRot>
                                  </p:childTnLst>
                                </p:cTn>
                              </p:par>
                              <p:par>
                                <p:cTn id="45" presetID="6" presetClass="emph" presetSubtype="0" repeatCount="2000" autoRev="1" fill="hold" grpId="1" nodeType="withEffect">
                                  <p:stCondLst>
                                    <p:cond delay="0"/>
                                  </p:stCondLst>
                                  <p:childTnLst>
                                    <p:animScale>
                                      <p:cBhvr>
                                        <p:cTn id="46" dur="2000" fill="hold"/>
                                        <p:tgtEl>
                                          <p:spTgt spid="21"/>
                                        </p:tgtEl>
                                      </p:cBhvr>
                                      <p:by x="150000" y="150000"/>
                                    </p:animScale>
                                  </p:childTnLst>
                                </p:cTn>
                              </p:par>
                              <p:par>
                                <p:cTn id="47" presetID="2" presetClass="entr" presetSubtype="1" fill="hold" grpId="0" nodeType="withEffect">
                                  <p:stCondLst>
                                    <p:cond delay="25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0-#ppt_h/2"/>
                                          </p:val>
                                        </p:tav>
                                        <p:tav tm="100000">
                                          <p:val>
                                            <p:strVal val="#ppt_y"/>
                                          </p:val>
                                        </p:tav>
                                      </p:tavLst>
                                    </p:anim>
                                  </p:childTnLst>
                                </p:cTn>
                              </p:par>
                            </p:childTnLst>
                          </p:cTn>
                        </p:par>
                        <p:par>
                          <p:cTn id="55" fill="hold">
                            <p:stCondLst>
                              <p:cond delay="15000"/>
                            </p:stCondLst>
                            <p:childTnLst>
                              <p:par>
                                <p:cTn id="56" presetID="37"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900" decel="100000" fill="hold"/>
                                        <p:tgtEl>
                                          <p:spTgt spid="26"/>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dissolve">
                                      <p:cBhvr>
                                        <p:cTn id="66" dur="500"/>
                                        <p:tgtEl>
                                          <p:spTgt spid="4"/>
                                        </p:tgtEl>
                                      </p:cBhvr>
                                    </p:animEffect>
                                  </p:childTnLst>
                                </p:cTn>
                              </p:par>
                              <p:par>
                                <p:cTn id="67" presetID="8" presetClass="emph" presetSubtype="0" repeatCount="2000" fill="hold" grpId="1" nodeType="withEffect">
                                  <p:stCondLst>
                                    <p:cond delay="0"/>
                                  </p:stCondLst>
                                  <p:childTnLst>
                                    <p:animRot by="21600000">
                                      <p:cBhvr>
                                        <p:cTn id="68" dur="3500" fill="hold"/>
                                        <p:tgtEl>
                                          <p:spTgt spid="25"/>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animBg="1"/>
      <p:bldP spid="17" grpId="0" animBg="1"/>
      <p:bldP spid="18" grpId="0" animBg="1"/>
      <p:bldP spid="18" grpId="1" animBg="1"/>
      <p:bldP spid="19" grpId="0" animBg="1"/>
      <p:bldP spid="19" grpId="1" animBg="1"/>
      <p:bldP spid="20" grpId="0" animBg="1"/>
      <p:bldP spid="20" grpId="1" animBg="1"/>
      <p:bldP spid="21" grpId="0" animBg="1"/>
      <p:bldP spid="21"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1F250A-4CE7-44D4-85B4-49BD9AF6BFD0}" type="slidenum">
              <a:rPr lang="en-US" altLang="en-US" smtClean="0">
                <a:solidFill>
                  <a:srgbClr val="5F5F5F"/>
                </a:solidFill>
                <a:cs typeface="Arial" panose="020B0604020202020204" pitchFamily="34" charset="0"/>
              </a:rPr>
              <a:pPr>
                <a:defRPr/>
              </a:pPr>
              <a:t>7</a:t>
            </a:fld>
            <a:endParaRPr lang="en-US" altLang="en-US">
              <a:solidFill>
                <a:srgbClr val="5F5F5F"/>
              </a:solidFill>
              <a:cs typeface="Arial" panose="020B0604020202020204" pitchFamily="34" charset="0"/>
            </a:endParaRPr>
          </a:p>
        </p:txBody>
      </p:sp>
      <p:sp>
        <p:nvSpPr>
          <p:cNvPr id="5" name="Rounded Rectangle 4"/>
          <p:cNvSpPr/>
          <p:nvPr/>
        </p:nvSpPr>
        <p:spPr>
          <a:xfrm>
            <a:off x="798173" y="211416"/>
            <a:ext cx="1821551" cy="747132"/>
          </a:xfrm>
          <a:prstGeom prst="roundRect">
            <a:avLst/>
          </a:prstGeom>
          <a:solidFill>
            <a:schemeClr val="bg1"/>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Tác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phẩm</a:t>
            </a:r>
            <a:endParaRPr lang="en-US" sz="2400" b="1" dirty="0">
              <a:solidFill>
                <a:srgbClr val="FF0000"/>
              </a:solidFill>
              <a:latin typeface="Times New Roman" pitchFamily="18" charset="0"/>
              <a:cs typeface="Times New Roman" pitchFamily="18" charset="0"/>
            </a:endParaRPr>
          </a:p>
        </p:txBody>
      </p:sp>
      <p:sp>
        <p:nvSpPr>
          <p:cNvPr id="8" name="Text Box 10"/>
          <p:cNvSpPr txBox="1">
            <a:spLocks noChangeArrowheads="1"/>
          </p:cNvSpPr>
          <p:nvPr/>
        </p:nvSpPr>
        <p:spPr bwMode="auto">
          <a:xfrm>
            <a:off x="3949980" y="958548"/>
            <a:ext cx="7708619" cy="461665"/>
          </a:xfrm>
          <a:prstGeom prst="rect">
            <a:avLst/>
          </a:prstGeom>
          <a:solidFill>
            <a:srgbClr val="FF9999"/>
          </a:solidFill>
          <a:ln w="9525">
            <a:noFill/>
            <a:miter lim="800000"/>
            <a:headEnd/>
            <a:tailEnd/>
          </a:ln>
        </p:spPr>
        <p:txBody>
          <a:bodyPr wrap="square">
            <a:spAutoFit/>
          </a:bodyPr>
          <a:lstStyle/>
          <a:p>
            <a:pPr lvl="0" algn="just">
              <a:defRPr/>
            </a:pP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Thể</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loại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Truyện</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truyền</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thuyết</a:t>
            </a:r>
            <a:r>
              <a:rPr lang="en-US" altLang="en-US" sz="2400" b="1" dirty="0">
                <a:solidFill>
                  <a:srgbClr val="002060"/>
                </a:solidFill>
                <a:latin typeface="Times New Roman" panose="02020603050405020304" pitchFamily="18" charset="0"/>
              </a:rPr>
              <a:t> (</a:t>
            </a:r>
            <a:r>
              <a:rPr lang="vi-VN" altLang="en-US" sz="2400" b="1" dirty="0">
                <a:solidFill>
                  <a:srgbClr val="002060"/>
                </a:solidFill>
                <a:latin typeface="Times New Roman" panose="02020603050405020304" pitchFamily="18" charset="0"/>
              </a:rPr>
              <a:t>địa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danh</a:t>
            </a:r>
            <a:r>
              <a:rPr lang="en-US" altLang="en-US" sz="2400" b="1" dirty="0">
                <a:solidFill>
                  <a:srgbClr val="002060"/>
                </a:solidFill>
                <a:latin typeface="Times New Roman" panose="02020603050405020304" pitchFamily="18" charset="0"/>
              </a:rPr>
              <a:t>). </a:t>
            </a:r>
            <a:endParaRPr lang="en-US" sz="2400" b="1" dirty="0">
              <a:solidFill>
                <a:srgbClr val="002060"/>
              </a:solidFill>
              <a:latin typeface="Arial"/>
            </a:endParaRPr>
          </a:p>
        </p:txBody>
      </p:sp>
      <p:sp>
        <p:nvSpPr>
          <p:cNvPr id="11" name="太阳形 27"/>
          <p:cNvSpPr/>
          <p:nvPr/>
        </p:nvSpPr>
        <p:spPr>
          <a:xfrm rot="20750437">
            <a:off x="3189447" y="521157"/>
            <a:ext cx="785813" cy="1060450"/>
          </a:xfrm>
          <a:prstGeom prst="sun">
            <a:avLst>
              <a:gd name="adj" fmla="val 21368"/>
            </a:avLst>
          </a:prstGeom>
          <a:solidFill>
            <a:srgbClr val="C0504D">
              <a:lumMod val="40000"/>
              <a:lumOff val="60000"/>
            </a:srgbClr>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sp>
        <p:nvSpPr>
          <p:cNvPr id="14" name="太阳形 26"/>
          <p:cNvSpPr/>
          <p:nvPr/>
        </p:nvSpPr>
        <p:spPr>
          <a:xfrm rot="20750437">
            <a:off x="3386328" y="-119779"/>
            <a:ext cx="785813" cy="1009650"/>
          </a:xfrm>
          <a:prstGeom prst="sun">
            <a:avLst>
              <a:gd name="adj" fmla="val 21368"/>
            </a:avLst>
          </a:prstGeom>
          <a:solidFill>
            <a:srgbClr val="92D050"/>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sp>
        <p:nvSpPr>
          <p:cNvPr id="15" name="TextBox 14"/>
          <p:cNvSpPr txBox="1"/>
          <p:nvPr/>
        </p:nvSpPr>
        <p:spPr>
          <a:xfrm>
            <a:off x="3645112" y="23756"/>
            <a:ext cx="367904" cy="666750"/>
          </a:xfrm>
          <a:prstGeom prst="rect">
            <a:avLst/>
          </a:prstGeom>
          <a:noFill/>
        </p:spPr>
        <p:txBody>
          <a:bodyPr wrap="square">
            <a:spAutoFit/>
          </a:bodyPr>
          <a:lstStyle/>
          <a:p>
            <a:pPr>
              <a:defRPr/>
            </a:pPr>
            <a:r>
              <a:rPr lang="en-US" altLang="zh-CN" sz="3733" dirty="0">
                <a:solidFill>
                  <a:srgbClr val="002060"/>
                </a:solidFill>
                <a:latin typeface="Times New Roman" pitchFamily="18" charset="0"/>
                <a:ea typeface="宋体" panose="02010600030101010101" pitchFamily="2" charset="-122"/>
                <a:cs typeface="Times New Roman" pitchFamily="18" charset="0"/>
              </a:rPr>
              <a:t>1</a:t>
            </a:r>
            <a:endParaRPr lang="zh-CN" altLang="en-US" sz="3733" dirty="0">
              <a:solidFill>
                <a:srgbClr val="002060"/>
              </a:solidFill>
              <a:latin typeface="Times New Roman" pitchFamily="18" charset="0"/>
              <a:ea typeface="宋体" panose="02010600030101010101" pitchFamily="2" charset="-122"/>
              <a:cs typeface="Times New Roman" pitchFamily="18" charset="0"/>
            </a:endParaRPr>
          </a:p>
        </p:txBody>
      </p:sp>
      <p:sp>
        <p:nvSpPr>
          <p:cNvPr id="16" name="TextBox 15"/>
          <p:cNvSpPr txBox="1"/>
          <p:nvPr/>
        </p:nvSpPr>
        <p:spPr>
          <a:xfrm>
            <a:off x="3417913" y="762948"/>
            <a:ext cx="367903" cy="666750"/>
          </a:xfrm>
          <a:prstGeom prst="rect">
            <a:avLst/>
          </a:prstGeom>
          <a:noFill/>
        </p:spPr>
        <p:txBody>
          <a:bodyPr>
            <a:spAutoFit/>
          </a:bodyPr>
          <a:lstStyle/>
          <a:p>
            <a:pPr>
              <a:defRPr/>
            </a:pPr>
            <a:r>
              <a:rPr lang="en-US" altLang="zh-CN" sz="3733" dirty="0">
                <a:solidFill>
                  <a:srgbClr val="002060"/>
                </a:solidFill>
                <a:latin typeface="Times New Roman" pitchFamily="18" charset="0"/>
                <a:ea typeface="宋体" panose="02010600030101010101" pitchFamily="2" charset="-122"/>
                <a:cs typeface="Times New Roman" pitchFamily="18" charset="0"/>
              </a:rPr>
              <a:t>2</a:t>
            </a:r>
            <a:endParaRPr lang="zh-CN" altLang="en-US" sz="3733" dirty="0">
              <a:solidFill>
                <a:srgbClr val="002060"/>
              </a:solidFill>
              <a:latin typeface="Times New Roman" pitchFamily="18" charset="0"/>
              <a:ea typeface="宋体" panose="02010600030101010101" pitchFamily="2" charset="-122"/>
              <a:cs typeface="Times New Roman" pitchFamily="18" charset="0"/>
            </a:endParaRPr>
          </a:p>
        </p:txBody>
      </p:sp>
      <p:sp>
        <p:nvSpPr>
          <p:cNvPr id="19" name="Text Box 21"/>
          <p:cNvSpPr txBox="1">
            <a:spLocks noChangeArrowheads="1"/>
          </p:cNvSpPr>
          <p:nvPr/>
        </p:nvSpPr>
        <p:spPr bwMode="auto">
          <a:xfrm>
            <a:off x="4020547" y="10351"/>
            <a:ext cx="7638053" cy="830997"/>
          </a:xfrm>
          <a:prstGeom prst="rect">
            <a:avLst/>
          </a:prstGeom>
          <a:solidFill>
            <a:srgbClr val="92D050"/>
          </a:solidFill>
          <a:ln w="9525">
            <a:noFill/>
            <a:miter lim="800000"/>
            <a:headEnd/>
            <a:tailEnd/>
          </a:ln>
        </p:spPr>
        <p:txBody>
          <a:bodyPr wrap="square">
            <a:spAutoFit/>
          </a:bodyPr>
          <a:lstStyle/>
          <a:p>
            <a:r>
              <a:rPr lang="en-US" altLang="en-US" sz="2400" b="1" dirty="0">
                <a:solidFill>
                  <a:schemeClr val="bg2">
                    <a:lumMod val="25000"/>
                  </a:schemeClr>
                </a:solidFill>
                <a:latin typeface="Times New Roman" panose="02020603050405020304" pitchFamily="18" charset="0"/>
              </a:rPr>
              <a:t>- </a:t>
            </a:r>
            <a:r>
              <a:rPr lang="en-US" altLang="en-US" sz="2400" b="1" dirty="0" err="1">
                <a:solidFill>
                  <a:schemeClr val="bg2">
                    <a:lumMod val="25000"/>
                  </a:schemeClr>
                </a:solidFill>
                <a:latin typeface="Times New Roman" panose="02020603050405020304" pitchFamily="18" charset="0"/>
              </a:rPr>
              <a:t>Hoàn</a:t>
            </a:r>
            <a:r>
              <a:rPr lang="en-US" altLang="en-US" sz="2400" b="1" dirty="0">
                <a:solidFill>
                  <a:schemeClr val="bg2">
                    <a:lumMod val="25000"/>
                  </a:schemeClr>
                </a:solidFill>
                <a:latin typeface="Times New Roman" panose="02020603050405020304" pitchFamily="18" charset="0"/>
              </a:rPr>
              <a:t> </a:t>
            </a:r>
            <a:r>
              <a:rPr lang="en-US" altLang="en-US" sz="2400" b="1" dirty="0" err="1">
                <a:solidFill>
                  <a:schemeClr val="bg2">
                    <a:lumMod val="25000"/>
                  </a:schemeClr>
                </a:solidFill>
                <a:latin typeface="Times New Roman" panose="02020603050405020304" pitchFamily="18" charset="0"/>
              </a:rPr>
              <a:t>cảnh</a:t>
            </a:r>
            <a:r>
              <a:rPr lang="en-US" altLang="en-US" sz="2400" b="1" dirty="0">
                <a:solidFill>
                  <a:schemeClr val="bg2">
                    <a:lumMod val="25000"/>
                  </a:schemeClr>
                </a:solidFill>
                <a:latin typeface="Times New Roman" panose="02020603050405020304" pitchFamily="18" charset="0"/>
              </a:rPr>
              <a:t>: </a:t>
            </a:r>
            <a:r>
              <a:rPr lang="en-US" altLang="en-US" sz="2400" b="1" dirty="0" err="1">
                <a:solidFill>
                  <a:schemeClr val="bg2">
                    <a:lumMod val="25000"/>
                  </a:schemeClr>
                </a:solidFill>
                <a:latin typeface="Times New Roman" panose="02020603050405020304" pitchFamily="18" charset="0"/>
              </a:rPr>
              <a:t>Thuộc</a:t>
            </a:r>
            <a:r>
              <a:rPr lang="en-US" altLang="en-US" sz="2400" b="1" dirty="0">
                <a:solidFill>
                  <a:schemeClr val="bg2">
                    <a:lumMod val="25000"/>
                  </a:schemeClr>
                </a:solidFill>
                <a:latin typeface="Times New Roman" panose="02020603050405020304" pitchFamily="18" charset="0"/>
              </a:rPr>
              <a:t> </a:t>
            </a:r>
            <a:r>
              <a:rPr lang="en-US" altLang="en-US" sz="2400" b="1" dirty="0" err="1">
                <a:solidFill>
                  <a:schemeClr val="bg2">
                    <a:lumMod val="25000"/>
                  </a:schemeClr>
                </a:solidFill>
                <a:latin typeface="Times New Roman" panose="02020603050405020304" pitchFamily="18" charset="0"/>
              </a:rPr>
              <a:t>thời</a:t>
            </a:r>
            <a:r>
              <a:rPr lang="en-US" altLang="en-US" sz="2400" b="1" dirty="0">
                <a:solidFill>
                  <a:schemeClr val="bg2">
                    <a:lumMod val="25000"/>
                  </a:schemeClr>
                </a:solidFill>
                <a:latin typeface="Times New Roman" panose="02020603050405020304" pitchFamily="18" charset="0"/>
              </a:rPr>
              <a:t> </a:t>
            </a:r>
            <a:r>
              <a:rPr lang="en-US" altLang="en-US" sz="2400" b="1" dirty="0" err="1">
                <a:solidFill>
                  <a:schemeClr val="bg2">
                    <a:lumMod val="25000"/>
                  </a:schemeClr>
                </a:solidFill>
                <a:latin typeface="Times New Roman" panose="02020603050405020304" pitchFamily="18" charset="0"/>
              </a:rPr>
              <a:t>đại</a:t>
            </a:r>
            <a:r>
              <a:rPr lang="en-US" altLang="en-US" sz="2400" dirty="0">
                <a:solidFill>
                  <a:schemeClr val="bg2">
                    <a:lumMod val="25000"/>
                  </a:schemeClr>
                </a:solidFill>
              </a:rPr>
              <a:t> </a:t>
            </a:r>
            <a:r>
              <a:rPr lang="en-US" sz="2400" dirty="0">
                <a:solidFill>
                  <a:schemeClr val="bg2">
                    <a:lumMod val="25000"/>
                  </a:schemeClr>
                </a:solidFill>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Hậu</a:t>
            </a:r>
            <a:r>
              <a:rPr lang="en-US" sz="2400" b="1" dirty="0">
                <a:solidFill>
                  <a:schemeClr val="bg2">
                    <a:lumMod val="25000"/>
                  </a:schemeClr>
                </a:solidFill>
                <a:latin typeface="Times New Roman" panose="02020603050405020304" pitchFamily="18" charset="0"/>
                <a:cs typeface="Times New Roman" panose="02020603050405020304" pitchFamily="18" charset="0"/>
              </a:rPr>
              <a:t> Lê=&gt;</a:t>
            </a:r>
            <a:r>
              <a:rPr lang="en-US" sz="2400" b="1" dirty="0" err="1">
                <a:solidFill>
                  <a:schemeClr val="bg2">
                    <a:lumMod val="25000"/>
                  </a:schemeClr>
                </a:solidFill>
                <a:latin typeface="Times New Roman" panose="02020603050405020304" pitchFamily="18" charset="0"/>
                <a:cs typeface="Times New Roman" panose="02020603050405020304" pitchFamily="18" charset="0"/>
              </a:rPr>
              <a:t>nguồn</a:t>
            </a:r>
            <a:r>
              <a:rPr lang="en-US" sz="2400" b="1" dirty="0">
                <a:solidFill>
                  <a:schemeClr val="bg2">
                    <a:lumMod val="25000"/>
                  </a:schemeClr>
                </a:solidFill>
                <a:latin typeface="Times New Roman" panose="02020603050405020304" pitchFamily="18" charset="0"/>
                <a:cs typeface="Times New Roman" panose="02020603050405020304" pitchFamily="18" charset="0"/>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gốc</a:t>
            </a:r>
            <a:r>
              <a:rPr lang="en-US" sz="2400" b="1" dirty="0">
                <a:solidFill>
                  <a:schemeClr val="bg2">
                    <a:lumMod val="25000"/>
                  </a:schemeClr>
                </a:solidFill>
                <a:latin typeface="Times New Roman" panose="02020603050405020304" pitchFamily="18" charset="0"/>
                <a:cs typeface="Times New Roman" panose="02020603050405020304" pitchFamily="18" charset="0"/>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Hồ</a:t>
            </a:r>
            <a:r>
              <a:rPr lang="en-US" sz="2400" b="1" dirty="0">
                <a:solidFill>
                  <a:schemeClr val="bg2">
                    <a:lumMod val="25000"/>
                  </a:schemeClr>
                </a:solidFill>
                <a:latin typeface="Times New Roman" panose="02020603050405020304" pitchFamily="18" charset="0"/>
                <a:cs typeface="Times New Roman" panose="02020603050405020304" pitchFamily="18" charset="0"/>
              </a:rPr>
              <a:t> G</a:t>
            </a:r>
            <a:r>
              <a:rPr lang="vi-VN" sz="2400" b="1" dirty="0">
                <a:solidFill>
                  <a:schemeClr val="bg2">
                    <a:lumMod val="25000"/>
                  </a:schemeClr>
                </a:solidFill>
                <a:latin typeface="Times New Roman" panose="02020603050405020304" pitchFamily="18" charset="0"/>
                <a:cs typeface="Times New Roman" panose="02020603050405020304" pitchFamily="18" charset="0"/>
              </a:rPr>
              <a:t>ươ</a:t>
            </a:r>
            <a:r>
              <a:rPr lang="en-US" sz="2400" b="1" dirty="0">
                <a:solidFill>
                  <a:schemeClr val="bg2">
                    <a:lumMod val="25000"/>
                  </a:schemeClr>
                </a:solidFill>
                <a:latin typeface="Times New Roman" panose="02020603050405020304" pitchFamily="18" charset="0"/>
                <a:cs typeface="Times New Roman" panose="02020603050405020304" pitchFamily="18" charset="0"/>
              </a:rPr>
              <a:t>m,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dựng</a:t>
            </a:r>
            <a:r>
              <a:rPr lang="en-US" sz="2400" b="1" dirty="0">
                <a:solidFill>
                  <a:schemeClr val="bg2">
                    <a:lumMod val="25000"/>
                  </a:schemeClr>
                </a:solidFill>
                <a:latin typeface="Times New Roman" panose="02020603050405020304" pitchFamily="18" charset="0"/>
                <a:cs typeface="Times New Roman" panose="02020603050405020304" pitchFamily="18" charset="0"/>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và</a:t>
            </a:r>
            <a:r>
              <a:rPr lang="en-US" sz="2400" b="1" dirty="0">
                <a:solidFill>
                  <a:schemeClr val="bg2">
                    <a:lumMod val="25000"/>
                  </a:schemeClr>
                </a:solidFill>
                <a:latin typeface="Times New Roman" panose="02020603050405020304" pitchFamily="18" charset="0"/>
                <a:cs typeface="Times New Roman" panose="02020603050405020304" pitchFamily="18" charset="0"/>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giữ</a:t>
            </a:r>
            <a:r>
              <a:rPr lang="en-US" sz="2400" b="1" dirty="0">
                <a:solidFill>
                  <a:schemeClr val="bg2">
                    <a:lumMod val="25000"/>
                  </a:schemeClr>
                </a:solidFill>
                <a:latin typeface="Times New Roman" panose="02020603050405020304" pitchFamily="18" charset="0"/>
                <a:cs typeface="Times New Roman" panose="02020603050405020304" pitchFamily="18" charset="0"/>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nước</a:t>
            </a:r>
            <a:r>
              <a:rPr lang="en-US" sz="2400" b="1"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21" name="Freeform: Shape 3">
            <a:extLst>
              <a:ext uri="{FF2B5EF4-FFF2-40B4-BE49-F238E27FC236}">
                <a16:creationId xmlns:a16="http://schemas.microsoft.com/office/drawing/2014/main" id="{B667EFEF-4ECB-4D41-828F-694DE59DA795}"/>
              </a:ext>
            </a:extLst>
          </p:cNvPr>
          <p:cNvSpPr/>
          <p:nvPr/>
        </p:nvSpPr>
        <p:spPr>
          <a:xfrm flipV="1">
            <a:off x="3333619" y="3798917"/>
            <a:ext cx="2561654" cy="3078291"/>
          </a:xfrm>
          <a:custGeom>
            <a:avLst/>
            <a:gdLst>
              <a:gd name="connsiteX0" fmla="*/ 0 w 2386148"/>
              <a:gd name="connsiteY0" fmla="*/ 3988524 h 3988524"/>
              <a:gd name="connsiteX1" fmla="*/ 801188 w 2386148"/>
              <a:gd name="connsiteY1" fmla="*/ 3988524 h 3988524"/>
              <a:gd name="connsiteX2" fmla="*/ 1193074 w 2386148"/>
              <a:gd name="connsiteY2" fmla="*/ 3596638 h 3988524"/>
              <a:gd name="connsiteX3" fmla="*/ 1584960 w 2386148"/>
              <a:gd name="connsiteY3" fmla="*/ 3988524 h 3988524"/>
              <a:gd name="connsiteX4" fmla="*/ 2386148 w 2386148"/>
              <a:gd name="connsiteY4" fmla="*/ 3988524 h 3988524"/>
              <a:gd name="connsiteX5" fmla="*/ 2386148 w 2386148"/>
              <a:gd name="connsiteY5" fmla="*/ 397699 h 3988524"/>
              <a:gd name="connsiteX6" fmla="*/ 1988449 w 2386148"/>
              <a:gd name="connsiteY6" fmla="*/ 0 h 3988524"/>
              <a:gd name="connsiteX7" fmla="*/ 397699 w 2386148"/>
              <a:gd name="connsiteY7" fmla="*/ 0 h 3988524"/>
              <a:gd name="connsiteX8" fmla="*/ 0 w 2386148"/>
              <a:gd name="connsiteY8" fmla="*/ 397699 h 39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48" h="3988524">
                <a:moveTo>
                  <a:pt x="0" y="3988524"/>
                </a:moveTo>
                <a:lnTo>
                  <a:pt x="801188" y="3988524"/>
                </a:lnTo>
                <a:cubicBezTo>
                  <a:pt x="801188" y="3772091"/>
                  <a:pt x="976641" y="3596638"/>
                  <a:pt x="1193074" y="3596638"/>
                </a:cubicBezTo>
                <a:cubicBezTo>
                  <a:pt x="1409507" y="3596638"/>
                  <a:pt x="1584960" y="3772091"/>
                  <a:pt x="1584960" y="3988524"/>
                </a:cubicBezTo>
                <a:lnTo>
                  <a:pt x="2386148" y="3988524"/>
                </a:lnTo>
                <a:lnTo>
                  <a:pt x="2386148" y="397699"/>
                </a:lnTo>
                <a:cubicBezTo>
                  <a:pt x="2386148" y="178056"/>
                  <a:pt x="2208092" y="0"/>
                  <a:pt x="1988449" y="0"/>
                </a:cubicBezTo>
                <a:lnTo>
                  <a:pt x="397699" y="0"/>
                </a:lnTo>
                <a:cubicBezTo>
                  <a:pt x="178056" y="0"/>
                  <a:pt x="0" y="178056"/>
                  <a:pt x="0" y="397699"/>
                </a:cubicBezTo>
                <a:close/>
              </a:path>
            </a:pathLst>
          </a:custGeom>
          <a:solidFill>
            <a:sysClr val="window" lastClr="FFFFFF"/>
          </a:solidFill>
          <a:ln w="12700" cap="flat" cmpd="sng" algn="ctr">
            <a:noFill/>
            <a:prstDash val="solid"/>
            <a:miter lim="800000"/>
          </a:ln>
          <a:effectLst>
            <a:outerShdw blurRad="76200" dir="18900000" sy="23000" kx="-1200000" algn="bl"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wrap="square" rtlCol="0" anchor="ctr">
            <a:noAutofit/>
          </a:bodyPr>
          <a:lstStyle/>
          <a:p>
            <a:pPr algn="ctr">
              <a:defRPr/>
            </a:pPr>
            <a:endParaRPr lang="en-US" kern="0" dirty="0">
              <a:solidFill>
                <a:prstClr val="white"/>
              </a:solidFill>
              <a:latin typeface="Arial"/>
            </a:endParaRPr>
          </a:p>
        </p:txBody>
      </p:sp>
      <p:sp>
        <p:nvSpPr>
          <p:cNvPr id="32" name="Text Box 10"/>
          <p:cNvSpPr txBox="1">
            <a:spLocks noChangeArrowheads="1"/>
          </p:cNvSpPr>
          <p:nvPr/>
        </p:nvSpPr>
        <p:spPr bwMode="auto">
          <a:xfrm>
            <a:off x="3850202" y="2132454"/>
            <a:ext cx="7732198" cy="461665"/>
          </a:xfrm>
          <a:prstGeom prst="rect">
            <a:avLst/>
          </a:prstGeom>
          <a:solidFill>
            <a:schemeClr val="accent3">
              <a:lumMod val="20000"/>
              <a:lumOff val="80000"/>
            </a:schemeClr>
          </a:solidFill>
          <a:ln w="9525">
            <a:noFill/>
            <a:miter lim="800000"/>
            <a:headEnd/>
            <a:tailEnd/>
          </a:ln>
        </p:spPr>
        <p:txBody>
          <a:bodyPr wrap="square">
            <a:spAutoFit/>
          </a:bodyPr>
          <a:lstStyle/>
          <a:p>
            <a:pPr algn="just">
              <a:defRPr/>
            </a:pPr>
            <a:r>
              <a:rPr lang="en-US" altLang="en-US" sz="2400" b="1" dirty="0" err="1">
                <a:solidFill>
                  <a:srgbClr val="002060"/>
                </a:solidFill>
                <a:latin typeface="Times New Roman" panose="02020603050405020304" pitchFamily="18" charset="0"/>
              </a:rPr>
              <a:t>Ngôi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kể</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Ngôi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thứ</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ba</a:t>
            </a:r>
            <a:endParaRPr lang="en-US" sz="2400" b="1" dirty="0">
              <a:solidFill>
                <a:srgbClr val="3E2E1E"/>
              </a:solidFill>
              <a:latin typeface="Times New Roman" panose="02020603050405020304" pitchFamily="18" charset="0"/>
              <a:cs typeface="Times New Roman" panose="02020603050405020304" pitchFamily="18" charset="0"/>
            </a:endParaRPr>
          </a:p>
        </p:txBody>
      </p:sp>
      <p:sp>
        <p:nvSpPr>
          <p:cNvPr id="33" name="太阳形 27"/>
          <p:cNvSpPr/>
          <p:nvPr/>
        </p:nvSpPr>
        <p:spPr>
          <a:xfrm rot="20750437">
            <a:off x="3051158" y="1782361"/>
            <a:ext cx="785813" cy="1060450"/>
          </a:xfrm>
          <a:prstGeom prst="sun">
            <a:avLst>
              <a:gd name="adj" fmla="val 21368"/>
            </a:avLst>
          </a:prstGeom>
          <a:solidFill>
            <a:schemeClr val="accent3">
              <a:lumMod val="75000"/>
            </a:schemeClr>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sp>
        <p:nvSpPr>
          <p:cNvPr id="34" name="TextBox 33"/>
          <p:cNvSpPr txBox="1"/>
          <p:nvPr/>
        </p:nvSpPr>
        <p:spPr>
          <a:xfrm>
            <a:off x="3325367" y="1983924"/>
            <a:ext cx="387702" cy="666750"/>
          </a:xfrm>
          <a:prstGeom prst="rect">
            <a:avLst/>
          </a:prstGeom>
          <a:noFill/>
        </p:spPr>
        <p:txBody>
          <a:bodyPr wrap="square">
            <a:spAutoFit/>
          </a:bodyPr>
          <a:lstStyle/>
          <a:p>
            <a:pPr>
              <a:defRPr/>
            </a:pPr>
            <a:r>
              <a:rPr lang="en-US" altLang="zh-CN" sz="3733" dirty="0">
                <a:solidFill>
                  <a:srgbClr val="002060"/>
                </a:solidFill>
                <a:latin typeface="Times New Roman" pitchFamily="18" charset="0"/>
                <a:ea typeface="宋体" panose="02010600030101010101" pitchFamily="2" charset="-122"/>
                <a:cs typeface="Times New Roman" pitchFamily="18" charset="0"/>
              </a:rPr>
              <a:t>4</a:t>
            </a:r>
            <a:endParaRPr lang="zh-CN" altLang="en-US" sz="3733" dirty="0">
              <a:solidFill>
                <a:srgbClr val="002060"/>
              </a:solidFill>
              <a:latin typeface="Times New Roman" pitchFamily="18" charset="0"/>
              <a:ea typeface="宋体" panose="02010600030101010101" pitchFamily="2" charset="-122"/>
              <a:cs typeface="Times New Roman" pitchFamily="18" charset="0"/>
            </a:endParaRPr>
          </a:p>
        </p:txBody>
      </p:sp>
      <p:sp>
        <p:nvSpPr>
          <p:cNvPr id="38" name="Text Box 10"/>
          <p:cNvSpPr txBox="1">
            <a:spLocks noChangeArrowheads="1"/>
          </p:cNvSpPr>
          <p:nvPr/>
        </p:nvSpPr>
        <p:spPr bwMode="auto">
          <a:xfrm>
            <a:off x="3896402" y="1578752"/>
            <a:ext cx="7685998" cy="461665"/>
          </a:xfrm>
          <a:prstGeom prst="rect">
            <a:avLst/>
          </a:prstGeom>
          <a:solidFill>
            <a:srgbClr val="D3F652"/>
          </a:solidFill>
          <a:ln w="9525">
            <a:noFill/>
            <a:miter lim="800000"/>
            <a:headEnd/>
            <a:tailEnd/>
          </a:ln>
        </p:spPr>
        <p:txBody>
          <a:bodyPr wrap="square">
            <a:spAutoFit/>
          </a:bodyPr>
          <a:lstStyle/>
          <a:p>
            <a:pPr algn="just">
              <a:defRPr/>
            </a:pPr>
            <a:r>
              <a:rPr lang="en-US" altLang="en-US" sz="2400" b="1" dirty="0" err="1">
                <a:solidFill>
                  <a:srgbClr val="002060"/>
                </a:solidFill>
                <a:latin typeface="Times New Roman" panose="02020603050405020304" pitchFamily="18" charset="0"/>
              </a:rPr>
              <a:t>Phương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thức</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biểu</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đạt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chính</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Tự</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sự</a:t>
            </a:r>
            <a:endParaRPr lang="en-US" sz="2400" b="1" dirty="0">
              <a:solidFill>
                <a:srgbClr val="3E2E1E"/>
              </a:solidFill>
              <a:latin typeface="Times New Roman" panose="02020603050405020304" pitchFamily="18" charset="0"/>
              <a:cs typeface="Times New Roman" panose="02020603050405020304" pitchFamily="18" charset="0"/>
            </a:endParaRPr>
          </a:p>
        </p:txBody>
      </p:sp>
      <p:sp>
        <p:nvSpPr>
          <p:cNvPr id="39" name="太阳形 27"/>
          <p:cNvSpPr/>
          <p:nvPr/>
        </p:nvSpPr>
        <p:spPr>
          <a:xfrm rot="20750437">
            <a:off x="3189448" y="1158542"/>
            <a:ext cx="785813" cy="1060450"/>
          </a:xfrm>
          <a:prstGeom prst="sun">
            <a:avLst>
              <a:gd name="adj" fmla="val 21368"/>
            </a:avLst>
          </a:prstGeom>
          <a:solidFill>
            <a:srgbClr val="D3F652"/>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sp>
        <p:nvSpPr>
          <p:cNvPr id="40" name="TextBox 39"/>
          <p:cNvSpPr txBox="1"/>
          <p:nvPr/>
        </p:nvSpPr>
        <p:spPr>
          <a:xfrm>
            <a:off x="3433426" y="1342147"/>
            <a:ext cx="367903" cy="666750"/>
          </a:xfrm>
          <a:prstGeom prst="rect">
            <a:avLst/>
          </a:prstGeom>
          <a:noFill/>
        </p:spPr>
        <p:txBody>
          <a:bodyPr>
            <a:spAutoFit/>
          </a:bodyPr>
          <a:lstStyle/>
          <a:p>
            <a:pPr>
              <a:defRPr/>
            </a:pPr>
            <a:r>
              <a:rPr lang="en-US" altLang="zh-CN" sz="3733" dirty="0">
                <a:solidFill>
                  <a:srgbClr val="002060"/>
                </a:solidFill>
                <a:latin typeface="Times New Roman" pitchFamily="18" charset="0"/>
                <a:ea typeface="宋体" panose="02010600030101010101" pitchFamily="2" charset="-122"/>
                <a:cs typeface="Times New Roman" pitchFamily="18" charset="0"/>
              </a:rPr>
              <a:t>3</a:t>
            </a:r>
            <a:endParaRPr lang="zh-CN" altLang="en-US" sz="3733" dirty="0">
              <a:solidFill>
                <a:srgbClr val="002060"/>
              </a:solidFill>
              <a:latin typeface="Times New Roman" pitchFamily="18" charset="0"/>
              <a:ea typeface="宋体" panose="02010600030101010101" pitchFamily="2" charset="-122"/>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38" y="1869798"/>
            <a:ext cx="2560468" cy="3018925"/>
          </a:xfrm>
          <a:prstGeom prst="rect">
            <a:avLst/>
          </a:prstGeom>
        </p:spPr>
      </p:pic>
    </p:spTree>
    <p:extLst>
      <p:ext uri="{BB962C8B-B14F-4D97-AF65-F5344CB8AC3E}">
        <p14:creationId xmlns:p14="http://schemas.microsoft.com/office/powerpoint/2010/main" val="126841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8" presetClass="emph" presetSubtype="0" fill="hold" grpId="0" nodeType="withEffect">
                                  <p:stCondLst>
                                    <p:cond delay="0"/>
                                  </p:stCondLst>
                                  <p:childTnLst>
                                    <p:animRot by="10800000">
                                      <p:cBhvr>
                                        <p:cTn id="14" dur="1500" fill="hold"/>
                                        <p:tgtEl>
                                          <p:spTgt spid="14"/>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ppt_x</p:attrName>
                                        </p:attrNameLst>
                                      </p:cBhvr>
                                      <p:tavLst>
                                        <p:tav tm="0">
                                          <p:val>
                                            <p:strVal val="#ppt_x-.2"/>
                                          </p:val>
                                        </p:tav>
                                        <p:tav tm="100000">
                                          <p:val>
                                            <p:strVal val="#ppt_x"/>
                                          </p:val>
                                        </p:tav>
                                      </p:tavLst>
                                    </p:anim>
                                    <p:anim calcmode="lin" valueType="num">
                                      <p:cBhvr>
                                        <p:cTn id="2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1" nodeType="clickEffect">
                                  <p:stCondLst>
                                    <p:cond delay="0"/>
                                  </p:stCondLst>
                                  <p:childTnLst>
                                    <p:animRot by="10800000">
                                      <p:cBhvr>
                                        <p:cTn id="36" dur="1500" fill="hold"/>
                                        <p:tgtEl>
                                          <p:spTgt spid="11"/>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1" nodeType="clickEffect">
                                  <p:stCondLst>
                                    <p:cond delay="0"/>
                                  </p:stCondLst>
                                  <p:childTnLst>
                                    <p:animRot by="10800000">
                                      <p:cBhvr>
                                        <p:cTn id="53" dur="1500" fill="hold"/>
                                        <p:tgtEl>
                                          <p:spTgt spid="39"/>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diamond(in)">
                                      <p:cBhvr>
                                        <p:cTn id="58" dur="20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diamond(in)">
                                      <p:cBhvr>
                                        <p:cTn id="72" dur="20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1" grpId="1" animBg="1"/>
      <p:bldP spid="14" grpId="0" animBg="1"/>
      <p:bldP spid="14" grpId="1" animBg="1"/>
      <p:bldP spid="15" grpId="0"/>
      <p:bldP spid="16" grpId="0"/>
      <p:bldP spid="19" grpId="0" animBg="1"/>
      <p:bldP spid="21" grpId="0" animBg="1"/>
      <p:bldP spid="32" grpId="0" animBg="1"/>
      <p:bldP spid="33" grpId="0" animBg="1"/>
      <p:bldP spid="34" grpId="0"/>
      <p:bldP spid="38" grpId="0" animBg="1"/>
      <p:bldP spid="39" grpId="0" animBg="1"/>
      <p:bldP spid="39" grpId="1"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38825" y="-2775"/>
            <a:ext cx="4823222" cy="748988"/>
          </a:xfrm>
          <a:prstGeom prst="rect">
            <a:avLst/>
          </a:prstGeom>
          <a:solidFill>
            <a:schemeClr val="accent3">
              <a:lumMod val="20000"/>
              <a:lumOff val="80000"/>
            </a:schemeClr>
          </a:solidFill>
          <a:ln>
            <a:noFill/>
          </a:ln>
        </p:spPr>
        <p:txBody>
          <a:bodyPr wrap="square">
            <a:spAutoFit/>
          </a:bodyPr>
          <a:lstStyle/>
          <a:p>
            <a:pPr algn="ctr">
              <a:defRPr/>
            </a:pPr>
            <a:r>
              <a:rPr lang="en-US" altLang="zh-CN" sz="4267" b="1" dirty="0" err="1">
                <a:ln w="15875" cmpd="sng">
                  <a:solidFill>
                    <a:srgbClr val="FFFFFF"/>
                  </a:solidFill>
                  <a:prstDash val="solid"/>
                  <a:miter lim="800000"/>
                </a:ln>
                <a:solidFill>
                  <a:srgbClr val="FF0000"/>
                </a:solidFill>
                <a:latin typeface="Times New Roman" pitchFamily="18" charset="0"/>
                <a:ea typeface="方正粗圆_GBK" pitchFamily="65" charset="-122"/>
                <a:cs typeface="Times New Roman" pitchFamily="18" charset="0"/>
              </a:rPr>
              <a:t>Sự</a:t>
            </a:r>
            <a:r>
              <a:rPr lang="en-US" altLang="zh-CN" sz="4267" b="1" dirty="0">
                <a:ln w="15875" cmpd="sng">
                  <a:solidFill>
                    <a:srgbClr val="FFFFFF"/>
                  </a:solidFill>
                  <a:prstDash val="solid"/>
                  <a:miter lim="800000"/>
                </a:ln>
                <a:solidFill>
                  <a:srgbClr val="FF0000"/>
                </a:solidFill>
                <a:latin typeface="Times New Roman" pitchFamily="18" charset="0"/>
                <a:ea typeface="方正粗圆_GBK" pitchFamily="65" charset="-122"/>
                <a:cs typeface="Times New Roman" pitchFamily="18" charset="0"/>
              </a:rPr>
              <a:t> </a:t>
            </a:r>
            <a:r>
              <a:rPr lang="en-US" altLang="zh-CN" sz="4267" b="1" dirty="0" err="1">
                <a:ln w="15875" cmpd="sng">
                  <a:solidFill>
                    <a:srgbClr val="FFFFFF"/>
                  </a:solidFill>
                  <a:prstDash val="solid"/>
                  <a:miter lim="800000"/>
                </a:ln>
                <a:solidFill>
                  <a:srgbClr val="FF0000"/>
                </a:solidFill>
                <a:latin typeface="Times New Roman" pitchFamily="18" charset="0"/>
                <a:ea typeface="方正粗圆_GBK" pitchFamily="65" charset="-122"/>
                <a:cs typeface="Times New Roman" pitchFamily="18" charset="0"/>
              </a:rPr>
              <a:t>việc</a:t>
            </a:r>
            <a:r>
              <a:rPr lang="en-US" altLang="zh-CN" sz="4267" b="1" dirty="0">
                <a:ln w="15875" cmpd="sng">
                  <a:solidFill>
                    <a:srgbClr val="FFFFFF"/>
                  </a:solidFill>
                  <a:prstDash val="solid"/>
                  <a:miter lim="800000"/>
                </a:ln>
                <a:solidFill>
                  <a:srgbClr val="FF0000"/>
                </a:solidFill>
                <a:latin typeface="Times New Roman" pitchFamily="18" charset="0"/>
                <a:ea typeface="方正粗圆_GBK" pitchFamily="65" charset="-122"/>
                <a:cs typeface="Times New Roman" pitchFamily="18" charset="0"/>
              </a:rPr>
              <a:t> </a:t>
            </a:r>
            <a:r>
              <a:rPr lang="en-US" altLang="zh-CN" sz="4267" b="1" dirty="0" err="1">
                <a:ln w="15875" cmpd="sng">
                  <a:solidFill>
                    <a:srgbClr val="FFFFFF"/>
                  </a:solidFill>
                  <a:prstDash val="solid"/>
                  <a:miter lim="800000"/>
                </a:ln>
                <a:solidFill>
                  <a:srgbClr val="FF0000"/>
                </a:solidFill>
                <a:latin typeface="Times New Roman" pitchFamily="18" charset="0"/>
                <a:ea typeface="方正粗圆_GBK" pitchFamily="65" charset="-122"/>
                <a:cs typeface="Times New Roman" pitchFamily="18" charset="0"/>
              </a:rPr>
              <a:t>chính</a:t>
            </a:r>
            <a:endParaRPr lang="zh-CN" altLang="en-US" sz="4267" b="1" dirty="0">
              <a:ln w="15875" cmpd="sng">
                <a:solidFill>
                  <a:srgbClr val="FFFFFF"/>
                </a:solidFill>
                <a:prstDash val="solid"/>
                <a:miter lim="800000"/>
              </a:ln>
              <a:solidFill>
                <a:srgbClr val="FF0000"/>
              </a:solidFill>
              <a:latin typeface="Times New Roman" pitchFamily="18" charset="0"/>
              <a:ea typeface="方正粗圆_GBK" pitchFamily="65" charset="-122"/>
              <a:cs typeface="Times New Roman" pitchFamily="18" charset="0"/>
            </a:endParaRPr>
          </a:p>
        </p:txBody>
      </p:sp>
      <p:sp>
        <p:nvSpPr>
          <p:cNvPr id="16" name="TextBox 15"/>
          <p:cNvSpPr txBox="1"/>
          <p:nvPr/>
        </p:nvSpPr>
        <p:spPr>
          <a:xfrm>
            <a:off x="5064523" y="1203408"/>
            <a:ext cx="367903" cy="666750"/>
          </a:xfrm>
          <a:prstGeom prst="rect">
            <a:avLst/>
          </a:prstGeom>
          <a:noFill/>
        </p:spPr>
        <p:txBody>
          <a:bodyPr>
            <a:spAutoFit/>
          </a:bodyPr>
          <a:lstStyle/>
          <a:p>
            <a:pPr>
              <a:defRPr/>
            </a:pPr>
            <a:r>
              <a:rPr lang="en-US" altLang="zh-CN" sz="3733" dirty="0">
                <a:solidFill>
                  <a:prstClr val="white"/>
                </a:solidFill>
                <a:latin typeface="Times New Roman" pitchFamily="18" charset="0"/>
                <a:cs typeface="Times New Roman" pitchFamily="18" charset="0"/>
              </a:rPr>
              <a:t>1</a:t>
            </a:r>
            <a:endParaRPr lang="zh-CN" altLang="en-US" sz="3733" dirty="0">
              <a:solidFill>
                <a:prstClr val="white"/>
              </a:solidFill>
              <a:latin typeface="Times New Roman" pitchFamily="18" charset="0"/>
              <a:cs typeface="Times New Roman" pitchFamily="18" charset="0"/>
            </a:endParaRPr>
          </a:p>
        </p:txBody>
      </p:sp>
      <p:sp>
        <p:nvSpPr>
          <p:cNvPr id="20" name="TextBox 19"/>
          <p:cNvSpPr txBox="1"/>
          <p:nvPr/>
        </p:nvSpPr>
        <p:spPr>
          <a:xfrm>
            <a:off x="5047184" y="2068292"/>
            <a:ext cx="367903" cy="666750"/>
          </a:xfrm>
          <a:prstGeom prst="rect">
            <a:avLst/>
          </a:prstGeom>
          <a:noFill/>
        </p:spPr>
        <p:txBody>
          <a:bodyPr>
            <a:spAutoFit/>
          </a:bodyPr>
          <a:lstStyle/>
          <a:p>
            <a:pPr>
              <a:defRPr/>
            </a:pPr>
            <a:r>
              <a:rPr lang="en-US" altLang="zh-CN" sz="3733" dirty="0">
                <a:solidFill>
                  <a:prstClr val="white"/>
                </a:solidFill>
                <a:latin typeface="Times New Roman" pitchFamily="18" charset="0"/>
                <a:cs typeface="Times New Roman" pitchFamily="18" charset="0"/>
              </a:rPr>
              <a:t>2</a:t>
            </a:r>
            <a:endParaRPr lang="zh-CN" altLang="en-US" sz="3733" dirty="0">
              <a:solidFill>
                <a:prstClr val="white"/>
              </a:solidFill>
              <a:latin typeface="Times New Roman" pitchFamily="18" charset="0"/>
              <a:cs typeface="Times New Roman" pitchFamily="18" charset="0"/>
            </a:endParaRPr>
          </a:p>
        </p:txBody>
      </p:sp>
      <p:sp>
        <p:nvSpPr>
          <p:cNvPr id="21" name="TextBox 20"/>
          <p:cNvSpPr txBox="1"/>
          <p:nvPr/>
        </p:nvSpPr>
        <p:spPr>
          <a:xfrm>
            <a:off x="5029200" y="3218425"/>
            <a:ext cx="369094" cy="666750"/>
          </a:xfrm>
          <a:prstGeom prst="rect">
            <a:avLst/>
          </a:prstGeom>
          <a:noFill/>
        </p:spPr>
        <p:txBody>
          <a:bodyPr>
            <a:spAutoFit/>
          </a:bodyPr>
          <a:lstStyle/>
          <a:p>
            <a:pPr>
              <a:defRPr/>
            </a:pPr>
            <a:r>
              <a:rPr lang="en-US" altLang="zh-CN" sz="3733" dirty="0">
                <a:solidFill>
                  <a:prstClr val="white"/>
                </a:solidFill>
                <a:latin typeface="Times New Roman" pitchFamily="18" charset="0"/>
                <a:cs typeface="Times New Roman" pitchFamily="18" charset="0"/>
              </a:rPr>
              <a:t>3</a:t>
            </a:r>
            <a:endParaRPr lang="zh-CN" altLang="en-US" sz="3733" dirty="0">
              <a:solidFill>
                <a:prstClr val="white"/>
              </a:solidFill>
              <a:latin typeface="Times New Roman" pitchFamily="18" charset="0"/>
              <a:cs typeface="Times New Roman" pitchFamily="18" charset="0"/>
            </a:endParaRPr>
          </a:p>
        </p:txBody>
      </p:sp>
      <p:sp>
        <p:nvSpPr>
          <p:cNvPr id="22" name="TextBox 21"/>
          <p:cNvSpPr txBox="1"/>
          <p:nvPr/>
        </p:nvSpPr>
        <p:spPr>
          <a:xfrm>
            <a:off x="4951668" y="4272467"/>
            <a:ext cx="367904" cy="666750"/>
          </a:xfrm>
          <a:prstGeom prst="rect">
            <a:avLst/>
          </a:prstGeom>
          <a:noFill/>
        </p:spPr>
        <p:txBody>
          <a:bodyPr>
            <a:spAutoFit/>
          </a:bodyPr>
          <a:lstStyle/>
          <a:p>
            <a:pPr>
              <a:defRPr/>
            </a:pPr>
            <a:r>
              <a:rPr lang="en-US" altLang="zh-CN" sz="3733" dirty="0">
                <a:solidFill>
                  <a:prstClr val="white"/>
                </a:solidFill>
                <a:latin typeface="Times New Roman" pitchFamily="18" charset="0"/>
                <a:cs typeface="Times New Roman" pitchFamily="18" charset="0"/>
              </a:rPr>
              <a:t>4</a:t>
            </a:r>
            <a:endParaRPr lang="zh-CN" altLang="en-US" sz="3733" dirty="0">
              <a:solidFill>
                <a:prstClr val="white"/>
              </a:solidFill>
              <a:latin typeface="Times New Roman" pitchFamily="18" charset="0"/>
              <a:cs typeface="Times New Roman" pitchFamily="18" charset="0"/>
            </a:endParaRPr>
          </a:p>
        </p:txBody>
      </p:sp>
      <p:sp>
        <p:nvSpPr>
          <p:cNvPr id="23" name="TextBox 22"/>
          <p:cNvSpPr txBox="1"/>
          <p:nvPr/>
        </p:nvSpPr>
        <p:spPr>
          <a:xfrm>
            <a:off x="5652628" y="936619"/>
            <a:ext cx="5167772" cy="830997"/>
          </a:xfrm>
          <a:prstGeom prst="rect">
            <a:avLst/>
          </a:prstGeom>
          <a:solidFill>
            <a:schemeClr val="accent1">
              <a:lumMod val="20000"/>
              <a:lumOff val="80000"/>
            </a:schemeClr>
          </a:solidFill>
        </p:spPr>
        <p:txBody>
          <a:bodyPr wrap="square">
            <a:spAutoFit/>
          </a:bodyPr>
          <a:lstStyle/>
          <a:p>
            <a:pPr>
              <a:spcBef>
                <a:spcPct val="50000"/>
              </a:spcBef>
              <a:defRPr/>
            </a:pP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xâm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a:t>
            </a:r>
            <a:r>
              <a:rPr lang="en-US" sz="2400" dirty="0">
                <a:latin typeface="Times New Roman" pitchFamily="18" charset="0"/>
                <a:cs typeface="Times New Roman" pitchFamily="18" charset="0"/>
              </a:rPr>
              <a:t>.</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618561" y="2068294"/>
            <a:ext cx="4998773" cy="830997"/>
          </a:xfrm>
          <a:prstGeom prst="rect">
            <a:avLst/>
          </a:prstGeom>
          <a:solidFill>
            <a:schemeClr val="bg1">
              <a:lumMod val="85000"/>
            </a:schemeClr>
          </a:solidFill>
        </p:spPr>
        <p:txBody>
          <a:bodyPr wrap="square">
            <a:spAutoFit/>
          </a:bodyPr>
          <a:lstStyle/>
          <a:p>
            <a:r>
              <a:rPr lang="en-US" sz="2400" dirty="0">
                <a:latin typeface="Times New Roman" pitchFamily="18" charset="0"/>
                <a:cs typeface="Times New Roman" pitchFamily="18" charset="0"/>
              </a:rPr>
              <a:t>Ở Thanh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Lê </a:t>
            </a:r>
            <a:r>
              <a:rPr lang="en-US" sz="2400" dirty="0" err="1">
                <a:latin typeface="Times New Roman" pitchFamily="18" charset="0"/>
                <a:cs typeface="Times New Roman" pitchFamily="18" charset="0"/>
              </a:rPr>
              <a:t>Thận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Lê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2" name="Rectangle 31"/>
          <p:cNvSpPr/>
          <p:nvPr/>
        </p:nvSpPr>
        <p:spPr>
          <a:xfrm>
            <a:off x="5627746" y="3074746"/>
            <a:ext cx="5012531" cy="892552"/>
          </a:xfrm>
          <a:prstGeom prst="rect">
            <a:avLst/>
          </a:prstGeom>
          <a:solidFill>
            <a:schemeClr val="accent3">
              <a:lumMod val="40000"/>
              <a:lumOff val="60000"/>
            </a:schemeClr>
          </a:solidFill>
        </p:spPr>
        <p:txBody>
          <a:bodyPr>
            <a:spAutoFit/>
          </a:bodyPr>
          <a:lstStyle/>
          <a:p>
            <a:r>
              <a:rPr lang="en-US" sz="2400" dirty="0">
                <a:latin typeface="Times New Roman" pitchFamily="18" charset="0"/>
                <a:cs typeface="Times New Roman" pitchFamily="18" charset="0"/>
              </a:rPr>
              <a:t>Lê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in</a:t>
            </a:r>
            <a:r>
              <a:rPr lang="en-US" sz="2800" dirty="0">
                <a:latin typeface="Times New Roman" pitchFamily="18" charset="0"/>
                <a:cs typeface="Times New Roman"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33" name="Rectangle 32"/>
          <p:cNvSpPr>
            <a:spLocks noChangeArrowheads="1"/>
          </p:cNvSpPr>
          <p:nvPr/>
        </p:nvSpPr>
        <p:spPr bwMode="auto">
          <a:xfrm>
            <a:off x="5588132" y="4151337"/>
            <a:ext cx="5029200" cy="830997"/>
          </a:xfrm>
          <a:prstGeom prst="rect">
            <a:avLst/>
          </a:prstGeom>
          <a:solidFill>
            <a:schemeClr val="bg2"/>
          </a:solidFill>
          <a:ln>
            <a:noFill/>
          </a:ln>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2400" dirty="0">
                <a:latin typeface="Times New Roman" pitchFamily="18" charset="0"/>
                <a:cs typeface="Times New Roman" pitchFamily="18" charset="0"/>
              </a:rPr>
              <a:t>Lê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Minh.</a:t>
            </a:r>
            <a:endParaRPr lang="en-US" sz="2400" b="1" dirty="0">
              <a:latin typeface="Times New Roman" panose="02020603050405020304" pitchFamily="18" charset="0"/>
              <a:cs typeface="Times New Roman" panose="02020603050405020304" pitchFamily="18" charset="0"/>
            </a:endParaRPr>
          </a:p>
        </p:txBody>
      </p:sp>
      <p:sp>
        <p:nvSpPr>
          <p:cNvPr id="34" name="Rectangle 33"/>
          <p:cNvSpPr/>
          <p:nvPr/>
        </p:nvSpPr>
        <p:spPr>
          <a:xfrm>
            <a:off x="5564417" y="5243148"/>
            <a:ext cx="5029200" cy="1569660"/>
          </a:xfrm>
          <a:prstGeom prst="rect">
            <a:avLst/>
          </a:prstGeom>
          <a:solidFill>
            <a:schemeClr val="accent6">
              <a:lumMod val="60000"/>
              <a:lumOff val="40000"/>
            </a:schemeClr>
          </a:solidFill>
        </p:spPr>
        <p:txBody>
          <a:bodyPr>
            <a:spAutoFit/>
          </a:bodyPr>
          <a:lstStyle/>
          <a:p>
            <a:r>
              <a:rPr lang="en-US" sz="2400" dirty="0">
                <a:latin typeface="Times New Roman" pitchFamily="18" charset="0"/>
                <a:cs typeface="Times New Roman" pitchFamily="18" charset="0"/>
              </a:rPr>
              <a:t>Lê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thuyền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Long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đòi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Gươm</a:t>
            </a:r>
            <a:r>
              <a:rPr lang="en-US" sz="2400" dirty="0">
                <a:latin typeface="Times New Roman" pitchFamily="18" charset="0"/>
                <a:cs typeface="Times New Roman"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919662" y="5836034"/>
            <a:ext cx="367904" cy="666750"/>
          </a:xfrm>
          <a:prstGeom prst="rect">
            <a:avLst/>
          </a:prstGeom>
          <a:noFill/>
        </p:spPr>
        <p:txBody>
          <a:bodyPr>
            <a:spAutoFit/>
          </a:bodyPr>
          <a:lstStyle/>
          <a:p>
            <a:pPr>
              <a:defRPr/>
            </a:pPr>
            <a:r>
              <a:rPr lang="en-US" altLang="zh-CN" sz="3733" dirty="0">
                <a:solidFill>
                  <a:prstClr val="white"/>
                </a:solidFill>
                <a:latin typeface="Times New Roman" pitchFamily="18" charset="0"/>
                <a:cs typeface="Times New Roman" pitchFamily="18" charset="0"/>
              </a:rPr>
              <a:t>5</a:t>
            </a:r>
            <a:endParaRPr lang="zh-CN" altLang="en-US" sz="3733" dirty="0">
              <a:solidFill>
                <a:prstClr val="white"/>
              </a:solidFill>
              <a:latin typeface="Times New Roman" pitchFamily="18" charset="0"/>
              <a:cs typeface="Times New Roman" pitchFamily="18" charset="0"/>
            </a:endParaRPr>
          </a:p>
        </p:txBody>
      </p:sp>
      <p:pic>
        <p:nvPicPr>
          <p:cNvPr id="25" name="图片 5"/>
          <p:cNvPicPr>
            <a:picLocks noChangeAspect="1"/>
          </p:cNvPicPr>
          <p:nvPr/>
        </p:nvPicPr>
        <p:blipFill>
          <a:blip r:embed="rId3" cstate="print">
            <a:extLst>
              <a:ext uri="{28A0092B-C50C-407E-A947-70E740481C1C}">
                <a14:useLocalDpi xmlns:a14="http://schemas.microsoft.com/office/drawing/2010/main" val="0"/>
              </a:ext>
            </a:extLst>
          </a:blip>
          <a:srcRect l="30666" t="14999" r="31067" b="14667"/>
          <a:stretch>
            <a:fillRect/>
          </a:stretch>
        </p:blipFill>
        <p:spPr bwMode="auto">
          <a:xfrm>
            <a:off x="4197938" y="-7005"/>
            <a:ext cx="1811353" cy="11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5-Point Star 1"/>
          <p:cNvSpPr/>
          <p:nvPr/>
        </p:nvSpPr>
        <p:spPr>
          <a:xfrm>
            <a:off x="4830422" y="1079584"/>
            <a:ext cx="658138" cy="6510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itchFamily="18" charset="0"/>
                <a:cs typeface="Times New Roman" pitchFamily="18" charset="0"/>
              </a:rPr>
              <a:t>1</a:t>
            </a:r>
          </a:p>
        </p:txBody>
      </p:sp>
      <p:sp>
        <p:nvSpPr>
          <p:cNvPr id="37" name="5-Point Star 36"/>
          <p:cNvSpPr/>
          <p:nvPr/>
        </p:nvSpPr>
        <p:spPr>
          <a:xfrm>
            <a:off x="4825536" y="2059564"/>
            <a:ext cx="658138" cy="6510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itchFamily="18" charset="0"/>
                <a:cs typeface="Times New Roman" pitchFamily="18" charset="0"/>
              </a:rPr>
              <a:t>2</a:t>
            </a:r>
          </a:p>
        </p:txBody>
      </p:sp>
      <p:sp>
        <p:nvSpPr>
          <p:cNvPr id="38" name="5-Point Star 37"/>
          <p:cNvSpPr/>
          <p:nvPr/>
        </p:nvSpPr>
        <p:spPr>
          <a:xfrm>
            <a:off x="4774545" y="3195473"/>
            <a:ext cx="658138" cy="6510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itchFamily="18" charset="0"/>
                <a:cs typeface="Times New Roman" pitchFamily="18" charset="0"/>
              </a:rPr>
              <a:t>3</a:t>
            </a:r>
          </a:p>
        </p:txBody>
      </p:sp>
      <p:sp>
        <p:nvSpPr>
          <p:cNvPr id="39" name="5-Point Star 38"/>
          <p:cNvSpPr/>
          <p:nvPr/>
        </p:nvSpPr>
        <p:spPr>
          <a:xfrm>
            <a:off x="4761262" y="4241285"/>
            <a:ext cx="658138" cy="6510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itchFamily="18" charset="0"/>
                <a:cs typeface="Times New Roman" pitchFamily="18" charset="0"/>
              </a:rPr>
              <a:t>4</a:t>
            </a:r>
          </a:p>
        </p:txBody>
      </p:sp>
      <p:sp>
        <p:nvSpPr>
          <p:cNvPr id="42" name="5-Point Star 41"/>
          <p:cNvSpPr/>
          <p:nvPr/>
        </p:nvSpPr>
        <p:spPr>
          <a:xfrm>
            <a:off x="4735453" y="5184789"/>
            <a:ext cx="658138" cy="6510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itchFamily="18" charset="0"/>
                <a:cs typeface="Times New Roman" pitchFamily="18" charset="0"/>
              </a:rPr>
              <a:t>5</a:t>
            </a:r>
          </a:p>
        </p:txBody>
      </p:sp>
    </p:spTree>
    <p:extLst>
      <p:ext uri="{BB962C8B-B14F-4D97-AF65-F5344CB8AC3E}">
        <p14:creationId xmlns:p14="http://schemas.microsoft.com/office/powerpoint/2010/main" val="3160073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31" grpId="0" animBg="1"/>
      <p:bldP spid="32" grpId="0" animBg="1"/>
      <p:bldP spid="33" grpId="0" animBg="1"/>
      <p:bldP spid="34" grpId="0" animBg="1"/>
      <p:bldP spid="2" grpId="0" animBg="1"/>
      <p:bldP spid="37" grpId="0" animBg="1"/>
      <p:bldP spid="38" grpId="0" animBg="1"/>
      <p:bldP spid="39"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04800"/>
            <a:ext cx="11506200" cy="6324600"/>
          </a:xfrm>
        </p:spPr>
      </p:pic>
    </p:spTree>
    <p:extLst>
      <p:ext uri="{BB962C8B-B14F-4D97-AF65-F5344CB8AC3E}">
        <p14:creationId xmlns:p14="http://schemas.microsoft.com/office/powerpoint/2010/main" val="185620167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612</TotalTime>
  <Words>1165</Words>
  <Application>Microsoft Office PowerPoint</Application>
  <PresentationFormat>Widescreen</PresentationFormat>
  <Paragraphs>105</Paragraphs>
  <Slides>20</Slides>
  <Notes>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.VnTime</vt:lpstr>
      <vt:lpstr>Arial</vt:lpstr>
      <vt:lpstr>Calibri</vt:lpstr>
      <vt:lpstr>Century Gothic</vt:lpstr>
      <vt:lpstr>Tahoma</vt:lpstr>
      <vt:lpstr>Times New Roman</vt:lpstr>
      <vt:lpstr>Trebuchet MS</vt:lpstr>
      <vt:lpstr>Wingdings</vt:lpstr>
      <vt:lpstr>Wingdings 3</vt:lpstr>
      <vt:lpstr>方正兰亭中黑_GBK</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50</cp:revision>
  <dcterms:created xsi:type="dcterms:W3CDTF">2021-06-23T07:25:14Z</dcterms:created>
  <dcterms:modified xsi:type="dcterms:W3CDTF">2023-09-26T08:03:48Z</dcterms:modified>
</cp:coreProperties>
</file>