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audio1.wav" ContentType="audio/wav"/>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03" r:id="rId1"/>
    <p:sldMasterId id="2147485383" r:id="rId2"/>
    <p:sldMasterId id="2147486100" r:id="rId3"/>
  </p:sldMasterIdLst>
  <p:notesMasterIdLst>
    <p:notesMasterId r:id="rId60"/>
  </p:notesMasterIdLst>
  <p:sldIdLst>
    <p:sldId id="332" r:id="rId4"/>
    <p:sldId id="331" r:id="rId5"/>
    <p:sldId id="482" r:id="rId6"/>
    <p:sldId id="354" r:id="rId7"/>
    <p:sldId id="355" r:id="rId8"/>
    <p:sldId id="961" r:id="rId9"/>
    <p:sldId id="1024" r:id="rId10"/>
    <p:sldId id="549" r:id="rId11"/>
    <p:sldId id="1020" r:id="rId12"/>
    <p:sldId id="1021" r:id="rId13"/>
    <p:sldId id="1022" r:id="rId14"/>
    <p:sldId id="409" r:id="rId15"/>
    <p:sldId id="342" r:id="rId16"/>
    <p:sldId id="333" r:id="rId17"/>
    <p:sldId id="280" r:id="rId18"/>
    <p:sldId id="358" r:id="rId19"/>
    <p:sldId id="359" r:id="rId20"/>
    <p:sldId id="282" r:id="rId21"/>
    <p:sldId id="283" r:id="rId22"/>
    <p:sldId id="378" r:id="rId23"/>
    <p:sldId id="375" r:id="rId24"/>
    <p:sldId id="379" r:id="rId25"/>
    <p:sldId id="389" r:id="rId26"/>
    <p:sldId id="396" r:id="rId27"/>
    <p:sldId id="386" r:id="rId28"/>
    <p:sldId id="364" r:id="rId29"/>
    <p:sldId id="388" r:id="rId30"/>
    <p:sldId id="293" r:id="rId31"/>
    <p:sldId id="294" r:id="rId32"/>
    <p:sldId id="390" r:id="rId33"/>
    <p:sldId id="391" r:id="rId34"/>
    <p:sldId id="398" r:id="rId35"/>
    <p:sldId id="366" r:id="rId36"/>
    <p:sldId id="399" r:id="rId37"/>
    <p:sldId id="298" r:id="rId38"/>
    <p:sldId id="334" r:id="rId39"/>
    <p:sldId id="336" r:id="rId40"/>
    <p:sldId id="335" r:id="rId41"/>
    <p:sldId id="400" r:id="rId42"/>
    <p:sldId id="392" r:id="rId43"/>
    <p:sldId id="397" r:id="rId44"/>
    <p:sldId id="393" r:id="rId45"/>
    <p:sldId id="401" r:id="rId46"/>
    <p:sldId id="407" r:id="rId47"/>
    <p:sldId id="402" r:id="rId48"/>
    <p:sldId id="304" r:id="rId49"/>
    <p:sldId id="305" r:id="rId50"/>
    <p:sldId id="306" r:id="rId51"/>
    <p:sldId id="307" r:id="rId52"/>
    <p:sldId id="308" r:id="rId53"/>
    <p:sldId id="309" r:id="rId54"/>
    <p:sldId id="310" r:id="rId55"/>
    <p:sldId id="311" r:id="rId56"/>
    <p:sldId id="312" r:id="rId57"/>
    <p:sldId id="394" r:id="rId58"/>
    <p:sldId id="395" r:id="rId59"/>
  </p:sldIdLst>
  <p:sldSz cx="12192000" cy="6858000"/>
  <p:notesSz cx="6858000" cy="9144000"/>
  <p:embeddedFontLst>
    <p:embeddedFont>
      <p:font typeface="#9Slide03 Arima Madurai ExtraBo" panose="020B0604020202020204" charset="0"/>
      <p:bold r:id="rId61"/>
    </p:embeddedFont>
    <p:embeddedFont>
      <p:font typeface=".VnArial Narrow" panose="020B7200000000000000" pitchFamily="34" charset="0"/>
      <p:regular r:id="rId62"/>
      <p:bold r:id="rId63"/>
      <p:italic r:id="rId64"/>
    </p:embeddedFont>
    <p:embeddedFont>
      <p:font typeface=".VnTime" panose="020B7200000000000000" pitchFamily="34" charset="0"/>
      <p:regular r:id="rId65"/>
      <p:bold r:id="rId66"/>
      <p:italic r:id="rId67"/>
      <p:boldItalic r:id="rId68"/>
    </p:embeddedFont>
    <p:embeddedFont>
      <p:font typeface="Arial Black" panose="020B0A04020102020204" pitchFamily="34" charset="0"/>
      <p:bold r:id="rId69"/>
    </p:embeddedFont>
    <p:embeddedFont>
      <p:font typeface="Calibri" panose="020F0502020204030204" pitchFamily="34" charset="0"/>
      <p:regular r:id="rId70"/>
      <p:bold r:id="rId71"/>
      <p:italic r:id="rId72"/>
      <p:boldItalic r:id="rId73"/>
    </p:embeddedFont>
    <p:embeddedFont>
      <p:font typeface="Calibri Light" panose="020F0302020204030204" pitchFamily="34" charset="0"/>
      <p:regular r:id="rId74"/>
      <p:italic r:id="rId75"/>
    </p:embeddedFont>
    <p:embeddedFont>
      <p:font typeface="Harlow Solid Italic" panose="020B0604020202020204" charset="0"/>
      <p:italic r:id="rId76"/>
    </p:embeddedFont>
    <p:embeddedFont>
      <p:font typeface="Impact" panose="020B0806030902050204" pitchFamily="34" charset="0"/>
      <p:regular r:id="rId77"/>
    </p:embeddedFont>
    <p:embeddedFont>
      <p:font typeface="Lato Light" panose="020F0502020204030203" pitchFamily="34" charset="0"/>
      <p:regular r:id="rId78"/>
      <p:italic r:id="rId79"/>
    </p:embeddedFont>
    <p:embeddedFont>
      <p:font typeface="Lato Regular" panose="020B0604020202020204" charset="0"/>
      <p:regular r:id="rId80"/>
    </p:embeddedFont>
    <p:embeddedFont>
      <p:font typeface="SVN-Vanilla Daisy Pro" panose="020B0604020202020204" charset="0"/>
      <p:regular r:id="rId81"/>
    </p:embeddedFont>
    <p:embeddedFont>
      <p:font typeface="Tahoma" panose="020B0604030504040204" pitchFamily="34" charset="0"/>
      <p:regular r:id="rId82"/>
      <p:bold r:id="rId83"/>
    </p:embeddedFont>
    <p:embeddedFont>
      <p:font typeface="VNI-Times" pitchFamily="2" charset="0"/>
      <p:regular r:id="rId84"/>
      <p:bold r:id="rId85"/>
      <p:italic r:id="rId86"/>
      <p:boldItalic r:id="rId87"/>
    </p:embeddedFont>
    <p:embeddedFont>
      <p:font typeface="Wingdings 3" panose="05040102010807070707" pitchFamily="18" charset="2"/>
      <p:regular r:id="rId88"/>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1070"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font" Target="fonts/font3.fntdata"/><Relationship Id="rId68" Type="http://schemas.openxmlformats.org/officeDocument/2006/relationships/font" Target="fonts/font8.fntdata"/><Relationship Id="rId76" Type="http://schemas.openxmlformats.org/officeDocument/2006/relationships/font" Target="fonts/font16.fntdata"/><Relationship Id="rId84" Type="http://schemas.openxmlformats.org/officeDocument/2006/relationships/font" Target="fonts/font24.fntdata"/><Relationship Id="rId89"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font" Target="fonts/font11.fntdata"/><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6.fntdata"/><Relationship Id="rId74" Type="http://schemas.openxmlformats.org/officeDocument/2006/relationships/font" Target="fonts/font14.fntdata"/><Relationship Id="rId79" Type="http://schemas.openxmlformats.org/officeDocument/2006/relationships/font" Target="fonts/font19.fntdata"/><Relationship Id="rId87" Type="http://schemas.openxmlformats.org/officeDocument/2006/relationships/font" Target="fonts/font27.fntdata"/><Relationship Id="rId5" Type="http://schemas.openxmlformats.org/officeDocument/2006/relationships/slide" Target="slides/slide2.xml"/><Relationship Id="rId61" Type="http://schemas.openxmlformats.org/officeDocument/2006/relationships/font" Target="fonts/font1.fntdata"/><Relationship Id="rId82" Type="http://schemas.openxmlformats.org/officeDocument/2006/relationships/font" Target="fonts/font22.fntdata"/><Relationship Id="rId90"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2.fntdata"/><Relationship Id="rId80" Type="http://schemas.openxmlformats.org/officeDocument/2006/relationships/font" Target="fonts/font20.fntdata"/><Relationship Id="rId85" Type="http://schemas.openxmlformats.org/officeDocument/2006/relationships/font" Target="fonts/font2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7.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font" Target="fonts/font23.fntdata"/><Relationship Id="rId88" Type="http://schemas.openxmlformats.org/officeDocument/2006/relationships/font" Target="fonts/font28.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openxmlformats.org/officeDocument/2006/relationships/font" Target="fonts/font26.fntdata"/><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8A08B9-81E4-4045-9433-F8FFAAE65A1C}" type="datetimeFigureOut">
              <a:rPr lang="en-US" smtClean="0"/>
              <a:pPr/>
              <a:t>22/9/2023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AAC022-645F-4DDF-99B6-A92DE17C9CD3}" type="slidenum">
              <a:rPr lang="en-US" smtClean="0"/>
              <a:pPr/>
              <a:t>‹#›</a:t>
            </a:fld>
            <a:endParaRPr lang="en-US"/>
          </a:p>
        </p:txBody>
      </p:sp>
    </p:spTree>
    <p:extLst>
      <p:ext uri="{BB962C8B-B14F-4D97-AF65-F5344CB8AC3E}">
        <p14:creationId xmlns:p14="http://schemas.microsoft.com/office/powerpoint/2010/main" val="654277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093484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4994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944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461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pPr/>
              <a:t>15</a:t>
            </a:fld>
            <a:endParaRPr lang="zh-CN" altLang="en-US"/>
          </a:p>
        </p:txBody>
      </p:sp>
    </p:spTree>
    <p:extLst>
      <p:ext uri="{BB962C8B-B14F-4D97-AF65-F5344CB8AC3E}">
        <p14:creationId xmlns:p14="http://schemas.microsoft.com/office/powerpoint/2010/main" val="10117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ChangeArrowheads="1" noTextEdit="1"/>
          </p:cNvSpPr>
          <p:nvPr>
            <p:ph type="sldImg"/>
          </p:nvPr>
        </p:nvSpPr>
        <p:spPr>
          <a:xfrm>
            <a:off x="381000" y="685800"/>
            <a:ext cx="6096000" cy="342900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a:latin typeface="Arial" panose="020B0604020202020204" pitchFamily="34"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912702-6AC6-46D6-870E-5644F24A306F}" type="slidenum">
              <a:rPr lang="en-US" altLang="vi-VN">
                <a:solidFill>
                  <a:srgbClr val="000000"/>
                </a:solidFill>
              </a:rPr>
              <a:pPr/>
              <a:t>43</a:t>
            </a:fld>
            <a:endParaRPr lang="en-US" altLang="vi-VN">
              <a:solidFill>
                <a:srgbClr val="000000"/>
              </a:solidFill>
            </a:endParaRPr>
          </a:p>
        </p:txBody>
      </p:sp>
    </p:spTree>
    <p:extLst>
      <p:ext uri="{BB962C8B-B14F-4D97-AF65-F5344CB8AC3E}">
        <p14:creationId xmlns:p14="http://schemas.microsoft.com/office/powerpoint/2010/main" val="3082842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9454-2FE6-1667-E959-198E9F99F282}"/>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D40B3E8-4B6A-9F64-232B-60A304C12FC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AD9621-21A8-966D-A559-7781D22C95FD}"/>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2909B527-CBDC-7C04-C3C7-610F8306C4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43B2A0-3213-E732-F66A-8A511BC807A7}"/>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6D133-136B-8135-1561-DA15D2F6236A}"/>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1171B231-B8EB-2491-1793-CD424497D4A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8AE0D-0E1D-2230-1764-8879A46B1EAA}"/>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E517FAB8-89FA-363A-6E58-8E9506A998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A686F9-F0B1-C486-08CF-C1AA07B67FF5}"/>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0B579-9AEE-401A-CDB0-1F97F29FB053}"/>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F6FD88AC-E646-DB2D-B909-E856A715CB3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A92F4A-5488-A682-63BC-40692E9D94E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ED760882-606E-1BCA-D6E9-20202D1DC6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C18077-ED77-CACF-0010-5EE8505B7DF5}"/>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50946-5C51-EC39-74E4-DEB1FD631DC6}"/>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B4CAEAF5-DFB7-A3DC-7479-AC1823C2175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73D933-9D1C-3F07-6921-A67BC94A2445}"/>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15A8116-E0E8-E23A-A907-344A99D88A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41AA6-A543-DBBC-5DDF-9A1AA21243A0}"/>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F205C-5266-7F22-C2DC-CCDD1C1F186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EC07D0D-5E1C-8996-27F0-3AB02F1C0AC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4A1CD6-1AA0-8CD2-C81E-AFE8BF5B8DD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22B1745D-9519-F333-F3DA-ECD92853C2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E9FA40-B772-4794-1B82-EE70D1F4EB5B}"/>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708D7-E120-17B0-C106-1907220D1284}"/>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B168CC5E-6EAF-4108-8A43-B9AF6DE4311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4DBAB9-DA9A-624C-71C2-CB0616B29198}"/>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75546010-426F-8901-6624-267DB64A36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DB3B8B-45F0-8285-1F79-DE88CF03D9D5}"/>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F3028-9F0B-E96F-A7E7-8869A46B881F}"/>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096EC35-099C-19A4-C7F8-21CC9CD32F5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7CD89D-8492-BC03-163E-3C4D98D219B8}"/>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C3E47ECE-A965-5388-45FE-E6D57A41F3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D897F2-BAFA-C88B-2688-2B49DDB805F6}"/>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8A2D3-87F8-28C5-CA33-870D331AACAD}"/>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172A65D0-BEC7-14B7-4917-280625881E7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D15A2F-E843-7580-0ACC-8771DCC0553F}"/>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E1F83583-7C9B-E7E9-DE1F-E6026254E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E0985-AE3F-DE2D-0DF1-A8C80510C9A9}"/>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218D7-C544-97FC-F0C5-FA4CA4673551}"/>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8F67CBD-7CC9-8101-06C9-1ECDF679B7D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ACF2E6-17FC-4103-EF18-BC9CBCA3B0DA}"/>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D4B1284B-FBF8-418D-B901-CE272C352B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B45260-8D12-6222-923D-631A4C2B0DB0}"/>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3AC8E-8DD9-CCED-A0AA-D0080DDDF5AF}"/>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BF2430D-4410-16BD-829A-F915B8AC4EE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F47A64-2DCC-7FC5-36D8-C3DF3C279930}"/>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20A7AB32-337B-70FE-D80E-F2C9C04BFA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5FF97D-4C90-7742-483A-6FC54BB74861}"/>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24B45-3457-C8DF-A28B-7F7E031B25C2}"/>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640F5F7-B3C3-5806-6F2E-DB7F69ECA36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80BBE4-47D6-D784-3604-81C2B8481B03}"/>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F2585B3B-B47D-2339-683B-F54F5F226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AA114-48A0-1BD1-4432-890B903977A9}"/>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30688-D848-F3B0-9CD7-41996B69F32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F9BC4DDE-3A04-BE09-8764-CFD2AC92073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BEAF44-43E8-2C71-FF34-58C23CF823D7}"/>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10AC7621-0B35-1323-BEA2-1B48BB7DBF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838A66-7D67-AC7D-F738-C0B9E32518C7}"/>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1BD89-95F6-F605-416F-407CB4335F8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BECAB8A3-F4A1-2573-0FE9-A752D7D4C47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D162C5-8D2A-A5D3-F0C9-6D480DB7A1DC}"/>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357225AA-7BC3-C790-F1E3-7F2CAD5FE8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28B258-9FCA-CFF9-975C-CCFDCEEABD8F}"/>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97E83-BF10-0DD6-ECB6-DDC48233276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53939EC5-6D1D-2415-DA79-46A8B9E1D93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87212-761E-B1F0-EDC2-57297B20D1F0}"/>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13B0E9AB-431D-D63D-3C28-ABCF7D808E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FA3742-DD62-B2A4-7CBB-43E114F81599}"/>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6DD6D-13A4-59F4-4E24-1866ECF9E590}"/>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14020709-0B42-A303-ACBC-58E67B996D9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34FA5F-5C11-0E60-585F-9009138A9B8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64247AF9-851C-832C-A5DE-11358B729B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41448E-FD5F-90E2-C73C-29F95625074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EB37C-E9C9-2DCD-048F-139513DDD30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9012DD9-CEDC-9DCD-E395-B039DC2383B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BB1D55-322C-0EB2-0F9A-AF2F07C73B57}"/>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34B63A61-EEB4-BB9C-36AF-A62C5FE29C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5D5697-A8FB-D374-AA1D-6C02158EB09F}"/>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B75A6-60A8-B597-9AFA-EF5E5B45B95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FC9D5571-4F7B-D228-5246-52074479FA9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01C82-87BE-D00C-5345-7226CEA6EFC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7F24DC09-8C87-2908-8A49-6053782C1D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268D98-ED5D-2F73-AF8A-5E613D613B05}"/>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6006D-CD8C-B74E-CDE2-68CAD854EDD7}"/>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9C10A3AE-2987-1BD5-02E6-8B13A210011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BAB887-B54D-5BFB-16CE-EE759E62099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9797A1D4-0084-42FE-8EE7-CF15FEB453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D50841-1227-3B99-AA52-72908EBCC517}"/>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4E551-490D-55A3-8F81-76A5E30A0853}"/>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F0BB413-A1C7-43EA-65E1-6097EC79DBB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825FDC-3DE1-DB5A-C623-46C5BB784D85}"/>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DE9C8247-91AB-8ED3-E0F4-8D4FE16D43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A0804C-9D2B-0AAF-454F-B2489D7CF78F}"/>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87AA2-1DC9-CA46-2DD7-DC136B5AD2C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A5827A4-079B-D4EB-F37E-9DC45CD46E5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B4CA42-7A84-C6F2-3F15-3E8733F4D5A8}"/>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1CCD1495-4249-659F-54CC-A8C79BE38A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6840C9-8CBA-49CC-FFC0-061833D4DACC}"/>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28FA1-C20A-4923-A8C5-CE606D3419DE}"/>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007DD02-9B6B-01F5-65FB-A0A8CD1BB31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4B0CAF-1FD9-A8DD-084F-4184F2B17E8C}"/>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246FACFC-8520-011B-80C4-61122CAEC6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DC277A-DFF0-4675-B968-48476BAAA875}"/>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9D56A-F973-F193-A345-5402E21C2841}"/>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3BF1C60-AD5F-31A3-6F2F-451281708FD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9324D1-D163-C08E-3D5B-2CD464F0A7EA}"/>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7059ED5D-F63D-6D19-C62E-FD63E85A4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4D25DC-8502-0E71-14FA-4D8C789448A3}"/>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CAA2E-E48F-F641-3B13-EB89730637E0}"/>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9216BAF-F819-DB7B-152E-9D349169A0A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788598-FED9-9216-9BCE-5848D531044C}"/>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AC536FD0-355E-5BCF-A94B-47423FE385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418472-5209-2EAC-FF42-5CA9E33E5638}"/>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59A86-8D44-CB44-4678-41CF140674A4}"/>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D18FC7F-C84A-3BE5-5339-255AC66AE8A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BC6437-C04A-580A-4CEC-D7C1472102FA}"/>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119C1D71-9819-143E-8453-9DC736EB88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8E2B0-0A8D-F254-C781-8F9F9321475E}"/>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4DC09-FC50-2E37-6845-A4CB868C907D}"/>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B6456F5-F2C3-B17E-6279-D7C3EB6BD6A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59BF7-A58E-8051-8074-350CA192D0E7}"/>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7A63E4E1-470F-B3A9-ABB3-01B8082782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78D741-B1C7-BF09-5553-B770D1D8A3D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44A31-9B0A-71EF-1DC4-94613990D03E}"/>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B8375DB3-A963-EBC8-00E0-D22919A3AF3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F8D0C3-3841-B7A9-1251-2F5B097D9843}"/>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96A0DC3F-2E2D-4223-82BA-BA8B5A7B9A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DD478-7160-16C5-AEA7-EA9C0701CB33}"/>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0C8A7-242A-3932-9420-30CC6F994495}"/>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728F218-662E-1CB1-1BFC-BAEC91F4A81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A22404-B8C1-0301-B57F-2F336002BCDD}"/>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77BE29E-0DE7-7630-A3D3-5A67E06FEC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EC500B-4983-20D2-62E8-42809173A29F}"/>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57811-BFC0-AF87-20F3-62F36C282197}"/>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73C2ED9F-B1D9-5FFB-B056-47F1163D279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07C555-5E53-12D4-6BB7-141F471B9B1E}"/>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236F9826-C1DF-03E2-0A9C-E4557BF945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58024B-D01F-6EC7-2CF4-8D7BDEFB89D0}"/>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D167B-7945-8E8B-0463-DB57BFACCE96}"/>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74A9A06-B7C0-4325-1E9A-EF78EFFCFDC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A24BF-3B34-E9BB-E082-D5D81DC809A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494EE669-A466-4101-770E-17774786B7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F420BF-F4D2-C5BE-A210-4001EBF6DC0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94279-1849-5278-596E-E16D5AA1449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A4F5BB6-32BB-86C8-1AED-0B2923A9B11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7736F9-5F17-BFD7-240A-2DE2E41A3914}"/>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6CBBFAE5-0118-F40C-B02B-537127FE03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77A3B7-ED85-E314-986F-33EF259702E2}"/>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3F2E4-D7CC-B8FF-46D5-338A2BE04C6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919CC32C-C83A-C7FF-70AC-23A37045C9C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14EB79-5098-E240-34D2-256C694D9373}"/>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88E6042D-8A4A-E58F-B380-91AD66F2F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38AB41-572D-AD9E-57C6-199F6BBEBC8A}"/>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27950-232F-C603-B0E0-014052225205}"/>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B6AC57DB-67C3-DFC1-75F4-17A605D870A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187886-63FB-6193-08EC-0A82DCBBED73}"/>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2E157026-A5D6-3007-2623-4F123DAF81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A446B9-CCCF-2739-8F41-103F2AD0BA8C}"/>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29AF-6872-BDCE-FE7F-637F47B10F8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F27067D4-5F3A-1D7E-1D13-0076EAEB556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924B6A-3F31-09D9-44AA-9CA411E727C3}"/>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7DDB52A5-6B8D-A12F-5BBA-66CD9FA283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B97BFA-769B-53FB-AEA1-97156B1A64BD}"/>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B12A1-BE89-428B-9200-C555EFA7150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B15AC400-5C6D-2EA3-E16B-046B9BEBF81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1C53BC-AAB7-203B-AD68-04BDD135C334}"/>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9961AB1-DA95-A394-7B3F-18C413B758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C94B9C-981F-3DFE-1BF3-9B506AE0EB50}"/>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6DD1E-B74F-4131-2D36-AE265CA70A86}"/>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9FB7F85-309F-CAE0-656E-5432285844C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C96070-CF0D-51F2-E03F-FB4FB6285F7B}"/>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82542FA5-F546-1DB2-E8DB-DA5C22C2C3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9616B4-314D-7C60-633C-78423193D5B2}"/>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DD597-3122-673A-AA98-1CA25F594284}"/>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7DAEA2B5-BBFD-8C23-D13F-77A2BE28B58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3748FD-1E36-FCF5-7C8A-23690AF4187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381BE056-C1A4-1C9A-7DDE-B50D2FBD29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1F242B-87A1-32B8-9B69-2DA9733DCB9E}"/>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EEF2E-C94F-E490-C23B-D94F0A2823B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BAE83F16-D8AB-FED0-40ED-68A0508E66C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BB05FF-57C7-F6A2-5AD3-3CD561E9B1D4}"/>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FBBAB1A6-A1E4-BEDA-7CEA-27F7AE0D0E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895C3-D330-D4A4-387C-E43162BE9B23}"/>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0BE28-93CC-564B-4DCE-C00248B7CD41}"/>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BE7DDB8-AE94-7DDC-9473-EF2835D3D03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C9F31B-A2C6-6395-4B65-126EA354070A}"/>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7A27803F-362E-F6C5-5BE3-E4C84C02AB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7E3045-BAC5-42A9-AD1E-8E249F682CCA}"/>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754D7-91D3-2EBC-70E6-7AF2AA8036A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8935AD0-8B16-54F0-B3A4-6DF22507464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5480EA-914D-6315-5B70-CDCCCBF02C85}"/>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1B6FEEEA-55EA-0511-EA87-C175AF44A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7F7BB8-0453-1E44-B6E5-A22B73592777}"/>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2E5F9-377A-3296-B47B-0B5C3EA4D7F1}"/>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C5F3542-F75F-11F9-C3B7-EA77986C077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B766D1-A915-4F25-3CE7-16A69D6346F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40D8E2BF-B0DE-3336-F1AB-064C102397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0BF8FE-2DE8-B013-AE1E-D2DCE53EF21B}"/>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AAA59-81A5-4796-16EB-8ACB311B20AA}"/>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F62236BF-5BA1-DBE3-68DD-5F4CEA7F6F6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AB113F-4F31-C77F-EA67-D9A7E99198C3}"/>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99F09C0B-C13F-20B8-9F49-EF2D46F3E6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AE6FC5-0AFA-F719-7116-203D9B9136E7}"/>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782E9-8179-663B-DCBD-8A3E9D8B7BA1}"/>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7E1EEEF-D14C-DB15-6558-CECD677D26C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CB1BE3-CEF2-1470-6819-4384AF62BBBE}"/>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2E8329DF-3666-C66D-8378-E0609E4EE5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552EB8-209F-56CF-9087-2A82196EB0AC}"/>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B216E-D5F9-40BE-46E6-BBDB5C064DEA}"/>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540A7B2D-F409-9BA8-9DFE-2AB72039BEC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89C578-D8DE-D12D-0C7E-462F5EEDBFDF}"/>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A090D6AC-B6BF-6F09-1E9D-C44DCB5FF2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586BFE-12C7-3BC7-60BB-9A3A58F9F50B}"/>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E7453-1DB5-357A-0290-F9EF7B3797EA}"/>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516DD581-2EC9-6AFE-2E8C-3C7EC335FD2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36B347-445A-96A5-B6BA-8EB4E991CD68}"/>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0D35EBD-0E22-B3CE-C6D8-6C831D8991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0D0335-6BC1-F92E-85BD-6EC48DA12893}"/>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35C9F-65A3-03BF-148E-47051B00A9E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DE2AD95-0059-654C-4E0C-1851B09CA86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D16D61-2838-3047-1122-1E89497FF0B5}"/>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55DECF5B-B36A-E5A1-E614-A695263177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547039-513B-5D01-F0E1-B2FCBA33F8CA}"/>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126F4-14DF-EE9D-EAED-A3A54444215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262B426-221D-640E-7660-1C6139A2D21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33F394-1CAF-C823-3FCC-B05C4E76652B}"/>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688ABF8F-67B2-DA6C-B662-34A0C8AB8F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4AF91-F5DF-7F70-F586-1AF7784AC5F9}"/>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7B4CD-EEB5-554E-DCF4-EDD81D660B5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64A5CDF-2F13-54B6-C1B0-29DE77F7B64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8BA53D-90C3-FAF1-D5AF-B5A09DC389BC}"/>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AF39D8A9-3EC5-E8EE-87F7-B6864B2BC7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22AFDC-EF4C-3344-7896-287688BEE97A}"/>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386C5-BFB8-DB50-C3FE-8F03FA640FC6}"/>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6B749EB-B9FE-C80B-52A8-3E4EBA5C3E0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1CCDF4-BA07-7B9A-37DB-6D980ED4A10F}"/>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AF1DEBFB-71B0-DFB9-89B9-E314F85EA6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850E92-45F7-5268-ADF2-19172D93952B}"/>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FCFF8-537B-9EA8-7FC4-626F81FE9664}"/>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05E0C00-E31F-1F9C-55AC-58AB0E89CB2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A7EC2D-E8BD-7483-053C-987C1136095E}"/>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259A230E-A43B-7AB4-3A87-0CCDBF869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1F52AD-E272-8AA3-EA89-C5664DC8CBB1}"/>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58F41-EBD6-9C2D-803C-8BAF10A872B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5C35532-310A-577C-A588-9CCE990D5BE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95D746-779D-7BE5-0685-3CD02D59D3A5}"/>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0050EBE9-5A79-65C5-518B-C6752EC7A7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C388B8-AFD4-BF4F-47DA-BF60DAF6D4CC}"/>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E320D-728C-8A99-648A-3DE4CCFE7C81}"/>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7A3F9EC-6705-CB39-236D-71DF975F1DD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0BA241-FC8C-B055-798A-69076F93F174}"/>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3BB657CB-C529-DDC9-FAC5-E6C7ADA1E9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10FB55-387D-76D1-BECD-857E79774249}"/>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E4BAB-C9F5-0261-9CB9-73B5B034CDF0}"/>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E49B844-2DE8-3452-4168-B6219DD2A9C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87F72-4DF7-4F52-DD64-55A24C99CAA3}"/>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75F5BEAC-1A5E-5014-D482-CFB7A08E91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16F61C-1093-6CA2-D6B5-D1610CA6AC35}"/>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37539-0FF6-7527-8A29-B1F5EFEF9964}"/>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DD89A08-C877-0993-4404-B0903D0DAF5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428948-12A3-B007-E0D9-C9EC46C079E5}"/>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A371BB64-1062-4488-6DA2-CC2AAA8FD5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2458FF-F8AD-9B12-063B-CDAB1F4D6C6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32FAC-97CB-8065-6430-D2AD6CC8F9A7}"/>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693F5ED-9D30-4ADA-2DB6-36A9DE6B8D7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3F986F-4262-D816-B5AD-79D79B07ECB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3CE3DD12-8AE8-BD6D-8137-DB30B09A32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EE992B-AE25-B120-B53D-4E824EDE41C7}"/>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12519-7631-5AC2-24D2-95450709030D}"/>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3A3843C-7420-9D2F-0814-D0A707A2FCF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E05CCD-96E3-9C2C-56B3-42EAF57966BC}"/>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D9D071EB-FC5B-3EF5-0B65-5A772EF72C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B668AB-91A2-888D-70EC-196111BAA47D}"/>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96FCE-2080-6218-63FE-8916FF6D771A}"/>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1673648-7A30-DCF8-EFAC-E8A9A5F2FE0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45E5A9-0326-9D8E-83D1-1F3B27BF0072}"/>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70F8DFB4-9797-3425-CB10-9DA50CD7D6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24EFD-D70C-C620-2C8A-F529DEFF4587}"/>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E762-9057-C28A-8E7E-87BF7B98E82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8857012-50E0-22E4-DE5F-3DAE2A6DFE0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B5347A-1618-3958-0AE0-AF029EB356A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27D9073A-D998-1114-6BD4-4E4C6876ED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2C584-B9CF-2053-A718-37D4DF23452A}"/>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5A50C-87FA-7582-5418-862432277504}"/>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0EEFB22-B046-D7DA-984B-6D3F675D61F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64B0A-E7EA-60D4-0057-8191D7F4C7E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06D27E92-77D1-503D-D437-5AE32B37DA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DA71B-96C0-B718-E7FC-398EDF150CAE}"/>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36F5F-0380-BFBB-3051-A83AFD17CA3A}"/>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2458044-1D5F-2CD9-7EA3-8CC9CDBBDCC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AA3140-4CAA-6C92-1170-1FAA45B67B8B}"/>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9431DF7-18FD-EC91-83AD-A846A16B0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EED50F-DAAF-1C3E-571F-65D5F14A9592}"/>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A11AB-4471-F040-3B33-225F168EFBE4}"/>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1033FEE-1624-3FC9-47D3-233425AACD0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4C0DFA-276D-548E-0301-C79CC6A7D972}"/>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1FAF34E3-D603-A3E3-F588-FA75D3E09D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F05438-A1DA-FBA0-FCF8-3585E5DCA9E9}"/>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036A4-3054-D531-CD96-44F1E94A4432}"/>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92EC4CC-72A7-38DD-8054-3AF82CE45E7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5FDFF0-33C4-1C1A-68B0-C20CB45FEB42}"/>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8A7EA666-21F6-6713-BB80-DBB2F843AB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51EAA1-41C1-CE20-A4D2-07078CFB923F}"/>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A5FB6-527F-ABB9-37F4-50519A840421}"/>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E9CE810-0256-83B0-B33A-D7A5685A2E8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30622A-900C-9DFF-84A9-A8E1A5CB8FB9}"/>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A8556E17-E955-9B6F-0DF8-224FB9B300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BB15CE-C5A8-D8A3-6741-692D0EFB9F15}"/>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F75BE-2421-EB92-1906-BCE8EA466B34}"/>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144F9C2B-0713-A121-D08D-09AF48F331F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C7C0F9-3F1F-7D30-F439-2A4FC64140E3}"/>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17EDCD43-39A2-0178-E389-F771F3F66C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927A8B-EFAB-DD2D-7ACE-AE9FF2F7D703}"/>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32482-1D83-DD3E-EA16-F397CD2032A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31BD032-0152-2706-36A8-209045E1A46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9BDCC9-985A-C5CC-E6FA-CCACF8A5110D}"/>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0362637C-58E7-9438-2FD3-298DDFAE4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92EC67-66B9-792B-8D1F-2FE3D40CF6F2}"/>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A2DFA-B748-A19F-1FB3-5E6CD8354220}"/>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F2A4DC9F-E134-9242-8DC8-42C97328E25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344073-EF4D-CC0C-FFEC-EF5EF76DF165}"/>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6A37E546-EC00-6C3C-AF4D-A813E807EE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681E48-6597-C18B-BAA1-D3E2CCAD8B03}"/>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37E64-3198-5DD7-9A1F-21D32A36BCE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78FE2E4-9D92-9F04-704B-15072465384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4BD1A9-C924-9547-1508-CCE899CD86D8}"/>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02A91C26-82BE-FCE9-2D7A-FE10CEDE4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D24D44-5D12-F5A7-229E-B6F32F60C35B}"/>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5CE1C-BE55-AA07-52E9-E239BE44613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140DB5D9-B9E0-2D98-C7EC-A4EC7811619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DB8791-E31C-A9BF-415B-5E291A0E81C8}"/>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ACE4F613-1628-013F-F61D-757872C73D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4A39E8-01AD-19A7-EF5A-803738CDE120}"/>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47215-72CC-FEAF-3EE3-513C5E792A25}"/>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51DEAD33-CF9C-6AC9-44BA-4CD11A08DB1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F42FF-5171-C21E-FB35-5B17BAB3108F}"/>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021C1ABD-4D0B-1E48-3E73-09F9B41413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A7E6B8-A923-6E88-277E-1CE3CF801CF9}"/>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7C759-9488-AA74-41A5-9500E04CBAAD}"/>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ED75F59-6D6D-72F9-9379-E6593EBCC50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1FBD6D-F9E0-9E9F-E22E-BE840EBCCC67}"/>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6801B438-2D45-49CA-A65E-CCA0D64493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EC9774-1E03-3565-1E86-28DC324B1CCA}"/>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3C604-040C-F4E5-F306-653F265EF2A7}"/>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5F32E669-2AA9-7AD4-E0FD-ADECF1C9701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FD3927-A8FB-0611-F69E-9686BACA4E2C}"/>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27AB2E36-BBD3-602C-F67B-369E430927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0230C1-6B3D-7C6D-03F5-01E5708555B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8B321-9CF8-9897-92BA-D30EDB024D1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9D7155A-6A14-A9AF-9836-518B6A058EB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F17DCD-3A20-7DBA-B2F6-CE5CF2AE7742}"/>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72D6C659-50BD-20D6-88B5-FB490579BF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2B9DD2-EF8A-B728-2D77-6930F744E361}"/>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8B3AC-FB71-114E-F5E5-A9CFD1E0E40A}"/>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B5ECA3D4-DB0A-9C05-E0B8-B3097C869A2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072687-F729-D32E-3F7B-D58F0A4E8C5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0543A907-F3DB-9D90-94E5-21A5F6878F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9CC6DC-CE93-9723-28A3-E6516EA214B7}"/>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39674-2B90-1583-6168-CAF3A555C721}"/>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5C22CEC-F2A0-D580-A180-F2351439EEC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25533-50B3-054C-46A4-5CD55A620DE0}"/>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A212B99B-74EF-73C0-82B2-41344566B0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8D794-1027-2D8E-D153-53A23A7B934E}"/>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1915C-30E3-9D3D-1713-003A54FB20D4}"/>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7197A0CD-96B3-62B7-8610-18908C1E21A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91B889-3152-642E-99C5-25C07E67D0AB}"/>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F7E59FBA-EE99-CBD2-EE3F-E2D6E803ED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AED057-8E37-74DA-172C-7620E58FE5AF}"/>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B418C-C3B9-4430-E793-E7913B3CBD4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AA9D7E6-293A-6A3F-19F7-75F067B56E4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BD709-7819-FF21-D726-4665FD7A9FDA}"/>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08508DA-CFE4-153C-7AD9-440D4503E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278D8B-1CC2-6683-A308-17F7D1609729}"/>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D331B-E51C-6FC3-5D59-25255CA33AE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57DE1031-0497-DBC4-65B1-F5374001A5C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16159E-C7EA-EE42-B8B7-6E2A8AF2E23C}"/>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0A053B34-5F43-F897-C1BB-7F3B6ED982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AE3195-BC10-8B1A-D75C-B0EE523A3A1A}"/>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9B434-E181-1C56-556E-E12EF38C24B5}"/>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D6C7B23-9B5D-5F18-6D34-9AA75774280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480627-130A-4800-079C-1582BFA21C04}"/>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582D7D82-AF64-8721-8C25-312BC23459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92740C-9801-633B-5C86-DAB76EC7C819}"/>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1C060-6B88-3197-0F16-CCED4FADF63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C1504BE-82DA-2786-26D8-C7CAF120AF7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2FACD9-5283-966C-336C-42F6D3BB6B5B}"/>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44F70D86-2D46-35B9-520F-C82D4D59EF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B58B2A-72D3-2643-F2AA-0E5B22B3ED4C}"/>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56941-D895-39C3-9FE3-D87F1CC7CF7A}"/>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BBB84CF-495A-6E5C-4D28-0586A35DF9D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D5162-CBA2-0535-290F-D36AEF091FDE}"/>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A75F524B-FB80-58B7-BB34-53E5DEF027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BA9B45-C2B1-8B9D-0C3F-F9296434CDAA}"/>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D2843-598F-EAD5-CED3-8369650AE066}"/>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A9F03D8-A259-1BD4-C1C2-37385241781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AEDB06-013A-E37B-179B-CF14A0BF2D02}"/>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82AB91A3-C5EF-14D5-2267-0FA7D400DB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0BF49D-B06C-D8AA-4EFB-CC3B34EC5DA2}"/>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3B47C-A6BB-D217-C470-8476B10F1DF0}"/>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AC98ECD-3C94-1374-9031-F4EB24C5999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E36D56-432E-970C-D828-7A9E0483B4B7}"/>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9DD11897-163D-ED93-C916-F86183FE3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7C0571-B307-6E81-A70E-F50CF2ABB85A}"/>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3DC72-D34C-B555-1031-B7D85FF2B29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8F88A56-9AF3-CF9F-9164-25A4C0D961A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BAECF8-0891-1D54-397F-C67A34DFE5EF}"/>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64A4557-1BFB-0385-6D82-0F1AA0F7B4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E78CF3-2895-8299-418E-9127CD840F83}"/>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6916C-4764-DA0A-08E5-7DAB092FBDF5}"/>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01B7200-F033-8734-E530-776F62F6B88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29BFF9-35FA-150C-C8FF-5C8A2FC03BE5}"/>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7A7BF4B4-CBCB-2998-6147-00C52D8ED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005AA6-CC17-4806-65A9-000E6170EAEB}"/>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3A2B9-D0AB-DDF5-1821-16EB87A0FD5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6253E6C-78C8-2512-C3C4-6A2D0B32283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EE5403-A11D-5FA8-AAC7-16924835C2AB}"/>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83CF3F70-ECA9-B1EC-B9BE-A06DDE616D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19F84D-E887-C23C-4BB3-4E6609D57DC1}"/>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F9D54-6A89-CA25-AC8F-533CA97730CD}"/>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B0A268A-ACC4-12F4-AC3D-C442DCC9021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604388-C6A2-B258-637A-2323F39DF3BC}"/>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8EA9B48D-0E14-87E5-0336-BEB4BD64DE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A0F38B-013C-1916-5FDD-7BCB312C7DF7}"/>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158DD-6452-79B5-9CE5-B9A0984007CE}"/>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74EA6A70-EBDD-F61C-C886-EF3C6456ECE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329516-1A83-822F-13E5-7BCAAB7320D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B7DCBD5-0080-CA88-3586-6CC3F33E1F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D8F87B-465D-ABB4-F587-1CB24133EC6A}"/>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838B6-6E6F-E69E-4D55-45806B895D44}"/>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FD119CBB-B588-EAF6-21C4-51EBCDCCB5C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C072A4-F18C-0EA9-A085-763EB842D90A}"/>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443F87D8-94C9-9083-BECF-E019CA870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370683-C649-C47F-C8F1-AF27CF084BD3}"/>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96ECE-1FB2-C6ED-E524-8FE64F6879BF}"/>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617F99F-0B59-E886-68FA-B4C94EC8C0D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3DBAF-7028-1F9D-C6ED-015B3F7C35D9}"/>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F3BF051F-8FAE-A986-03A4-05C121A01A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7E458-A923-A358-D6AC-75E4BD1DD2C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D3D64-F823-4270-9CE2-ECAB286B3DF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173F952E-563F-CA40-8F04-AA5116BDAC8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5FB6D4-2018-9AFA-AEC9-0E71D9B07AE5}"/>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DC3A1442-1526-C569-D691-9B32CE562F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ADEB6E-3C11-F215-6F7C-CF0B9698AD5D}"/>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F7C2C-2D0F-E640-AB3D-E78524DDD9A3}"/>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8F1EF85-944E-E992-766A-F95094EFBAC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141951-60C1-0331-06C8-01B9BB0CF3AD}"/>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1ECE7D39-C38B-7633-46D7-89DA75D0D1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125AE5-D268-9740-CE42-FC2E83B3ABE2}"/>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9B6EA-F0F1-7912-6BF8-DD62ECA2265A}"/>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89F6CFF-9601-5582-22A6-45117735365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FA3373-077B-2342-8B14-7543B62C6325}"/>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75E101FB-3F61-6AD5-7389-F3D75C1CE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C785E8-84B9-8C48-3DBC-37284BA890B9}"/>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27A04-C0E2-A709-5DD4-236097DACB27}"/>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68ED82A-F52C-4385-A6A4-94141ED67F2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494486-A8E3-2258-20E7-2401351B736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30743B2F-F3DA-C623-A940-B7296B66E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672675-F868-70E5-F3D3-20322C2AD02D}"/>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F233A-0CEC-DDF4-1B72-985B7B0B5E3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C548C79-1156-095E-D76A-4013548384A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E9C2D1-92E3-319D-A9BF-DBD889FE8767}"/>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283782B-5046-5186-D217-D0EF741A9D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A2E40E-AFFB-B32C-2144-91FB1993CADF}"/>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59191-2C41-1982-96E1-F6E2EDD9E1F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36646A0-7D23-15A5-42D8-7F2253E8F20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40B618-7CF2-D63F-F099-46BE9697AC05}"/>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7AB52051-0145-F9AC-8ECC-45C0D7492E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C29DA9-8004-2B01-51A0-EA155D7585E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63569-666C-2361-82F7-3A2C5481F12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9F270C87-DB37-3F62-51BF-A4B4026CAFA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53887D-080F-B8D1-402F-D4D2DD6626B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65A1D42D-8F20-4D41-9F3E-EE3EE763D6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8237F1-7277-3456-27DC-7854A239102E}"/>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505A8-757D-20FB-EF67-DA0A4FBD7035}"/>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9A8BE1EC-9FF0-F7A1-27B6-5D7D99D8158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230877-E3B5-CB54-07BA-584C76A51CA9}"/>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9B539B61-743A-9B76-FBD1-F59CFBEC3C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6F18ED-7E86-899D-24A6-CE9FEB326F07}"/>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6A37F-416A-2CAF-3C4A-D3ECA551DB8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FF9D729-A9D0-FE67-428A-578DEB8C044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1A5F3C-633D-822F-9337-80C1AFC0E577}"/>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665E7EF0-9625-EE55-0901-9D1A58FFCE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3E89CC-7DD9-55A0-3223-23375FE26052}"/>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EEF1F-6966-FCBD-1DD0-17372E47D2C4}"/>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56F097BC-695D-6978-4435-2486D2FC5EE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913F67-DF1F-E243-3DA8-489A4455BF3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868B3FCF-DD77-849E-F906-B70FC9D9C6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9C08B3-F5C4-1263-47B5-0E780BF63341}"/>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DDDDD-477E-AE65-CE40-E81E050C2C8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929B0E4B-B5E2-DCF8-10B6-9C5BB53B0BE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00AA5A-D7D5-EDF3-2815-4D8E9F5B8D57}"/>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12C8FF91-B41D-6997-A716-5C9B60A3AD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9CC71-9378-DD3A-AC6F-C69EE1818E2C}"/>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7D34E-2298-88A6-BCCB-9A761B8DEDC2}"/>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719451CE-F1C3-9A4F-77E7-7F67636CA03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6E4EA1-8ABF-AEA7-721C-530598844350}"/>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6C1F6B4C-C7F9-FFD8-321F-0AA7203362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59D64F-178E-4543-608D-790540B932C2}"/>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39774-5D00-C2B8-7CFC-1F9614FDBC87}"/>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59DDCC1-7441-71EF-18EA-3D2BE09000A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9BD5F-3631-CFDC-41AD-0AE4B6C2C65B}"/>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CBD70C1D-61D1-30C5-3C6B-5A2C7B076D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DEBCF3-8680-51AC-7F67-AE6C1BCF9268}"/>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53642-EDF9-667D-F40F-E6B120105D5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D55ADB0-110C-1394-AEF1-BAD81928CAA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0A3390-9EA4-27FD-1AAE-1A6F8078A762}"/>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816DA355-7014-4F66-5CF6-CD6D4B57A8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BB87BB-F788-598A-1B43-B21CF718461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EEE6E-A771-7FE0-9898-7135A9B7109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55CDD74-E52D-4C57-3F75-B888127A834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258A1A-3FFF-6CBD-DB2C-3DE4D3EFA5FE}"/>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6E8DFB0B-76F1-1057-9AB7-A1F1F1CA0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44D761-7B1E-B8D7-26A9-B10BE74061FC}"/>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9C392-9392-D6C0-29A0-2A8A4A9BA5EF}"/>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5335BFEA-B106-74FD-0799-71C19ECF093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7A8A9A-60B7-250F-D2AF-EEE466B27A57}"/>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4194A55-6DE8-263A-4B79-72FBAED280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016FA2-4A6B-A7D8-9107-D0EB8B6A5995}"/>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6D2D0-4BC8-FFF5-B21E-A335728EAD73}"/>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C523050-0DE7-811E-0662-7F5E06C01F7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46BDA0-DC6E-956F-D3D2-132D52190CB7}"/>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C66C731B-7AFF-EBBC-36CA-9DF442C49C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8C662C-8C85-A710-E232-49A2D8088681}"/>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778F0-DCBA-3547-8053-E70DD8279602}"/>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95F802C-86A7-E254-7869-BC0A98AD005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DAB04E-AF72-C4F9-BE65-C530414B72F7}"/>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186D0280-6BE7-CF9A-077E-D2BBE0FED9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E99CEB-4363-12B1-BDF2-0606DFE164E1}"/>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0DFE7-4119-6613-0E93-22A327621F0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152A59C0-EF0E-BBE5-48B6-A78FABDAF95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BB55AE-D22B-86B8-81DC-D29512B6CFF3}"/>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FDEF165D-B334-D1DC-26D1-8BAC9D2F42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947D40-6134-B590-B2EC-6E6642A6E12A}"/>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3CB84-3569-57E8-1285-992643C7DF15}"/>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72DC7162-1A12-EA91-AEBA-B355AD2C265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14E4D4-C7E8-9809-9D16-4C75193EA01F}"/>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7059DEC-563E-B5AD-BAED-AE2F7A1E4D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826819-2CCC-53DE-C701-5487ED63BD21}"/>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31462-7EE8-267F-B9EE-00A110CFFA93}"/>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97B12017-2747-387C-A0EE-0F63DFFB417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3C84AF-D84D-909C-97D3-836E5099082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46875C98-487C-F7B9-DC41-66B8B14974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84A172-FFA1-5658-CCBB-9A5F5BB1DFCA}"/>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00988-97FD-83AD-2088-661E3F66C22E}"/>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F282C3B0-CB7A-4FCA-B9EE-74FA07B1B1F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0A1C72-E58F-99A8-5A08-3D6D00EC0DFA}"/>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6A791D7A-1921-EA8F-AE0D-2AEE3A4B4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13562-33BE-CEC1-ADD0-A5991E89E670}"/>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9D8E8-416A-CD6F-4D4C-C50260953847}"/>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85970A3-0CAF-5FF5-543D-E5F4B7146E0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9627BC-F2F8-ECCF-E3DE-6C28C253154F}"/>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2E9CD646-2810-C5BA-68B6-761BCD7B4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9AE407-2E6C-7EFC-B12D-48409928AAB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39D4C-C25C-31C0-1330-CDB82DA64450}"/>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B78727FB-6BA7-C579-224F-FE3107B637B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3F4D81-CC5F-32BB-674B-61EEB08261A9}"/>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F8845345-639D-3EC3-8D32-0088E98B44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0BBF4B-52C2-8B62-89E1-A6B6541E499F}"/>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22B46-B8A3-CC09-5304-6CA50C8F4B5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BA3B436-D23F-C4F1-F963-014A3FBD0CA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397845-197A-C829-0347-CD24C500238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C3B06C29-4FEC-B70C-EAD4-B1D7656832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BD071D-02E9-02BE-A3D3-4145C67E747A}"/>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BE7B1-24B6-1588-7FA8-B951815EF8EA}"/>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FC4ADFB-2E22-B374-7826-F5D94404C78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7B7350-02E6-2409-4E3B-8519416B752B}"/>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C70615E4-7FAD-2288-4ED4-D95E8CE46F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72FFCB-5EBB-F835-B758-B62792CF18FB}"/>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2233C-F9A4-AC46-9EC1-68E654D3561D}"/>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C259FD6-6EC5-89DA-75E5-B9179254453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78BD85-63DF-8B7A-3FC7-E82CCD6A3C54}"/>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3077C825-8C42-0FE9-52D7-040316D5AA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38AD1-F7F5-B27D-741D-9BB02EC82C18}"/>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A34DA-F0A3-DA47-0687-E79E522F22A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F75BDDB-4DF8-8F42-B871-D3717A08468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122B02-76A7-B220-E8F4-3E254355E435}"/>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6CC66ABE-D7D8-560F-6A93-388C8E9232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DFFEFF-E694-95CE-BB6E-4C0C01A2F19D}"/>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B91FD-40A1-8FEF-5077-333A087AECCD}"/>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C071F8B-ED98-FE08-ECCC-89DD4B1B4C4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32D4B6-EBFC-CAE2-FDCA-6BE781FBCCAF}"/>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E70AB73-D2BC-9A16-797A-28F02E3B6B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466F7A-A150-1185-F68D-C67B1D69348D}"/>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6FB09-3530-369D-5853-5D9BF079BA3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93BE594-3FDD-D82D-E107-ADF000FE915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C7063A-14F7-A09A-0446-D4FC877412C4}"/>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4C7CBEF7-A50D-F369-FF42-BC7469AA9B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E767D2-9A05-3FDF-E7BC-B13C14FFF751}"/>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007ED-D6F1-6656-E4CD-5901B8CC5F0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B15A60A-7A72-72B0-EC20-2E6BC3B2C98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616E48-3C4D-6337-37C3-D351EE709948}"/>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AE49E27D-2C42-9AC7-8471-56B6BE221A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B5F937-7985-9243-D955-25ACD6D72633}"/>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16969-8B54-1F2C-D6BB-7A0FB595DAF4}"/>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6679339-3322-B3F3-A406-066A3C4D454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5786A-BF5D-3C91-CD50-E216B65C2BC0}"/>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93C2567E-1454-711D-5880-069F805B41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3A8905-A70C-677B-2CCF-DC711923E890}"/>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C1B3E-9101-F845-F8FA-FDF6F32546CF}"/>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26BC143-8813-2137-EF8A-07D583F151A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593773-CF66-5CEC-2452-9D1D42F4D4FD}"/>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C3D111C1-DB63-C906-41B3-DFBFCCC9D9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038B47-2480-1733-87BE-F4143CBF1D71}"/>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51183-9719-2F9C-B6D2-48D2E55FC45A}"/>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F93BD7D9-073F-B5E2-569A-091C311B529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F1FC19-97A3-590B-067C-097B81205A6E}"/>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47322418-79F1-60A3-68C1-BC987FD9F5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634A99-4466-90AA-D96B-96F45290ADDC}"/>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D53A2-8E3F-51F7-5C72-EE76112D5D70}"/>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60158D9-E3D5-0E6A-A13D-A5A6EC93D35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C8460F-1AA8-7062-0AFC-606828E9B2ED}"/>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28503B85-83B8-A640-EC02-1DC3852291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87FE1C-E864-D8EC-100B-127C7C79CCE1}"/>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E0B3C-1319-89C2-7C96-724693BF0007}"/>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58FDC16D-48BA-FC7B-FB68-988AFEF59FD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11EAED-9CAA-EC52-AB69-5AB8D5B385AE}"/>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A9442375-2017-2636-AD91-F129E64AE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E1BB4A-59EA-EBB8-B4A0-B375BDBD983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5C5D1-43D1-339C-9E09-BBCEEA448E8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7017741-60EC-8976-4363-B05F81FD733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375A49-85F0-0418-1C87-6C3E05018FA9}"/>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81CA48EC-C45D-9914-CCD3-C6D14D28D0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B5F3DE-BD86-7C12-750D-4C565BB5499A}"/>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4A715-C879-DB9B-8A5C-5EC7817E1FD5}"/>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FC72FAF0-584B-4202-D21A-80335966038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EBB83A-8A5A-6435-5287-D164DC9D520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0B23B939-A13F-F135-68A8-E40A300976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A45B30-EE8D-CE1A-C934-024C95838E0A}"/>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8E3A9-495A-75A7-F40D-9DD51E165DC1}"/>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3C469BE-220B-4235-C0D1-3449C5214F2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49842-F595-D71D-7E02-21F07955EAD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3B0B65BB-91AE-E0DD-D915-08CC7099F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C66BDC-11A4-809C-678D-37AD8682AE50}"/>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1FE40-2A52-181D-6F78-5E648ACF967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513AAFD2-D22B-35F5-5B3F-25CD645BC24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C97AD2-82CF-0791-0C24-CD354663A4B8}"/>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635F8959-E785-2D2F-4757-D433E532E4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9F8A2C-2574-6C95-599C-6F7D37CF0BFA}"/>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25490-BE12-12B6-295B-99BE30EE206D}"/>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4917E9D-CE2D-D66E-4A6D-8C8BFE729EF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0FA3F-E5C6-B60A-48CD-14E0DC0B254E}"/>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C31C981D-35EB-6312-80A5-8A002F1284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0C435F-4085-D8C6-05DC-9807FA57B353}"/>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E57DE-CF23-BEC8-A914-C336BC3BF797}"/>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FA6E81BA-5CEC-A380-059D-30F730BAC8D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F565D7-E7F6-C79C-F271-BCBAEF90E63C}"/>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86260327-7D66-8DD2-A2F9-0715372A5B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FFB79-52C4-3710-BBAC-AF13F4BC1FDC}"/>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C5448-8E8B-DE74-770F-0200EBC31AA1}"/>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3A5CEE4-6950-B581-0753-92309C24B01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343B70-D414-662F-D35A-486DF30ED703}"/>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ED010EC9-CAA8-4638-5A7F-CA832A4F5A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BE0338-39CF-BFFA-0156-BCDF87250CC2}"/>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2AB5C-ADF2-1C53-146A-091DC14CBFE6}"/>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8D4955A-3B20-8CBB-CAEA-CD0DA32B973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2ADECB-7D0D-73FC-E27A-04B318D4C06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47F4009E-3C0B-0478-B85F-5CEFD90300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EAE44-EDFE-96E0-78BF-B2F0B2E972D6}"/>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51165-22A1-B6E3-644E-B32D95C6EEE4}"/>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8E39A20-A047-4FCE-0874-4E6FA1A05ED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457BA7-A975-AB71-0D44-695A6D71BEDB}"/>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9C81AC28-C109-AC92-E284-06716EF955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79DDDF-D50A-1906-320E-23EFF852FA0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65193-130E-AB2C-438F-4A92F2E54013}"/>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E0103E3-947C-30DB-761D-9EDA7FDEB29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B85B18-B8EF-37B2-5AE5-E4F711E5CF49}"/>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97E6D554-2D41-30AD-488E-C64571A4A6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7000BA-BE30-A3F9-7A84-31C40A03D5E0}"/>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9E771-15F2-3127-AEC1-76D73C68D6B0}"/>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A616421-46EF-AE2C-EADE-70D8D51E3D1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C7671-2751-DB13-0B25-DC8E856FBDDC}"/>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54674D3C-06D4-E911-9EFD-034310779A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BEDD5E-AA92-7D90-613A-97D64A5AED6D}"/>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AB5F5-D263-9962-2219-954242257490}"/>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2C4EE8F-7A54-EDBB-BEBD-1AB7956C1A6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8A1DF2-F24A-7D48-4B92-A76FFEDE72BC}"/>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74DC4C4A-6275-468D-CDFD-9379365F64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91AE63-17A1-6772-EFE4-95118A062AF9}"/>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98DE-D7A7-61BC-E92E-9E0B48178FD2}"/>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2572A87-C60C-8816-8EBB-02E25B58068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7D6DF1-359C-37AF-75A7-BBF9F19DD1CB}"/>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21772A6D-DB26-F534-81C9-0112A457B7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1D3E57-FF51-CCA1-51FC-D2EF8DAC738E}"/>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0CB2F-3D91-6404-48CA-165020590590}"/>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02F9853-0C88-F350-DC1F-4BE87462449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030E45-934F-FE0B-134E-732F0F5A64B3}"/>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6253953-E652-B1C7-BBE7-623DD643A2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451BEA-B70C-D77B-E47F-51CEBDA4089C}"/>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9B6D1-41E1-59F3-9B78-9E7756F58D3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160289B-6499-E290-CFCB-A4247699B56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11A814-888A-7E38-41CC-ADB5A5B45E0F}"/>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C077A430-A999-B074-3572-9C81059E71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0911C7-E63C-8B85-4A75-0F2C5529F34F}"/>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59F63-AAB1-51DB-E1F6-B15A154E71F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36789DC-1C0C-C8B3-08FB-2C53843BFCC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62C98-FAA2-39E1-8C49-63F7D0985172}"/>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2BB1FCF4-CD84-0323-5863-C2BDDE0A1D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6BEE23-C7C5-AE9E-FF9F-23F23CAD550C}"/>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C1CF9-C3A8-E763-2EDB-F0C1A9B2F0A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C4ACA6A-85E3-2649-7939-9F7F1ED41CF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05216B-7DC9-B0CA-27A4-19BD158A5B5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396AE225-1108-3F97-F9FC-D8DDB573F3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57CE73-DC69-0CCC-A13A-607DE27C6FA6}"/>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694D9-FB0A-68CC-ADD3-15865FA40A57}"/>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70D06DDA-3489-C819-E7A2-6F50DCE1AEE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128BBD-91F0-2B15-AAC3-6E25D71EFE0D}"/>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F46103A7-8FCB-E89D-A8D0-3127CDEC0A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A4AD69-49E6-FBBE-6AC7-51D8DBDA27BE}"/>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FC65E-8505-4452-7856-4321520DEC35}"/>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E827435-458B-4F8E-D6F0-D0DAA0E7DC7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5BB461-D050-7C88-24BB-9D7B8E145BD8}"/>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F079F0AB-E4C7-495D-0DA2-8118FDB925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0C2A9A-ED56-BB89-9772-6C1BC9493FB9}"/>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F5F76-B7A8-8F95-1CEE-45255EAC6892}"/>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18ACB24A-32E2-85ED-96DE-D152EEDBD60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D6F46-275F-8AC5-485C-AECD511D8DB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DF20A62F-B029-CE89-9BEC-E50A68E09F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AF7178-B9C0-32CA-BCC1-F9A0F640A3A5}"/>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EF8C1-14D5-6740-0A79-81E28A3A350F}"/>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B008F88E-7150-D1C0-E8F7-27F95AE8BF7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B562F-2488-FE5F-5D45-BA3921105F87}"/>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A1E41C1C-A337-121F-51F2-F92B372633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440A86-8F2A-06A8-4133-F638A1E30A38}"/>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06148-99A4-B185-2D94-F3C8BA2E310D}"/>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FF82088-088F-EFF2-D32C-F3E1A64AC34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7AB57E-47CC-CD9F-9432-AE02E482AF20}"/>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842BF741-23EF-2585-6DC0-909AAFD3B8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D9C0BD-20A5-E138-C59A-7FBC0495AC87}"/>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7E774-7A3F-4549-1F50-CD072DE90EFA}"/>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961899D9-8876-9F2C-0F7B-021879A254E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A1684-3B40-91D4-CCF6-D5627643F130}"/>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9BBDD9EE-1C33-32C6-70F3-D706A863B8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124110-6370-930A-1AE0-766B30CB964B}"/>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029EF-A766-E29E-0B8B-79644F1A1C2F}"/>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5603F8AA-3BBF-C2D0-D5E1-8C425DB23ED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26B546-CEB3-B9C9-6326-654E63F8D64A}"/>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3986B5C9-8821-07E9-D98C-04C85F167C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FD4A75-1E11-10A6-3A7E-482FEFBCCB2D}"/>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A9D84-0014-40BA-6EAC-0A7D06623D5D}"/>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FAD9F2D-DE28-A059-1361-F5E4749D5FA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673C45-A3CA-73F4-2A74-FD86BCDC74CE}"/>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868C1B64-F762-A795-8029-6E62A81198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D1E408-5F3C-7E89-34B1-C2B6190B94C8}"/>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6F148-9675-82A3-3EF4-320B75F6FCAF}"/>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E5555BE-86FE-4BD0-507C-0C5D6712E29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BD0FF7-D258-0A92-DBB0-AE1F3A666C98}"/>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5CDEDC69-74C3-B95A-5149-29A56A6649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5D995F-9684-C284-47F0-72D9BE567423}"/>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FC491-807E-B396-DE61-BAA3B15B234A}"/>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36CFBA8-FA26-EDED-3BA1-E60F3E2DF44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717CB6-E874-4BA8-4EDF-AF3DE70498C2}"/>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92D22342-DDF3-71B9-4F9E-1C0B8724E2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77346A-5B52-55C7-F18F-BA1D836295D3}"/>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6813A-FE2A-DB7F-8FCE-EC17CF5E08E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9CD2B07-4E6B-4591-ED04-FB2588E38E9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D2C59-51D4-C305-6442-9AAEFA1BEE00}"/>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44A62684-6272-5D63-DE5C-CE99AA333E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486B23-A417-A91A-99E8-3646019C067C}"/>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F612D-7557-7080-2AC6-B806DE06B8B3}"/>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B56F30C4-3D61-B56F-500D-AE40E579461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F058BA-D927-8A17-8156-AD3C43434F2B}"/>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77BAFDB-D45C-7425-6C12-318D757057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280B0E-00E5-BA2D-3790-D16432E11653}"/>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E1A04-DFB6-F3DB-1079-3A8EF5EDD2F2}"/>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C8D7319-4543-2C16-0464-A3C1E6536B2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C3EDF-2BAD-A577-1556-D4CE0B671FA4}"/>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23DEB50C-E597-4BF7-DC67-A542F32B02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FB5BE8-825E-A722-1202-FBCC6FCEFEA3}"/>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DDFAB-8384-F7A8-1F34-D0D35B494D52}"/>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208B999-08F4-E546-3B95-59909D76D8A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867E72-EC63-29F2-38E8-02C070570F2A}"/>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EFCEB6E-0773-016E-61FC-ADEABF0DD7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032F12-14BE-74A1-907D-CE53393D6070}"/>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9EA0F-4ABB-E14C-E4AF-9A6D33F7E402}"/>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BA969905-18B9-D683-F220-69DF7340F26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1B8ADC-6A82-988D-32F3-4B3989391238}"/>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A17A70BF-A703-9348-EA8F-55D754A62F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20C0F0-4C90-AB45-1920-A9B5CBBF72CD}"/>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77EE0-4F51-5032-FFF4-98741E902245}"/>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FDECCAD-B8D6-DB63-FDF9-491C55B6699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D9E7B6-60F7-84A2-D494-2E6EB00F6C2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E2F027EB-B91E-4744-52ED-E64E42BB7F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051691-BF12-25F2-E323-7D70D5414F2F}"/>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4A36C-1A9A-4358-AAB8-D321FBDA30D0}"/>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4681727-F10A-359C-A997-57C4C7BBF20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3BB772-C20F-FFA0-2CD3-0F667691F2F8}"/>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8E2C98AC-92B2-EADE-6320-ED5FCA2B7C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C183DF-AD22-375C-693A-E9E64E46CE80}"/>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65F5A-7559-FFB1-5DDD-5F5AA4724C2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1567D8F-8987-8E24-0930-6098277C8A9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382815-5B47-3974-433C-04673A8B4CE8}"/>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6EBBA0CB-800D-CB1E-0AFE-17EFC0CE22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07641-DD34-76BD-25C2-5A18F328180A}"/>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B6D6F-6741-1CBF-39C9-44DA9D1547A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6626CF4-42DA-2B85-77B6-F8D37099EA9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84CC46-0A23-5580-3AAA-8DF48ECFB779}"/>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114788CA-3721-22B0-E9D8-AB6CE54167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92F04-CB2B-ADA9-7AA6-447A3FF840B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41926-9075-AEE0-8682-88D7CB239D8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EF06A5E-92FF-45CC-9119-D2836248733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46A5C0-3D02-7B91-633E-4C198B884259}"/>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ADAEABA-83FD-C439-7E72-61EE18292C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C99F5C-C2A8-7F71-C04F-1444CE607B8A}"/>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322F3-366B-38E2-DE0E-688C0DC5F5A0}"/>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38D22D9-6F16-CB24-5D9B-4DBFD32647F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EA60C2-BCED-A4B7-8C8F-A3913C295DAF}"/>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A443955E-64B3-AC25-DA0F-282159760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87903C-9C93-1020-A8F8-63431B1EA1CA}"/>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13CDB-26EA-C5F6-DAFB-E79D31FE7FB3}"/>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D1D97B1-D8EE-9A59-EEE4-10227007A43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C23975-C6DB-789D-8BAF-EFE36D3CC95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403E8B1F-D1D8-E2B5-6E40-F48536F3C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243E0B-36D7-5A1C-31D6-1ADC53A77D4C}"/>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E8191-1678-42B3-5293-379DF93ACF6A}"/>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ED99697-0B62-A418-7031-03B911B1996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6871EF-9A57-EA87-608E-C9AB2073D644}"/>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4DA3297E-3F15-1906-F136-23F3ECA1B0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BBE8DE-CB26-4839-90CA-9C0F05A532DE}"/>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53623-51C6-BD70-913A-AAB3FAAB64F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3538EC7-5B44-76DD-A26C-9C5127F1844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9030C5-97DF-EA50-D86D-8505693178D5}"/>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91C7FE65-5F5D-65A3-3ED6-9ED96F53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6B0442-71DD-66E7-F348-6FA20CC99057}"/>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FA55B-BC66-A9D6-88E6-90D5C1426D65}"/>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91F1DFBB-EBF3-4FD2-A014-EFF5D798EA3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025BFC-1F02-C2E2-8414-B4054FF038EE}"/>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7A8DDFFA-1DD1-4F04-8A1F-0403082D4F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21A132-D981-3D5C-5968-CC6C604C2AA0}"/>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AA255-B600-7246-C70E-EB83DFB9EEC5}"/>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A19C731-407D-10BB-79F3-870CE422E48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EC3AC5-2227-7E1B-0F41-037A901AC3A2}"/>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7021C56F-BF49-7E2C-86E6-B5AD927247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9AC858-3B4A-7281-1A88-D351407DD8AF}"/>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61464-CA39-08BD-73C2-7CE9B8C5EAF1}"/>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B83C54CE-1D2C-47F1-B6A8-3053D940AF0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7F30-6CC4-1044-BE48-21EF57C3520F}"/>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1E803800-4161-22A5-40A8-688D8FF43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AF0FC-3506-DA63-E38A-77D62995CE79}"/>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3EC69-0458-FB80-2743-ED3278B76F1E}"/>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94911F8B-C4B5-0300-FC14-476A5E999C1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D32EB-A031-AE94-6169-89A94D33A0E0}"/>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DA451B3E-9422-1214-EE76-BFFF80DAD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307A48-20FA-48A0-EC46-4A7033698C4B}"/>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E2DE1-0B8B-452A-1656-F7A6E4D6024A}"/>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4EF4013-93BF-BEFD-9A4D-677321BD8CF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2D484C-B035-0DC9-5218-6BE2649F8EB2}"/>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99A97985-5722-973E-F80E-6663262EC2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A6A5EC-81CB-0AED-2724-CF9C11C5BEE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0A63D-5511-D6A9-6AF6-03697938C7F3}"/>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95D7FF4A-07EF-0557-CF3B-FC315ED163C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1A85E6-6B61-A8B3-83CF-3C46DC7C37B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72AB62E4-65BF-72B3-B41A-E0C038DB50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1C106B-9D87-C1A1-1ADB-A93E82E6F6E7}"/>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FAFB5-9E33-9014-4EC1-68B9A35A4B0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22C5E62-9981-7784-9E4F-F8529D52382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F12240-B78A-B474-C93C-DBE711FC6E47}"/>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C529F8FD-F5B7-9E4A-93CD-382839600A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6A6B73-C23A-8E32-98A1-16DF5BE6053B}"/>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ABEEF-5E9E-73A8-1B76-1681F526C1A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DEB1578-4C24-191F-0638-2F99504CA40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2793F6-3122-BCEA-8EE1-DE3CA4AA5A6D}"/>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69160108-6C9F-42CC-FA47-CFC659B3F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57F964-E3C3-0A0B-26FF-4673A64FD7A7}"/>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86742-BD1F-2A5F-C074-0230C1CD064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290D0E8-10EF-88DB-3433-7EC867F5712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D06525-A5AB-3D26-5858-2159F108E8F3}"/>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E574B0D2-C41C-D0B9-FF4A-E28E40A7D5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6CEC4B-F2D3-565E-F853-A060C911A18A}"/>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10AAE-3B72-94F2-0071-FA1086E780D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49003B5-E594-6629-34B4-CB2552FD159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C70F94-4231-3B02-5AE7-EABF24A2A67B}"/>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36551DB9-EABC-58D8-4014-BB99907F8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C6B101-D55F-2262-CADB-518A7B8A29E6}"/>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548A0-EFF9-65B9-2B29-173BFB4AB5E1}"/>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9BDA805-E0D0-D69D-2057-0AA59F68437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9361C3-0781-DBFE-721F-B8EC01869264}"/>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12BD2D5D-371D-2A21-9E78-DE059529E8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18FDB6-F91E-4448-FD0B-7EE10DF45ECF}"/>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9ECB3-A435-CC66-10D1-7FD0F9CFEE2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0418C17-72B1-DAE4-FD88-F364FB502E7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C23AAB-F171-456F-4E34-96DADC39D95F}"/>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19551B35-9037-AD8C-0414-54CF1B75BE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975515-024B-BA2B-542B-5380F3D25C80}"/>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D29D8-4068-FFAF-3659-78305279BD21}"/>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DF63CCF-A2F0-AD45-4D27-1DBB0FD989D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3D10B8-A8DF-0C57-9D67-60143F36AA0F}"/>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13423B39-1C88-0329-C297-0EE028954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FD36E3-0628-3528-B4AC-537C97543765}"/>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7E7CA-DFDB-B4F1-9CB8-F3D89B11EF44}"/>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E799F7E-A732-2258-D4AF-DF200F26489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ACD8F4-F045-2B2E-7BFD-A5F53E4BE6C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E048463B-27F7-326F-4DDC-54ACC2EB12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1BFCE7-B6A6-3DCF-3277-D6BE66357FF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16844-D824-F9CE-ED3D-96BA6F67B876}"/>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788A5A5-2AFF-8493-89A1-C514CEDE686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55A996-43B0-05B7-6155-9335F7E37703}"/>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D3AD64A0-0C96-F784-3BC4-37693BC238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958D60-B2B1-4DC2-54BE-58461EE6780D}"/>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DCF05-9691-9EE4-8198-B0F0A313B062}"/>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40BEA33-918B-510F-D506-D56357D43A6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1CEEFC-7B14-DAFB-3E46-22ECFFDB398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A03E4D39-62B0-B3F8-A692-86DD3EA328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F20AE-EECE-6978-3AF7-34224E141CBF}"/>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84CEB-9F6F-C21C-74BA-25D63A4BFA54}"/>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86397E2-A753-74D7-9F33-020FE662C33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2A65A7-51F7-750E-FD68-76A9F503C245}"/>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E62581FE-5A34-873D-B530-9F70FB5D03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C73E52-96C4-3DDC-BC98-7C3A691A9F09}"/>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49974-C2FE-C428-46E4-D1520911CFC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BA4BF4B9-90D0-5975-C2EA-A85D5EB5D26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75D0E-6C69-3520-6B68-1120C4620C27}"/>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7C22A969-F124-FC54-3E8E-BDC54919FA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36495A-7FFE-4BC7-46D7-F9582AC8743B}"/>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6D36F-6464-548F-EC95-EE67BF20DCDE}"/>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169C6DFF-9F37-0F10-CA1D-259ECDD981E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3A0C09-6158-C476-28B4-ADEA79E56627}"/>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501A762A-CB88-0D8B-D73B-7E6C84453F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EF74B4-98D2-3F64-A0BD-0F10E535DD7C}"/>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EE83E-AC3C-BE9C-A88A-EC38D22FB2AA}"/>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5D0EDDF6-A914-0DA3-0512-AA36BD3D8A5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86212B-9C7A-B7CC-1AEE-EDF846C5DD4D}"/>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03E60822-002A-6F3F-A75F-329E2AD820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EF91A3-662B-7F76-0BC3-BAD51079F0DD}"/>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65AA1-0E71-6059-93A8-89D17E673DD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5C93B795-43DF-6A48-3C8E-2A9051A13E4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182F11-4F55-882C-6933-EB8532F88D8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326F9C7-0D4B-D092-9E74-767F70A31F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DDF0B3-91CA-610E-A6F1-4A802C92B85E}"/>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0EA8B-405A-5CD0-17E7-392B63DDF556}"/>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4598DBB-0CF2-E09B-B91F-80EBABA3592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1AA78C-2876-570A-7743-9A755C496A9F}"/>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5342F2E3-B3F8-0242-482E-6388C3ED83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713148-0CF1-69E3-4A2C-E7AA02D73535}"/>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817BB-61A4-9853-DF06-36A4C8EE1BFA}"/>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6C0F3EC-18C0-D68F-9289-A34CC1B5EB0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21DF3F-C082-27FD-8797-B1F7EE3A3F2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2E1767F-481B-5938-1C95-E28169BDF0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48F670-D618-D1BD-632F-D11C4ADEA3C6}"/>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AE1AD-F264-238D-D857-C9FD8EC2BCFA}"/>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491C910-9DFA-0924-B50E-C0F7F11539B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AAE812-78FA-3C7E-AC3D-B5210C648F8A}"/>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F007DAEE-8A00-5241-D7F6-564D930B7C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1B7797-CACE-0C8A-5B05-225E857B9100}"/>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D3059-D291-F158-8EE8-E41EC3B9B0C5}"/>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9BD71D8B-C463-013A-4325-9F826F0432A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F20823-3CF8-806D-570B-A3C0FEAE58AC}"/>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4F88F47E-5F72-1524-4F4E-EEF2214A10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DEA575-E7CD-002D-ACF0-DF73330D32F9}"/>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DC22C-B127-AB1D-8303-99CE0AE7E68F}"/>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593D1159-D937-E082-B896-774B5DB3FE0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D4C9C4-F92B-403A-4A24-0DBEC4639625}"/>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9370107-3FBB-5559-3732-6A6BE34A0B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8870C9-C6E8-1935-6B19-7D23ABBB4F3A}"/>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22C9E-B4B7-C899-CC7F-173A9F72276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7D19C4B6-0664-0D28-35D7-E0E1270AE6A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CC153-8889-B0E1-43BF-5841D56571B7}"/>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D55E282B-0A0D-56E4-ACD6-703243C546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802ED7-E022-F935-1B64-C51D93B06C2F}"/>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2B87-BDFA-F558-2700-46EBA91F0911}"/>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32F5C11-8119-E8B7-2DC9-3F8850DF31F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5FE3DC-D588-6A5A-654D-1289B498BE12}"/>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89E87DFE-5930-F836-E7AF-CF8BBCF565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F82BC1-88A8-4B71-4B94-8A0DD016BD2A}"/>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8E6AA-896D-84AF-3CAB-666BE92CF404}"/>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622CE6F-A705-BCAC-19D3-8872D809866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1109B7-5959-A9BA-DC64-50F6FF5B060F}"/>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9679ACBB-C81C-B043-E182-1EA01BDB6D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A9D1CA-5F49-55EF-AC94-E833C3980C73}"/>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FF430-0C8F-3CC0-6C07-E14EFB713C2F}"/>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9DF77871-2C4B-A9FF-B7FA-EC404F5F383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4CD1BC-C4E9-2FFE-12A1-845EC7B3861D}"/>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35CCDD1-244F-B6FD-359B-CB04C5116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BFA70F-0D13-38A3-D448-7946376A7079}"/>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4DA18-5FD7-A271-4994-08DE5A3403B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538AFAFE-907B-FE5E-0997-2FB04D93E40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250EA1-685B-B2EA-251A-3AE90ADC8497}"/>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A5D214C1-7767-FC35-AC1D-E07702AE28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903F5B-E2DF-2015-F83E-208934F5C453}"/>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357D2-6CBB-52CA-C6FE-DED58E83BCE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FC9B4468-0050-9BB9-BB8C-DB247720470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03A9C0-1F8B-74E8-6552-27816507412F}"/>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ADA581A7-B219-E932-3543-242BA0C2DE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FE0924-DB1C-AE9D-243E-F8ADDDD965AF}"/>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646D9-5606-5B63-A88D-4CD043EB30E1}"/>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5C62DF5D-8DF1-35DC-9E6C-FA7B428D1AE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60F631-08FA-2EA7-CF16-3213B3A8BE8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6A236186-F7BD-D322-98C8-8A6DFBE1B9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F52B57-80A0-A653-A2CF-5A80FF572CA2}"/>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CC037-7B83-88F5-EA7A-9BDEB6E6A97E}"/>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57AC9D32-6267-95ED-A2F2-A2EB2E8F09C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320E47-F79F-3ED8-92D8-1B1B606FBD58}"/>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2FFC2747-BA0E-950D-35CD-499F343CF2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8EBB79-7C6C-BAB0-9489-0289452FAEF7}"/>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3D2B6-AF94-3A53-7894-E63F9CBADFD6}"/>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F270B662-1571-B0F8-0B6E-09BBFEA4A8E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52A5D7-82F4-4DA2-5E11-651A49D24DC0}"/>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7516DAC6-4509-A4CC-EED8-83FC13E82A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F0D921-39C6-7930-2ACA-16B7AAB45ABF}"/>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AFD35-A5F1-AB72-615D-EC675D8F1BE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96A62715-4CFA-9A56-1B15-BDC40B0AD99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71B3D6-BF77-7862-F94A-1EF3D5B82BD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A2A77901-4555-B2E6-DA42-086A5A5D50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D59357-FAC1-76A2-14BB-6E13390B056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19CB7-1931-34AF-81D2-940A89A28820}"/>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B957A1CF-6E6A-E7E9-EF12-1B67AC4DA6F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4309D1-F889-62CC-CD14-5561C8310D99}"/>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68C11B23-0F9B-59BB-F1FF-3CD91BC098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9462D8-7D60-0C18-0E86-529F5D813411}"/>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F4053-D549-89B5-C4FC-CF3645A1B757}"/>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904F95FD-C3B7-FAEE-6331-5152D9347B1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A3D8BA-7AE8-D843-6D4A-9D132B8CA07F}"/>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4BE84F31-CFF8-1C4B-C185-3A7D13B845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7A65F5-478F-6FDA-920B-68768E727B6F}"/>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8E0B9-F50A-8E85-02B2-83AB8299093F}"/>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0AB22B1-73E8-9EF9-612B-14EE0F27632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C3547D-97E0-6840-86D0-04124176CEC0}"/>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E36F6306-BBE0-1FC1-5A02-E98D66D53E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5BFA1D-F663-C389-1348-1F14BF29FE35}"/>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5BD39-D5A0-1D83-E04E-5E40F3579646}"/>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C9FD547-A5A3-93F3-C88F-CC1CF62D6A5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0E440-0719-9252-52AE-3F58888A2E69}"/>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5C9E36AF-B691-BC1E-43EA-C8BA293215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8386E5-4BEF-AB16-1BCB-C76811E9DFDA}"/>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95EB-5DFF-3B97-6EA4-C90BD13B0021}"/>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EADCD02-55DF-2DCC-CF4B-DD2B6E54E96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4C8FFB-8347-E263-1351-24FD8CE01AA4}"/>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FA6F4EB1-24B6-2B09-A550-CE6397683A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3669DE-F750-66A2-FC59-B0AD3EEE7B70}"/>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1EC68-766E-155B-3686-36B34E23D82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9ADF288A-0BC7-0076-AD22-3E8958ADD6D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D800D-17CC-6403-1603-0A90EF3F995E}"/>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03AABA18-F94B-23F1-22FA-588A617C3D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0EB992-4F60-DE06-8FA6-CE9244AD31F1}"/>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A52BF-DE35-D573-4FC8-A9B419FCCB73}"/>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99E4646D-CDAE-694C-A716-75188F22935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2B975E-3A55-A061-A02A-48A3B5714A83}"/>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AD0A47DD-8901-E7E7-E385-CA2BF14347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0FDABB-3E9F-83B1-C8F5-F493571B7DAB}"/>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87382-7727-34FA-A9DD-8F9318DE04A6}"/>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567C5384-4C4B-DD77-DC9B-863B30913F1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21DA44-50C0-E835-0E1D-F8F5C4E1DBC2}"/>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E6B3D964-EE3D-8383-F550-F47D374ED9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05E9A2-62D2-BB61-B1C8-FABC0B9F54DF}"/>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E8065-70E3-7CC4-E7B0-2A59C83C5B70}"/>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78A97A9-0BE5-A936-DEB1-7EA44AAF985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BD2E68-57F2-B4C2-19F1-18DDEE568D5C}"/>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FD7D108C-8866-55B5-E910-2D1981592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10AC86-4E98-BF63-16D7-788270CE0CF0}"/>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5E42F-15EF-D7E1-4863-B94E0252AF45}"/>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A2A9E4B-18A2-CC4E-8B84-53F49FDA766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6BF925-2E0B-B191-8D51-5CD6CAE1E063}"/>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E92B8634-17C2-0FE3-8C66-21697BD88B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A0B27-67EC-61D2-8409-27772F5F505D}"/>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E9CCD-D813-4885-5D2A-F30D3725D127}"/>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6FBBFF2-30A9-73F6-16A6-ECACB0A491B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ACE440-A1E5-7601-F846-0C7967227883}"/>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E16E587A-1786-74C6-E09A-294D2C8155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CF46D0-3239-EF1F-FCE9-656658FB941C}"/>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F23B2-C591-0371-0E13-CFF62BDDD746}"/>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B5600A65-774A-382D-19AB-08C7C0CA8E9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893528-6F52-8CE5-6EF7-E3BB83D47F73}"/>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88392EA1-4F79-3861-6A9B-C4A1478E02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A1653F-7456-3B2E-198B-C3299FA2B57D}"/>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9DF5-AB34-314C-1E32-7413028B329A}"/>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41A64F2-C388-8BD3-EFA0-271D789AF30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96D10A-EB09-E113-46B5-A1FBFAC96389}"/>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5BDBE391-B0FF-C154-B3C9-7C84711F14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A77797-949E-5C26-9552-C1B7BE974022}"/>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44B4C-CB42-9D3A-C174-0E2F64CB8F72}"/>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F3D2753-3F1C-8CBA-5331-ADC4CB3685C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D7E608-C31A-C7B6-C4C2-FB526DFDBEC8}"/>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51CC1376-32B8-B69D-B6EF-FEE4EA6ADF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D2F360-DB00-C4E7-B9E3-84796BF17488}"/>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A6DFE-E1C3-76EF-EFF6-5A4B558F5B11}"/>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59105263-98C6-C6D1-40BB-86D49D1B2C3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0AD516-C9CF-B5F3-A9D7-F2A095A0622E}"/>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7C7898C9-D745-1993-3B56-A5F131A40A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B5C529-4117-F8CE-FF91-D4CFEEE22C58}"/>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A0DCD-E4EF-C18C-C32C-1257BA1390D5}"/>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80A031A-EA2E-CE63-C9D3-8446A7F6758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24A5BB-3921-4673-CAE2-75C8EAF9015A}"/>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7479F4D6-573A-FB5F-FA75-B23AD94622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028CFC-A099-AB3C-E05E-061FFF03846E}"/>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EDF8-A0AF-BF0D-73D8-412A2DB193C3}"/>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F12E22AD-CE62-7FD8-AB28-B372C4CCA5E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3CC3F9-0D40-EDC4-F7DE-E0406A3CAF3A}"/>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92F2D017-7252-225A-784C-CF048B625A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790BE8-5D44-87BF-D00D-0C8F4D54AF55}"/>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9C5AD-DCC0-BAF0-DC8A-3E33B9C6CE66}"/>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5840F43C-5B7A-5512-B2B8-7FD7F20FCDC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54DD13-8443-E3B6-19C2-AD9301437CD3}"/>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87A6E584-5CA5-736C-D5AF-D8478FE993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AB51D1-C5A4-46DD-AD0A-21338A21B4E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F5D95-FA58-0564-6515-02824EDB787F}"/>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5FABA5D-9374-C366-6E9F-98B3241238F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98E42-9758-65F8-AF3C-9EE47941404A}"/>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99519FCA-2554-1739-2A9F-3C247B3082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000BB6-3651-9193-EFE2-EFC7021A3649}"/>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60F64-F33C-667B-4F76-819B6150EAAE}"/>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70103920-EDA1-D6D1-19CF-0EF4358C841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C5EDB1-A749-CD35-36B2-445CD89B2C87}"/>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FB15BB9D-D68F-1A5D-F356-4CF3A66037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63350E-2F4B-F5A6-9B7A-0359B41A7EF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BCE4A-F41B-632D-56A3-DB715F6FFBC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18AD8F1-5180-A405-B5DA-2A15A06CF15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8A4C42-5F16-9FEC-D662-05568157C150}"/>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5F54C7CE-4557-EB59-C8BC-96067F248E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C2EA5E-2504-A395-7348-724D90FF17C1}"/>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B512F-6098-6656-6E98-A5EAC5D5919E}"/>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C285C0F-D659-2DCE-3EF1-38AC140E3DF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E10212-4D1D-76C6-AC93-924E5F30021F}"/>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44393FFE-FC7D-3BAD-C4C7-2196767850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CACAC2-B7FE-7A04-24FA-80DC99813551}"/>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407E1-7375-2D2E-8D03-A0ED6074F126}"/>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EB91A1C-2AB7-CE56-6436-E4C526EA8EF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556027-9E27-791A-243E-3B93E5A6637D}"/>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962E18B-ED2F-8DC5-04BD-39B244006A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CDA5D2-3FAF-364C-C839-61DE3CCA2292}"/>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1D1AD-31BD-AFF0-6B26-26613FDB775D}"/>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F8EA5C1E-8B2D-9FE1-7C2D-A3FA1F049B0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13EE2F-22CD-1FA3-E877-000950D57D7E}"/>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C884074B-CFF1-CBF0-19B2-0C8D4C1DBD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B15D5-DB9F-FC05-FD11-10B1A52B6AD1}"/>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571E0-D584-73F4-6739-C9C289A7AF45}"/>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1B7B1B1-5586-380E-5B67-0F4A8DFB563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048FFC-17A7-5D67-CF53-13F720AD5D3D}"/>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3430C4AA-161B-BCDC-4571-0C01463016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D01F09-46FB-BBD9-0602-DB3EA11B7085}"/>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7B032-31F1-237A-221B-B14438B420F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A8A351B-87DA-8369-F831-E0BAD7762DA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AA48C9-AA30-74E9-BF51-9B2FB68335F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2090FF8E-5E67-8D55-184E-A9C2BE6906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7F4A74-592A-F19A-F248-D432F54AEA65}"/>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CE402-83ED-3E76-680D-B2F3D9585962}"/>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2334CE4-75AF-51DE-002B-4A6AA3DEBBF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537A70-B492-ADD1-9F04-D8AAF0EE7EFA}"/>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76D68DD6-8CB3-F29D-C7E6-09D299CB77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AE8AA-E8BA-E4A7-1CEE-8971432D9A22}"/>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35763-7A75-5EFC-D0EE-EE2D05791102}"/>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381484B-634B-9D52-2802-051B7A82DDB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2BD5F0-6F87-D94A-637A-C1B766B591A2}"/>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16A27241-BB29-4502-4A30-A500AE9317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194DB5-0820-DB2C-45CF-643AA3E5231E}"/>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AE4DA-68AB-E2E0-7C7F-3DA6C2527A9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BFBB5E85-E452-95FD-F7D9-7118A6DA344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FD2E0C-9434-7A0C-71A0-5275893C3F70}"/>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6628F1B-2C57-87FD-3B73-F96A862549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2CC8E-784A-0A8E-E75B-94A643A5E2E2}"/>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A7D66-E6A4-C9B8-C15A-8B39A8972821}"/>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11B4B6B5-6E05-01EB-C473-28A8B074B65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C63B92-D326-3AA2-38F4-9B16F535CCEA}"/>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F84DE5FE-3543-B570-9350-73CAE08FEC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9DFE6-4D97-5015-EA62-0C0EB4757181}"/>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48B40-19D5-ED41-7B39-23EC56C2E8F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D5D687D-ADCB-7618-A2FF-F7E03AC688D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203B5B-F9C2-9A08-9BB1-3676C04DF45F}"/>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63385EA5-8334-F01B-2509-FA070F6E80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5A7D4-984D-71B9-B07E-D65A3E8298B5}"/>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9429-FE58-88B4-0830-53344E4F1F3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B387CCB4-3FF3-EAD8-7210-2DF7444F206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CD1836-64D7-1A0D-7D80-14694670FADC}"/>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E6E931E3-DA5A-84BA-4371-1957BFF95E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B3F684-C95A-5BE8-8B9F-A0C11218BDE3}"/>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6D5B3-A2B6-91E7-5002-151495E4BF6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921A411-AED5-43B5-8202-E00BDDF5CAF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BC64F9-67D6-FA71-B85B-B947E59D0F9B}"/>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EF7EC384-FCD4-0BB2-76CF-0184D2486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ED8603-61D1-53CA-A2A0-89ED7C202938}"/>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430C7-58AF-7589-79CD-5395EEF45C4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8380D83-0BB1-9953-D476-D7C7F5A0472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9A539C-44E0-AB40-B89E-C762F1565F6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01DAEAF5-186C-4D9C-BBB5-CABEDC0FDD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17374A-C9D4-FC32-A1AA-E52494C108FC}"/>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39CFC-BC16-5238-5D0C-3D5FEB4F2F2D}"/>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52B776B-1CDA-E51E-2CC7-586A157B4A8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E8A8F-DFFC-1CD4-F68A-8391C13B5D6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CE7B7FA7-5D39-1819-1F2C-2AB9A48046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E76D25-A51C-486F-F9A7-479B59D42A3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6E5A0-FF9A-862D-CF06-E19EEAEEE7E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F1ECE5A-1C7B-703F-9AB3-047F78BC1A3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42E339-9AFA-46F5-BE69-0A7D7279653F}"/>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47A5FF15-B135-17BB-35A5-CD4FEF4C38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A17342-2CA7-F27C-D0D6-E45EAAA7DE76}"/>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91821-2C3B-245D-5CF6-03A07F7B4E40}"/>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7EFD9A66-8A98-648C-465D-37083EA03B3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6B66F9-C327-9721-17D5-6052E12E6A70}"/>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4CB72C3F-C742-4F6A-207A-06E9B41C71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6B3E1-87C6-94D8-8155-75499ED46166}"/>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18EF1-13EC-B0A2-963B-8C62CDD4B0CF}"/>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9C7E5DC-A637-1FCF-EA3A-6D184D95D52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E14D28-EB07-A903-8BC3-E6567CB2062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2D2B983-DFAC-870B-88FA-C8DAB95679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2659C2-BA64-5912-9DB5-FA6D7611BD22}"/>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8E60B-2695-EA09-E52E-34A308742F6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17925D49-50FE-561A-B4CD-3D1536CCFD0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8E3733-F98F-50DC-CD99-4992BD3DC5C0}"/>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AEEA2DD4-9907-2052-7475-7639910E35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289434-F6F4-1DB2-0126-6CE2CB940463}"/>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8D2B8-2C8D-0DAD-8DA4-E20166DF027E}"/>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0BFE8E7-FD2A-6A7D-3DDC-988419723F2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D0C8F2-3032-827D-4577-93FAD6725BF0}"/>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5F29CBCB-4779-2416-BF8A-25047B8186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820041-9465-77E0-78B7-61D3288CB8DC}"/>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C1336-B9B2-7DCE-F1D2-D753796415A2}"/>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93440E8D-D9B3-1BCA-2B3A-D58AB90F344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E8F04F-5F9C-6095-9255-B99EC9C32793}"/>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C2B358C6-A698-3A09-506F-849B66781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EA1F2A-C29C-700D-3786-BF7295B1F541}"/>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AB64F-2E9B-DD3E-8717-1CBDE7F1273A}"/>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0838524-2299-1759-4592-98366439A84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DC809E-B5DB-70D9-BCE5-9D09B7D5D36B}"/>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8E47A7D2-D4AC-628A-7A9A-109D0CF7A3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2478D5-1A74-1E58-9B91-64DF97F43381}"/>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E89CF-EFF9-413A-3D74-F5E311224E4D}"/>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8036F44-2DC3-DB70-2538-980F7832421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B38B62-3F0C-F191-8888-5BC9037C505D}"/>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2F0E5F5F-9EEF-0909-605E-A484AE1D8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9087D-068D-6778-8A7A-7E8DF5B0C362}"/>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A7587-926C-2386-E6EE-742C27B93A0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4FE7468-96AA-32B2-D6DD-80EC4411850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C45228-DF0D-0B69-E16B-496485AC01A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72E348B-D1DB-5E55-A03E-6559169AC6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E80A2-E96E-F725-C202-A8D17EF9191A}"/>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BC0A4-AE41-8AAC-9720-2B8C49EEBC84}"/>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91620DE-DE0D-233D-CEAD-7235FAF8909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DAA952-6C89-0182-7E54-6F23926CC80E}"/>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524DC3D9-2000-F6BE-99D1-B9F04367D6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1EC56C-7AE7-81C0-C46B-FF93CB7F4249}"/>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B482-B7F1-B7C8-7246-940E61A31024}"/>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276A68A-CFFC-EBB8-5F2F-D7C42E94788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3B1023-199E-28E0-97DA-0230604929D4}"/>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01A95452-94B9-8831-5A62-583B9E59B7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69F21A-6B59-84BF-C3DC-BDAFB70ED8EB}"/>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0687E-C8B3-E0A7-F578-F3A1A987464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7641783-91FB-6882-8B9A-DDC59399672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B9B03-21AE-FA76-D440-8EBEC969C500}"/>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0FBD4437-B97E-0627-163B-47D8B3EEF0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D574D9-0BA3-E69F-850C-A7808805838E}"/>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72D2F-36C8-3FF6-7730-214F882C536D}"/>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F7C99CA-D76E-0F47-F89C-D4F390ECC9C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8221E9-407B-3FD8-CD2C-C423723E625F}"/>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0247CC8F-0169-5FC1-9779-25CF5504FA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626B8C-453D-2A7A-C56D-57E78FCA05A2}"/>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EE3CC-FFFE-EAAD-DD83-75B84C37D52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7C81ED85-4457-42BA-4588-E366588B8FB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44A4E-73F7-C363-61DC-37CEA544D57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7BDEB660-6EF6-1F60-F0F7-DE0515EBC4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B303A0-5616-2C4F-5279-DCC23AC9B95D}"/>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362D8-F9A9-F95A-607C-9E5113A0600F}"/>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612ACEE-4D9A-7522-3655-8C489372077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BDD0DA-839D-4A6D-15E9-34F506098F0C}"/>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05939D5F-7386-674E-ED44-7D4576F766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A4A07-9609-1BEC-2EE2-CDF905AB2EFD}"/>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5AF1B-5D38-E2EB-211C-7664CDE01996}"/>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4ED114F-0619-266B-1B7F-99A64FFC40A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104FA4-5563-1201-DA44-A500C280C81B}"/>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22067013-AB8B-4AF6-EE5E-52F76CC5D1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E49EAE-C985-B6D7-BBEE-2014709BE4DC}"/>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356B0-6161-A929-33A3-E0B1C88325B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BD5F06AB-13A3-643E-9483-0872B273402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B2AE3F-347F-92DC-7298-B562C76E6DCC}"/>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57FAF8E2-1A0D-3626-363D-F4F61BB619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CA30B-8C29-ABD9-2355-B117FD1901EA}"/>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AD129-5071-EE78-5C89-B087E1003974}"/>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3E33E97-0C0B-76ED-06BD-154CB379BC0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0F5C7-7A93-481C-27C7-267D9D44B8FB}"/>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562943D9-6ACB-EDAF-EA06-6E5CB095D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63F278-6690-4C07-FF87-296C07BDD760}"/>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BC8B8-FFCC-48B4-0752-91C27D62BE27}"/>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344E424-F746-6BCF-7655-71860FABDC6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51CE31-37C3-ED14-1898-6893E8C2489E}"/>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D7D4FAAA-78BD-583D-CB22-AB143671D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C3E14-20CB-C898-75B2-7C69C344456D}"/>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C0284-74D7-A5B4-017B-32060873ADD7}"/>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0E779AF-6EFD-77A8-E988-6168ECA9A41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D35E6-3BCC-3234-A138-2A1E5E642667}"/>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FA0A262C-DC49-C041-1B16-44CFBBBDBF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5716EE-DD9D-1363-CFDF-2964C6E1D4AA}"/>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4AADD-EF4D-3190-D31E-475EE47EA0CA}"/>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8C295DA-7662-6296-4DAD-F9BE6FD69F9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9D8057-1954-C024-7034-E415615A3E70}"/>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79A6FA61-6387-7279-AB4A-540AFC19E9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4AA5E7-1DA2-6295-09AF-BEF00158A9D3}"/>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28E4C-EAFF-A8F2-054A-36DA4C31B87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9F3C8C7F-D061-C4A2-615E-8F8DC8E9314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340C09-F74C-17A9-364C-A050B8CD51B4}"/>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A5C97144-8DBF-67A0-6F9D-59ED37145E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4D5514-BCCF-D4CE-65D2-2A2D1D4365C8}"/>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E4B80-B28E-09E2-10E9-D3263946F6C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000135D-7E3A-F934-6B40-D6B9A2D350D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D48410-A03D-4925-F7F3-F4B4035CED2F}"/>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C6E6E930-0AEC-679F-FD12-881887C05F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48B12D-8A25-8720-7B94-89E918CC5F96}"/>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8F67E-3436-AD89-C31D-E112AF836624}"/>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9E14BB2B-2A0F-09E4-1405-B0ABC7E3524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7D773C-36B5-AD4E-D6CA-FAB8103A31C2}"/>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A779DD9D-C2FF-B01E-C751-EA1C1FCBE4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1AAD8-7579-A735-30BB-61C1C1D5CE00}"/>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6C4EB-FAA9-C41F-C4C1-BA3EA50B9080}"/>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2444802-78D6-C98F-8BA5-E53D3EF6946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D022A8-FB39-49CD-DC34-35D09C47929E}"/>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459DE730-D775-C2A6-BF2A-A2C8E440DC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56104C-EB4D-AACD-3831-A22FD1DA0EB8}"/>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3EAFF-7656-8BF7-0A5C-569FEADF59A3}"/>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2716C7D-1014-B916-B602-69E846A09AB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283331-82DE-D42A-BA47-A578D2947278}"/>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07E101F1-EDA1-E1C4-F94A-F2034CAFE8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EF2F0D-5A82-5763-7E2A-1B3F46C91856}"/>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65354-D1E0-785E-1689-5F48D519C2B1}"/>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B039A12-1629-A123-EEEA-7C97063630A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1CBD8C-E7B8-643D-46D9-2BD9930A2C28}"/>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10195E7-584A-DA1C-C0FC-1F2F8E56FB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C4B366-8C18-C6EE-79B8-9BB8DD7ADF1E}"/>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B221B-2445-0840-FD45-B94B4BD1904D}"/>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7C29CDD2-698B-77B5-9CC1-EEA7C117C44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8A1A2E-64F2-D4B0-8FA8-00A605244AB7}"/>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440A5275-437A-60B0-92A5-7B435B089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B7248E-2EFE-B9B0-B990-114736017C9B}"/>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C0BF1-BAAD-2C14-0095-2373ABB81E00}"/>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BF4329C-BABC-3890-2828-EFEE89A497F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AA2089-0C0C-BF77-F918-BADB4CDA0A8A}"/>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0FFEF01A-3086-67B6-1C72-94E5C82668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0D1469-F995-50DF-01EB-AAC5745E0B81}"/>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2130D-6C2F-95B1-96C2-EC771D083DC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6F056D2-9436-449D-D0A3-5BF8A15BA1A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A07A97-50BF-B0D9-90EF-2EF31001B61C}"/>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14D33585-B21E-FFE9-5B83-0D9F9FAA7F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6245A8-6214-FBDC-B1CF-3056B3F03081}"/>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56BA-3D48-2EAE-6AB8-E46DB08A6A53}"/>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77BA0E46-891C-382E-37AA-1A8775BB45C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8DD12B-11F7-FB07-EBB9-C8B67FAD4CA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AFE761D1-7C50-8BF1-2E57-93707A32FE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63E7F6-D1C6-E278-71CB-22D6240196CA}"/>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18EF2-C6CA-D684-CE65-81E75AC380A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60BED83-D4BC-90DF-3F43-D715023AA9E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34D22F-99A4-1109-BD99-FF84DCA10D09}"/>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93940DCA-3251-955E-3551-4A2CBEAB5E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DB2FE7-C053-2BE5-06E2-F96305296F5A}"/>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BDFB9-7ECB-1036-C1FD-9B57F9FD60D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DA6B62E-7000-A4AE-DFC4-46FC0E586F6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F55229-D0EC-CF1D-A0EC-48BB4A707708}"/>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E64EEF2-97F9-C199-3F6F-B997A4D02F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23FAA2-FC6F-850C-5471-AA51CFF742F2}"/>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EA268-B146-5FB4-9FED-E9A8E9B8BF0E}"/>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D1B866B-CC0F-50F4-6F07-A625FDC6F9D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2E528C-0035-74AF-8085-9BB51F800A5E}"/>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11284EEB-D879-969D-6503-CC1D2DECE3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861BAD-DCFC-37B9-FBC1-A892BD739F1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D8D53-6D4C-AD55-87C9-FAC9C357421F}"/>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277737F-4B1D-A0E4-B320-91F537B435D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0F4594-0DC5-B32D-F8C8-D07E04D58FC4}"/>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63DDE463-FF6A-2A62-44BB-28D3CA2A1F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AB8306-0A7B-9E30-1B35-AA9A9270B9C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FAC85-4D65-E213-A484-9412F7FFC07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6D73638-4B58-8B50-0003-61566FBC11B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006F47-CC2F-1046-F974-CF1C04AD185A}"/>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68A1DBA7-86F7-D1C5-B1BD-D3452141E8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708497-77CE-3496-E38B-7D14FE1B0078}"/>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0A8D6-2B6B-3C67-0A30-BC81BB679A87}"/>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3571258-A396-1891-CF95-3778DB80B78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D06F2-70B3-4793-E376-FE5A713374E9}"/>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4FB0759E-C801-323D-7B5F-0A1BF3AE5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E39396-8812-4E26-C89C-236FB49C1B03}"/>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805A4-FE17-940C-D94D-7BAA4F7B7E6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3B487DC-45BC-6BBA-693A-6E38912E664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83801E-B33F-A7EE-C4E2-6470F55D06DC}"/>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929235D2-9E88-0BE3-697A-48949E76F3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BE973B-37AF-F428-B4DF-555D323247E5}"/>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663F1-330C-A108-970F-F7D09908D1A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A7E00DD-23B3-0557-2C6C-E52599AD2D2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CC656D-2456-EC51-66D8-94899D21111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31E6634E-008C-B901-8002-CFDBA958B7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F60E4A-5926-87AD-2AA7-71277D853366}"/>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C1002-2F6C-83AE-CD46-97B69DBABF6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935CF31-712E-2EF1-1F8A-542431E6DE4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FF4149-79AA-763A-8C0F-56E6AD370FC5}"/>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52539583-BD22-CFA5-BE4D-E514BC6F62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6E9AA0-87AE-C7B5-63E3-CCADE28D54B2}"/>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335F5-9E32-C7AF-448D-1D92A3A092C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501BDD17-1125-39C6-B362-FBA5B5D593C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F69B5B-CFE7-44DF-0CD5-ABE197F8BB7F}"/>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231CD90A-DF0A-DE5C-920C-A51C81702F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503E47-8CBA-284D-AA0F-EA1229477E0A}"/>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4815D-69B3-C51E-2463-9ABA3A2D7797}"/>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9BAB566E-67F6-F89C-EC53-25123A093DB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9F2206-7DB9-E524-4561-DE476922E9BA}"/>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14F61053-541F-1027-FC7B-C573A9B50F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0A4146-B90D-CCD5-4471-91665FF270D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A7C42-6A35-35BB-3FE4-C7ABC4F7A8AF}"/>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BE5B75E-0F61-B60A-5BE6-7732FF47C95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0AB651-C0FD-6BA8-9A56-28CC033BAAA3}"/>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EEE8EBFD-EBAA-262A-13F1-7A78436C0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E5AE32-2360-7411-F080-7D7FD66AD24F}"/>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47CD-7490-2C57-7F77-04E2D7EBAED2}"/>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3233D57-91C1-F48D-9B2A-9BB46A47EF0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74BBBC-5161-8C0B-5782-98664D3E3FB2}"/>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A7B0BD60-CC78-BE9E-3E6C-A1BFB2162C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B5B0E4-12B3-6A54-30FB-051E2ACEB46C}"/>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F6350-58ED-00A2-B175-D3D5B3AEDA72}"/>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E97A571-9716-F2B4-F4B5-1102FA1868B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E9D9EF-88F4-8AA6-AF74-248C0E183F7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9F203D23-B897-01A1-10BC-51D67BD8D3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9478B7-5FF8-BA26-D959-5367F9F77FB8}"/>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BB5B5-6FAB-CCA1-63AB-458534BDFA53}"/>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99A257D-3C3C-A3BA-E80F-CA812E9A4FF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048EC5-451F-1D4C-8EEE-6FF677D48ECE}"/>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42005C01-F4E6-7814-F9E1-12D20F861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306C7C-951C-B6B9-4D52-319AFD2E3CC3}"/>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9D304-2117-5DD6-B5AC-6935357C10F5}"/>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76CD43E0-B43F-1262-571B-6000F09AEC6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A02FAD-5046-647C-90FF-9A5C7E588370}"/>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70AA5F0F-299D-0725-4EF2-2DCE226D0B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40C4FD-C276-A79B-C758-EC94860EF268}"/>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A8450-4EC6-2217-B32E-A0AE57658A53}"/>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D8DF105-A78B-437C-394F-0684D250D8E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340AC8-7EE6-034E-231C-6054A124F12D}"/>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7D75C7E9-987E-21DA-54DC-EE26A1EC6C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F7A3B1-358C-9FCE-84CB-A3C4A4F2814B}"/>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5B2D5-FD58-DF93-0C56-5F470962F2DD}"/>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C6BA482-76F4-7EE3-73E3-94EA6D2EEFC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D998EC-FD6D-8226-4E97-2624EDFACC62}"/>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DA8E6FAA-1219-F86C-AA56-344B53B5A0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9684-341C-9F14-D3F5-4F14E0415A00}"/>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B3D2C-0C53-3C86-3ECA-EDAB3359FA46}"/>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0CAA729-4847-6C20-E021-0A225A882CE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F5DA51-1D06-4396-49DA-AFBF3DE1A983}"/>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DFE44410-1AA8-751E-EBA8-B49075FD51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A5C1DA-F368-BC08-640D-349560166179}"/>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AD23D-7A5C-43D2-EB0C-85C8CAFD62E4}"/>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444B809-FBEB-4FAA-002C-C6F228B4393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572A34-F5AC-5ECB-E134-5C7B84F158D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FABE7820-3C0D-AE97-4767-AFE88C5C95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A48478-E8C7-5599-D2E8-4C667319A331}"/>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48796-CF77-D2A3-32A8-FAAE2868966F}"/>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1E3D102-6619-427F-2EE4-23410B33696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A28E9C-6480-6CAC-722D-191D88BE4E77}"/>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6671CBF1-419C-E7AA-A86A-470A148C9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7852C-4431-5BE6-FD2A-3412226016AF}"/>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7059F-9299-D595-71AF-65DCD9668BB4}"/>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097A061-4E90-62EC-7FC9-7EE1B0D0F1D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86A46B-8CAA-837B-4F51-73FAED87C1ED}"/>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3C7D92CA-0CBC-75C0-688A-526B3808F7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DECF83-1F2B-8BCD-E9E9-4DBE62BFEEAB}"/>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77500-9881-F7FD-3ACB-454916110CD2}"/>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BEBDEFEA-E676-4C81-3621-18BB5971041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EF7BC1-CFA8-07F7-DFDC-4E508C7513F3}"/>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1C93BC78-5110-05EA-11D3-CD75259776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ED8FCF-2F59-E506-B1EF-FF1486B21FB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DEAE0-7D41-C583-643B-8376DDAB524E}"/>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A38C89A-B419-04F6-36DF-3F0C24E4605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C142CE-1BF0-B01F-861B-EC9C44D158F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1D7943C7-307C-EEDE-00CA-5B3A69119C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517E56-F407-B94E-C305-C407B05FD0E2}"/>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9254C-B77F-48F4-2276-DA23BB7ADB51}"/>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ACD4ABC-2F51-3A6B-87E2-9991D8FE508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CA302-7ECF-2D60-3393-A562C35B1EE0}"/>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1F7FA92A-8705-CEA5-4D01-C8A2516FCE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00A75A-86C8-59B1-25CD-6AA69310A04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F68A3-00EC-B772-8D8D-6C41603CBD4E}"/>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EE72F90-96D3-3C52-DBED-3CD562D240E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7FEE73-4A1D-178C-27B4-FFD897FD4255}"/>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88C7D098-1147-A5A1-2375-3785BC232D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69744-A456-FBCD-0040-186CF8EB4C37}"/>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93A6F-A3BB-9307-CE78-79B145D72773}"/>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B34A58A2-D030-94D3-A180-432C81105C4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3528F8-71C2-BCE5-F78B-1365C05A3D3C}"/>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1BD3389B-F4C1-09A9-AA4E-F79EBA987C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D1D7F5-8106-30CB-2CFB-26782F21B3AA}"/>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AD439-3845-ACA5-2734-BF9087CE44A5}"/>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58C26C44-AB89-BF53-E773-33EFFE84DF8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88D63A-A090-496D-5ACE-215ACFBCD7C4}"/>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932C4349-D5AD-9D57-B110-6EBE6AD109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0AAC8B-FAC5-EE1C-1243-9250E87717E9}"/>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AEF1B-C865-B2C8-7B71-BC915BBD47FF}"/>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F891822F-E93F-5DCA-2A5A-7E7F2D24EFC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CF08C0-E327-3178-ED03-633F93A324F7}"/>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707FB5AF-0821-0480-572B-8932895599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073B92-4052-784D-9CFB-0F6310CCFBBD}"/>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FFA6F-D6ED-E1E8-67AA-F53B7AB68413}"/>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3891EB0-EB5A-A9B8-EFEA-DAFEF7C5F8D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B340A5-7878-025A-0048-65C9FA41DF63}"/>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6D9E4964-D773-4940-1471-7C1D3F2F81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47DE0-5181-49BF-D13E-448ECEFB0875}"/>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5E7B4-FEA6-C196-736F-006A33130413}"/>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980F7A63-BB87-A8BA-82D6-49436BDA260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D42BBE-3E68-1136-C270-FE07916267A3}"/>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395C64D-136F-1009-40EE-8D5FFC609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D375E8-90C1-0B8D-8759-7D14B96FE08D}"/>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59E0D-24D9-437D-9009-B6E20FA55A7E}"/>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A765691-798F-800D-16FB-B894742A01F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3E010F-E2B7-D414-747F-F7CB69F17902}"/>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35BD4300-ABF5-3E34-2CE0-9733C2F862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810C0-3E75-8471-0C40-8B89D696B93D}"/>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0FCF3-0C36-2A00-8553-30EC7A94F79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46140C9-26DE-18C9-C352-A639928324A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D74760-FB05-F58C-81DE-92D68EBB6A95}"/>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4B773881-76AA-7E2C-1384-8E905E7FF0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0E65B1-8975-1536-241D-98D2C057EB60}"/>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1EFAA-9D45-0B68-0B80-7BCA18FE866F}"/>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A2E38CC-BF07-C958-1C1D-AC716C76BA5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3DD6FE-210D-1B50-ACC2-24ED6FB45597}"/>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C5F4EE5B-629E-2C20-AF87-21C0D4DA7A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D717CB-C61C-D736-5055-3415FA8CE6EE}"/>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7CCC4-9EED-C49E-36D2-61DB87FDCC34}"/>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9BB3B29A-16A2-5932-29D3-B0C97A2FD8C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0C1383-FF1F-135D-7EA8-265597D4B7E4}"/>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DE796558-885F-B369-2FA7-6A00E74B02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38A86B-D4A7-0087-6247-D99EBCF50250}"/>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13137-DB63-5395-A6D9-B3EAC1C82381}"/>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92D7ED03-4D47-A71E-44A4-86E010884C7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45108A-489D-E993-301A-784EEA287BD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75A3676-9EAB-F939-2495-2219AD80D8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91A47C-B7C4-6B10-31DC-2674BD42BF8A}"/>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5A3B8-0F01-049E-5D67-601EC758280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5859227C-AAAC-2D59-E01E-3B9DEDFE3E2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F8D928-6FB9-E968-822B-2BFE95340AB0}"/>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2CC23148-18AA-8216-2ECF-6F53280871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79E5C-5B8A-602D-A00F-9B089F50E7B8}"/>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F288D-207D-96BB-D9E5-DC564CC86DBD}"/>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3D13468-CE73-BED1-97BB-8E4498A598B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ADD094-0561-E4AF-AE27-891967A96A8D}"/>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55227B75-3F0B-14F8-D0FE-E0942D921D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25877F-B55E-3539-777D-7BFCA19698FB}"/>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2F64E-D7ED-548F-4708-42BEA814F7CE}"/>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179DBFF6-8F31-8480-28C4-85E1EC196CD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2FD0A-6B38-454B-B6F5-08D7C8D3F2C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6C0826BE-DA6D-C0B1-A03A-A2DDE9A16E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006A2D-DF93-A393-AE40-130C78BDB23F}"/>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2BA11-1994-AAF0-A748-556FB0059E1E}"/>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6083C07-BCBC-D89F-6FCC-877966ED7A0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2976C9-D2F5-13A7-4D6E-5F497046A884}"/>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03ECD389-55F7-EF8E-DDF0-FA5F58587E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EFD1DB-1256-FE82-E3D0-950569991BED}"/>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8A60A-23AA-0350-95E3-A3F576F67E23}"/>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0479244-8D43-6AFA-7A19-93E856E4347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B7A29A-31AB-DD01-5E42-325697F0D093}"/>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9CA9A549-DBD3-8831-0B2E-4377B6D039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06C68A-B3DE-0BF5-F20C-4F9FE86DC4C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DB91D-B64A-1A90-0819-F1B07560532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F776AB8F-C59A-8F23-F22B-82D6CB9F100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D4F220-8818-B064-FFF7-101A4E46339B}"/>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7E544875-7CEC-5255-46E4-0FBE2AFE51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74DA3D-DB25-1956-5E04-6ACF4D5A277E}"/>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D8982-F2C6-10F3-CC84-15FAFF2ACFD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4232AE9-9826-A067-FFE3-94DCAA1BBDD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EC493C-586C-EEDE-0278-DBE3028B0D8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9E5FF193-CDC6-7033-D345-D2C1B911F4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676FB3-0A75-ABF5-199D-1D6611B22550}"/>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7EA72-24AB-BC7B-66E2-436683DC6794}"/>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34E5D2E-DAEC-7DA2-0B28-F441FED2F1E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030B33-D04F-310E-610E-90A065F5D55F}"/>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32A3DF45-F9E0-6A22-A485-BD07691243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2AE509-ABE2-C6A1-D557-39B72F626903}"/>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6EF55-6DF8-87FB-3BCC-1EE62391B28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88434C9-8808-2C9D-51D6-5A3157055CA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0B4251-867A-AAB5-A152-26A8BDBCB3C0}"/>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E3219FE3-A17D-7EA1-9DF5-270B256BEA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B0D42-C693-FA31-6338-C30C487EB82C}"/>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EDEBD-3DC6-9CB2-56F8-8EA116C323F7}"/>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B7292EF-5C6F-5948-6768-F8418F0DC80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9D745-E368-DD86-59B8-01D74ED0DE50}"/>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2D98774B-A07D-5F8A-326F-B1253DF726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5A8ED0-8E16-20A1-2145-148D9E67B2A0}"/>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D1AF4-6DFF-32AE-8FE1-E049516CE73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BBAEF270-C070-E088-DC49-CBF58B4B616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CAC6B6-645D-2439-8C63-0AD1B44617E2}"/>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61FEB7B2-E7BC-3A17-E81D-BE7A18323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4433EA-035F-030E-6EAC-5D4BBE75140C}"/>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07FDD-897B-06B6-C1B1-8EB1D7701EE5}"/>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B6F9BA0-655B-D7A2-16C2-DB6BB10BDE9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FD6068-0F1D-8402-3F7B-58223ADD3AD4}"/>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269149F7-EC5B-9CD2-BD59-9B3489F650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7500A0-2CF6-4F62-3BC8-F929E5E4D26A}"/>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58CAA-7524-AAD7-BC94-B2923474BBA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FE13746-FE41-AAC1-F7E3-683E5CDA4ED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129B7C-28B8-8A9C-982D-A6D3239833DA}"/>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E2DC4F33-B2E3-AC68-9A34-CEC9EF5031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AEDD53-7004-236A-4779-3E0125BB6550}"/>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5F29F-AD9B-1129-8EB6-54635FE075A6}"/>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75F88946-B056-4781-7101-4638C5B7C6C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CB8A17-CA2D-E47A-A364-878E67027EF4}"/>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52020185-04DE-EF48-EC2B-D4373FD975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58997F-AD0C-487D-A779-404DC7AD21A9}"/>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F9855-833F-37A1-991C-C27B9808B0B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BA2962C-DEE5-41D3-65E8-D81DD23EA10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207982-99E1-42D9-09CC-B9024B76C09D}"/>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64AD70B3-6425-B915-6F4D-805EF56C86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C9DDB0-F9A5-04ED-F87F-74E4D0E69455}"/>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BA1E6-C2EC-18F6-3B3B-4EF026DF09FA}"/>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40D7572-9357-1B17-7679-29671AF8BF5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E2F390-4A2C-7D16-A026-26DD9E994E1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637429E2-C3A7-9106-9C57-5D2DA9BB7E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00D6E5-E994-5F9E-D422-2F8B8CFDD88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7D8DF-27DA-AB7D-A8BA-2C889EB50FBF}"/>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950FD2E-04C6-7276-60B8-329B3F8EA6F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B0F3E-5AA3-FB87-117E-0152AE5AFBD0}"/>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8FB92570-026A-25E5-40FE-96683B2674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B83B32-4F03-097D-54E8-AAA4FF4A1557}"/>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2F2F1-0D5E-3FDC-2568-B96AFE81E8CA}"/>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FDC7C1BF-42AB-160D-7DA8-0941F2DF277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D89B22-86BE-AB08-8717-179EFBAF45F7}"/>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E1DD4368-2919-2AD9-3845-04D508DE9B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6ACC3C-D542-046B-CE8A-18A27639A88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EE39A-5523-B978-3A97-F45AF9FFC4E7}"/>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8F3FC83-BDF7-F516-09A1-A65CCCDC6C3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943BCB-8F40-E34A-B96D-5F1332B397C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50764153-A2F4-39F0-5954-92276E2B60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BC0875-D16D-F89C-9639-628D492BD76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8F64C-D176-601E-4CC7-867151FF51C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B65FBA7-9179-D10F-483F-67822DD2751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586AEA-EE60-2693-BD9C-16DC07B75D0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37230C42-B598-B1CA-7E41-C377D3A14B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6EAFD4-D6E2-E578-0F52-7EAE2AAFC73F}"/>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56355-21BA-EF76-F909-50AB84A0E653}"/>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F17132B0-EC6C-D88C-F104-E4C581675B6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3954E1-7F36-2311-8C57-44B83268BBEE}"/>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235DD6C6-7B2E-7766-320D-98B7D6F2B8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AF83D0-0C17-B69F-3EB8-15F0FDBD4DEB}"/>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F861C-C41C-71AA-A289-47E8882975DA}"/>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054267D-69CA-5D97-A64E-6E8989AD3EB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800FB6-B92A-8C08-1320-075A6747BA98}"/>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78B99F6C-ACDE-B22B-628F-F8D225ADF0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8C2124-7C12-2044-1055-C4E91C61178B}"/>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987A7-466E-E19F-8DA3-2FA28B170AF5}"/>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92D91EB-4184-190C-4578-B0CE1E8D3F8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1F609D-F87F-84E9-6A6F-FD9D733EFC0A}"/>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AD3D3E3A-7FB2-5C78-1840-77DC0C26E1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159A85-3B0D-20DA-480B-C43D9F61DB9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66ACB-149D-7E4F-72F3-A0CB27A33AD7}"/>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7C915361-99C6-77F1-E007-FD671BFBD1F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571229-0280-65F6-DDBC-F6C03B5D27AE}"/>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4150B058-248F-9DEC-0F92-496C7ADFD4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FF876A-192F-C4DA-D64B-647E2CA3AED9}"/>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C0361-1B14-1B18-9BAD-F71F935B751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B55961A-AA64-EEA6-B5F5-D030BBDF755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69B28D-BF1F-B2FB-A35E-5B50B26D735D}"/>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DCA39E43-BA54-0B15-2FBF-4EBF316311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A90C35-A62D-54CB-D675-ED0FD531ADC1}"/>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40E3F-2308-4F16-91DE-5A0BEEDE5BA1}"/>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7C5523B-E184-C428-3E0B-0575CEBB1E3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806B8F-45AD-47CA-D636-FC34B22EEEF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38080238-BA64-3C88-1292-CB73C15676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AA8B77-254C-D598-DDE6-D1689684A09B}"/>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1509-0E44-B4F8-84B7-75058AA37ECE}"/>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814C1D7-F488-48D0-44FC-B99BDAFBD14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C8C78F-AF5C-FD47-81F4-1212CC9957A3}"/>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41662CA7-A225-1903-20F7-E8315184EC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8E5257-759D-3A52-6726-B80728B5E997}"/>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7B269-FA99-83D1-EB18-5988D0D00A0F}"/>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7F9085EF-111D-6E19-E3BF-61B733A0C88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9FE958-170D-5695-CCA5-8BE262D06632}"/>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26F201BD-1B66-98B3-D21E-DAD3B214E8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EEA257-E19F-4AC9-AD45-A22296BDC020}"/>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6563B-D2D9-78D0-0D9C-3ABC7FC99C8E}"/>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80F6653-EA7F-407F-F089-80A2B8F8AB8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C1C703-398F-5E62-F0D9-B6354DEB48F5}"/>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5408209-E45C-F6A2-3938-C873D99748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E588DD-0D91-A579-967B-4889CB2E7E1B}"/>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00BEB-B8FF-9E23-A8FE-1DA8A454ED7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ED9653D-10C7-4F1A-70AA-1DF0050E6FD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7E3D45-26D7-4C1E-94BD-E221F877A06C}"/>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23BC78E8-D8AE-831F-C07B-C17C158E3D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E493EB-BE8A-180B-DD8A-85AA1E03B878}"/>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F6AB8-C3BD-C69A-34E8-CD97C21C604F}"/>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02243E6-4925-593A-40CB-73FFEB65D57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73E55F-1AC8-D438-1067-FDCA9832A358}"/>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9376ACAA-5709-D060-9537-E421E153F3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BCE06-C07A-0671-DFC4-0A10E106C66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9AEE6-1F19-6AF5-EB48-46F9C9044B7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603501D-AFF8-269D-A7ED-54F7572F97D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5F9ECC-F4D4-DEC7-0D30-072710397BC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AF0BB7D0-9A81-2FAD-D615-164A97FAB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D591BA-AEDF-BA56-C181-DBBBB08113B0}"/>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5D178-178E-9067-5F27-617FE8E13F74}"/>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C5D3FAE-FFED-35CE-C3EE-0D043B06B29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9585F7-CA1E-8747-B08A-9546311D44B8}"/>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E2967AC2-58B5-6815-6E0B-A7BC1FDB61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D0460A-8C10-27BF-90EF-CE97800DEEE8}"/>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2DFAF-F881-7042-2CDC-075CB759864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BF9A34E1-A0DB-7584-6C59-5CFEE0D6DB5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1A4BBD-9C9A-1E5B-5644-DC09CDE97EF0}"/>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FAC27C0F-9E86-C30A-1F08-7C1101F741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8A8354-F7C5-001E-80DC-968B396625A5}"/>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FC596-8F35-9764-AF4F-E8E8CC0AD857}"/>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0BDB93E-9CCD-01F5-0E48-1AC0251098B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5B610E-2701-FE34-9DB0-C7917C9C7189}"/>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93A1BEA2-8F53-9DCE-9CEB-C04893CC3B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6423C7-AA81-A0AB-B543-4DFF80ADBD5C}"/>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6AC08-E1A6-B6F9-9896-5D683F027E8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6B8B9C0-38C7-3FA7-EA44-0CB8E869B96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CAD12C-7E55-9D84-CB93-3CDE95AA5BF9}"/>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8413D596-0445-72F9-BED6-BDD9114968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9AC86A-FD83-0918-9815-6546CF90528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2131E-0D36-A554-2A62-8FB60E889BC4}"/>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1414E5CE-AA76-9299-47DD-A5846556117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EFAAA0-CE0C-9EC3-3996-36CE1E665BBC}"/>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584975A-FE1F-6463-CAF4-D5BD7EBB2A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AE8109-CF2B-6925-3945-02234F85806B}"/>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3E010-4B38-608E-2DFB-6913E724B13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EEFE415-4F6A-4EB2-D88D-A07FDEE5778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A13041-555F-3AC7-2BE2-157A7CDD5E2F}"/>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09C8632E-FF05-4394-277D-570D192DC0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9BF38-9E08-C75E-B33C-05B3C9541BB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34FA9-A1C5-117D-7B30-42C0BADFC8B6}"/>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7A354F6E-58C7-644B-7814-CE81E3D4BBE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679EFA-F7CC-034E-E1A7-FF66F8B59D4F}"/>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873E1418-3924-D2E8-7FCB-F7CB4CFEA4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3B4E7E-C847-6F8C-30F5-F61BC9564207}"/>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02056-C917-7FE4-F5E1-45B5319F324D}"/>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BE9085B-864E-E887-B396-0778A9B9F0D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87CCB7-2E12-FCA4-BEDE-39AB5356FAF0}"/>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15DA0472-F60E-E96F-2B94-AEC8D0DA5D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BD491D-EC9C-B285-F05E-63E003450009}"/>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56674-3258-5BEC-18E0-9F04DB7EA80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5BB35219-B645-F5F6-93C8-6D2E32AA2A6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FF3730-C9AB-DB24-76D7-91260DE89213}"/>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D41FC122-9F9F-754C-6981-A756844D33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9010AD-CEC1-B6FE-8FCE-EFD43F501CC2}"/>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B9313-4B80-A187-4C9E-2733DD5881B3}"/>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DC23B2F-8576-5EF6-E3F6-55C59D2A089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1638A1-3F0D-87E7-4BCD-DB0A1C71CA35}"/>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48DFC403-B3F6-9D3C-B439-58A9DD2057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F25F2B-2FE9-B194-F323-317167076160}"/>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65896-585C-26E7-D129-84EFAE2675BF}"/>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0927C6A-22C3-4585-0F1E-2EF48BE1582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8FF379-425C-7653-5DA5-7EBA32D53BCF}"/>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8453EDF8-18B1-B01E-A481-3BDC1C6B60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2093FD-CF0B-9194-B8A9-AA1A67844B8F}"/>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649DD-5BD8-3539-7CAD-877CB040D74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6651A54-4776-50FA-2C96-3FDFC18C6F3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2C95E7-7F08-468A-6A1C-7E199A3A28B5}"/>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65479AE7-E335-647F-F29D-6191E7FCA8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B09C72-EA1B-5BAD-B94B-95C99A2C6C6E}"/>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B5C3B-2DA8-9EB5-D398-03CA52BA1106}"/>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25AF93A-676C-5CDB-F892-99E81B10D42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139CCF-614D-0DBA-06DE-49419F936A27}"/>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DC32DF7F-1190-BAEC-A160-9864E45360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C2D3DD-9BED-48BC-31EB-32C8BB61EBBD}"/>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AA82E-2B39-105F-5083-38E96B49730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BA5B6989-427D-3847-A707-186E5B70369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516EFA-39DD-B45E-279A-5DE0405C768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9CDF3525-06DB-708D-C2AE-401C74CF76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5609C2-7179-5AED-DB01-9BC3977CB5BE}"/>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6510C-59C7-723E-7E50-133BA9695906}"/>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F86C7F2-9774-4B6F-0344-0F1DCBA0523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4C009C-8D34-5853-FF06-FE42B37CFDC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22E3FAB5-DE8E-0002-FE3F-36C2BDFB69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2BB18-23FE-3293-31AD-DA9B73364BFF}"/>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C2AAC-67A0-3C9A-DB96-59E68C3A46F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FB3B4793-86AB-B677-10E8-CCD8C4BBD31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A43681-AB75-4037-C048-F85C627FF9E9}"/>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188381D1-CA6E-2761-F17A-2135D8AE13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6FEE3A-E5D5-DF21-B9B9-8670B207BE49}"/>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59CB6-88BB-20F2-23F6-D32B4FC8EB6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9BBB06B-9984-BEDA-9F67-78F8E6396A0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C1892-921A-CECD-8B63-CDD542FB9A57}"/>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7846438-39FE-942F-C7FD-52957D834A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052F68-CFBC-3FBF-485E-4CD4855976B5}"/>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BC795-7189-FCB0-9D73-93570255A53E}"/>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33C52E5-6486-2A61-A62B-BB83C407BE2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95057-2947-B7CF-7D29-5F59DC7B8E1A}"/>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594D3B5C-CC7F-2CF2-C09B-D648C9F045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B6D198-313C-DCB9-A7A7-A299555AF13A}"/>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CE116-BAAA-9B08-72EC-C229E2C03E4A}"/>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B78E1C0C-08A4-1BC1-D781-768D0922D9B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34294E-1FEE-41F2-57A4-8214B152D49D}"/>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6F7ADEF9-D9A6-7CBC-4ABC-13DB29DBC4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9DB511-22E9-C955-82F9-2C30C7AA6097}"/>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24E0A-D910-E3B4-5B20-51B214525C4E}"/>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33ED6E3-87BA-E693-CBEE-D83740E21DC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67E326-133A-CA37-3359-090A16F5E2BB}"/>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77431BA0-0263-6E1D-C8DB-A305C2DC3B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78CA37-AE05-2DD1-E413-D6588DAEDADB}"/>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FB2E5-74AB-4813-2C94-4AD09C2D3067}"/>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B32026A-9DD9-FCCF-AB01-A7C21F0F57B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4AD4A0-882E-8D6A-3DA3-CE893BCC2A6E}"/>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F94A4C1B-D1B2-FF0B-CAF0-84638C2137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4305DF-8D20-ED90-C819-F1C4FB98C4E2}"/>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BE1D3-98E7-78B7-8E41-39F5A71A81C2}"/>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D7B0862-FDF2-2F5C-145B-383402007AA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7EC3E6-71CC-015D-FEAA-D161E49A264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5CF3F03E-7979-C1A0-A079-45FCDAEC88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E2B793-3FD8-78E6-C9D8-B0D001D8DEC2}"/>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C89DD-FE05-B6C7-4F02-BF99866D9355}"/>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9BB6536-6DCA-469D-22CC-53821E4342A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F1033-2FCB-F1E4-2A78-886494549DC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43258AB2-420C-7603-73BD-510A684A35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0013D6-3669-3E8E-97C3-61117A8CF831}"/>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0470C-292D-45F4-549A-53B00F4DAD95}"/>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500CEC06-6A18-5DDD-9957-9A85E765551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254EB5-3FBF-74CF-FD41-BD372AFCEE4E}"/>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19D45B30-26B2-BC6F-A6F4-088214BF9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195281-3195-E92C-EC27-3F48CDA673ED}"/>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40D4C-2803-3AD8-B61C-0CF717C90DD7}"/>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92B64EFC-5F15-B8B0-D00D-5E0A4B31D1C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10379E-831F-11A7-8320-A29BC124C3A0}"/>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12726BDA-BDCE-0CB4-006B-F23C2CDB23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FE776-6C55-A376-09C2-0E3496EB7C63}"/>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3F540-A8B4-4A08-E305-E895579D3B3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96A73B5-A791-8144-71CF-3A15468923D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3A072-3247-C814-AA3B-93A971447A95}"/>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60320A2C-6C89-8591-04F6-90D184E0F2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DFC2D4-DF82-700D-C965-E8A9D88CCF98}"/>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38B65-3B71-6E45-3724-B6287BF6E120}"/>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A042A3D-C4B8-832A-E7B5-D20CC19FEF7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7E70B9-CF66-E1BC-14DE-8C50AF775B5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C0E6A3CF-0A67-731C-C622-4CB2BEEF4A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36573B-3381-9FFA-4B3C-5A8E02689CBA}"/>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8D7D3-BC89-4A97-6E31-669506974EE3}"/>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535F84C5-695A-B50E-4F39-BF8D86725CF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F9BF12-B36C-1228-DE4E-83535B748CF8}"/>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E2C8EA4B-F024-0BDC-E79B-1A89FA83D7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F98A5C-7277-99C7-D4F8-51B701B559C1}"/>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9A591-7BDE-495A-6EF5-29A40A01D91A}"/>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19C89BA2-E1CE-119C-5FFE-B1B2CCEC03B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EDA010-8161-BFE2-7432-D2B23B603BD9}"/>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27025301-2477-F25E-A396-8A9F633917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7149D-CF92-2F22-6995-7AC620B7EF52}"/>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23669-8C13-78A9-C8D0-52C22F9F4735}"/>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987F51BB-9667-F36B-B74D-A57DB35103F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ECE297-81B6-0DE6-7760-473A6D3790DB}"/>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A11D6D49-1292-16EF-88DA-983CDA672F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6553CD-BCBC-0ECE-D2D1-83C2E20ED3B5}"/>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860EE-B3A6-75AB-543D-3DE1DA8AB671}"/>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545DCA53-720D-29BA-9034-B437CB9B51A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4B8956-E002-6F40-FE4E-1EBE7612C06E}"/>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4711841C-2CC9-76E5-FF51-A0224EB104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C33143-8B44-836C-1CB8-C0A2EEF0F281}"/>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CA5FF-7B2F-0EAF-40BF-8CD5A24F8416}"/>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F6DF3CA5-CB85-A57A-DA65-FC66CC7C328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6A32B7-3545-745A-0222-F3E9CD8E64A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FB32D252-0E44-DCB8-D150-731E23D482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29A70F-5371-EA25-64C0-AC678483B6E1}"/>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23395-AFFC-0795-AE7D-950B71BD75F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C3BD1E0-A556-A8E1-04C9-EC147B6B8E5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4DB32-A404-0001-1EEA-576EE43484F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42D682BA-47F2-D7D6-423E-BACB144147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018824-E64E-6F4E-2E5A-FB542D6C5C12}"/>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0E39E-5C47-C604-EF59-65F0B06F7EA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0C72497-D18F-0963-AE08-E9AFC09BA9B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2486C9-189F-B75E-2C57-96C5C18BB515}"/>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080A99DA-20A7-3BD3-016F-F577CDA8BF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EDC964-1418-08A0-77DE-C079C678EF31}"/>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0682B-0969-F1CB-31A4-70569B6AD00D}"/>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3E2870C-B434-FAEA-0200-3839D5A13BA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83E83E-815C-CA32-D289-861E0F70CE9D}"/>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8C9F8F7A-8605-16D2-17BC-304A4E0DBD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C8C322-B9CD-4AD3-EEE4-E6DD4399F7AB}"/>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C5BEE-DC02-D00D-9EB3-6B5A4DD2FE45}"/>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9F892D8-EC01-844E-7397-56356CB4EAB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0F366-C6F0-CFDD-5FD6-A0B3942AD28A}"/>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1532B0FF-A27E-BF74-A6AA-AE49E5A91D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9EEAA6-5B69-1E73-ABE0-E0CE09F0376F}"/>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6FE58-54A2-49D9-4E3E-370C0D034944}"/>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8B1851C-9DBC-6A39-477E-8EF0F47C491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D35C1-4B57-C6D5-D16A-B71D3BF80BAB}"/>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79627143-A88F-8EF0-CE09-CD66A2095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05FB82-88D0-6784-38B4-B5EE5F6F4E93}"/>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2AC53-FFC0-7D33-B965-CA767A0A1275}"/>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65EE63D-ADBC-EAD3-74C0-0E2A3306493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E1BE0F-8108-B149-435D-FBC238EF2F6E}"/>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48D11B63-F71D-8655-27B5-D706610126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7A4780-4C55-9A14-0F0E-DC05C41343E5}"/>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82094-7157-7868-5B3C-8AD04CAE01C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1E70A64-FFAE-B49B-46A9-14DC0DBF376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3D7351-4A55-6535-F461-ADB89B8BC297}"/>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24C5A963-159B-AEDE-21B1-575C44E047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C60949-FEB5-1D33-7471-52B6491D299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273A3-0F56-12BA-0EF8-83E53806D77A}"/>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B56038FB-4705-6E8D-AE56-C7134BC9F1C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9A5824-3068-1229-EC62-7A01AD4FF2AD}"/>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6F842033-EDE0-7AD6-6E3D-0861EB063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4D72A1-89B0-641B-70AD-83E82F2BD24D}"/>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7D8FD-1744-C6F7-8AB7-1A4243891E53}"/>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4AE1C99-CAA3-5333-E055-37B2661583C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1DF057-ADCC-62F0-B1F9-97309372A8C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59EA050A-E421-68F8-3820-3859066B0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519FB6-0934-4336-6906-A5BF880270B0}"/>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9EEAD-C01B-70E6-EDFC-47D0C8CB20E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A42680C-0BB1-1D6E-DAC0-70CE2F8E90A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E1538-5313-D656-3894-7F29535B5BD4}"/>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07F2C613-AD99-5C8A-FC51-90E3433779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728EDD-5001-EFF9-2FFB-D0EDF52DC0C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7C1F8-8C44-7E4B-4646-CAB081695100}"/>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0043F33-45C6-79B5-11F0-C9A0118C926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997F78-1BE4-4AF4-AEB7-6BB6690B05B5}"/>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E505C7E5-11B4-B17B-162D-F78996F165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6BDEEC-EE1F-045E-C6DB-C0C9FE358A45}"/>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FA0B-6329-E3C3-BF86-8BEA326CF56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1F61694-A699-9258-9E46-2D9F4F117A9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496FEE-2F84-B831-2D60-C1464359F9A2}"/>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6A73F50C-9C9A-BA39-B81D-05186EB41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4F88BD-849D-BD0C-7ED2-C463289FFB1B}"/>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7342E-1F6B-31E3-4BAB-31D9B24BA2D7}"/>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D17F065-19F0-D5B3-FE6C-7634B4C6735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B05A1-457A-B8B9-FE10-E816272E74DF}"/>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66BE1605-3602-FF18-CE7A-4FCA5A97E4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FE67BA-9EE5-8645-AA75-A4EA3493939B}"/>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EC865-51C8-AA3E-352B-AC46D38C53F1}"/>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0994851-F465-D8BF-A3CD-70D3E197EFA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6DB22C-B491-1E6E-68E9-3DB98F850308}"/>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D462F343-E953-C7F9-EB27-2A61BD612B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64DE62-C319-53C3-4FF0-C73FC12DA165}"/>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3E485-31CF-116D-23D3-D89F1012B49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97D2528-4604-8898-0C87-9E5BFF38404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1AA5B-A587-3B71-7696-CC95C9AC902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1836EC64-1E1B-F8A5-3C97-9B13212E54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E5B49D-9F3C-E58D-0A6D-473916135C65}"/>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29BF2-BC7D-5D4B-F479-88DA6CEA653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0B747EA-596E-D988-5A45-B23D2C1D440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D8B2BF-178C-3C6D-8FE2-4ACBBAA0502B}"/>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1C369634-9B8A-80AD-35CE-355434BA47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BFA292-9D41-FB4B-03EE-BC4E72F2D937}"/>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160D4-B866-C172-A5E0-651E7BF9A473}"/>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BE3BD563-D0E6-9F90-D7AA-0847A7EA893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8AB07-D4A6-BD98-3A66-A34DCA8714B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61892E10-3FEF-FAA4-F43A-B4C1891BF7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00DDD2-4925-7E19-A7E7-7BFB598ABD9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40BF9-873C-157C-9A4C-ED1B2385F2F3}"/>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F6C63BD1-E307-7B07-BFDD-9A571BF575D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94246C-DCFF-A433-1F01-E1A41FD1B845}"/>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9647CAE4-B262-691D-79F6-0D5808A1A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41EE9E-040F-D619-58A7-0497AF225D7B}"/>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5CC41-A94D-7228-0A6F-ECFCD91D862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BBC52BA-D3F2-25CF-6C42-2AECFCE6124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FC7A25-B759-DDAF-5F58-F35B8A6B867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9775C860-5226-E68E-CF9C-FE9ABF57FB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FA221-2924-9A6C-54C5-3C8345C8E830}"/>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232B-ECD1-FB2E-4351-B64221DE6F96}"/>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3D3749A-890A-2AA7-0CEC-7BF1C05F434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88821-6246-D9A3-DAB7-E4C5D76AE09F}"/>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EF4567F7-F8F5-B52A-07C0-D4261C89F4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3E75A5-C6E9-A9B2-4B56-3DBEB5C76D9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2640C-400D-B915-8D15-61467E0D8CD6}"/>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CA87C6C-6F14-BB58-8CE2-DECA9182540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7A7C74-C74C-8F5F-3CB8-4B7E23DAF838}"/>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3CDD24C-2568-0AEE-3D78-0F32B12A65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C00A21-124B-DB4D-7AFE-F60DB3A062EE}"/>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8887D-DEDE-4520-7AB2-697EEA1E157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983206E-A256-5A2B-0945-40D826C231B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17DF16-BF0F-4A2F-40C0-FE1305326E30}"/>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6238E151-F21D-1849-7F63-62CAAFFE9D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961F5-880D-16BB-C43B-15AE8347EFA5}"/>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9BDEC-AFAC-E5BB-4746-E543C0E3C223}"/>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90E86925-1CFB-4D61-0024-38F9DFD08B3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6E9A23-C70C-8D67-5DE3-0ADBE8ED33C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AE18CBED-362F-9E4C-A103-28980EEDD6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2ADEEA-FFB6-7240-B8B1-72CA561A0102}"/>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3C0D5-B81E-F30E-3413-B8209AA36856}"/>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BA328F2-0917-954A-FD57-28A19DB4DB1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041A0F-C5CA-1BCE-2286-ED81198C7820}"/>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3EA9654C-69D5-683E-E115-F02B7CCB70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CBAF9-BB3E-35C1-C756-EB5C1AE5727E}"/>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642CA-9639-6670-473F-7E52F88C2275}"/>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E544E02-DE7B-8B46-E7A5-2060A358C72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6E3811-49C0-2A73-C19F-41FD4A82F7C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0B99B0D4-4865-21BB-59E6-84A85B663A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0D9E2-54B3-2825-0727-0E7436466401}"/>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5AF8-B980-547C-0E03-7F47F35A59C3}"/>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704F82F-7DCD-1743-DA03-52539EED3AF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946C80-40AD-F9F4-3001-630464C894DE}"/>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E689E1A9-6009-F21C-EB32-C7FEE48D6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1CF6CA-EB3C-2454-AABC-C1C4C8363041}"/>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5E20B-0D5B-2C3F-D27E-AC8D6E56A582}"/>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9424F3D7-A0ED-7F07-28A1-861FFB90952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CBDD69-1954-6601-4E26-63572BD45715}"/>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F92E2F62-33D1-CD2F-658F-BC99DFC342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476482-47B7-7F49-6127-9EE27662EBD5}"/>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6C273-FB45-BCD4-3D12-19B45BDECA5F}"/>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BB39CCE-DDAE-6D02-49BC-35F9CEE86ED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6EB937-077F-BF32-AB69-E209DA82E08C}"/>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1704418C-82F9-78CF-C8CD-EC57727D37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DA55A5-EDC3-01C3-03FF-F0C0FFC92C8B}"/>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C0C04-15E5-2197-9A6B-D9D60E59A2D0}"/>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B674777-CF39-1B26-764A-7734FC442A0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43B306-9162-18B7-384B-6702FF521DC3}"/>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8B106D73-32F2-A5A4-3EB1-7D53EF0BB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A0C2B1-341B-BF57-E70B-42A22145E20C}"/>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F4FCD-34A4-B3AB-EF93-C3EE6414A16F}"/>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50A5C0DC-2D45-B1D8-A769-80831140E89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B9AF60-0652-D069-A964-DF17E37C8317}"/>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DC1E6918-F724-6C5B-8814-671A25AF2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2B257A-7A0F-EEE6-E019-86297C086A33}"/>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B2391-7394-7440-219D-DD6B31C17DFD}"/>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97A200C-3471-A176-8935-C6E463C8E4C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F9FE8B-F552-AD9A-51E5-24FDEDE30377}"/>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FD1BB08A-EDBB-C0D0-203C-085C792C17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97B8A0-6016-2E9C-0B85-6D6C32313D18}"/>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FFD73-F97B-8BE9-D2C0-B21B34C9C991}"/>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747D5D0A-598E-8146-3DEA-F2B46AAF14E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0A566C-9735-2598-6D25-87A9BC94B81C}"/>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4BD99220-9008-69CE-F17C-CAB84D46F4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E8694C-55E8-A4F5-968E-148736856B50}"/>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B6B77-EF6F-431C-BB60-A5AD8E2469C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03C0580-7EBE-8FCE-1153-CC1954D6086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9A298-7FB5-044B-BACA-BCC2BED51DE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DB7944A7-0F5F-EA1E-6E05-644E514BFB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FAD9D0-B73F-E2A6-9023-E3526FD5752D}"/>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37A1-D40F-AB5D-C59A-767719015AA0}"/>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B45A277A-697C-7CDF-7475-A0CB8D155F9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F957B-51C2-A0EA-F17E-151EA20992ED}"/>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E230D525-B5A5-01C5-6A9A-D5D8E06F0A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DEEEBA-6C80-43EA-D3B2-418829EC1271}"/>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F6866-059F-9DE6-7F9F-39C46FDE366D}"/>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05ECA79-DB00-DA73-3928-48E4954ED3E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A87D8D-EB80-5727-A937-A0CB40A83140}"/>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17D09D80-DB6F-386B-D8D9-A8ECA9CB3D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267878-82A0-BC22-53CB-1C397CA58A58}"/>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94BFB-B62F-C432-BF06-07F210740F3F}"/>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CD32292-A1F0-4E3C-F0EC-5F04011B376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DED89C-5DB8-5409-4380-0A6F762FBFCE}"/>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C37EB8DA-BC8A-0D8B-4EE0-1428085011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B940EA-5F0A-5C06-D141-839F1801DA5C}"/>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20760-C244-FDE1-DC03-340D10152D1F}"/>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6920165-2D39-5886-9AFC-42D47199229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9194FA-61D7-5981-471A-D412D62EF47C}"/>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0B748EB2-6916-EF00-3E40-D9A3D4546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29EF48-CFCA-BEAB-73E0-C79EB63150F8}"/>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69B86-0801-639D-AC3E-4462938A06D3}"/>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7D66016-3E35-61B9-8F7F-EBA4188B788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EFD60F-E849-8768-C94A-31821A6EBA8C}"/>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CDC455A6-4758-F6AB-BBC6-D16A9D71F4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679986-8FB5-13AC-B8FB-7D8C4DF8B579}"/>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28C03-4A3D-875D-0034-2A2677D1E876}"/>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D9DCB49-F552-2656-1177-5370E3801C0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48110F-049A-44EC-6829-28C1B412121C}"/>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8B4030D7-DA36-4311-54DC-2DE95ECCD5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7C199C-E7A6-68C3-5822-35E1A0DC117C}"/>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918BD-293A-E378-3F36-6789B7638CC4}"/>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CD5DB7B-F2CB-B3AC-E5D6-E04AD13848B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1546D5-6E74-B8FF-D8D8-4648A3993F3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E6EF6732-8AA1-7400-18F0-574316DA77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22B189-31D9-F790-A747-8CF002CE4A22}"/>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51113-7DD9-8C6B-D171-04F601163B9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148622E-E85E-171E-0FE4-21439A95A13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29B3BA-35EB-ECF6-3F68-3BAFAE871D7F}"/>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E2354C8C-BDCA-9ADC-3A63-D58F0B0E67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3FCF04-986E-3860-AE06-BBB461FE24F5}"/>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DBF91-5EFF-292B-5A1F-4D85A8676E6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18AFFED1-62D1-21B1-D044-B2C39257B1E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4F661B-7B39-E009-EAF1-DE66520708F8}"/>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98B6FDF3-887E-4DB1-6F18-83AFAC4326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094AED-EF11-93CE-152B-AAD69B8E491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EA3A2-9B0C-B4EE-0DDB-E7AA539782CA}"/>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56833528-581E-875E-3F6E-16FE62CCDC2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3E1849-DB0D-3FB6-0600-7B6243983FC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47F94088-2FE8-AEB0-CB7C-B2943B1E76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F0406F-E789-EC38-2352-CB43F361394D}"/>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BC66D-1CD8-4AEF-2A45-69B84FA08AC0}"/>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7557F38-BC70-F579-74A8-4F39447B898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DDBC00-DC29-79DC-B1F2-F659C5151A0A}"/>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9EBB5FE7-0926-38E1-F840-E81356C6BA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BDFE49-9096-3593-44D4-6133B2D9DA27}"/>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AB7FE-BACF-427C-C7A0-42170E460F4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805EE5A-2E45-EDA4-28FB-D851969ABE2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2B3174-7FB8-3449-E7B1-2E114838C88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30C9FA49-3DEF-86C5-A073-FD01B447D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35ABDE-765B-D737-BD69-1CC853F35B5E}"/>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48238-C4BA-1811-302F-C038F63FD775}"/>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E2EC556-54F7-3969-E4D4-ABABEC86EE8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4CA99E-AD9C-CEDB-08E7-BBBF2D617AFA}"/>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3465B8E5-B21D-F5BD-1707-BD575426EA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CFE9C-13D4-823F-756D-D5E55D146D46}"/>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27645-3045-175C-0A93-5566956D8B74}"/>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95C6A17-B0ED-BDDB-EC04-AC1B04588FE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FF33AC-1F3B-CB41-34BB-653BFFD13404}"/>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CF2951A9-DC85-1911-17FB-54ECED01BA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318E7B-1C98-C686-73CD-ACA9F0294EBE}"/>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CB41D-4D42-6D93-5067-2F90CBC9080A}"/>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4D06B81-77EF-FBA0-2ADC-A2BBF78D304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DAF8F4-6D74-66BE-E313-018E1BBEC88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28369CD1-6280-8136-4454-07066728C8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7E464-AD91-7369-0B4E-827C7C9C952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1DEED-CEC3-F81F-E41D-45D1B1A164B3}"/>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5AC30A8C-304A-FAE1-1DA6-E1919165009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A83F6E-B11D-A45E-E141-B067184ABE59}"/>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78D0264-C0CE-7F80-3DB5-FE896DAB6C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5ACA30-AFD7-AE83-75A1-FD60692B2A72}"/>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E74F7-05C6-D960-431D-CE360B04C8E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5C80B170-0BD9-9F26-E2AF-672C7E20DEE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A611D1-C660-82E2-B034-C5E6D9E69B2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DF420E1D-677F-89AC-3929-A5F9D5D1CD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FA7297-EB7C-CF5B-8B1C-4BA8DC5242F0}"/>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3A864-9952-FD2D-7133-4A865D9A4BC7}"/>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BA2B5D1-FDC5-360F-23D8-CBBA29232E6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42B9E-6829-7C2E-DED4-6509734AC814}"/>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60D6EC3B-61AD-60FA-5CAD-F23F8D367F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F41174-C5F2-DFAD-BF82-6248EFF6210D}"/>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76759-5EC8-37B9-ABC1-0692AF9FFBF3}"/>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0090217-E4EF-30F1-98E1-D96DC2E5CE6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F8D9C4-CB1C-8779-6F14-C303A1EF1ADA}"/>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931CEA2E-452C-C95B-C800-2B992BF732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DBA0F7-C433-048F-2A65-4CEDD5D697C1}"/>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E8D51-8E70-F730-6121-EFDA2CB1429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5A383684-9C3E-1A73-CD25-AE8D193C346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E7EFD5-A9F6-DDF0-16B1-D6D5005685EB}"/>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DFEFCFAE-F93B-DB16-F0A6-1031E1FF8C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1E4DC3-12C8-775B-FA1B-A7560043BCA8}"/>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72979-9947-AF21-AD09-5D187A61D0E5}"/>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2EE3787-9F9A-75BB-C7F6-9C3A89ABEA1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7A810-7BE1-21CB-3102-75D2C4A9BDB4}"/>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ECCDF0C7-939A-4BBC-8F43-C5C75EB3B1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75A491-2D23-4DD1-3240-F419DB942E8B}"/>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F84C4-4296-4E0C-3CD1-E92CB1689820}"/>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05EA258-D093-97B2-1041-D4F7DF8B26B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807DB3-C068-90E1-719C-AD46E87D2ABA}"/>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6B36A1B3-41F5-74D4-3E1C-55398EDF2F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CFB5DC-190E-0701-621C-D5A3C0DE9B49}"/>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6BDB8-76C4-0DF9-6E85-F04C7A57D23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F28E08F3-1CD2-0EFC-495D-D5D7E5EC80A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6680CF-2CEE-9A3B-2F9C-E4ECBE8BDE2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2BA0219B-724B-CD06-722A-C5CC0090D8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A2F2CE-067E-19F6-C5AA-F6228352D988}"/>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D73E6-BAFD-2E93-A050-0BECC25557C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3BBE8CE-960B-B13B-B546-E2757553E4A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22640B-B7D5-D0CB-36BB-5BE8BD565B79}"/>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8F71B285-D176-6BBC-3548-7C8CECCD4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D4095D-8E00-21DE-34A7-49BAC15D3EBD}"/>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A719E-BEBE-2F36-C25D-C34F2CFB9B5A}"/>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87EE762-0F59-4561-456F-C38F8480623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B658BB-1705-E71A-B878-8324C68EC6BD}"/>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D95A27A8-B293-4348-39D7-04CD04697F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BCC24D-58AE-9606-42B1-495C7F211BE1}"/>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18ACF-DC38-7871-090E-BECD2A20D0F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FA976A8-AA42-5201-E32C-9DB1A235C46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1BD5CE-57B3-7622-4D4C-6BE6650BE3B3}"/>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708C2188-E2A3-4C77-FCFB-3EC45977C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DFFECF-5525-E642-AEDA-A8D079A975D0}"/>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A1B78-63A4-AD48-088D-A068F166FFA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DE3DD82-7B3D-61A9-ADDF-95CB906448D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FB7AD5-1F7B-B61D-EABD-4A7A6665F87B}"/>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04C4CFF6-EE01-F567-133B-37E8EEB17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BC9587-2727-AA1A-B344-3C66672E842F}"/>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EA4B7-20B5-7D0E-11D5-FCD93A834A0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26DC7C5-F703-D8AB-2DB9-E330CD0B5E9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3FE7B0-F58D-8CD2-9B7A-FE5791D55472}"/>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EC0B71F5-ED38-7653-97BD-0BE22E1B8E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42092F-3D47-4013-E11F-3060DA291AC6}"/>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6BAAE-44D5-8B03-35E1-A56D08620902}"/>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B5704C8C-463F-98FD-3F78-C3E2E54C148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7209EB-9306-B6EB-9696-ECA353ACCEDB}"/>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D405A4D1-D559-DA9A-2BF2-1AD815E07C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0FB19-F174-5863-9C8A-653C14F177AF}"/>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05850-757C-84B5-9C09-6A8589DFD3BA}"/>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F97A4091-8C4A-3444-67EA-54CB423F096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F0CABD-0C67-2D51-D62F-BD0857298D38}"/>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3F41C5C7-3158-46FB-E250-342353B1B0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CD6894-69D1-B0EF-0092-C337C0AA29F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F1A1D-DB02-2EE6-D1A3-EE6A58BAF9F0}"/>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7CD55F9-C086-D60D-AC4B-DD0653E440B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D32FCD-B8E6-FD21-1897-9080EDEB6992}"/>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940348EB-A213-E0D8-BAF0-02A9F229E7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4D1230-E6F0-5CD6-8F13-E1FE292269CD}"/>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6655B-BE04-7C98-55B6-8E57A8DFB16F}"/>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6EF241F-8E3F-7032-F79A-1F1AA40D668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CC5ED7-ACD0-5ACE-F3ED-7BF8E9C027C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E2B6FD9F-DCEF-5E19-AC2C-E2ED3A4DAB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3E9BF4-ACA1-C99C-73F0-E88841311B88}"/>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CA068-D3F5-0EC3-CBDA-44CD9915988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E0DE7C8-2033-B969-642F-E97D0FB0882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C168B4-4D5E-01F4-ABD8-278A58AAB2A5}"/>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F9FFF26-6829-F2B7-108B-140E62E3C3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374A94-2DB2-3044-27FF-6C662E18F7AD}"/>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7F100-A9A9-EAB4-93F6-9B0DAAC223D5}"/>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2DF5A50-68CA-6C37-05B6-0427EC5D40D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9DCFC8-DE99-E747-4A81-733803CCB4F9}"/>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0965E1FC-93CD-21CB-4E7B-8089C4658B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B31837-8FB7-4CAC-2C23-130091B270C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EBC1-3E93-3731-5E41-A117F7BEDABA}"/>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8B74865-FA0C-B19B-42F7-2B5AC26ADE8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276337-7BE0-281F-E633-AF284530B6D5}"/>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31D9CE4C-924B-3C43-5421-7F1EAFDD1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61F05B-DC56-C204-CABB-623F7C08EDD9}"/>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D1B0E-FEC9-3827-704E-26D4BAA0694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BC89E751-8F8C-7B9B-4622-24861F6DEAF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051EA3-8CB4-2A93-986F-7B847A42A769}"/>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A200EB36-CB18-33D0-BD8C-DCE24FE993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823F5E-330B-C3E8-BF12-0F4E1770BCA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18F8-BC42-9A5A-3CD2-FA4802669EE4}"/>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D4A01B9-017D-62FE-7D7B-19E01E1C500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E7C98B-D565-0D42-BFD4-78B0D924BD4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134E1F4C-CABE-7523-EAFA-423104DC4D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40DB38-093F-B528-1759-92C465191D4E}"/>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C056F-34C7-8CA7-1B59-9824BD1DE32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C1ED274-F815-8F2D-7390-ECF77882344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37C4D-2577-6152-6A1C-A0A84E64B89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17B6A65C-CFAA-F764-8B65-37ECE66DA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C49024-FF1E-A269-CDF0-181868AEADE7}"/>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512D4-497A-3420-96F4-F59EB5A032B4}"/>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FF5ABF10-680F-C1E8-948C-25DD3307EC5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28535E-70CE-6293-A9EC-EFA44C521442}"/>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01F9560F-3291-00FE-4879-73AB3DBD28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D1554D-0184-C41F-EFEC-35F9BA864F03}"/>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D9F03-315F-6FA0-093C-0DB2609849D1}"/>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0216620-3AE1-821D-EE25-1EC01F9D8E1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C9BEEB-8750-B1B6-F273-A30D53ABC3CD}"/>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CD08B41-4BA8-D633-0EF3-7FE18B8D69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09C1D0-69E1-F127-74F1-2BD8B623CE66}"/>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D60A9-FA00-E75F-F951-C42E1DB0D955}"/>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F8D22C77-1E85-FAEB-8650-45F03DCF0DC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F8242B-27BF-F0F9-851E-4792D6B07F6D}"/>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38F56692-F0B8-7DEB-D657-B799923C16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6A4852-714E-FE3D-DDB8-2AB4A1091BE5}"/>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77FB6-29AA-F427-8DFD-54F498C50E04}"/>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1A5BE09F-B414-C2FD-20D4-EB23F8B6F95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7A6C9-ED90-0913-BA78-02CDC3A6E1C5}"/>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A86591E7-3D33-ECAB-31F5-ADA98FE59E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3C639B-B258-9243-D401-9FBCFEA6E203}"/>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539B1-ECD3-7CCD-0841-60EA5BD9E3E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EDD99CD-BE48-0226-222F-83EB5DC8884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D6CEE3-2214-2DA3-C38A-5C48CC16BD4F}"/>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A78C7BAB-FC61-429D-9712-D1CE457954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36B319-4850-CF88-8BA2-EF2AD0827633}"/>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7C58B-EB3C-3C6B-E24F-FE41CEEEE95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DE7F448-641A-CF2F-4C6F-3FFA6314D20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860C3C-2F9B-9878-DEA6-4092EE71A694}"/>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DE9E7EE1-7217-BFD6-A66B-FA7B2952FA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F4F7A0-7902-9093-DD95-A9A9F036E00B}"/>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A84BD-7F59-820C-651E-F575042CCD7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9C8BF87-15BE-1ECB-74D6-F52F64DDB07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413927-939B-D529-506F-6BE71D305E45}"/>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42FE15B1-CC97-C0C4-A3D6-AE1C7489C8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931942-C3AB-9D7B-FE1C-1387FCDE8952}"/>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5D801-6DE1-D91B-1216-BA17E96C000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1A485698-C672-FEAD-EA66-2281A459198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4BA869-FDE1-5EA9-86B6-46A82079C4B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F60217C2-279E-19A2-49FD-EBCAF2DD4F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0ABC6E-3804-2534-9A58-2A907F5253CA}"/>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67834-100A-6BF1-1CCD-644BEF5E3677}"/>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553FA63-F507-6051-17DB-DA53EF880A4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3611A-16DB-327C-F064-80365861B222}"/>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16126642-32BE-647A-24BF-ED1A9B3B80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D80C05-A8A5-6846-0433-9310057E1D19}"/>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CE447-C219-30CF-E349-18F59A31A775}"/>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9EEB278-2714-A978-0AE0-6A1E6B0B6B5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B3333D-ACE2-F705-B9E1-1146FC73828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61082DAB-2CC9-0EF2-6B25-2FD31A467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30CEC5-9FC5-06F8-7CEC-461F924D5D9C}"/>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F396-0663-3F1D-8657-472429E33FFF}"/>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F5DF8360-14D6-BD4E-BAE4-89F7EFEA98A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201946-5564-EFDC-92C8-12AE632031CA}"/>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EF51A964-6E80-95CA-1E9C-58CD7C0E82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7C82BA-28A3-1022-A9C0-B358BE837EA0}"/>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BE858-34D3-0D28-B01F-A23677B5D62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564B00F-FDA1-CC60-ADDA-C1D56066BFA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A5D65F-771E-604D-6C81-DD6CC14385F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CADBFFF1-5EA6-13A0-46CC-FB91BA113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96AAC8-5E01-48DC-DC28-07E62E97BE3E}"/>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E304C-FB95-A1B3-0A05-8A865087CD10}"/>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E723AF1-88C5-74FF-9D3E-FF1AF8F880A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52B96C-3F38-5A0E-82FE-3519C95509B9}"/>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C01FDC6-9348-BFFD-3F72-E79E751B9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01B362-A283-42D5-24E0-AD2237399069}"/>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0AB97-31F7-771B-7C1E-E196DDC435E0}"/>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992C692-63C7-BB5F-FF48-8D005E2A2CD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6FFDEB-54E3-0F6F-6217-FC7A6AA9BC49}"/>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2417A6D0-000A-307A-8E59-BE916D4BB0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CA50B5-490A-CF1D-A067-48F004FEF583}"/>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FC8B5-DD6C-1F10-E8BD-E58E63265661}"/>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6E3137D-F99C-8393-4D34-122B025AA79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A0A28D-4B46-6D25-9AE5-10D6A4FAD87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FD8E8BD6-5B05-7834-79E1-C6620D368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B5B5D4-C2C4-97F5-6CBD-12F228CD9D97}"/>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C586A-AFF1-B33B-8E5F-8F3BB00F893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7FBAF46-EFDE-F8BE-062D-F7AA9149566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2F7B21-5773-C446-8E34-EF589BA9BB08}"/>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924D1D67-7B8A-0D17-8B9D-B62C4CD77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A81DE3-AA7A-15C6-A66E-F95BF8754B31}"/>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CA810-6B5A-E01B-9E7E-6792AE636BAA}"/>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4B08AAF-AE4C-8AC2-2ABD-543DDBEA737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FF707C-94D7-2887-D6A9-4651B12E2E3C}"/>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424568AB-8580-BB49-D9C4-E555E34DE9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57A449-7176-644E-6079-26B33642E49F}"/>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1E74E-03DC-3A75-1E58-B9907973FA30}"/>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1B973DCB-49C5-3AEC-8EA3-F7A7FB396EC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CB3462-F0F0-6A7D-3B99-AFEC7F3B3718}"/>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EAFD3D8A-D4B5-6F56-5C77-D77C457B9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E2EB94-FC9F-855D-D399-077955D516DF}"/>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93506-4A4B-4CFD-95B5-D75D7C3A3ED7}"/>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410B12C-F6CE-27C2-5982-26ACB1C753D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C0869B-6F92-6F1F-2FF8-8E73890BE9B0}"/>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2E34A4E0-46C6-F787-246E-F093D872D7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318A56-7CD7-94E6-472F-FCB375DE84FB}"/>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F5977-1F4C-88CA-A930-C5611831FA3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B2FB761-BDD0-95AC-636D-FC5B5873A84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09C991-C3ED-3F16-3ABC-D48AB72362E7}"/>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21AD86B6-E10F-5B27-98F4-A49D261E5C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12EEE0-AF2D-629D-ACFE-392E34FB24DC}"/>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138B9-4861-118E-9182-CA93AA8254EE}"/>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7B626885-49E5-9356-9E8E-D54305F08DE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5BA685-FB24-3E43-65B8-052B567BA583}"/>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FFDCCA9B-2EE9-4C77-30E5-8B4B1F750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2D758-D354-B6D2-B5A4-24058B8318A1}"/>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A42E7-E5F7-C737-705C-103A1E9ECD90}"/>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39686FE-7317-5CBE-5D1D-074AC7312BF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3DEE44-35FC-3E54-FF53-E2DE720CBAF7}"/>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8D5A96D9-68A9-E221-B168-8008932DB8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7D2DE-BC9F-A73D-D508-8C719484A0CD}"/>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1CCE2-FCF8-865C-28E0-986C1125A034}"/>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201EB1B-CD01-25C6-A26F-AF377CFF1B0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01E14C-4CE9-BD98-D03B-2CF8D63B203E}"/>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7D32B91D-3B8C-71A6-20BE-12E7E67F30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44E87C-967F-FA61-AD6C-F8FC737896A7}"/>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9DFAB-085A-E460-A63D-BEC3EA8081C6}"/>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1ACABCFF-90D9-4592-F60F-A46B48D6BF7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D53C62-B735-3E33-5165-757732F7D315}"/>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FDA86F63-9B65-C97A-221A-2E498C486F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4E44B7-48CC-83D5-B521-60B5F88C1930}"/>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CE22C-1225-069E-D8BF-A1AD3CD624CA}"/>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534BCDD9-80B3-B91F-8919-E0E36229F12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B209EF-C5F8-CF3B-1784-D49DB65B0030}"/>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C49CF3C-F6C2-BB1C-2112-82B025AAB7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2D451B-13E8-0DCA-CAD5-19486F583625}"/>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A6B8A-B11F-27C1-E4D9-4F72FC12C077}"/>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176569C3-A8B6-5833-05F1-BF6559E0086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A301C8-FA54-E677-EB28-A6F4386523BB}"/>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4346A58C-8C05-28A4-7DA8-3035682527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3CCFF6-9C74-4155-38BF-BB65ED07B922}"/>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BEE2C-920A-9016-B436-6531377FFE4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F52C3E0E-F99F-30F6-5674-62AE6FAFB1F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C14EE7-2330-1D91-3252-B86FFCCBE8B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B35BBB6-FE79-CA00-79D5-7CD4DFC4B9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18E78-4219-1B5E-5233-DAF1AD1AC97F}"/>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75308-B3EA-3F72-1D93-F65BF0DB1F8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D46C132-2F2E-3A58-3B4C-8ACA09A1E0B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B8F07D-E56C-3D86-9F4B-7E8847E4B50F}"/>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074A229D-CCD9-2BFC-8016-279561F77A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C3694-4F35-AE8F-9D87-35595E0669AC}"/>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CE5EC-1E96-6929-23E7-D91D5D4879F6}"/>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89B4B49-869A-2633-8875-19EDDE923F4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B5AC80-6F80-F2C4-FDC6-869BDD666D5E}"/>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61F576BB-D041-771B-AA7D-4CCD6A8D08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3727A2-DBE3-0746-E906-7DE5EF3C8D49}"/>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F2F16-B583-3080-257B-8E8CC1875E6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FD6E8A21-1F97-7046-F581-256D99A7ACD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8B5486-F807-E0D3-99A2-598F510FD06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12EB67EB-38DC-93D7-1589-C1C53B591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5064FB-C6CB-93A7-8263-F14E3680973B}"/>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3799F-C997-7A87-B3B4-B679337C31E6}"/>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77F45E9E-CBAD-EAE6-58C6-352AF8AEB85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C32139-6EE5-A49B-A140-D0E34AA25C47}"/>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68DCFC00-5661-2E70-D9E5-CB58D03039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B2FC1A-E45F-2460-9EE8-D380A9A08AC8}"/>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E53BE-2799-6C07-46AC-A90690E43F10}"/>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93A1CAAE-EE96-E7A2-6CC8-6A3C5FC295F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D76B25-6EAD-1EED-279F-55D5D1AD4BE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EED6343C-CE08-46CE-A150-CEDC0860FE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F0FBD4-9E1B-23BB-F955-DD2860D5541B}"/>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ACA5E-6F5E-E83A-0943-2CC96849ABCA}"/>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75CC070A-20D9-1802-5AB7-7C6CCC3BB4A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8C74B2-1A2E-A9B1-CDC2-6606A0A113F9}"/>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90192AA2-A8F2-74D0-5E81-BCC4E0DC25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07FB30-D3E0-0470-9528-B14C81B42D31}"/>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B6E21-C103-430E-4CB8-3F9F063B7B2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C64B55F-9CC2-611C-DC9B-A9F42938C02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E73876-1DE8-1689-B77B-B9EC374A165C}"/>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67C9455C-6C59-CD6C-029E-4D9A368223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94BDA-52DD-783A-E460-C4786979602B}"/>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503CC-4561-3565-8814-58F58FF20096}"/>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6F8CDE7-CA5F-E591-A933-6869BBC1936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1005C4-2E3F-B53E-977E-F21220CC293A}"/>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2C3F23C6-6B6F-147A-6CAB-6C24C0199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91BE3A-DA03-A9CF-019D-5F666E71F835}"/>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01BCD-045A-995D-811F-F9E21399CB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46A309-7F3B-16DC-2B7F-3552DEFCD1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1B6E9-C72E-A590-F1A4-62741D5DD0D9}"/>
              </a:ext>
            </a:extLst>
          </p:cNvPr>
          <p:cNvSpPr>
            <a:spLocks noGrp="1"/>
          </p:cNvSpPr>
          <p:nvPr>
            <p:ph type="dt" sz="half" idx="10"/>
          </p:nvPr>
        </p:nvSpPr>
        <p:spPr/>
        <p:txBody>
          <a:bodyPr/>
          <a:lstStyle/>
          <a:p>
            <a:fld id="{549AAF0A-DD44-4C88-93EC-3012523D519E}" type="datetimeFigureOut">
              <a:rPr lang="en-US" smtClean="0"/>
              <a:t>22/9/2023</a:t>
            </a:fld>
            <a:endParaRPr lang="en-US"/>
          </a:p>
        </p:txBody>
      </p:sp>
      <p:sp>
        <p:nvSpPr>
          <p:cNvPr id="5" name="Footer Placeholder 4">
            <a:extLst>
              <a:ext uri="{FF2B5EF4-FFF2-40B4-BE49-F238E27FC236}">
                <a16:creationId xmlns:a16="http://schemas.microsoft.com/office/drawing/2014/main" id="{8314FEC9-BBD9-43A0-8923-C2913954EE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922A54-B0C4-FE5F-DF9E-CD3052B87B30}"/>
              </a:ext>
            </a:extLst>
          </p:cNvPr>
          <p:cNvSpPr>
            <a:spLocks noGrp="1"/>
          </p:cNvSpPr>
          <p:nvPr>
            <p:ph type="sldNum" sz="quarter" idx="12"/>
          </p:nvPr>
        </p:nvSpPr>
        <p:spPr/>
        <p:txBody>
          <a:bodyPr/>
          <a:lstStyle/>
          <a:p>
            <a:fld id="{579F12EB-3C63-4FC7-A2F3-32736DF35E9F}" type="slidenum">
              <a:rPr lang="en-US" smtClean="0"/>
              <a:t>‹#›</a:t>
            </a:fld>
            <a:endParaRPr lang="en-US"/>
          </a:p>
        </p:txBody>
      </p:sp>
      <p:pic>
        <p:nvPicPr>
          <p:cNvPr id="11" name="Picture 10">
            <a:extLst>
              <a:ext uri="{FF2B5EF4-FFF2-40B4-BE49-F238E27FC236}">
                <a16:creationId xmlns:a16="http://schemas.microsoft.com/office/drawing/2014/main" id="{F637B5C3-0FB0-DE6D-4584-CC34735D2C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36758092"/>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69"/>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C9226C2D-E3B0-476C-B6F7-BC4635A1E707}" type="datetimeFigureOut">
              <a:rPr lang="zh-CN" altLang="en-US"/>
              <a:pPr>
                <a:defRPr/>
              </a:pPr>
              <a:t>2023/9/22</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9DAD598-4174-4F7E-8FDE-DF0E71E62A18}" type="slidenum">
              <a:rPr lang="zh-CN" altLang="en-US"/>
              <a:pPr>
                <a:defRPr/>
              </a:pPr>
              <a:t>‹#›</a:t>
            </a:fld>
            <a:endParaRPr lang="zh-CN" altLang="en-US"/>
          </a:p>
        </p:txBody>
      </p:sp>
    </p:spTree>
    <p:extLst>
      <p:ext uri="{BB962C8B-B14F-4D97-AF65-F5344CB8AC3E}">
        <p14:creationId xmlns:p14="http://schemas.microsoft.com/office/powerpoint/2010/main" val="1077643836"/>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A67F0FB-C36D-49E1-9D8A-12D7B20C377E}" type="datetimeFigureOut">
              <a:rPr lang="zh-CN" altLang="en-US"/>
              <a:pPr>
                <a:defRPr/>
              </a:pPr>
              <a:t>2023/9/22</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DF1A65EF-6F8B-4F09-B0EF-0CC09BCB1DFE}" type="slidenum">
              <a:rPr lang="zh-CN" altLang="en-US"/>
              <a:pPr>
                <a:defRPr/>
              </a:pPr>
              <a:t>‹#›</a:t>
            </a:fld>
            <a:endParaRPr lang="zh-CN" altLang="en-US"/>
          </a:p>
        </p:txBody>
      </p:sp>
    </p:spTree>
    <p:extLst>
      <p:ext uri="{BB962C8B-B14F-4D97-AF65-F5344CB8AC3E}">
        <p14:creationId xmlns:p14="http://schemas.microsoft.com/office/powerpoint/2010/main" val="619397791"/>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8EDB14D8-242D-4F20-B253-F4ABF282A4F6}" type="datetimeFigureOut">
              <a:rPr lang="zh-CN" altLang="en-US"/>
              <a:pPr>
                <a:defRPr/>
              </a:pPr>
              <a:t>2023/9/22</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D6A3519-3D2E-4671-A9A9-3D879359671D}" type="slidenum">
              <a:rPr lang="zh-CN" altLang="en-US"/>
              <a:pPr>
                <a:defRPr/>
              </a:pPr>
              <a:t>‹#›</a:t>
            </a:fld>
            <a:endParaRPr lang="zh-CN" altLang="en-US"/>
          </a:p>
        </p:txBody>
      </p:sp>
    </p:spTree>
    <p:extLst>
      <p:ext uri="{BB962C8B-B14F-4D97-AF65-F5344CB8AC3E}">
        <p14:creationId xmlns:p14="http://schemas.microsoft.com/office/powerpoint/2010/main" val="37559548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38618-3272-0CB7-B4B4-8D44A014F581}"/>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B4535A3-A1B2-D8FB-2378-BBC8891B98A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C0005F-911E-817A-6D39-69A089E87812}"/>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748D97B-B421-C122-F0E5-7317C876F9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2F5534-510F-4B03-7D99-373159724827}"/>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BD64BAE2-C6EE-4BFD-B6F9-7AE350178140}" type="datetimeFigureOut">
              <a:rPr lang="zh-CN" altLang="en-US"/>
              <a:pPr>
                <a:defRPr/>
              </a:pPr>
              <a:t>2023/9/22</a:t>
            </a:fld>
            <a:endParaRPr lang="zh-CN" altLang="en-US"/>
          </a:p>
        </p:txBody>
      </p:sp>
      <p:sp>
        <p:nvSpPr>
          <p:cNvPr id="6" name="页脚占位符 5"/>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7" name="灯片编号占位符 6"/>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86E71D8-31F6-4455-BC2E-84828FF64F65}" type="slidenum">
              <a:rPr lang="zh-CN" altLang="en-US"/>
              <a:pPr>
                <a:defRPr/>
              </a:pPr>
              <a:t>‹#›</a:t>
            </a:fld>
            <a:endParaRPr lang="zh-CN" altLang="en-US"/>
          </a:p>
        </p:txBody>
      </p:sp>
    </p:spTree>
    <p:extLst>
      <p:ext uri="{BB962C8B-B14F-4D97-AF65-F5344CB8AC3E}">
        <p14:creationId xmlns:p14="http://schemas.microsoft.com/office/powerpoint/2010/main" val="1733771096"/>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C19E9396-8219-467F-8CA6-4CFC60C078F2}" type="datetimeFigureOut">
              <a:rPr lang="zh-CN" altLang="en-US"/>
              <a:pPr>
                <a:defRPr/>
              </a:pPr>
              <a:t>2023/9/22</a:t>
            </a:fld>
            <a:endParaRPr lang="zh-CN" altLang="en-US"/>
          </a:p>
        </p:txBody>
      </p:sp>
      <p:sp>
        <p:nvSpPr>
          <p:cNvPr id="8" name="页脚占位符 7"/>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9" name="灯片编号占位符 8"/>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55B5AFFF-3C5A-4FC5-BB48-0242DCF15187}" type="slidenum">
              <a:rPr lang="zh-CN" altLang="en-US"/>
              <a:pPr>
                <a:defRPr/>
              </a:pPr>
              <a:t>‹#›</a:t>
            </a:fld>
            <a:endParaRPr lang="zh-CN" altLang="en-US"/>
          </a:p>
        </p:txBody>
      </p:sp>
    </p:spTree>
    <p:extLst>
      <p:ext uri="{BB962C8B-B14F-4D97-AF65-F5344CB8AC3E}">
        <p14:creationId xmlns:p14="http://schemas.microsoft.com/office/powerpoint/2010/main" val="224845640"/>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7640BB8B-1E1E-462B-AB46-5440CC572253}" type="datetimeFigureOut">
              <a:rPr lang="zh-CN" altLang="en-US"/>
              <a:pPr>
                <a:defRPr/>
              </a:pPr>
              <a:t>2023/9/22</a:t>
            </a:fld>
            <a:endParaRPr lang="zh-CN" altLang="en-US"/>
          </a:p>
        </p:txBody>
      </p:sp>
      <p:sp>
        <p:nvSpPr>
          <p:cNvPr id="4" name="页脚占位符 3"/>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5" name="灯片编号占位符 4"/>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B9D98A6C-206A-4032-9B6A-3107C08E5EBD}" type="slidenum">
              <a:rPr lang="zh-CN" altLang="en-US"/>
              <a:pPr>
                <a:defRPr/>
              </a:pPr>
              <a:t>‹#›</a:t>
            </a:fld>
            <a:endParaRPr lang="zh-CN" altLang="en-US"/>
          </a:p>
        </p:txBody>
      </p:sp>
    </p:spTree>
    <p:extLst>
      <p:ext uri="{BB962C8B-B14F-4D97-AF65-F5344CB8AC3E}">
        <p14:creationId xmlns:p14="http://schemas.microsoft.com/office/powerpoint/2010/main" val="1001339529"/>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F10A6AE9-F45E-4D0D-BBB8-8762AC81E430}" type="datetimeFigureOut">
              <a:rPr lang="zh-CN" altLang="en-US"/>
              <a:pPr>
                <a:defRPr/>
              </a:pPr>
              <a:t>2023/9/22</a:t>
            </a:fld>
            <a:endParaRPr lang="zh-CN" altLang="en-US"/>
          </a:p>
        </p:txBody>
      </p:sp>
      <p:sp>
        <p:nvSpPr>
          <p:cNvPr id="3" name="页脚占位符 2"/>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4" name="灯片编号占位符 3"/>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CE811EF3-B5C0-4C3A-92E0-7222F949DD46}" type="slidenum">
              <a:rPr lang="zh-CN" altLang="en-US"/>
              <a:pPr>
                <a:defRPr/>
              </a:pPr>
              <a:t>‹#›</a:t>
            </a:fld>
            <a:endParaRPr lang="zh-CN" altLang="en-US"/>
          </a:p>
        </p:txBody>
      </p:sp>
    </p:spTree>
    <p:extLst>
      <p:ext uri="{BB962C8B-B14F-4D97-AF65-F5344CB8AC3E}">
        <p14:creationId xmlns:p14="http://schemas.microsoft.com/office/powerpoint/2010/main" val="284625676"/>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26"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94"/>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26"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89F757C-2AFA-43EC-ABFE-004A8F420FAE}" type="datetimeFigureOut">
              <a:rPr lang="zh-CN" altLang="en-US"/>
              <a:pPr>
                <a:defRPr/>
              </a:pPr>
              <a:t>2023/9/22</a:t>
            </a:fld>
            <a:endParaRPr lang="zh-CN" altLang="en-US"/>
          </a:p>
        </p:txBody>
      </p:sp>
      <p:sp>
        <p:nvSpPr>
          <p:cNvPr id="6" name="页脚占位符 5"/>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7" name="灯片编号占位符 6"/>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E56B373-CFC6-4ACB-BECD-CF61A62C9E86}" type="slidenum">
              <a:rPr lang="zh-CN" altLang="en-US"/>
              <a:pPr>
                <a:defRPr/>
              </a:pPr>
              <a:t>‹#›</a:t>
            </a:fld>
            <a:endParaRPr lang="zh-CN" altLang="en-US"/>
          </a:p>
        </p:txBody>
      </p:sp>
    </p:spTree>
    <p:extLst>
      <p:ext uri="{BB962C8B-B14F-4D97-AF65-F5344CB8AC3E}">
        <p14:creationId xmlns:p14="http://schemas.microsoft.com/office/powerpoint/2010/main" val="3398451901"/>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zh-CN" altLang="en-US" noProof="0"/>
          </a:p>
        </p:txBody>
      </p:sp>
      <p:sp>
        <p:nvSpPr>
          <p:cNvPr id="4" name="文本占位符 3"/>
          <p:cNvSpPr>
            <a:spLocks noGrp="1"/>
          </p:cNvSpPr>
          <p:nvPr>
            <p:ph type="body" sz="half" idx="2"/>
          </p:nvPr>
        </p:nvSpPr>
        <p:spPr>
          <a:xfrm>
            <a:off x="2389717" y="5367381"/>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3FE4DBD-0721-4823-A047-CA57385D6A62}" type="datetimeFigureOut">
              <a:rPr lang="zh-CN" altLang="en-US"/>
              <a:pPr>
                <a:defRPr/>
              </a:pPr>
              <a:t>2023/9/22</a:t>
            </a:fld>
            <a:endParaRPr lang="zh-CN" altLang="en-US"/>
          </a:p>
        </p:txBody>
      </p:sp>
      <p:sp>
        <p:nvSpPr>
          <p:cNvPr id="6" name="页脚占位符 5"/>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7" name="灯片编号占位符 6"/>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7373997-6D93-42A3-B3F6-5F3B46514C21}" type="slidenum">
              <a:rPr lang="zh-CN" altLang="en-US"/>
              <a:pPr>
                <a:defRPr/>
              </a:pPr>
              <a:t>‹#›</a:t>
            </a:fld>
            <a:endParaRPr lang="zh-CN" altLang="en-US"/>
          </a:p>
        </p:txBody>
      </p:sp>
    </p:spTree>
    <p:extLst>
      <p:ext uri="{BB962C8B-B14F-4D97-AF65-F5344CB8AC3E}">
        <p14:creationId xmlns:p14="http://schemas.microsoft.com/office/powerpoint/2010/main" val="1016626638"/>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3365B6EB-0FF9-4F7C-8685-5D424C15DF44}" type="datetimeFigureOut">
              <a:rPr lang="zh-CN" altLang="en-US"/>
              <a:pPr>
                <a:defRPr/>
              </a:pPr>
              <a:t>2023/9/22</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09FDF28-1D16-4939-968E-082CDFE1F0F6}" type="slidenum">
              <a:rPr lang="zh-CN" altLang="en-US"/>
              <a:pPr>
                <a:defRPr/>
              </a:pPr>
              <a:t>‹#›</a:t>
            </a:fld>
            <a:endParaRPr lang="zh-CN" altLang="en-US"/>
          </a:p>
        </p:txBody>
      </p:sp>
    </p:spTree>
    <p:extLst>
      <p:ext uri="{BB962C8B-B14F-4D97-AF65-F5344CB8AC3E}">
        <p14:creationId xmlns:p14="http://schemas.microsoft.com/office/powerpoint/2010/main" val="1888943137"/>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7"/>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7"/>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97FB8E1C-9BB6-41A8-8295-5657F5513106}" type="datetimeFigureOut">
              <a:rPr lang="zh-CN" altLang="en-US"/>
              <a:pPr>
                <a:defRPr/>
              </a:pPr>
              <a:t>2023/9/22</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2EC21A25-D21A-4F65-8022-47A3A846560E}" type="slidenum">
              <a:rPr lang="zh-CN" altLang="en-US"/>
              <a:pPr>
                <a:defRPr/>
              </a:pPr>
              <a:t>‹#›</a:t>
            </a:fld>
            <a:endParaRPr lang="zh-CN" altLang="en-US"/>
          </a:p>
        </p:txBody>
      </p:sp>
    </p:spTree>
    <p:extLst>
      <p:ext uri="{BB962C8B-B14F-4D97-AF65-F5344CB8AC3E}">
        <p14:creationId xmlns:p14="http://schemas.microsoft.com/office/powerpoint/2010/main" val="35266544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BBD10-F6EF-4B7A-5C29-0F94AD61B90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2C83BE5-FD4F-6F47-107F-24269A0C348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488282-B77E-353F-19AA-0453FF64CDBC}"/>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21839594-1BA3-6AE6-24F2-9553956FE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2760D4-1D55-44E3-0A9B-9ECF2F043599}"/>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4A5E9-CA0C-61E5-262D-129D394EDB05}"/>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B90A0B0E-687E-DD8D-31ED-366C4486CEB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0B04C1-7C8B-3340-B67A-A4C2673607B2}"/>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981451E0-5982-D493-3B12-99C9AC6BD3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BD77C6-85D0-6B31-F450-55A4B87AA818}"/>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95522-EB9D-42C0-9BD1-D03B12F2EBE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114A22A1-0207-3C7C-09F7-57338F741D1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8BB199-3EA9-433C-C843-CBDACDA75B74}"/>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C4FF0C7F-1828-902F-FBA2-6DC3952914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9BA4F1-E5BE-858B-5CE1-76569D9BEE9F}"/>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553A1-8399-912B-A600-CBDF203CA5F6}"/>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A8AA988-A5A5-05B4-E828-F6122D4917B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75D9D-A4E5-B9BA-892E-FC5F787EA5BA}"/>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93A875F2-A073-7199-F93E-B6340AFD49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1BA420-149B-7FAB-3014-4532399F9C4B}"/>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D843C-BB57-E39D-1E3F-73651B435B3E}"/>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74287466-75DB-463E-5FFE-E38F1DD7225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E9009F-AA47-CF86-96E1-203A747B2900}"/>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269CF667-A5F2-D9FF-2495-8FCB045D2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2EA83-CEBF-BBB3-AD2E-CDB26ACDE28A}"/>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600F5-17D7-30B7-21CA-33C8AC577D1F}"/>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340B552-8F46-AC05-8043-1EFB16E9920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5445C6-7062-2BA6-B9B8-42734B87FD18}"/>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384C6580-5DE7-6DE3-4F53-6FC612EDA1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8941FA-8AF0-3FBA-9DDF-FFD5062E637E}"/>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5F6B8-4A23-0C3F-4FA8-64FF2B16AB5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383E444-BAEB-B4CA-208F-DADE299FE7F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5746CB-4035-5F2E-8526-690295B01B9B}"/>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11B774CB-FF82-867E-CE7D-4E68B2D5BF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32D729-F436-3547-6879-DC93903EF85C}"/>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6D02E-7E59-27DC-8DA5-770688AAABE3}"/>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9427462-CC5C-BE0B-DF10-DF51E2D0330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B1300A-AC97-16C8-AD9C-A24B6C7755A4}"/>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8FDC30EA-768A-C792-933D-C327AA6FB4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890C9B-C1B9-5084-4DB6-BFEE8A52CAE0}"/>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43759-F95D-95FC-F864-58A0EF16D3D2}"/>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78D19E4-DA56-E2A8-2ED7-14E46D9A007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E8C5A8-B0BF-8FB7-5D86-6495DF21134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2426E5C0-4424-75FF-66E5-9F9DAE1A6A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1544C-AB83-9D25-68EE-4312924F471B}"/>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92A4F-2199-CFF1-00DA-F46A6C4F30CD}"/>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1D5A1C91-7074-74B3-9975-835E2171E81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BAA4F9-46F2-61FE-4F01-9579BBF7015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7E4CF986-0087-011C-6A41-BA46616ACB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8F848E-88FD-DEA4-43AB-89FF3198A87A}"/>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0E494-C345-0020-B293-B38CE709C751}"/>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86BF8DA-6A16-C7E0-3A8D-217A2AE5469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A01D06-07B4-7580-6B2E-2B4747B8B1DF}"/>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F8B37726-0556-F61B-9831-C20AB3E07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5B0F73-4C57-A5ED-7256-6E3C6533B2C5}"/>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531F3-1163-7EE8-F85E-FA579A7F5A86}"/>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D668DD9-9D0B-1433-E4B3-E40B5CF8198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72637B-E679-78FA-B005-8870E2B200B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67A9F82-3F9C-B068-A866-0D955883A4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208C3E-2539-63DE-165F-7C0BA826E33B}"/>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7987D-7ABC-A271-389C-50B72EAFF3DD}"/>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36B882D-2285-3DBD-4CAE-42B58CC7D8B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FD4374-9770-0356-5C07-7F262E2D6D4E}"/>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C40DEE59-A558-93D7-E701-4DAE7769BD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69E8E2-1E22-6B59-6F7C-F37258F71DD0}"/>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CF8C4-7348-E427-DC35-56BA6ED25563}"/>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EC30C8E-FC1C-8039-A25D-469A9B286B7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C43877-BDDC-CB7D-08C8-FBB05D8C6629}"/>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527F6B4E-3C03-A472-84EF-A77D11C126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4463FA-7A87-BE91-D268-746B208F104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FC31D-3D07-A914-45E8-ED35EACD461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6A44484-BBEE-BD72-373F-2F7FF7F6713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6B57B3-44DB-F556-2336-0498CC34D544}"/>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6BE2245E-7FA3-FA5D-C037-3DF489604F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515BC3-EF6F-C707-E50C-1E932208BB95}"/>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5324D-7F8E-C847-1490-CD32A883D5BE}"/>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B859A22F-D6FD-1468-48B6-6ABD51E2377D}"/>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4D7F78-8C4F-D411-4675-A73C7B99CE63}"/>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E6FB98F3-3756-C9ED-CE5C-A35D34D8AF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6B9174-110E-8BD1-CE99-92B9207D9D61}"/>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CB73F-B63E-F0E0-05C3-E12C1E8479FF}"/>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7BB60AB-3D0B-3CB4-7221-F927EDABCD3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0FC4DA-20DF-6FB5-62CE-24661E61060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957C2340-F8B6-03F2-8A76-3519F4D950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7CDDFF-AA88-9048-96A6-A6BB853ED93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82B66-4DEA-78F9-2710-32589D9F936A}"/>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F52EC26F-0FE2-85FD-BE92-6C7D7FEB019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D692A6-B4F9-415B-953E-E3D564ECDD32}"/>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75F78C33-6C5C-7717-1C30-5098838E6D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5EF9C0-813D-8977-1957-D3FF29971DA7}"/>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D5DE1-DB67-99D8-DAB7-A3A7D48C55FF}"/>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85B40B0-589E-3060-1A00-EC1D8E23C68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A2F93E-4373-A495-1599-E80C528643F8}"/>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B92DC4E-89A6-7AD5-15B1-1191FD614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3360B7-0A61-33A3-0F8E-89D3CCF4670E}"/>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82899-F357-969C-ECD3-3BADF91F3B7D}"/>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BBA27586-BD6F-003D-D00B-BB61E7C40BD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4D6F47-46F9-65D3-0975-B58EF90CC9EE}"/>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516BF7DB-C788-FE92-2BA1-D728B0DB27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4AA90-FB9E-C432-F374-5BA26A3E6330}"/>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D2B0D-C074-A29A-A0CF-BB3D8F447E9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B027B0FA-568D-32BC-24C6-617942D9454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8D90BD-DCF9-779C-ACFD-56A99A3D2343}"/>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C3B816EA-71F7-3ED0-7CFD-19BD0139FC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7CEE92-369D-42EF-20EC-B1EC02111993}"/>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20F72-A550-D3F2-AB65-88CB7E1BCED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FA37A4B-7051-3382-F205-2C6B3E51C45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747B72-CEFC-7671-F2E1-8D4A1426D30A}"/>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8C9ABD9-0CAB-C556-1DD8-44F186C37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7049CC-F723-A57B-B826-F59AC2028A9C}"/>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4E9CD-7832-1E6E-3F4C-38AB5981F705}"/>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1848338-35CD-025A-1438-5B8DAC23CD3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6CEEF4-D155-82A4-4C4D-9F1734FA2FD3}"/>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3BEC1A06-B42E-0D8B-3C75-55A929548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EF4AA7-DF08-C73D-3F0F-2173A175BD5A}"/>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41B3-E0B8-0687-F8E9-F1364C33676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53B2E572-C77F-827D-080F-DCFF5A83C3B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9DC633-89C4-6DA4-DA5F-CE2ED7B5338E}"/>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2FEF9860-B0EF-F3C3-A5CD-79A3C5F049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34B7D8-711D-35D5-3353-79B23697A647}"/>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C96CF-D942-366D-8D5E-9B588170C1DE}"/>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3BDBE0F-E7E9-5188-B7F8-981E29C111FE}"/>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FE885F-5FAF-0758-8E34-75BA19252E7B}"/>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0FF04D64-0A57-CC38-1599-AEF3553D47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AE3DA0-2089-AFC2-285C-A940F31061CC}"/>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C86D7-95DB-2269-4EA4-86ED6E388E37}"/>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ADD31F5-0D40-C348-0FDC-2A5231F6EE0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364F91-03F7-259B-2CF4-12A82BAEB6D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F38F2A87-42B8-F214-184E-E74832EF54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D57BDE-8D1E-6E7D-5F3D-BD6624964D8A}"/>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2D81F-56EE-6B3A-3872-A7F9465465AA}"/>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9885E5E-0FCF-0EAC-0309-41A047A298D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EF11B1-743E-4DFE-78D5-AC7420B5ED2D}"/>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2AF40628-A642-375A-0808-7EDDA87729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1F43B0-3206-E3DB-C2A6-01808F5DCE65}"/>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A9380-EBF8-8154-6B79-9AF8373B20AD}"/>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2E7A8741-355C-77F1-BF0B-1DB2CE8DDF7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DCA112-28EE-E22A-3D45-CDB8C9BB76F4}"/>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A9E5173D-FAB8-BD14-C491-1774ADFC66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913A0-74FC-80C7-9F4D-6F8F4C0A4D4F}"/>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CED5D-9C9F-D784-1EB1-7C63E5B5C6BD}"/>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65366CE-8FB0-2EDA-5689-7774F9FCC71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57D886-D021-6751-C81C-4CF8ECF424C5}"/>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E06C9B55-16F0-8BD4-6A85-C01441A58A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7BF796-C70B-7DFA-6A40-09D3119B6177}"/>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19E72-EFB1-B7E7-9AA2-75F4B5F8CFD7}"/>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8106E37-8F66-294A-4275-86B7A0A63BB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BC509-AFF4-2286-740E-1B1FB0B3A112}"/>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94060CBC-B74E-F2B1-38AB-0F9E191C54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3AF95B-37F5-322E-3FD9-23CD4D4752C1}"/>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F268A-4048-CC84-85EE-AAF059313CAE}"/>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080C846-A8D0-A3B5-7631-F5E9E358F10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B8322F-0492-95D7-2C25-D34E53615AD8}"/>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F06341C7-C4D2-B4E9-945B-79325A3B82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7380DE-3FBB-ECEE-3276-5141E845093C}"/>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62120-4907-5187-6729-194D60E61EC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ACBA435-48D0-FC1F-72CF-A2FFFDC0786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8860BC-91F2-4509-A3EB-6721F9EA23E4}"/>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0EC5801F-14D4-D3C4-CF15-5BAD7A9AC0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A15EE6-372E-5A4C-90A0-B92C2DAAC609}"/>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7D027-950D-6D89-34E3-2EF3BB895096}"/>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9C45A50A-334A-B2CC-74B7-4F3687E4D136}"/>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5A92C-D35B-E7A3-3854-DE1CF78E6E09}"/>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33B99791-7CDF-34C8-830B-3B926174C6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42FA1A-1973-8859-BE91-2D1C23EB46C9}"/>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69B6D-E16E-6BDD-85F0-D11BCCA381CD}"/>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17A86CB7-55B1-C438-5F38-04DABA9BBF4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904842-C5A3-0985-E866-7A40B0C25FE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CD066E9B-CCC2-AEAA-C06B-2D44767F7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60236E-4157-156B-EF07-ED65D3D9D1E5}"/>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AE7B2-BCB0-B48C-F972-E4EAA318366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B56DC801-E39B-AE6D-DC45-9DC16E1FA96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DA6C46-2447-D63B-7F0E-69E4E7308850}"/>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0AB4AFCA-C220-858D-87E9-79AC00138B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DD4E9D-BEEF-299F-8568-0A776904189F}"/>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6CC0E-BFF0-0C73-D21A-F64458A067C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E28CB17-3F95-68F6-6A30-918296D23F6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BFDB8-E238-31C1-1308-07FE99CA9ABC}"/>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3A215E6-3E65-0C8E-0CC0-58632617DE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06B947-9DF2-8E37-4619-5CFCA020EA81}"/>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72D3D-2435-B665-B013-67FE99463C66}"/>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51B35B10-796C-22CE-3A4D-60AD1671CB0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5EE355-925B-CC36-8398-A4844795FA0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B15CD6D2-A4E5-E3C4-90BF-019CA9254C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7B918A-018A-557A-5165-D5BAA024AD0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566D6-92B6-7DB5-75CB-03D5F43ECF0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CE6B4C1-070D-9FB6-1136-1B44A675129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3DB9E8-CE4D-CCF8-B032-AB37919DD2B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F28DEE7D-9DA6-6A46-4996-69310C7039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79921E-D39B-FCE2-6CA9-38A0B08DAF78}"/>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FCAFF-2ABA-FD2B-7C82-1279B4824E7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B2AE020A-2B65-4FCF-0F26-B09B3C4C01D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CDE1F6-8D05-8003-2EA5-46F2C1A3D774}"/>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08545930-99D6-B10D-5CEC-239E61B148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CD9998-3DC3-7F04-250F-2EFF02DE825E}"/>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7FEEA-1243-D0CB-2F2B-8B20E9CD7782}"/>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2A64641-63F6-5A4A-2DC3-6B0E8B529F5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481F2D-AD6F-A381-F179-A53EE95BE7C6}"/>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4CD5124D-9A1B-1864-C71F-CBD4FF0A59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70EC8E-93ED-BF22-A3F5-8A02455950EB}"/>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8D323-F0BB-02B5-A53A-1B1141AD5C94}"/>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E48F048-AF98-7B0C-C357-3369FA5573B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EACF51-8C3D-8221-589B-581AA112C0A1}"/>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86ECD53D-21CE-AA31-4040-936A68F0AB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6FB1F9-4B4B-3E41-5276-5FC609A97F3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09D1F-097A-7823-C1BB-F7D111110C33}"/>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9B35E14-4B6A-A26B-0533-983ADA89380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961552-5343-9A18-FEE5-0F9331E43CCF}"/>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64059A01-35DC-C0B7-E6BF-FABC2D3ACF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58377-491C-A1EB-0373-1A67D3157A15}"/>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2FA5C-69D5-5352-1B9C-E6E9271C1A4E}"/>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EC7E5D6-43CD-790E-179A-8C94973937E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E1CAED-62F1-2058-E686-81E130B3EC1A}"/>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2D97F30E-394A-7110-ACA5-94C8D84EDA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ED71DC-3EBB-AD41-107F-A7EA8A78A4A4}"/>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0EA23-7722-C5D3-2D44-0FFA926C8710}"/>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FAE776A-B19C-48E9-E7CD-1E0C7CC1320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2EC00-D5A2-AE5F-2F66-7869D9B44FDF}"/>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673C0D1F-592C-7853-EBDD-F7DF6C6E4F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C56F55-13BD-4C1D-783B-071C11BB18AA}"/>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9BE57-748B-63F6-A5E4-2237703A7A1D}"/>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7AAC1AFF-4F55-4F0B-C8FA-8E7E3AE52CC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9D55B4-E85A-402F-6E61-2B9B87F78E17}"/>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CC8B795D-380A-88E9-99AD-5D8B66E26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6B96D0-1610-DB2B-2188-0D713A3B521F}"/>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519F3-F59E-C359-1AA0-13C2E4F5EA7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7728084-C05D-8397-2741-907D6331A94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30FBAD-8767-4829-46A3-3A130E4A399B}"/>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FEE8DE46-6EC0-45B1-7A80-E6AEBAC118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F63A14-E577-C0CE-B676-2CBCF5774209}"/>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31CB-510D-EC8A-4103-A012FBAA09D0}"/>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76E4300C-6009-94E0-FAEE-BFC0194F181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1176C0-6805-3D94-C565-A9C8859B45B9}"/>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77E6E85A-B838-9EEE-B991-70CED3082A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C7FC42-7DF3-7B12-1FC6-33499B773E13}"/>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42FC5-CA83-A753-AA46-3452DDB67C3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1BD2B7EC-67B4-CE2C-0541-5F8105C40AA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15054-5E4E-B855-2A8E-48E8A2CE4F37}"/>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A3FB202C-1DEF-F709-EF26-A0259F98E5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F0B5DC-868C-F66F-8BAB-2E7BDAFED5F9}"/>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BAE90-55D1-90D1-C9C4-3055D71314C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FD96C28-2267-CEAD-15D6-2613A80677A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3670C-20BB-1A9B-C219-94461F53F1F3}"/>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1456E777-38F0-1D7D-04B7-BF19D7090F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64036F-9F4C-7E27-43B1-449D7C2B550E}"/>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2A07A-4634-D7F8-DC03-68FA0FC60790}"/>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C16626F-C722-BE98-1426-3762EDE89FC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133AA9-304B-750A-3BFB-0AF96BF77CE3}"/>
              </a:ext>
            </a:extLst>
          </p:cNvPr>
          <p:cNvSpPr>
            <a:spLocks noGrp="1"/>
          </p:cNvSpPr>
          <p:nvPr>
            <p:ph type="dt" sz="half" idx="10"/>
          </p:nvPr>
        </p:nvSpPr>
        <p:spPr/>
        <p:txBody>
          <a:body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16485C28-F101-DADF-EAD4-2A8238FC12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36E192-08EF-277C-9243-865FACDC5927}"/>
              </a:ext>
            </a:extLst>
          </p:cNvPr>
          <p:cNvSpPr>
            <a:spLocks noGrp="1"/>
          </p:cNvSpPr>
          <p:nvPr>
            <p:ph type="sldNum" sz="quarter" idx="12"/>
          </p:nvPr>
        </p:nvSpPr>
        <p:spPr/>
        <p:txBody>
          <a:bodyPr/>
          <a:lstStyle/>
          <a:p>
            <a:fld id="{59ED730C-2D31-4253-9DE2-55481E95189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99" Type="http://schemas.openxmlformats.org/officeDocument/2006/relationships/slideLayout" Target="../slideLayouts/slideLayout299.xml"/><Relationship Id="rId21" Type="http://schemas.openxmlformats.org/officeDocument/2006/relationships/slideLayout" Target="../slideLayouts/slideLayout21.xml"/><Relationship Id="rId63" Type="http://schemas.openxmlformats.org/officeDocument/2006/relationships/slideLayout" Target="../slideLayouts/slideLayout63.xml"/><Relationship Id="rId159" Type="http://schemas.openxmlformats.org/officeDocument/2006/relationships/slideLayout" Target="../slideLayouts/slideLayout159.xml"/><Relationship Id="rId324" Type="http://schemas.openxmlformats.org/officeDocument/2006/relationships/slideLayout" Target="../slideLayouts/slideLayout324.xml"/><Relationship Id="rId366" Type="http://schemas.openxmlformats.org/officeDocument/2006/relationships/slideLayout" Target="../slideLayouts/slideLayout366.xml"/><Relationship Id="rId170" Type="http://schemas.openxmlformats.org/officeDocument/2006/relationships/slideLayout" Target="../slideLayouts/slideLayout170.xml"/><Relationship Id="rId226" Type="http://schemas.openxmlformats.org/officeDocument/2006/relationships/slideLayout" Target="../slideLayouts/slideLayout226.xml"/><Relationship Id="rId433" Type="http://schemas.openxmlformats.org/officeDocument/2006/relationships/slideLayout" Target="../slideLayouts/slideLayout433.xml"/><Relationship Id="rId268" Type="http://schemas.openxmlformats.org/officeDocument/2006/relationships/slideLayout" Target="../slideLayouts/slideLayout268.xml"/><Relationship Id="rId475" Type="http://schemas.openxmlformats.org/officeDocument/2006/relationships/slideLayout" Target="../slideLayouts/slideLayout475.xml"/><Relationship Id="rId32" Type="http://schemas.openxmlformats.org/officeDocument/2006/relationships/slideLayout" Target="../slideLayouts/slideLayout32.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335" Type="http://schemas.openxmlformats.org/officeDocument/2006/relationships/slideLayout" Target="../slideLayouts/slideLayout335.xml"/><Relationship Id="rId377" Type="http://schemas.openxmlformats.org/officeDocument/2006/relationships/slideLayout" Target="../slideLayouts/slideLayout377.xml"/><Relationship Id="rId500" Type="http://schemas.openxmlformats.org/officeDocument/2006/relationships/slideLayout" Target="../slideLayouts/slideLayout500.xml"/><Relationship Id="rId5" Type="http://schemas.openxmlformats.org/officeDocument/2006/relationships/slideLayout" Target="../slideLayouts/slideLayout5.xml"/><Relationship Id="rId181" Type="http://schemas.openxmlformats.org/officeDocument/2006/relationships/slideLayout" Target="../slideLayouts/slideLayout181.xml"/><Relationship Id="rId237" Type="http://schemas.openxmlformats.org/officeDocument/2006/relationships/slideLayout" Target="../slideLayouts/slideLayout237.xml"/><Relationship Id="rId402" Type="http://schemas.openxmlformats.org/officeDocument/2006/relationships/slideLayout" Target="../slideLayouts/slideLayout402.xml"/><Relationship Id="rId279" Type="http://schemas.openxmlformats.org/officeDocument/2006/relationships/slideLayout" Target="../slideLayouts/slideLayout279.xml"/><Relationship Id="rId444" Type="http://schemas.openxmlformats.org/officeDocument/2006/relationships/slideLayout" Target="../slideLayouts/slideLayout444.xml"/><Relationship Id="rId486" Type="http://schemas.openxmlformats.org/officeDocument/2006/relationships/slideLayout" Target="../slideLayouts/slideLayout486.xml"/><Relationship Id="rId43" Type="http://schemas.openxmlformats.org/officeDocument/2006/relationships/slideLayout" Target="../slideLayouts/slideLayout43.xml"/><Relationship Id="rId139" Type="http://schemas.openxmlformats.org/officeDocument/2006/relationships/slideLayout" Target="../slideLayouts/slideLayout139.xml"/><Relationship Id="rId290" Type="http://schemas.openxmlformats.org/officeDocument/2006/relationships/slideLayout" Target="../slideLayouts/slideLayout290.xml"/><Relationship Id="rId304" Type="http://schemas.openxmlformats.org/officeDocument/2006/relationships/slideLayout" Target="../slideLayouts/slideLayout304.xml"/><Relationship Id="rId346" Type="http://schemas.openxmlformats.org/officeDocument/2006/relationships/slideLayout" Target="../slideLayouts/slideLayout346.xml"/><Relationship Id="rId388" Type="http://schemas.openxmlformats.org/officeDocument/2006/relationships/slideLayout" Target="../slideLayouts/slideLayout388.xml"/><Relationship Id="rId511" Type="http://schemas.openxmlformats.org/officeDocument/2006/relationships/slideLayout" Target="../slideLayouts/slideLayout511.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413" Type="http://schemas.openxmlformats.org/officeDocument/2006/relationships/slideLayout" Target="../slideLayouts/slideLayout413.xml"/><Relationship Id="rId248" Type="http://schemas.openxmlformats.org/officeDocument/2006/relationships/slideLayout" Target="../slideLayouts/slideLayout248.xml"/><Relationship Id="rId455" Type="http://schemas.openxmlformats.org/officeDocument/2006/relationships/slideLayout" Target="../slideLayouts/slideLayout455.xml"/><Relationship Id="rId497" Type="http://schemas.openxmlformats.org/officeDocument/2006/relationships/slideLayout" Target="../slideLayouts/slideLayout497.xml"/><Relationship Id="rId12" Type="http://schemas.openxmlformats.org/officeDocument/2006/relationships/slideLayout" Target="../slideLayouts/slideLayout12.xml"/><Relationship Id="rId108" Type="http://schemas.openxmlformats.org/officeDocument/2006/relationships/slideLayout" Target="../slideLayouts/slideLayout108.xml"/><Relationship Id="rId315" Type="http://schemas.openxmlformats.org/officeDocument/2006/relationships/slideLayout" Target="../slideLayouts/slideLayout315.xml"/><Relationship Id="rId357" Type="http://schemas.openxmlformats.org/officeDocument/2006/relationships/slideLayout" Target="../slideLayouts/slideLayout357.xml"/><Relationship Id="rId522" Type="http://schemas.openxmlformats.org/officeDocument/2006/relationships/slideLayout" Target="../slideLayouts/slideLayout522.xml"/><Relationship Id="rId54" Type="http://schemas.openxmlformats.org/officeDocument/2006/relationships/slideLayout" Target="../slideLayouts/slideLayout54.xml"/><Relationship Id="rId96" Type="http://schemas.openxmlformats.org/officeDocument/2006/relationships/slideLayout" Target="../slideLayouts/slideLayout96.xml"/><Relationship Id="rId161" Type="http://schemas.openxmlformats.org/officeDocument/2006/relationships/slideLayout" Target="../slideLayouts/slideLayout161.xml"/><Relationship Id="rId217" Type="http://schemas.openxmlformats.org/officeDocument/2006/relationships/slideLayout" Target="../slideLayouts/slideLayout217.xml"/><Relationship Id="rId399" Type="http://schemas.openxmlformats.org/officeDocument/2006/relationships/slideLayout" Target="../slideLayouts/slideLayout399.xml"/><Relationship Id="rId259" Type="http://schemas.openxmlformats.org/officeDocument/2006/relationships/slideLayout" Target="../slideLayouts/slideLayout259.xml"/><Relationship Id="rId424" Type="http://schemas.openxmlformats.org/officeDocument/2006/relationships/slideLayout" Target="../slideLayouts/slideLayout424.xml"/><Relationship Id="rId466" Type="http://schemas.openxmlformats.org/officeDocument/2006/relationships/slideLayout" Target="../slideLayouts/slideLayout466.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270" Type="http://schemas.openxmlformats.org/officeDocument/2006/relationships/slideLayout" Target="../slideLayouts/slideLayout270.xml"/><Relationship Id="rId326" Type="http://schemas.openxmlformats.org/officeDocument/2006/relationships/slideLayout" Target="../slideLayouts/slideLayout326.xml"/><Relationship Id="rId65" Type="http://schemas.openxmlformats.org/officeDocument/2006/relationships/slideLayout" Target="../slideLayouts/slideLayout65.xml"/><Relationship Id="rId130" Type="http://schemas.openxmlformats.org/officeDocument/2006/relationships/slideLayout" Target="../slideLayouts/slideLayout130.xml"/><Relationship Id="rId368" Type="http://schemas.openxmlformats.org/officeDocument/2006/relationships/slideLayout" Target="../slideLayouts/slideLayout368.xml"/><Relationship Id="rId172" Type="http://schemas.openxmlformats.org/officeDocument/2006/relationships/slideLayout" Target="../slideLayouts/slideLayout172.xml"/><Relationship Id="rId228" Type="http://schemas.openxmlformats.org/officeDocument/2006/relationships/slideLayout" Target="../slideLayouts/slideLayout228.xml"/><Relationship Id="rId435" Type="http://schemas.openxmlformats.org/officeDocument/2006/relationships/slideLayout" Target="../slideLayouts/slideLayout435.xml"/><Relationship Id="rId477" Type="http://schemas.openxmlformats.org/officeDocument/2006/relationships/slideLayout" Target="../slideLayouts/slideLayout477.xml"/><Relationship Id="rId281" Type="http://schemas.openxmlformats.org/officeDocument/2006/relationships/slideLayout" Target="../slideLayouts/slideLayout281.xml"/><Relationship Id="rId337" Type="http://schemas.openxmlformats.org/officeDocument/2006/relationships/slideLayout" Target="../slideLayouts/slideLayout337.xml"/><Relationship Id="rId502" Type="http://schemas.openxmlformats.org/officeDocument/2006/relationships/slideLayout" Target="../slideLayouts/slideLayout502.xml"/><Relationship Id="rId34" Type="http://schemas.openxmlformats.org/officeDocument/2006/relationships/slideLayout" Target="../slideLayouts/slideLayout34.xml"/><Relationship Id="rId76" Type="http://schemas.openxmlformats.org/officeDocument/2006/relationships/slideLayout" Target="../slideLayouts/slideLayout76.xml"/><Relationship Id="rId141" Type="http://schemas.openxmlformats.org/officeDocument/2006/relationships/slideLayout" Target="../slideLayouts/slideLayout141.xml"/><Relationship Id="rId379" Type="http://schemas.openxmlformats.org/officeDocument/2006/relationships/slideLayout" Target="../slideLayouts/slideLayout379.xml"/><Relationship Id="rId7" Type="http://schemas.openxmlformats.org/officeDocument/2006/relationships/slideLayout" Target="../slideLayouts/slideLayout7.xml"/><Relationship Id="rId183" Type="http://schemas.openxmlformats.org/officeDocument/2006/relationships/slideLayout" Target="../slideLayouts/slideLayout183.xml"/><Relationship Id="rId239" Type="http://schemas.openxmlformats.org/officeDocument/2006/relationships/slideLayout" Target="../slideLayouts/slideLayout239.xml"/><Relationship Id="rId390" Type="http://schemas.openxmlformats.org/officeDocument/2006/relationships/slideLayout" Target="../slideLayouts/slideLayout390.xml"/><Relationship Id="rId404" Type="http://schemas.openxmlformats.org/officeDocument/2006/relationships/slideLayout" Target="../slideLayouts/slideLayout404.xml"/><Relationship Id="rId446" Type="http://schemas.openxmlformats.org/officeDocument/2006/relationships/slideLayout" Target="../slideLayouts/slideLayout446.xml"/><Relationship Id="rId250" Type="http://schemas.openxmlformats.org/officeDocument/2006/relationships/slideLayout" Target="../slideLayouts/slideLayout250.xml"/><Relationship Id="rId292" Type="http://schemas.openxmlformats.org/officeDocument/2006/relationships/slideLayout" Target="../slideLayouts/slideLayout292.xml"/><Relationship Id="rId306" Type="http://schemas.openxmlformats.org/officeDocument/2006/relationships/slideLayout" Target="../slideLayouts/slideLayout306.xml"/><Relationship Id="rId488" Type="http://schemas.openxmlformats.org/officeDocument/2006/relationships/slideLayout" Target="../slideLayouts/slideLayout488.xml"/><Relationship Id="rId45" Type="http://schemas.openxmlformats.org/officeDocument/2006/relationships/slideLayout" Target="../slideLayouts/slideLayout45.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348" Type="http://schemas.openxmlformats.org/officeDocument/2006/relationships/slideLayout" Target="../slideLayouts/slideLayout348.xml"/><Relationship Id="rId513" Type="http://schemas.openxmlformats.org/officeDocument/2006/relationships/slideLayout" Target="../slideLayouts/slideLayout513.xml"/><Relationship Id="rId152" Type="http://schemas.openxmlformats.org/officeDocument/2006/relationships/slideLayout" Target="../slideLayouts/slideLayout152.xml"/><Relationship Id="rId194" Type="http://schemas.openxmlformats.org/officeDocument/2006/relationships/slideLayout" Target="../slideLayouts/slideLayout194.xml"/><Relationship Id="rId208" Type="http://schemas.openxmlformats.org/officeDocument/2006/relationships/slideLayout" Target="../slideLayouts/slideLayout208.xml"/><Relationship Id="rId415" Type="http://schemas.openxmlformats.org/officeDocument/2006/relationships/slideLayout" Target="../slideLayouts/slideLayout415.xml"/><Relationship Id="rId457" Type="http://schemas.openxmlformats.org/officeDocument/2006/relationships/slideLayout" Target="../slideLayouts/slideLayout457.xml"/><Relationship Id="rId261" Type="http://schemas.openxmlformats.org/officeDocument/2006/relationships/slideLayout" Target="../slideLayouts/slideLayout261.xml"/><Relationship Id="rId499" Type="http://schemas.openxmlformats.org/officeDocument/2006/relationships/slideLayout" Target="../slideLayouts/slideLayout499.xml"/><Relationship Id="rId14" Type="http://schemas.openxmlformats.org/officeDocument/2006/relationships/slideLayout" Target="../slideLayouts/slideLayout14.xml"/><Relationship Id="rId56" Type="http://schemas.openxmlformats.org/officeDocument/2006/relationships/slideLayout" Target="../slideLayouts/slideLayout56.xml"/><Relationship Id="rId317" Type="http://schemas.openxmlformats.org/officeDocument/2006/relationships/slideLayout" Target="../slideLayouts/slideLayout317.xml"/><Relationship Id="rId359" Type="http://schemas.openxmlformats.org/officeDocument/2006/relationships/slideLayout" Target="../slideLayouts/slideLayout359.xml"/><Relationship Id="rId524" Type="http://schemas.openxmlformats.org/officeDocument/2006/relationships/slideLayout" Target="../slideLayouts/slideLayout524.xml"/><Relationship Id="rId8" Type="http://schemas.openxmlformats.org/officeDocument/2006/relationships/slideLayout" Target="../slideLayouts/slideLayout8.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184" Type="http://schemas.openxmlformats.org/officeDocument/2006/relationships/slideLayout" Target="../slideLayouts/slideLayout184.xml"/><Relationship Id="rId219" Type="http://schemas.openxmlformats.org/officeDocument/2006/relationships/slideLayout" Target="../slideLayouts/slideLayout219.xml"/><Relationship Id="rId370" Type="http://schemas.openxmlformats.org/officeDocument/2006/relationships/slideLayout" Target="../slideLayouts/slideLayout370.xml"/><Relationship Id="rId391" Type="http://schemas.openxmlformats.org/officeDocument/2006/relationships/slideLayout" Target="../slideLayouts/slideLayout391.xml"/><Relationship Id="rId405" Type="http://schemas.openxmlformats.org/officeDocument/2006/relationships/slideLayout" Target="../slideLayouts/slideLayout405.xml"/><Relationship Id="rId426" Type="http://schemas.openxmlformats.org/officeDocument/2006/relationships/slideLayout" Target="../slideLayouts/slideLayout426.xml"/><Relationship Id="rId447" Type="http://schemas.openxmlformats.org/officeDocument/2006/relationships/slideLayout" Target="../slideLayouts/slideLayout447.xml"/><Relationship Id="rId230" Type="http://schemas.openxmlformats.org/officeDocument/2006/relationships/slideLayout" Target="../slideLayouts/slideLayout230.xml"/><Relationship Id="rId251" Type="http://schemas.openxmlformats.org/officeDocument/2006/relationships/slideLayout" Target="../slideLayouts/slideLayout251.xml"/><Relationship Id="rId468" Type="http://schemas.openxmlformats.org/officeDocument/2006/relationships/slideLayout" Target="../slideLayouts/slideLayout468.xml"/><Relationship Id="rId489" Type="http://schemas.openxmlformats.org/officeDocument/2006/relationships/slideLayout" Target="../slideLayouts/slideLayout489.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72" Type="http://schemas.openxmlformats.org/officeDocument/2006/relationships/slideLayout" Target="../slideLayouts/slideLayout272.xml"/><Relationship Id="rId293" Type="http://schemas.openxmlformats.org/officeDocument/2006/relationships/slideLayout" Target="../slideLayouts/slideLayout293.xml"/><Relationship Id="rId307" Type="http://schemas.openxmlformats.org/officeDocument/2006/relationships/slideLayout" Target="../slideLayouts/slideLayout307.xml"/><Relationship Id="rId328" Type="http://schemas.openxmlformats.org/officeDocument/2006/relationships/slideLayout" Target="../slideLayouts/slideLayout328.xml"/><Relationship Id="rId349" Type="http://schemas.openxmlformats.org/officeDocument/2006/relationships/slideLayout" Target="../slideLayouts/slideLayout349.xml"/><Relationship Id="rId514" Type="http://schemas.openxmlformats.org/officeDocument/2006/relationships/slideLayout" Target="../slideLayouts/slideLayout514.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360" Type="http://schemas.openxmlformats.org/officeDocument/2006/relationships/slideLayout" Target="../slideLayouts/slideLayout360.xml"/><Relationship Id="rId381" Type="http://schemas.openxmlformats.org/officeDocument/2006/relationships/slideLayout" Target="../slideLayouts/slideLayout381.xml"/><Relationship Id="rId416" Type="http://schemas.openxmlformats.org/officeDocument/2006/relationships/slideLayout" Target="../slideLayouts/slideLayout416.xml"/><Relationship Id="rId220" Type="http://schemas.openxmlformats.org/officeDocument/2006/relationships/slideLayout" Target="../slideLayouts/slideLayout220.xml"/><Relationship Id="rId241" Type="http://schemas.openxmlformats.org/officeDocument/2006/relationships/slideLayout" Target="../slideLayouts/slideLayout241.xml"/><Relationship Id="rId437" Type="http://schemas.openxmlformats.org/officeDocument/2006/relationships/slideLayout" Target="../slideLayouts/slideLayout437.xml"/><Relationship Id="rId458" Type="http://schemas.openxmlformats.org/officeDocument/2006/relationships/slideLayout" Target="../slideLayouts/slideLayout458.xml"/><Relationship Id="rId479" Type="http://schemas.openxmlformats.org/officeDocument/2006/relationships/slideLayout" Target="../slideLayouts/slideLayout479.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262" Type="http://schemas.openxmlformats.org/officeDocument/2006/relationships/slideLayout" Target="../slideLayouts/slideLayout262.xml"/><Relationship Id="rId283" Type="http://schemas.openxmlformats.org/officeDocument/2006/relationships/slideLayout" Target="../slideLayouts/slideLayout283.xml"/><Relationship Id="rId318" Type="http://schemas.openxmlformats.org/officeDocument/2006/relationships/slideLayout" Target="../slideLayouts/slideLayout318.xml"/><Relationship Id="rId339" Type="http://schemas.openxmlformats.org/officeDocument/2006/relationships/slideLayout" Target="../slideLayouts/slideLayout339.xml"/><Relationship Id="rId490" Type="http://schemas.openxmlformats.org/officeDocument/2006/relationships/slideLayout" Target="../slideLayouts/slideLayout490.xml"/><Relationship Id="rId504" Type="http://schemas.openxmlformats.org/officeDocument/2006/relationships/slideLayout" Target="../slideLayouts/slideLayout504.xml"/><Relationship Id="rId525" Type="http://schemas.openxmlformats.org/officeDocument/2006/relationships/slideLayout" Target="../slideLayouts/slideLayout525.xml"/><Relationship Id="rId78" Type="http://schemas.openxmlformats.org/officeDocument/2006/relationships/slideLayout" Target="../slideLayouts/slideLayout78.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64" Type="http://schemas.openxmlformats.org/officeDocument/2006/relationships/slideLayout" Target="../slideLayouts/slideLayout164.xml"/><Relationship Id="rId185" Type="http://schemas.openxmlformats.org/officeDocument/2006/relationships/slideLayout" Target="../slideLayouts/slideLayout185.xml"/><Relationship Id="rId350" Type="http://schemas.openxmlformats.org/officeDocument/2006/relationships/slideLayout" Target="../slideLayouts/slideLayout350.xml"/><Relationship Id="rId371" Type="http://schemas.openxmlformats.org/officeDocument/2006/relationships/slideLayout" Target="../slideLayouts/slideLayout371.xml"/><Relationship Id="rId406" Type="http://schemas.openxmlformats.org/officeDocument/2006/relationships/slideLayout" Target="../slideLayouts/slideLayout406.xml"/><Relationship Id="rId9" Type="http://schemas.openxmlformats.org/officeDocument/2006/relationships/slideLayout" Target="../slideLayouts/slideLayout9.xml"/><Relationship Id="rId210" Type="http://schemas.openxmlformats.org/officeDocument/2006/relationships/slideLayout" Target="../slideLayouts/slideLayout210.xml"/><Relationship Id="rId392" Type="http://schemas.openxmlformats.org/officeDocument/2006/relationships/slideLayout" Target="../slideLayouts/slideLayout392.xml"/><Relationship Id="rId427" Type="http://schemas.openxmlformats.org/officeDocument/2006/relationships/slideLayout" Target="../slideLayouts/slideLayout427.xml"/><Relationship Id="rId448" Type="http://schemas.openxmlformats.org/officeDocument/2006/relationships/slideLayout" Target="../slideLayouts/slideLayout448.xml"/><Relationship Id="rId469" Type="http://schemas.openxmlformats.org/officeDocument/2006/relationships/slideLayout" Target="../slideLayouts/slideLayout469.xml"/><Relationship Id="rId26" Type="http://schemas.openxmlformats.org/officeDocument/2006/relationships/slideLayout" Target="../slideLayouts/slideLayout26.xml"/><Relationship Id="rId231" Type="http://schemas.openxmlformats.org/officeDocument/2006/relationships/slideLayout" Target="../slideLayouts/slideLayout231.xml"/><Relationship Id="rId252" Type="http://schemas.openxmlformats.org/officeDocument/2006/relationships/slideLayout" Target="../slideLayouts/slideLayout252.xml"/><Relationship Id="rId273" Type="http://schemas.openxmlformats.org/officeDocument/2006/relationships/slideLayout" Target="../slideLayouts/slideLayout273.xml"/><Relationship Id="rId294" Type="http://schemas.openxmlformats.org/officeDocument/2006/relationships/slideLayout" Target="../slideLayouts/slideLayout294.xml"/><Relationship Id="rId308" Type="http://schemas.openxmlformats.org/officeDocument/2006/relationships/slideLayout" Target="../slideLayouts/slideLayout308.xml"/><Relationship Id="rId329" Type="http://schemas.openxmlformats.org/officeDocument/2006/relationships/slideLayout" Target="../slideLayouts/slideLayout329.xml"/><Relationship Id="rId480" Type="http://schemas.openxmlformats.org/officeDocument/2006/relationships/slideLayout" Target="../slideLayouts/slideLayout480.xml"/><Relationship Id="rId515" Type="http://schemas.openxmlformats.org/officeDocument/2006/relationships/slideLayout" Target="../slideLayouts/slideLayout515.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340" Type="http://schemas.openxmlformats.org/officeDocument/2006/relationships/slideLayout" Target="../slideLayouts/slideLayout340.xml"/><Relationship Id="rId361" Type="http://schemas.openxmlformats.org/officeDocument/2006/relationships/slideLayout" Target="../slideLayouts/slideLayout361.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382" Type="http://schemas.openxmlformats.org/officeDocument/2006/relationships/slideLayout" Target="../slideLayouts/slideLayout382.xml"/><Relationship Id="rId417" Type="http://schemas.openxmlformats.org/officeDocument/2006/relationships/slideLayout" Target="../slideLayouts/slideLayout417.xml"/><Relationship Id="rId438" Type="http://schemas.openxmlformats.org/officeDocument/2006/relationships/slideLayout" Target="../slideLayouts/slideLayout438.xml"/><Relationship Id="rId459" Type="http://schemas.openxmlformats.org/officeDocument/2006/relationships/slideLayout" Target="../slideLayouts/slideLayout459.xml"/><Relationship Id="rId16" Type="http://schemas.openxmlformats.org/officeDocument/2006/relationships/slideLayout" Target="../slideLayouts/slideLayout16.xml"/><Relationship Id="rId221" Type="http://schemas.openxmlformats.org/officeDocument/2006/relationships/slideLayout" Target="../slideLayouts/slideLayout221.xml"/><Relationship Id="rId242" Type="http://schemas.openxmlformats.org/officeDocument/2006/relationships/slideLayout" Target="../slideLayouts/slideLayout242.xml"/><Relationship Id="rId263" Type="http://schemas.openxmlformats.org/officeDocument/2006/relationships/slideLayout" Target="../slideLayouts/slideLayout263.xml"/><Relationship Id="rId284" Type="http://schemas.openxmlformats.org/officeDocument/2006/relationships/slideLayout" Target="../slideLayouts/slideLayout284.xml"/><Relationship Id="rId319" Type="http://schemas.openxmlformats.org/officeDocument/2006/relationships/slideLayout" Target="../slideLayouts/slideLayout319.xml"/><Relationship Id="rId470" Type="http://schemas.openxmlformats.org/officeDocument/2006/relationships/slideLayout" Target="../slideLayouts/slideLayout470.xml"/><Relationship Id="rId491" Type="http://schemas.openxmlformats.org/officeDocument/2006/relationships/slideLayout" Target="../slideLayouts/slideLayout491.xml"/><Relationship Id="rId505" Type="http://schemas.openxmlformats.org/officeDocument/2006/relationships/slideLayout" Target="../slideLayouts/slideLayout505.xml"/><Relationship Id="rId526" Type="http://schemas.openxmlformats.org/officeDocument/2006/relationships/slideLayout" Target="../slideLayouts/slideLayout52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330" Type="http://schemas.openxmlformats.org/officeDocument/2006/relationships/slideLayout" Target="../slideLayouts/slideLayout330.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351" Type="http://schemas.openxmlformats.org/officeDocument/2006/relationships/slideLayout" Target="../slideLayouts/slideLayout351.xml"/><Relationship Id="rId372" Type="http://schemas.openxmlformats.org/officeDocument/2006/relationships/slideLayout" Target="../slideLayouts/slideLayout372.xml"/><Relationship Id="rId393" Type="http://schemas.openxmlformats.org/officeDocument/2006/relationships/slideLayout" Target="../slideLayouts/slideLayout393.xml"/><Relationship Id="rId407" Type="http://schemas.openxmlformats.org/officeDocument/2006/relationships/slideLayout" Target="../slideLayouts/slideLayout407.xml"/><Relationship Id="rId428" Type="http://schemas.openxmlformats.org/officeDocument/2006/relationships/slideLayout" Target="../slideLayouts/slideLayout428.xml"/><Relationship Id="rId449" Type="http://schemas.openxmlformats.org/officeDocument/2006/relationships/slideLayout" Target="../slideLayouts/slideLayout449.xml"/><Relationship Id="rId211" Type="http://schemas.openxmlformats.org/officeDocument/2006/relationships/slideLayout" Target="../slideLayouts/slideLayout211.xml"/><Relationship Id="rId232" Type="http://schemas.openxmlformats.org/officeDocument/2006/relationships/slideLayout" Target="../slideLayouts/slideLayout232.xml"/><Relationship Id="rId253" Type="http://schemas.openxmlformats.org/officeDocument/2006/relationships/slideLayout" Target="../slideLayouts/slideLayout253.xml"/><Relationship Id="rId274" Type="http://schemas.openxmlformats.org/officeDocument/2006/relationships/slideLayout" Target="../slideLayouts/slideLayout274.xml"/><Relationship Id="rId295" Type="http://schemas.openxmlformats.org/officeDocument/2006/relationships/slideLayout" Target="../slideLayouts/slideLayout295.xml"/><Relationship Id="rId309" Type="http://schemas.openxmlformats.org/officeDocument/2006/relationships/slideLayout" Target="../slideLayouts/slideLayout309.xml"/><Relationship Id="rId460" Type="http://schemas.openxmlformats.org/officeDocument/2006/relationships/slideLayout" Target="../slideLayouts/slideLayout460.xml"/><Relationship Id="rId481" Type="http://schemas.openxmlformats.org/officeDocument/2006/relationships/slideLayout" Target="../slideLayouts/slideLayout481.xml"/><Relationship Id="rId516" Type="http://schemas.openxmlformats.org/officeDocument/2006/relationships/slideLayout" Target="../slideLayouts/slideLayout516.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320" Type="http://schemas.openxmlformats.org/officeDocument/2006/relationships/slideLayout" Target="../slideLayouts/slideLayout320.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341" Type="http://schemas.openxmlformats.org/officeDocument/2006/relationships/slideLayout" Target="../slideLayouts/slideLayout341.xml"/><Relationship Id="rId362" Type="http://schemas.openxmlformats.org/officeDocument/2006/relationships/slideLayout" Target="../slideLayouts/slideLayout362.xml"/><Relationship Id="rId383" Type="http://schemas.openxmlformats.org/officeDocument/2006/relationships/slideLayout" Target="../slideLayouts/slideLayout383.xml"/><Relationship Id="rId418" Type="http://schemas.openxmlformats.org/officeDocument/2006/relationships/slideLayout" Target="../slideLayouts/slideLayout418.xml"/><Relationship Id="rId439" Type="http://schemas.openxmlformats.org/officeDocument/2006/relationships/slideLayout" Target="../slideLayouts/slideLayout439.xml"/><Relationship Id="rId201" Type="http://schemas.openxmlformats.org/officeDocument/2006/relationships/slideLayout" Target="../slideLayouts/slideLayout201.xml"/><Relationship Id="rId222" Type="http://schemas.openxmlformats.org/officeDocument/2006/relationships/slideLayout" Target="../slideLayouts/slideLayout222.xml"/><Relationship Id="rId243" Type="http://schemas.openxmlformats.org/officeDocument/2006/relationships/slideLayout" Target="../slideLayouts/slideLayout243.xml"/><Relationship Id="rId264" Type="http://schemas.openxmlformats.org/officeDocument/2006/relationships/slideLayout" Target="../slideLayouts/slideLayout264.xml"/><Relationship Id="rId285" Type="http://schemas.openxmlformats.org/officeDocument/2006/relationships/slideLayout" Target="../slideLayouts/slideLayout285.xml"/><Relationship Id="rId450" Type="http://schemas.openxmlformats.org/officeDocument/2006/relationships/slideLayout" Target="../slideLayouts/slideLayout450.xml"/><Relationship Id="rId471" Type="http://schemas.openxmlformats.org/officeDocument/2006/relationships/slideLayout" Target="../slideLayouts/slideLayout471.xml"/><Relationship Id="rId506" Type="http://schemas.openxmlformats.org/officeDocument/2006/relationships/slideLayout" Target="../slideLayouts/slideLayout506.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310" Type="http://schemas.openxmlformats.org/officeDocument/2006/relationships/slideLayout" Target="../slideLayouts/slideLayout310.xml"/><Relationship Id="rId492" Type="http://schemas.openxmlformats.org/officeDocument/2006/relationships/slideLayout" Target="../slideLayouts/slideLayout492.xml"/><Relationship Id="rId527" Type="http://schemas.openxmlformats.org/officeDocument/2006/relationships/theme" Target="../theme/theme1.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331" Type="http://schemas.openxmlformats.org/officeDocument/2006/relationships/slideLayout" Target="../slideLayouts/slideLayout331.xml"/><Relationship Id="rId352" Type="http://schemas.openxmlformats.org/officeDocument/2006/relationships/slideLayout" Target="../slideLayouts/slideLayout352.xml"/><Relationship Id="rId373" Type="http://schemas.openxmlformats.org/officeDocument/2006/relationships/slideLayout" Target="../slideLayouts/slideLayout373.xml"/><Relationship Id="rId394" Type="http://schemas.openxmlformats.org/officeDocument/2006/relationships/slideLayout" Target="../slideLayouts/slideLayout394.xml"/><Relationship Id="rId408" Type="http://schemas.openxmlformats.org/officeDocument/2006/relationships/slideLayout" Target="../slideLayouts/slideLayout408.xml"/><Relationship Id="rId429" Type="http://schemas.openxmlformats.org/officeDocument/2006/relationships/slideLayout" Target="../slideLayouts/slideLayout429.xml"/><Relationship Id="rId1" Type="http://schemas.openxmlformats.org/officeDocument/2006/relationships/slideLayout" Target="../slideLayouts/slideLayout1.xml"/><Relationship Id="rId212" Type="http://schemas.openxmlformats.org/officeDocument/2006/relationships/slideLayout" Target="../slideLayouts/slideLayout212.xml"/><Relationship Id="rId233" Type="http://schemas.openxmlformats.org/officeDocument/2006/relationships/slideLayout" Target="../slideLayouts/slideLayout233.xml"/><Relationship Id="rId254" Type="http://schemas.openxmlformats.org/officeDocument/2006/relationships/slideLayout" Target="../slideLayouts/slideLayout254.xml"/><Relationship Id="rId440" Type="http://schemas.openxmlformats.org/officeDocument/2006/relationships/slideLayout" Target="../slideLayouts/slideLayout440.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275" Type="http://schemas.openxmlformats.org/officeDocument/2006/relationships/slideLayout" Target="../slideLayouts/slideLayout275.xml"/><Relationship Id="rId296" Type="http://schemas.openxmlformats.org/officeDocument/2006/relationships/slideLayout" Target="../slideLayouts/slideLayout296.xml"/><Relationship Id="rId300" Type="http://schemas.openxmlformats.org/officeDocument/2006/relationships/slideLayout" Target="../slideLayouts/slideLayout300.xml"/><Relationship Id="rId461" Type="http://schemas.openxmlformats.org/officeDocument/2006/relationships/slideLayout" Target="../slideLayouts/slideLayout461.xml"/><Relationship Id="rId482" Type="http://schemas.openxmlformats.org/officeDocument/2006/relationships/slideLayout" Target="../slideLayouts/slideLayout482.xml"/><Relationship Id="rId517" Type="http://schemas.openxmlformats.org/officeDocument/2006/relationships/slideLayout" Target="../slideLayouts/slideLayout517.xml"/><Relationship Id="rId60" Type="http://schemas.openxmlformats.org/officeDocument/2006/relationships/slideLayout" Target="../slideLayouts/slideLayout6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321" Type="http://schemas.openxmlformats.org/officeDocument/2006/relationships/slideLayout" Target="../slideLayouts/slideLayout321.xml"/><Relationship Id="rId342" Type="http://schemas.openxmlformats.org/officeDocument/2006/relationships/slideLayout" Target="../slideLayouts/slideLayout342.xml"/><Relationship Id="rId363" Type="http://schemas.openxmlformats.org/officeDocument/2006/relationships/slideLayout" Target="../slideLayouts/slideLayout363.xml"/><Relationship Id="rId384" Type="http://schemas.openxmlformats.org/officeDocument/2006/relationships/slideLayout" Target="../slideLayouts/slideLayout384.xml"/><Relationship Id="rId419" Type="http://schemas.openxmlformats.org/officeDocument/2006/relationships/slideLayout" Target="../slideLayouts/slideLayout419.xml"/><Relationship Id="rId202" Type="http://schemas.openxmlformats.org/officeDocument/2006/relationships/slideLayout" Target="../slideLayouts/slideLayout202.xml"/><Relationship Id="rId223" Type="http://schemas.openxmlformats.org/officeDocument/2006/relationships/slideLayout" Target="../slideLayouts/slideLayout223.xml"/><Relationship Id="rId244" Type="http://schemas.openxmlformats.org/officeDocument/2006/relationships/slideLayout" Target="../slideLayouts/slideLayout244.xml"/><Relationship Id="rId430" Type="http://schemas.openxmlformats.org/officeDocument/2006/relationships/slideLayout" Target="../slideLayouts/slideLayout430.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265" Type="http://schemas.openxmlformats.org/officeDocument/2006/relationships/slideLayout" Target="../slideLayouts/slideLayout265.xml"/><Relationship Id="rId286" Type="http://schemas.openxmlformats.org/officeDocument/2006/relationships/slideLayout" Target="../slideLayouts/slideLayout286.xml"/><Relationship Id="rId451" Type="http://schemas.openxmlformats.org/officeDocument/2006/relationships/slideLayout" Target="../slideLayouts/slideLayout451.xml"/><Relationship Id="rId472" Type="http://schemas.openxmlformats.org/officeDocument/2006/relationships/slideLayout" Target="../slideLayouts/slideLayout472.xml"/><Relationship Id="rId493" Type="http://schemas.openxmlformats.org/officeDocument/2006/relationships/slideLayout" Target="../slideLayouts/slideLayout493.xml"/><Relationship Id="rId507" Type="http://schemas.openxmlformats.org/officeDocument/2006/relationships/slideLayout" Target="../slideLayouts/slideLayout507.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25" Type="http://schemas.openxmlformats.org/officeDocument/2006/relationships/slideLayout" Target="../slideLayouts/slideLayout125.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311" Type="http://schemas.openxmlformats.org/officeDocument/2006/relationships/slideLayout" Target="../slideLayouts/slideLayout311.xml"/><Relationship Id="rId332" Type="http://schemas.openxmlformats.org/officeDocument/2006/relationships/slideLayout" Target="../slideLayouts/slideLayout332.xml"/><Relationship Id="rId353" Type="http://schemas.openxmlformats.org/officeDocument/2006/relationships/slideLayout" Target="../slideLayouts/slideLayout353.xml"/><Relationship Id="rId374" Type="http://schemas.openxmlformats.org/officeDocument/2006/relationships/slideLayout" Target="../slideLayouts/slideLayout374.xml"/><Relationship Id="rId395" Type="http://schemas.openxmlformats.org/officeDocument/2006/relationships/slideLayout" Target="../slideLayouts/slideLayout395.xml"/><Relationship Id="rId409" Type="http://schemas.openxmlformats.org/officeDocument/2006/relationships/slideLayout" Target="../slideLayouts/slideLayout409.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13" Type="http://schemas.openxmlformats.org/officeDocument/2006/relationships/slideLayout" Target="../slideLayouts/slideLayout213.xml"/><Relationship Id="rId234" Type="http://schemas.openxmlformats.org/officeDocument/2006/relationships/slideLayout" Target="../slideLayouts/slideLayout234.xml"/><Relationship Id="rId420" Type="http://schemas.openxmlformats.org/officeDocument/2006/relationships/slideLayout" Target="../slideLayouts/slideLayout420.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55" Type="http://schemas.openxmlformats.org/officeDocument/2006/relationships/slideLayout" Target="../slideLayouts/slideLayout255.xml"/><Relationship Id="rId276" Type="http://schemas.openxmlformats.org/officeDocument/2006/relationships/slideLayout" Target="../slideLayouts/slideLayout276.xml"/><Relationship Id="rId297" Type="http://schemas.openxmlformats.org/officeDocument/2006/relationships/slideLayout" Target="../slideLayouts/slideLayout297.xml"/><Relationship Id="rId441" Type="http://schemas.openxmlformats.org/officeDocument/2006/relationships/slideLayout" Target="../slideLayouts/slideLayout441.xml"/><Relationship Id="rId462" Type="http://schemas.openxmlformats.org/officeDocument/2006/relationships/slideLayout" Target="../slideLayouts/slideLayout462.xml"/><Relationship Id="rId483" Type="http://schemas.openxmlformats.org/officeDocument/2006/relationships/slideLayout" Target="../slideLayouts/slideLayout483.xml"/><Relationship Id="rId518" Type="http://schemas.openxmlformats.org/officeDocument/2006/relationships/slideLayout" Target="../slideLayouts/slideLayout518.xml"/><Relationship Id="rId40" Type="http://schemas.openxmlformats.org/officeDocument/2006/relationships/slideLayout" Target="../slideLayouts/slideLayout40.xml"/><Relationship Id="rId115" Type="http://schemas.openxmlformats.org/officeDocument/2006/relationships/slideLayout" Target="../slideLayouts/slideLayout115.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301" Type="http://schemas.openxmlformats.org/officeDocument/2006/relationships/slideLayout" Target="../slideLayouts/slideLayout301.xml"/><Relationship Id="rId322" Type="http://schemas.openxmlformats.org/officeDocument/2006/relationships/slideLayout" Target="../slideLayouts/slideLayout322.xml"/><Relationship Id="rId343" Type="http://schemas.openxmlformats.org/officeDocument/2006/relationships/slideLayout" Target="../slideLayouts/slideLayout343.xml"/><Relationship Id="rId364" Type="http://schemas.openxmlformats.org/officeDocument/2006/relationships/slideLayout" Target="../slideLayouts/slideLayout364.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385" Type="http://schemas.openxmlformats.org/officeDocument/2006/relationships/slideLayout" Target="../slideLayouts/slideLayout385.xml"/><Relationship Id="rId19" Type="http://schemas.openxmlformats.org/officeDocument/2006/relationships/slideLayout" Target="../slideLayouts/slideLayout19.xml"/><Relationship Id="rId224" Type="http://schemas.openxmlformats.org/officeDocument/2006/relationships/slideLayout" Target="../slideLayouts/slideLayout224.xml"/><Relationship Id="rId245" Type="http://schemas.openxmlformats.org/officeDocument/2006/relationships/slideLayout" Target="../slideLayouts/slideLayout245.xml"/><Relationship Id="rId266" Type="http://schemas.openxmlformats.org/officeDocument/2006/relationships/slideLayout" Target="../slideLayouts/slideLayout266.xml"/><Relationship Id="rId287" Type="http://schemas.openxmlformats.org/officeDocument/2006/relationships/slideLayout" Target="../slideLayouts/slideLayout287.xml"/><Relationship Id="rId410" Type="http://schemas.openxmlformats.org/officeDocument/2006/relationships/slideLayout" Target="../slideLayouts/slideLayout410.xml"/><Relationship Id="rId431" Type="http://schemas.openxmlformats.org/officeDocument/2006/relationships/slideLayout" Target="../slideLayouts/slideLayout431.xml"/><Relationship Id="rId452" Type="http://schemas.openxmlformats.org/officeDocument/2006/relationships/slideLayout" Target="../slideLayouts/slideLayout452.xml"/><Relationship Id="rId473" Type="http://schemas.openxmlformats.org/officeDocument/2006/relationships/slideLayout" Target="../slideLayouts/slideLayout473.xml"/><Relationship Id="rId494" Type="http://schemas.openxmlformats.org/officeDocument/2006/relationships/slideLayout" Target="../slideLayouts/slideLayout494.xml"/><Relationship Id="rId508" Type="http://schemas.openxmlformats.org/officeDocument/2006/relationships/slideLayout" Target="../slideLayouts/slideLayout508.xml"/><Relationship Id="rId30" Type="http://schemas.openxmlformats.org/officeDocument/2006/relationships/slideLayout" Target="../slideLayouts/slideLayout3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312" Type="http://schemas.openxmlformats.org/officeDocument/2006/relationships/slideLayout" Target="../slideLayouts/slideLayout312.xml"/><Relationship Id="rId333" Type="http://schemas.openxmlformats.org/officeDocument/2006/relationships/slideLayout" Target="../slideLayouts/slideLayout333.xml"/><Relationship Id="rId354" Type="http://schemas.openxmlformats.org/officeDocument/2006/relationships/slideLayout" Target="../slideLayouts/slideLayout354.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189" Type="http://schemas.openxmlformats.org/officeDocument/2006/relationships/slideLayout" Target="../slideLayouts/slideLayout189.xml"/><Relationship Id="rId375" Type="http://schemas.openxmlformats.org/officeDocument/2006/relationships/slideLayout" Target="../slideLayouts/slideLayout375.xml"/><Relationship Id="rId396" Type="http://schemas.openxmlformats.org/officeDocument/2006/relationships/slideLayout" Target="../slideLayouts/slideLayout396.xml"/><Relationship Id="rId3" Type="http://schemas.openxmlformats.org/officeDocument/2006/relationships/slideLayout" Target="../slideLayouts/slideLayout3.xml"/><Relationship Id="rId214" Type="http://schemas.openxmlformats.org/officeDocument/2006/relationships/slideLayout" Target="../slideLayouts/slideLayout214.xml"/><Relationship Id="rId235" Type="http://schemas.openxmlformats.org/officeDocument/2006/relationships/slideLayout" Target="../slideLayouts/slideLayout235.xml"/><Relationship Id="rId256" Type="http://schemas.openxmlformats.org/officeDocument/2006/relationships/slideLayout" Target="../slideLayouts/slideLayout256.xml"/><Relationship Id="rId277" Type="http://schemas.openxmlformats.org/officeDocument/2006/relationships/slideLayout" Target="../slideLayouts/slideLayout277.xml"/><Relationship Id="rId298" Type="http://schemas.openxmlformats.org/officeDocument/2006/relationships/slideLayout" Target="../slideLayouts/slideLayout298.xml"/><Relationship Id="rId400" Type="http://schemas.openxmlformats.org/officeDocument/2006/relationships/slideLayout" Target="../slideLayouts/slideLayout400.xml"/><Relationship Id="rId421" Type="http://schemas.openxmlformats.org/officeDocument/2006/relationships/slideLayout" Target="../slideLayouts/slideLayout421.xml"/><Relationship Id="rId442" Type="http://schemas.openxmlformats.org/officeDocument/2006/relationships/slideLayout" Target="../slideLayouts/slideLayout442.xml"/><Relationship Id="rId463" Type="http://schemas.openxmlformats.org/officeDocument/2006/relationships/slideLayout" Target="../slideLayouts/slideLayout463.xml"/><Relationship Id="rId484" Type="http://schemas.openxmlformats.org/officeDocument/2006/relationships/slideLayout" Target="../slideLayouts/slideLayout484.xml"/><Relationship Id="rId519" Type="http://schemas.openxmlformats.org/officeDocument/2006/relationships/slideLayout" Target="../slideLayouts/slideLayout519.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302" Type="http://schemas.openxmlformats.org/officeDocument/2006/relationships/slideLayout" Target="../slideLayouts/slideLayout302.xml"/><Relationship Id="rId323" Type="http://schemas.openxmlformats.org/officeDocument/2006/relationships/slideLayout" Target="../slideLayouts/slideLayout323.xml"/><Relationship Id="rId344" Type="http://schemas.openxmlformats.org/officeDocument/2006/relationships/slideLayout" Target="../slideLayouts/slideLayout344.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179" Type="http://schemas.openxmlformats.org/officeDocument/2006/relationships/slideLayout" Target="../slideLayouts/slideLayout179.xml"/><Relationship Id="rId365" Type="http://schemas.openxmlformats.org/officeDocument/2006/relationships/slideLayout" Target="../slideLayouts/slideLayout365.xml"/><Relationship Id="rId386" Type="http://schemas.openxmlformats.org/officeDocument/2006/relationships/slideLayout" Target="../slideLayouts/slideLayout386.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25" Type="http://schemas.openxmlformats.org/officeDocument/2006/relationships/slideLayout" Target="../slideLayouts/slideLayout225.xml"/><Relationship Id="rId246" Type="http://schemas.openxmlformats.org/officeDocument/2006/relationships/slideLayout" Target="../slideLayouts/slideLayout246.xml"/><Relationship Id="rId267" Type="http://schemas.openxmlformats.org/officeDocument/2006/relationships/slideLayout" Target="../slideLayouts/slideLayout267.xml"/><Relationship Id="rId288" Type="http://schemas.openxmlformats.org/officeDocument/2006/relationships/slideLayout" Target="../slideLayouts/slideLayout288.xml"/><Relationship Id="rId411" Type="http://schemas.openxmlformats.org/officeDocument/2006/relationships/slideLayout" Target="../slideLayouts/slideLayout411.xml"/><Relationship Id="rId432" Type="http://schemas.openxmlformats.org/officeDocument/2006/relationships/slideLayout" Target="../slideLayouts/slideLayout432.xml"/><Relationship Id="rId453" Type="http://schemas.openxmlformats.org/officeDocument/2006/relationships/slideLayout" Target="../slideLayouts/slideLayout453.xml"/><Relationship Id="rId474" Type="http://schemas.openxmlformats.org/officeDocument/2006/relationships/slideLayout" Target="../slideLayouts/slideLayout474.xml"/><Relationship Id="rId509" Type="http://schemas.openxmlformats.org/officeDocument/2006/relationships/slideLayout" Target="../slideLayouts/slideLayout509.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313" Type="http://schemas.openxmlformats.org/officeDocument/2006/relationships/slideLayout" Target="../slideLayouts/slideLayout313.xml"/><Relationship Id="rId495" Type="http://schemas.openxmlformats.org/officeDocument/2006/relationships/slideLayout" Target="../slideLayouts/slideLayout495.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94" Type="http://schemas.openxmlformats.org/officeDocument/2006/relationships/slideLayout" Target="../slideLayouts/slideLayout94.xml"/><Relationship Id="rId148" Type="http://schemas.openxmlformats.org/officeDocument/2006/relationships/slideLayout" Target="../slideLayouts/slideLayout148.xml"/><Relationship Id="rId169" Type="http://schemas.openxmlformats.org/officeDocument/2006/relationships/slideLayout" Target="../slideLayouts/slideLayout169.xml"/><Relationship Id="rId334" Type="http://schemas.openxmlformats.org/officeDocument/2006/relationships/slideLayout" Target="../slideLayouts/slideLayout334.xml"/><Relationship Id="rId355" Type="http://schemas.openxmlformats.org/officeDocument/2006/relationships/slideLayout" Target="../slideLayouts/slideLayout355.xml"/><Relationship Id="rId376" Type="http://schemas.openxmlformats.org/officeDocument/2006/relationships/slideLayout" Target="../slideLayouts/slideLayout376.xml"/><Relationship Id="rId397" Type="http://schemas.openxmlformats.org/officeDocument/2006/relationships/slideLayout" Target="../slideLayouts/slideLayout397.xml"/><Relationship Id="rId520" Type="http://schemas.openxmlformats.org/officeDocument/2006/relationships/slideLayout" Target="../slideLayouts/slideLayout520.xml"/><Relationship Id="rId4" Type="http://schemas.openxmlformats.org/officeDocument/2006/relationships/slideLayout" Target="../slideLayouts/slideLayout4.xml"/><Relationship Id="rId180" Type="http://schemas.openxmlformats.org/officeDocument/2006/relationships/slideLayout" Target="../slideLayouts/slideLayout180.xml"/><Relationship Id="rId215" Type="http://schemas.openxmlformats.org/officeDocument/2006/relationships/slideLayout" Target="../slideLayouts/slideLayout215.xml"/><Relationship Id="rId236" Type="http://schemas.openxmlformats.org/officeDocument/2006/relationships/slideLayout" Target="../slideLayouts/slideLayout236.xml"/><Relationship Id="rId257" Type="http://schemas.openxmlformats.org/officeDocument/2006/relationships/slideLayout" Target="../slideLayouts/slideLayout257.xml"/><Relationship Id="rId278" Type="http://schemas.openxmlformats.org/officeDocument/2006/relationships/slideLayout" Target="../slideLayouts/slideLayout278.xml"/><Relationship Id="rId401" Type="http://schemas.openxmlformats.org/officeDocument/2006/relationships/slideLayout" Target="../slideLayouts/slideLayout401.xml"/><Relationship Id="rId422" Type="http://schemas.openxmlformats.org/officeDocument/2006/relationships/slideLayout" Target="../slideLayouts/slideLayout422.xml"/><Relationship Id="rId443" Type="http://schemas.openxmlformats.org/officeDocument/2006/relationships/slideLayout" Target="../slideLayouts/slideLayout443.xml"/><Relationship Id="rId464" Type="http://schemas.openxmlformats.org/officeDocument/2006/relationships/slideLayout" Target="../slideLayouts/slideLayout464.xml"/><Relationship Id="rId303" Type="http://schemas.openxmlformats.org/officeDocument/2006/relationships/slideLayout" Target="../slideLayouts/slideLayout303.xml"/><Relationship Id="rId485" Type="http://schemas.openxmlformats.org/officeDocument/2006/relationships/slideLayout" Target="../slideLayouts/slideLayout485.xml"/><Relationship Id="rId42" Type="http://schemas.openxmlformats.org/officeDocument/2006/relationships/slideLayout" Target="../slideLayouts/slideLayout42.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345" Type="http://schemas.openxmlformats.org/officeDocument/2006/relationships/slideLayout" Target="../slideLayouts/slideLayout345.xml"/><Relationship Id="rId387" Type="http://schemas.openxmlformats.org/officeDocument/2006/relationships/slideLayout" Target="../slideLayouts/slideLayout387.xml"/><Relationship Id="rId510" Type="http://schemas.openxmlformats.org/officeDocument/2006/relationships/slideLayout" Target="../slideLayouts/slideLayout510.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247" Type="http://schemas.openxmlformats.org/officeDocument/2006/relationships/slideLayout" Target="../slideLayouts/slideLayout247.xml"/><Relationship Id="rId412" Type="http://schemas.openxmlformats.org/officeDocument/2006/relationships/slideLayout" Target="../slideLayouts/slideLayout412.xml"/><Relationship Id="rId107" Type="http://schemas.openxmlformats.org/officeDocument/2006/relationships/slideLayout" Target="../slideLayouts/slideLayout107.xml"/><Relationship Id="rId289" Type="http://schemas.openxmlformats.org/officeDocument/2006/relationships/slideLayout" Target="../slideLayouts/slideLayout289.xml"/><Relationship Id="rId454" Type="http://schemas.openxmlformats.org/officeDocument/2006/relationships/slideLayout" Target="../slideLayouts/slideLayout454.xml"/><Relationship Id="rId496" Type="http://schemas.openxmlformats.org/officeDocument/2006/relationships/slideLayout" Target="../slideLayouts/slideLayout496.xml"/><Relationship Id="rId11" Type="http://schemas.openxmlformats.org/officeDocument/2006/relationships/slideLayout" Target="../slideLayouts/slideLayout11.xml"/><Relationship Id="rId53" Type="http://schemas.openxmlformats.org/officeDocument/2006/relationships/slideLayout" Target="../slideLayouts/slideLayout53.xml"/><Relationship Id="rId149" Type="http://schemas.openxmlformats.org/officeDocument/2006/relationships/slideLayout" Target="../slideLayouts/slideLayout149.xml"/><Relationship Id="rId314" Type="http://schemas.openxmlformats.org/officeDocument/2006/relationships/slideLayout" Target="../slideLayouts/slideLayout314.xml"/><Relationship Id="rId356" Type="http://schemas.openxmlformats.org/officeDocument/2006/relationships/slideLayout" Target="../slideLayouts/slideLayout356.xml"/><Relationship Id="rId398" Type="http://schemas.openxmlformats.org/officeDocument/2006/relationships/slideLayout" Target="../slideLayouts/slideLayout398.xml"/><Relationship Id="rId521" Type="http://schemas.openxmlformats.org/officeDocument/2006/relationships/slideLayout" Target="../slideLayouts/slideLayout521.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16" Type="http://schemas.openxmlformats.org/officeDocument/2006/relationships/slideLayout" Target="../slideLayouts/slideLayout216.xml"/><Relationship Id="rId423" Type="http://schemas.openxmlformats.org/officeDocument/2006/relationships/slideLayout" Target="../slideLayouts/slideLayout423.xml"/><Relationship Id="rId258" Type="http://schemas.openxmlformats.org/officeDocument/2006/relationships/slideLayout" Target="../slideLayouts/slideLayout258.xml"/><Relationship Id="rId465" Type="http://schemas.openxmlformats.org/officeDocument/2006/relationships/slideLayout" Target="../slideLayouts/slideLayout465.xml"/><Relationship Id="rId22" Type="http://schemas.openxmlformats.org/officeDocument/2006/relationships/slideLayout" Target="../slideLayouts/slideLayout22.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325" Type="http://schemas.openxmlformats.org/officeDocument/2006/relationships/slideLayout" Target="../slideLayouts/slideLayout325.xml"/><Relationship Id="rId367" Type="http://schemas.openxmlformats.org/officeDocument/2006/relationships/slideLayout" Target="../slideLayouts/slideLayout367.xml"/><Relationship Id="rId171" Type="http://schemas.openxmlformats.org/officeDocument/2006/relationships/slideLayout" Target="../slideLayouts/slideLayout171.xml"/><Relationship Id="rId227" Type="http://schemas.openxmlformats.org/officeDocument/2006/relationships/slideLayout" Target="../slideLayouts/slideLayout227.xml"/><Relationship Id="rId269" Type="http://schemas.openxmlformats.org/officeDocument/2006/relationships/slideLayout" Target="../slideLayouts/slideLayout269.xml"/><Relationship Id="rId434" Type="http://schemas.openxmlformats.org/officeDocument/2006/relationships/slideLayout" Target="../slideLayouts/slideLayout434.xml"/><Relationship Id="rId476" Type="http://schemas.openxmlformats.org/officeDocument/2006/relationships/slideLayout" Target="../slideLayouts/slideLayout476.xml"/><Relationship Id="rId33" Type="http://schemas.openxmlformats.org/officeDocument/2006/relationships/slideLayout" Target="../slideLayouts/slideLayout33.xml"/><Relationship Id="rId129" Type="http://schemas.openxmlformats.org/officeDocument/2006/relationships/slideLayout" Target="../slideLayouts/slideLayout129.xml"/><Relationship Id="rId280" Type="http://schemas.openxmlformats.org/officeDocument/2006/relationships/slideLayout" Target="../slideLayouts/slideLayout280.xml"/><Relationship Id="rId336" Type="http://schemas.openxmlformats.org/officeDocument/2006/relationships/slideLayout" Target="../slideLayouts/slideLayout336.xml"/><Relationship Id="rId501" Type="http://schemas.openxmlformats.org/officeDocument/2006/relationships/slideLayout" Target="../slideLayouts/slideLayout501.xml"/><Relationship Id="rId75" Type="http://schemas.openxmlformats.org/officeDocument/2006/relationships/slideLayout" Target="../slideLayouts/slideLayout75.xml"/><Relationship Id="rId140" Type="http://schemas.openxmlformats.org/officeDocument/2006/relationships/slideLayout" Target="../slideLayouts/slideLayout140.xml"/><Relationship Id="rId182" Type="http://schemas.openxmlformats.org/officeDocument/2006/relationships/slideLayout" Target="../slideLayouts/slideLayout182.xml"/><Relationship Id="rId378" Type="http://schemas.openxmlformats.org/officeDocument/2006/relationships/slideLayout" Target="../slideLayouts/slideLayout378.xml"/><Relationship Id="rId403" Type="http://schemas.openxmlformats.org/officeDocument/2006/relationships/slideLayout" Target="../slideLayouts/slideLayout403.xml"/><Relationship Id="rId6" Type="http://schemas.openxmlformats.org/officeDocument/2006/relationships/slideLayout" Target="../slideLayouts/slideLayout6.xml"/><Relationship Id="rId238" Type="http://schemas.openxmlformats.org/officeDocument/2006/relationships/slideLayout" Target="../slideLayouts/slideLayout238.xml"/><Relationship Id="rId445" Type="http://schemas.openxmlformats.org/officeDocument/2006/relationships/slideLayout" Target="../slideLayouts/slideLayout445.xml"/><Relationship Id="rId487" Type="http://schemas.openxmlformats.org/officeDocument/2006/relationships/slideLayout" Target="../slideLayouts/slideLayout487.xml"/><Relationship Id="rId291" Type="http://schemas.openxmlformats.org/officeDocument/2006/relationships/slideLayout" Target="../slideLayouts/slideLayout291.xml"/><Relationship Id="rId305" Type="http://schemas.openxmlformats.org/officeDocument/2006/relationships/slideLayout" Target="../slideLayouts/slideLayout305.xml"/><Relationship Id="rId347" Type="http://schemas.openxmlformats.org/officeDocument/2006/relationships/slideLayout" Target="../slideLayouts/slideLayout347.xml"/><Relationship Id="rId512" Type="http://schemas.openxmlformats.org/officeDocument/2006/relationships/slideLayout" Target="../slideLayouts/slideLayout512.xml"/><Relationship Id="rId44" Type="http://schemas.openxmlformats.org/officeDocument/2006/relationships/slideLayout" Target="../slideLayouts/slideLayout44.xml"/><Relationship Id="rId86" Type="http://schemas.openxmlformats.org/officeDocument/2006/relationships/slideLayout" Target="../slideLayouts/slideLayout86.xml"/><Relationship Id="rId151" Type="http://schemas.openxmlformats.org/officeDocument/2006/relationships/slideLayout" Target="../slideLayouts/slideLayout151.xml"/><Relationship Id="rId389" Type="http://schemas.openxmlformats.org/officeDocument/2006/relationships/slideLayout" Target="../slideLayouts/slideLayout389.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249" Type="http://schemas.openxmlformats.org/officeDocument/2006/relationships/slideLayout" Target="../slideLayouts/slideLayout249.xml"/><Relationship Id="rId414" Type="http://schemas.openxmlformats.org/officeDocument/2006/relationships/slideLayout" Target="../slideLayouts/slideLayout414.xml"/><Relationship Id="rId456" Type="http://schemas.openxmlformats.org/officeDocument/2006/relationships/slideLayout" Target="../slideLayouts/slideLayout456.xml"/><Relationship Id="rId498" Type="http://schemas.openxmlformats.org/officeDocument/2006/relationships/slideLayout" Target="../slideLayouts/slideLayout498.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260" Type="http://schemas.openxmlformats.org/officeDocument/2006/relationships/slideLayout" Target="../slideLayouts/slideLayout260.xml"/><Relationship Id="rId316" Type="http://schemas.openxmlformats.org/officeDocument/2006/relationships/slideLayout" Target="../slideLayouts/slideLayout316.xml"/><Relationship Id="rId523" Type="http://schemas.openxmlformats.org/officeDocument/2006/relationships/slideLayout" Target="../slideLayouts/slideLayout523.xml"/><Relationship Id="rId55" Type="http://schemas.openxmlformats.org/officeDocument/2006/relationships/slideLayout" Target="../slideLayouts/slideLayout55.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358" Type="http://schemas.openxmlformats.org/officeDocument/2006/relationships/slideLayout" Target="../slideLayouts/slideLayout358.xml"/><Relationship Id="rId162" Type="http://schemas.openxmlformats.org/officeDocument/2006/relationships/slideLayout" Target="../slideLayouts/slideLayout162.xml"/><Relationship Id="rId218" Type="http://schemas.openxmlformats.org/officeDocument/2006/relationships/slideLayout" Target="../slideLayouts/slideLayout218.xml"/><Relationship Id="rId425" Type="http://schemas.openxmlformats.org/officeDocument/2006/relationships/slideLayout" Target="../slideLayouts/slideLayout425.xml"/><Relationship Id="rId467" Type="http://schemas.openxmlformats.org/officeDocument/2006/relationships/slideLayout" Target="../slideLayouts/slideLayout467.xml"/><Relationship Id="rId271" Type="http://schemas.openxmlformats.org/officeDocument/2006/relationships/slideLayout" Target="../slideLayouts/slideLayout271.xml"/><Relationship Id="rId24" Type="http://schemas.openxmlformats.org/officeDocument/2006/relationships/slideLayout" Target="../slideLayouts/slideLayout24.xml"/><Relationship Id="rId66" Type="http://schemas.openxmlformats.org/officeDocument/2006/relationships/slideLayout" Target="../slideLayouts/slideLayout66.xml"/><Relationship Id="rId131" Type="http://schemas.openxmlformats.org/officeDocument/2006/relationships/slideLayout" Target="../slideLayouts/slideLayout131.xml"/><Relationship Id="rId327" Type="http://schemas.openxmlformats.org/officeDocument/2006/relationships/slideLayout" Target="../slideLayouts/slideLayout327.xml"/><Relationship Id="rId369" Type="http://schemas.openxmlformats.org/officeDocument/2006/relationships/slideLayout" Target="../slideLayouts/slideLayout369.xml"/><Relationship Id="rId173" Type="http://schemas.openxmlformats.org/officeDocument/2006/relationships/slideLayout" Target="../slideLayouts/slideLayout173.xml"/><Relationship Id="rId229" Type="http://schemas.openxmlformats.org/officeDocument/2006/relationships/slideLayout" Target="../slideLayouts/slideLayout229.xml"/><Relationship Id="rId380" Type="http://schemas.openxmlformats.org/officeDocument/2006/relationships/slideLayout" Target="../slideLayouts/slideLayout380.xml"/><Relationship Id="rId436" Type="http://schemas.openxmlformats.org/officeDocument/2006/relationships/slideLayout" Target="../slideLayouts/slideLayout436.xml"/><Relationship Id="rId240" Type="http://schemas.openxmlformats.org/officeDocument/2006/relationships/slideLayout" Target="../slideLayouts/slideLayout240.xml"/><Relationship Id="rId478" Type="http://schemas.openxmlformats.org/officeDocument/2006/relationships/slideLayout" Target="../slideLayouts/slideLayout478.xml"/><Relationship Id="rId35" Type="http://schemas.openxmlformats.org/officeDocument/2006/relationships/slideLayout" Target="../slideLayouts/slideLayout35.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282" Type="http://schemas.openxmlformats.org/officeDocument/2006/relationships/slideLayout" Target="../slideLayouts/slideLayout282.xml"/><Relationship Id="rId338" Type="http://schemas.openxmlformats.org/officeDocument/2006/relationships/slideLayout" Target="../slideLayouts/slideLayout338.xml"/><Relationship Id="rId503" Type="http://schemas.openxmlformats.org/officeDocument/2006/relationships/slideLayout" Target="../slideLayouts/slideLayout50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34.xml"/><Relationship Id="rId3" Type="http://schemas.openxmlformats.org/officeDocument/2006/relationships/slideLayout" Target="../slideLayouts/slideLayout529.xml"/><Relationship Id="rId7" Type="http://schemas.openxmlformats.org/officeDocument/2006/relationships/slideLayout" Target="../slideLayouts/slideLayout533.xml"/><Relationship Id="rId12" Type="http://schemas.openxmlformats.org/officeDocument/2006/relationships/theme" Target="../theme/theme2.xml"/><Relationship Id="rId2" Type="http://schemas.openxmlformats.org/officeDocument/2006/relationships/slideLayout" Target="../slideLayouts/slideLayout528.xml"/><Relationship Id="rId1" Type="http://schemas.openxmlformats.org/officeDocument/2006/relationships/slideLayout" Target="../slideLayouts/slideLayout527.xml"/><Relationship Id="rId6" Type="http://schemas.openxmlformats.org/officeDocument/2006/relationships/slideLayout" Target="../slideLayouts/slideLayout532.xml"/><Relationship Id="rId11" Type="http://schemas.openxmlformats.org/officeDocument/2006/relationships/slideLayout" Target="../slideLayouts/slideLayout537.xml"/><Relationship Id="rId5" Type="http://schemas.openxmlformats.org/officeDocument/2006/relationships/slideLayout" Target="../slideLayouts/slideLayout531.xml"/><Relationship Id="rId10" Type="http://schemas.openxmlformats.org/officeDocument/2006/relationships/slideLayout" Target="../slideLayouts/slideLayout536.xml"/><Relationship Id="rId4" Type="http://schemas.openxmlformats.org/officeDocument/2006/relationships/slideLayout" Target="../slideLayouts/slideLayout530.xml"/><Relationship Id="rId9" Type="http://schemas.openxmlformats.org/officeDocument/2006/relationships/slideLayout" Target="../slideLayouts/slideLayout535.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66673C-5E0F-9CBE-79A3-40C031B58C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64DB7A-376E-5CA4-23B2-F802908599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3C2ADD-747D-5B9F-47EE-5662CC5B0A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56E178-C7C8-408F-B5DB-3D43AE6ADB9C}" type="datetimeFigureOut">
              <a:rPr lang="en-US" smtClean="0"/>
              <a:t>22/9/2023</a:t>
            </a:fld>
            <a:endParaRPr lang="en-US"/>
          </a:p>
        </p:txBody>
      </p:sp>
      <p:sp>
        <p:nvSpPr>
          <p:cNvPr id="5" name="Footer Placeholder 4">
            <a:extLst>
              <a:ext uri="{FF2B5EF4-FFF2-40B4-BE49-F238E27FC236}">
                <a16:creationId xmlns:a16="http://schemas.microsoft.com/office/drawing/2014/main" id="{A55BE055-A9EC-88DA-B8DD-6FC4BBE776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78F23D-CE71-4BE9-0297-6ACE9424B4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ED730C-2D31-4253-9DE2-55481E951895}" type="slidenum">
              <a:rPr lang="en-US" smtClean="0"/>
              <a:t>‹#›</a:t>
            </a:fld>
            <a:endParaRPr lang="en-US"/>
          </a:p>
        </p:txBody>
      </p:sp>
    </p:spTree>
    <p:extLst>
      <p:ext uri="{BB962C8B-B14F-4D97-AF65-F5344CB8AC3E}">
        <p14:creationId xmlns:p14="http://schemas.microsoft.com/office/powerpoint/2010/main" val="363914431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 id="2147483734" r:id="rId31"/>
    <p:sldLayoutId id="2147483735" r:id="rId32"/>
    <p:sldLayoutId id="2147483736" r:id="rId33"/>
    <p:sldLayoutId id="2147483737" r:id="rId34"/>
    <p:sldLayoutId id="2147483738" r:id="rId35"/>
    <p:sldLayoutId id="2147483739" r:id="rId36"/>
    <p:sldLayoutId id="2147483740" r:id="rId37"/>
    <p:sldLayoutId id="2147483741" r:id="rId38"/>
    <p:sldLayoutId id="2147483742" r:id="rId39"/>
    <p:sldLayoutId id="2147483743" r:id="rId40"/>
    <p:sldLayoutId id="2147483744" r:id="rId41"/>
    <p:sldLayoutId id="2147483745" r:id="rId42"/>
    <p:sldLayoutId id="2147483746" r:id="rId43"/>
    <p:sldLayoutId id="2147483747" r:id="rId44"/>
    <p:sldLayoutId id="2147483748" r:id="rId45"/>
    <p:sldLayoutId id="2147483749" r:id="rId46"/>
    <p:sldLayoutId id="2147483750" r:id="rId47"/>
    <p:sldLayoutId id="2147483751" r:id="rId48"/>
    <p:sldLayoutId id="2147483752" r:id="rId49"/>
    <p:sldLayoutId id="2147483753" r:id="rId50"/>
    <p:sldLayoutId id="2147483754" r:id="rId51"/>
    <p:sldLayoutId id="2147483755" r:id="rId52"/>
    <p:sldLayoutId id="2147483756" r:id="rId53"/>
    <p:sldLayoutId id="2147483757" r:id="rId54"/>
    <p:sldLayoutId id="2147483758" r:id="rId55"/>
    <p:sldLayoutId id="2147483759" r:id="rId56"/>
    <p:sldLayoutId id="2147483760" r:id="rId57"/>
    <p:sldLayoutId id="2147483761" r:id="rId58"/>
    <p:sldLayoutId id="2147483762" r:id="rId59"/>
    <p:sldLayoutId id="2147483763" r:id="rId60"/>
    <p:sldLayoutId id="2147483764" r:id="rId61"/>
    <p:sldLayoutId id="2147483765" r:id="rId62"/>
    <p:sldLayoutId id="2147483766" r:id="rId63"/>
    <p:sldLayoutId id="2147483767" r:id="rId64"/>
    <p:sldLayoutId id="2147483768" r:id="rId65"/>
    <p:sldLayoutId id="2147483769" r:id="rId66"/>
    <p:sldLayoutId id="2147483770" r:id="rId67"/>
    <p:sldLayoutId id="2147483771" r:id="rId68"/>
    <p:sldLayoutId id="2147483772" r:id="rId69"/>
    <p:sldLayoutId id="2147483773" r:id="rId70"/>
    <p:sldLayoutId id="2147483774" r:id="rId71"/>
    <p:sldLayoutId id="2147483775" r:id="rId72"/>
    <p:sldLayoutId id="2147483776" r:id="rId73"/>
    <p:sldLayoutId id="2147483777" r:id="rId74"/>
    <p:sldLayoutId id="2147483778" r:id="rId75"/>
    <p:sldLayoutId id="2147483779" r:id="rId76"/>
    <p:sldLayoutId id="2147483780" r:id="rId77"/>
    <p:sldLayoutId id="2147483781" r:id="rId78"/>
    <p:sldLayoutId id="2147483782" r:id="rId79"/>
    <p:sldLayoutId id="2147483783" r:id="rId80"/>
    <p:sldLayoutId id="2147483784" r:id="rId81"/>
    <p:sldLayoutId id="2147483785" r:id="rId82"/>
    <p:sldLayoutId id="2147483786" r:id="rId83"/>
    <p:sldLayoutId id="2147483787" r:id="rId84"/>
    <p:sldLayoutId id="2147483788" r:id="rId85"/>
    <p:sldLayoutId id="2147483789" r:id="rId86"/>
    <p:sldLayoutId id="2147483790" r:id="rId87"/>
    <p:sldLayoutId id="2147483791" r:id="rId88"/>
    <p:sldLayoutId id="2147483792" r:id="rId89"/>
    <p:sldLayoutId id="2147483793" r:id="rId90"/>
    <p:sldLayoutId id="2147483794" r:id="rId91"/>
    <p:sldLayoutId id="2147483795" r:id="rId92"/>
    <p:sldLayoutId id="2147483796" r:id="rId93"/>
    <p:sldLayoutId id="2147483797" r:id="rId94"/>
    <p:sldLayoutId id="2147483798" r:id="rId95"/>
    <p:sldLayoutId id="2147483799" r:id="rId96"/>
    <p:sldLayoutId id="2147483800" r:id="rId97"/>
    <p:sldLayoutId id="2147483801" r:id="rId98"/>
    <p:sldLayoutId id="2147483802" r:id="rId99"/>
    <p:sldLayoutId id="2147483803" r:id="rId100"/>
    <p:sldLayoutId id="2147483804" r:id="rId101"/>
    <p:sldLayoutId id="2147483805" r:id="rId102"/>
    <p:sldLayoutId id="2147483806" r:id="rId103"/>
    <p:sldLayoutId id="2147483807" r:id="rId104"/>
    <p:sldLayoutId id="2147483808" r:id="rId105"/>
    <p:sldLayoutId id="2147483809" r:id="rId106"/>
    <p:sldLayoutId id="2147483810" r:id="rId107"/>
    <p:sldLayoutId id="2147483811" r:id="rId108"/>
    <p:sldLayoutId id="2147483812" r:id="rId109"/>
    <p:sldLayoutId id="2147483813" r:id="rId110"/>
    <p:sldLayoutId id="2147483814" r:id="rId111"/>
    <p:sldLayoutId id="2147483815" r:id="rId112"/>
    <p:sldLayoutId id="2147483816" r:id="rId113"/>
    <p:sldLayoutId id="2147483817" r:id="rId114"/>
    <p:sldLayoutId id="2147483818" r:id="rId115"/>
    <p:sldLayoutId id="2147483819" r:id="rId116"/>
    <p:sldLayoutId id="2147483820" r:id="rId117"/>
    <p:sldLayoutId id="2147483821" r:id="rId118"/>
    <p:sldLayoutId id="2147483822" r:id="rId119"/>
    <p:sldLayoutId id="2147483823" r:id="rId120"/>
    <p:sldLayoutId id="2147483824" r:id="rId121"/>
    <p:sldLayoutId id="2147483825" r:id="rId122"/>
    <p:sldLayoutId id="2147483826" r:id="rId123"/>
    <p:sldLayoutId id="2147483827" r:id="rId124"/>
    <p:sldLayoutId id="2147483828" r:id="rId125"/>
    <p:sldLayoutId id="2147483829" r:id="rId126"/>
    <p:sldLayoutId id="2147483830" r:id="rId127"/>
    <p:sldLayoutId id="2147483831" r:id="rId128"/>
    <p:sldLayoutId id="2147483832" r:id="rId129"/>
    <p:sldLayoutId id="2147483833" r:id="rId130"/>
    <p:sldLayoutId id="2147483834" r:id="rId131"/>
    <p:sldLayoutId id="2147483835" r:id="rId132"/>
    <p:sldLayoutId id="2147483836" r:id="rId133"/>
    <p:sldLayoutId id="2147483837" r:id="rId134"/>
    <p:sldLayoutId id="2147483838" r:id="rId135"/>
    <p:sldLayoutId id="2147483839" r:id="rId136"/>
    <p:sldLayoutId id="2147483840" r:id="rId137"/>
    <p:sldLayoutId id="2147483841" r:id="rId138"/>
    <p:sldLayoutId id="2147483842" r:id="rId139"/>
    <p:sldLayoutId id="2147483843" r:id="rId140"/>
    <p:sldLayoutId id="2147483844" r:id="rId141"/>
    <p:sldLayoutId id="2147483845" r:id="rId142"/>
    <p:sldLayoutId id="2147483846" r:id="rId143"/>
    <p:sldLayoutId id="2147483847" r:id="rId144"/>
    <p:sldLayoutId id="2147483848" r:id="rId145"/>
    <p:sldLayoutId id="2147483849" r:id="rId146"/>
    <p:sldLayoutId id="2147483850" r:id="rId147"/>
    <p:sldLayoutId id="2147483851" r:id="rId148"/>
    <p:sldLayoutId id="2147483852" r:id="rId149"/>
    <p:sldLayoutId id="2147483853" r:id="rId150"/>
    <p:sldLayoutId id="2147483854" r:id="rId151"/>
    <p:sldLayoutId id="2147483855" r:id="rId152"/>
    <p:sldLayoutId id="2147483856" r:id="rId153"/>
    <p:sldLayoutId id="2147483857" r:id="rId154"/>
    <p:sldLayoutId id="2147483858" r:id="rId155"/>
    <p:sldLayoutId id="2147483859" r:id="rId156"/>
    <p:sldLayoutId id="2147483860" r:id="rId157"/>
    <p:sldLayoutId id="2147483861" r:id="rId158"/>
    <p:sldLayoutId id="2147483862" r:id="rId159"/>
    <p:sldLayoutId id="2147483863" r:id="rId160"/>
    <p:sldLayoutId id="2147483864" r:id="rId161"/>
    <p:sldLayoutId id="2147483865" r:id="rId162"/>
    <p:sldLayoutId id="2147483866" r:id="rId163"/>
    <p:sldLayoutId id="2147483867" r:id="rId164"/>
    <p:sldLayoutId id="2147483868" r:id="rId165"/>
    <p:sldLayoutId id="2147483869" r:id="rId166"/>
    <p:sldLayoutId id="2147483870" r:id="rId167"/>
    <p:sldLayoutId id="2147483871" r:id="rId168"/>
    <p:sldLayoutId id="2147483872" r:id="rId169"/>
    <p:sldLayoutId id="2147483873" r:id="rId170"/>
    <p:sldLayoutId id="2147483874" r:id="rId171"/>
    <p:sldLayoutId id="2147483875" r:id="rId172"/>
    <p:sldLayoutId id="2147483876" r:id="rId173"/>
    <p:sldLayoutId id="2147483877" r:id="rId174"/>
    <p:sldLayoutId id="2147483878" r:id="rId175"/>
    <p:sldLayoutId id="2147483879" r:id="rId176"/>
    <p:sldLayoutId id="2147483880" r:id="rId177"/>
    <p:sldLayoutId id="2147483881" r:id="rId178"/>
    <p:sldLayoutId id="2147483882" r:id="rId179"/>
    <p:sldLayoutId id="2147483883" r:id="rId180"/>
    <p:sldLayoutId id="2147483884" r:id="rId181"/>
    <p:sldLayoutId id="2147483885" r:id="rId182"/>
    <p:sldLayoutId id="2147483886" r:id="rId183"/>
    <p:sldLayoutId id="2147483887" r:id="rId184"/>
    <p:sldLayoutId id="2147483888" r:id="rId185"/>
    <p:sldLayoutId id="2147483889" r:id="rId186"/>
    <p:sldLayoutId id="2147483890" r:id="rId187"/>
    <p:sldLayoutId id="2147483891" r:id="rId188"/>
    <p:sldLayoutId id="2147483892" r:id="rId189"/>
    <p:sldLayoutId id="2147483893" r:id="rId190"/>
    <p:sldLayoutId id="2147483894" r:id="rId191"/>
    <p:sldLayoutId id="2147483895" r:id="rId192"/>
    <p:sldLayoutId id="2147483896" r:id="rId193"/>
    <p:sldLayoutId id="2147483897" r:id="rId194"/>
    <p:sldLayoutId id="2147483898" r:id="rId195"/>
    <p:sldLayoutId id="2147483899" r:id="rId196"/>
    <p:sldLayoutId id="2147483900" r:id="rId197"/>
    <p:sldLayoutId id="2147483901" r:id="rId198"/>
    <p:sldLayoutId id="2147483902" r:id="rId199"/>
    <p:sldLayoutId id="2147483903" r:id="rId200"/>
    <p:sldLayoutId id="2147483904" r:id="rId201"/>
    <p:sldLayoutId id="2147483905" r:id="rId202"/>
    <p:sldLayoutId id="2147483906" r:id="rId203"/>
    <p:sldLayoutId id="2147483907" r:id="rId204"/>
    <p:sldLayoutId id="2147483908" r:id="rId205"/>
    <p:sldLayoutId id="2147483909" r:id="rId206"/>
    <p:sldLayoutId id="2147483910" r:id="rId207"/>
    <p:sldLayoutId id="2147483911" r:id="rId208"/>
    <p:sldLayoutId id="2147483912" r:id="rId209"/>
    <p:sldLayoutId id="2147483913" r:id="rId210"/>
    <p:sldLayoutId id="2147483914" r:id="rId211"/>
    <p:sldLayoutId id="2147483915" r:id="rId212"/>
    <p:sldLayoutId id="2147483916" r:id="rId213"/>
    <p:sldLayoutId id="2147483917" r:id="rId214"/>
    <p:sldLayoutId id="2147483918" r:id="rId215"/>
    <p:sldLayoutId id="2147483919" r:id="rId216"/>
    <p:sldLayoutId id="2147483920" r:id="rId217"/>
    <p:sldLayoutId id="2147483921" r:id="rId218"/>
    <p:sldLayoutId id="2147483922" r:id="rId219"/>
    <p:sldLayoutId id="2147483923" r:id="rId220"/>
    <p:sldLayoutId id="2147483924" r:id="rId221"/>
    <p:sldLayoutId id="2147483925" r:id="rId222"/>
    <p:sldLayoutId id="2147483926" r:id="rId223"/>
    <p:sldLayoutId id="2147483927" r:id="rId224"/>
    <p:sldLayoutId id="2147483928" r:id="rId225"/>
    <p:sldLayoutId id="2147483929" r:id="rId226"/>
    <p:sldLayoutId id="2147483930" r:id="rId227"/>
    <p:sldLayoutId id="2147483931" r:id="rId228"/>
    <p:sldLayoutId id="2147483932" r:id="rId229"/>
    <p:sldLayoutId id="2147483933" r:id="rId230"/>
    <p:sldLayoutId id="2147483934" r:id="rId231"/>
    <p:sldLayoutId id="2147483935" r:id="rId232"/>
    <p:sldLayoutId id="2147483936" r:id="rId233"/>
    <p:sldLayoutId id="2147483937" r:id="rId234"/>
    <p:sldLayoutId id="2147483938" r:id="rId235"/>
    <p:sldLayoutId id="2147483939" r:id="rId236"/>
    <p:sldLayoutId id="2147483940" r:id="rId237"/>
    <p:sldLayoutId id="2147483941" r:id="rId238"/>
    <p:sldLayoutId id="2147483942" r:id="rId239"/>
    <p:sldLayoutId id="2147483943" r:id="rId240"/>
    <p:sldLayoutId id="2147483944" r:id="rId241"/>
    <p:sldLayoutId id="2147483945" r:id="rId242"/>
    <p:sldLayoutId id="2147483946" r:id="rId243"/>
    <p:sldLayoutId id="2147483947" r:id="rId244"/>
    <p:sldLayoutId id="2147483948" r:id="rId245"/>
    <p:sldLayoutId id="2147483949" r:id="rId246"/>
    <p:sldLayoutId id="2147483950" r:id="rId247"/>
    <p:sldLayoutId id="2147483951" r:id="rId248"/>
    <p:sldLayoutId id="2147483952" r:id="rId249"/>
    <p:sldLayoutId id="2147483953" r:id="rId250"/>
    <p:sldLayoutId id="2147483954" r:id="rId251"/>
    <p:sldLayoutId id="2147483955" r:id="rId252"/>
    <p:sldLayoutId id="2147483956" r:id="rId253"/>
    <p:sldLayoutId id="2147483957" r:id="rId254"/>
    <p:sldLayoutId id="2147483958" r:id="rId255"/>
    <p:sldLayoutId id="2147483959" r:id="rId256"/>
    <p:sldLayoutId id="2147483960" r:id="rId257"/>
    <p:sldLayoutId id="2147483961" r:id="rId258"/>
    <p:sldLayoutId id="2147483962" r:id="rId259"/>
    <p:sldLayoutId id="2147483963" r:id="rId260"/>
    <p:sldLayoutId id="2147483964" r:id="rId261"/>
    <p:sldLayoutId id="2147483965" r:id="rId262"/>
    <p:sldLayoutId id="2147483966" r:id="rId263"/>
    <p:sldLayoutId id="2147483967" r:id="rId264"/>
    <p:sldLayoutId id="2147483968" r:id="rId265"/>
    <p:sldLayoutId id="2147483969" r:id="rId266"/>
    <p:sldLayoutId id="2147483970" r:id="rId267"/>
    <p:sldLayoutId id="2147483971" r:id="rId268"/>
    <p:sldLayoutId id="2147483972" r:id="rId269"/>
    <p:sldLayoutId id="2147483973" r:id="rId270"/>
    <p:sldLayoutId id="2147483974" r:id="rId271"/>
    <p:sldLayoutId id="2147483975" r:id="rId272"/>
    <p:sldLayoutId id="2147483976" r:id="rId273"/>
    <p:sldLayoutId id="2147483977" r:id="rId274"/>
    <p:sldLayoutId id="2147483978" r:id="rId275"/>
    <p:sldLayoutId id="2147483979" r:id="rId276"/>
    <p:sldLayoutId id="2147483980" r:id="rId277"/>
    <p:sldLayoutId id="2147483981" r:id="rId278"/>
    <p:sldLayoutId id="2147483982" r:id="rId279"/>
    <p:sldLayoutId id="2147483983" r:id="rId280"/>
    <p:sldLayoutId id="2147483984" r:id="rId281"/>
    <p:sldLayoutId id="2147483985" r:id="rId282"/>
    <p:sldLayoutId id="2147483986" r:id="rId283"/>
    <p:sldLayoutId id="2147483987" r:id="rId284"/>
    <p:sldLayoutId id="2147483988" r:id="rId285"/>
    <p:sldLayoutId id="2147483989" r:id="rId286"/>
    <p:sldLayoutId id="2147483990" r:id="rId287"/>
    <p:sldLayoutId id="2147483991" r:id="rId288"/>
    <p:sldLayoutId id="2147483992" r:id="rId289"/>
    <p:sldLayoutId id="2147483993" r:id="rId290"/>
    <p:sldLayoutId id="2147483994" r:id="rId291"/>
    <p:sldLayoutId id="2147483995" r:id="rId292"/>
    <p:sldLayoutId id="2147483996" r:id="rId293"/>
    <p:sldLayoutId id="2147483997" r:id="rId294"/>
    <p:sldLayoutId id="2147483998" r:id="rId295"/>
    <p:sldLayoutId id="2147483999" r:id="rId296"/>
    <p:sldLayoutId id="2147484000" r:id="rId297"/>
    <p:sldLayoutId id="2147484001" r:id="rId298"/>
    <p:sldLayoutId id="2147484002" r:id="rId299"/>
    <p:sldLayoutId id="2147484003" r:id="rId300"/>
    <p:sldLayoutId id="2147484004" r:id="rId301"/>
    <p:sldLayoutId id="2147484005" r:id="rId302"/>
    <p:sldLayoutId id="2147484006" r:id="rId303"/>
    <p:sldLayoutId id="2147484007" r:id="rId304"/>
    <p:sldLayoutId id="2147484008" r:id="rId305"/>
    <p:sldLayoutId id="2147484009" r:id="rId306"/>
    <p:sldLayoutId id="2147484010" r:id="rId307"/>
    <p:sldLayoutId id="2147484011" r:id="rId308"/>
    <p:sldLayoutId id="2147484012" r:id="rId309"/>
    <p:sldLayoutId id="2147484013" r:id="rId310"/>
    <p:sldLayoutId id="2147484014" r:id="rId311"/>
    <p:sldLayoutId id="2147484015" r:id="rId312"/>
    <p:sldLayoutId id="2147484016" r:id="rId313"/>
    <p:sldLayoutId id="2147484017" r:id="rId314"/>
    <p:sldLayoutId id="2147484018" r:id="rId315"/>
    <p:sldLayoutId id="2147484019" r:id="rId316"/>
    <p:sldLayoutId id="2147484020" r:id="rId317"/>
    <p:sldLayoutId id="2147484021" r:id="rId318"/>
    <p:sldLayoutId id="2147484022" r:id="rId319"/>
    <p:sldLayoutId id="2147484023" r:id="rId320"/>
    <p:sldLayoutId id="2147484024" r:id="rId321"/>
    <p:sldLayoutId id="2147484025" r:id="rId322"/>
    <p:sldLayoutId id="2147484026" r:id="rId323"/>
    <p:sldLayoutId id="2147484027" r:id="rId324"/>
    <p:sldLayoutId id="2147484028" r:id="rId325"/>
    <p:sldLayoutId id="2147484029" r:id="rId326"/>
    <p:sldLayoutId id="2147484030" r:id="rId327"/>
    <p:sldLayoutId id="2147484031" r:id="rId328"/>
    <p:sldLayoutId id="2147484032" r:id="rId329"/>
    <p:sldLayoutId id="2147484033" r:id="rId330"/>
    <p:sldLayoutId id="2147484034" r:id="rId331"/>
    <p:sldLayoutId id="2147484035" r:id="rId332"/>
    <p:sldLayoutId id="2147484036" r:id="rId333"/>
    <p:sldLayoutId id="2147484037" r:id="rId334"/>
    <p:sldLayoutId id="2147484038" r:id="rId335"/>
    <p:sldLayoutId id="2147484039" r:id="rId336"/>
    <p:sldLayoutId id="2147484040" r:id="rId337"/>
    <p:sldLayoutId id="2147484041" r:id="rId338"/>
    <p:sldLayoutId id="2147484042" r:id="rId339"/>
    <p:sldLayoutId id="2147484043" r:id="rId340"/>
    <p:sldLayoutId id="2147484044" r:id="rId341"/>
    <p:sldLayoutId id="2147484045" r:id="rId342"/>
    <p:sldLayoutId id="2147484046" r:id="rId343"/>
    <p:sldLayoutId id="2147484047" r:id="rId344"/>
    <p:sldLayoutId id="2147484048" r:id="rId345"/>
    <p:sldLayoutId id="2147484049" r:id="rId346"/>
    <p:sldLayoutId id="2147484050" r:id="rId347"/>
    <p:sldLayoutId id="2147484051" r:id="rId348"/>
    <p:sldLayoutId id="2147484052" r:id="rId349"/>
    <p:sldLayoutId id="2147484053" r:id="rId350"/>
    <p:sldLayoutId id="2147484054" r:id="rId351"/>
    <p:sldLayoutId id="2147484055" r:id="rId352"/>
    <p:sldLayoutId id="2147484056" r:id="rId353"/>
    <p:sldLayoutId id="2147484057" r:id="rId354"/>
    <p:sldLayoutId id="2147484058" r:id="rId355"/>
    <p:sldLayoutId id="2147484059" r:id="rId356"/>
    <p:sldLayoutId id="2147484060" r:id="rId357"/>
    <p:sldLayoutId id="2147484061" r:id="rId358"/>
    <p:sldLayoutId id="2147484062" r:id="rId359"/>
    <p:sldLayoutId id="2147484063" r:id="rId360"/>
    <p:sldLayoutId id="2147484064" r:id="rId361"/>
    <p:sldLayoutId id="2147484065" r:id="rId362"/>
    <p:sldLayoutId id="2147484066" r:id="rId363"/>
    <p:sldLayoutId id="2147484067" r:id="rId364"/>
    <p:sldLayoutId id="2147484068" r:id="rId365"/>
    <p:sldLayoutId id="2147484069" r:id="rId366"/>
    <p:sldLayoutId id="2147484070" r:id="rId367"/>
    <p:sldLayoutId id="2147484071" r:id="rId368"/>
    <p:sldLayoutId id="2147484072" r:id="rId369"/>
    <p:sldLayoutId id="2147484073" r:id="rId370"/>
    <p:sldLayoutId id="2147484074" r:id="rId371"/>
    <p:sldLayoutId id="2147484075" r:id="rId372"/>
    <p:sldLayoutId id="2147484076" r:id="rId373"/>
    <p:sldLayoutId id="2147484077" r:id="rId374"/>
    <p:sldLayoutId id="2147484078" r:id="rId375"/>
    <p:sldLayoutId id="2147484079" r:id="rId376"/>
    <p:sldLayoutId id="2147484080" r:id="rId377"/>
    <p:sldLayoutId id="2147484081" r:id="rId378"/>
    <p:sldLayoutId id="2147484082" r:id="rId379"/>
    <p:sldLayoutId id="2147484083" r:id="rId380"/>
    <p:sldLayoutId id="2147484084" r:id="rId381"/>
    <p:sldLayoutId id="2147484085" r:id="rId382"/>
    <p:sldLayoutId id="2147484086" r:id="rId383"/>
    <p:sldLayoutId id="2147484087" r:id="rId384"/>
    <p:sldLayoutId id="2147484088" r:id="rId385"/>
    <p:sldLayoutId id="2147484089" r:id="rId386"/>
    <p:sldLayoutId id="2147484090" r:id="rId387"/>
    <p:sldLayoutId id="2147484091" r:id="rId388"/>
    <p:sldLayoutId id="2147484092" r:id="rId389"/>
    <p:sldLayoutId id="2147484093" r:id="rId390"/>
    <p:sldLayoutId id="2147484094" r:id="rId391"/>
    <p:sldLayoutId id="2147484095" r:id="rId392"/>
    <p:sldLayoutId id="2147484096" r:id="rId393"/>
    <p:sldLayoutId id="2147484097" r:id="rId394"/>
    <p:sldLayoutId id="2147484098" r:id="rId395"/>
    <p:sldLayoutId id="2147484099" r:id="rId396"/>
    <p:sldLayoutId id="2147484100" r:id="rId397"/>
    <p:sldLayoutId id="2147484101" r:id="rId398"/>
    <p:sldLayoutId id="2147484102" r:id="rId399"/>
    <p:sldLayoutId id="2147484103" r:id="rId400"/>
    <p:sldLayoutId id="2147484104" r:id="rId401"/>
    <p:sldLayoutId id="2147484105" r:id="rId402"/>
    <p:sldLayoutId id="2147484106" r:id="rId403"/>
    <p:sldLayoutId id="2147484107" r:id="rId404"/>
    <p:sldLayoutId id="2147484108" r:id="rId405"/>
    <p:sldLayoutId id="2147484109" r:id="rId406"/>
    <p:sldLayoutId id="2147484110" r:id="rId407"/>
    <p:sldLayoutId id="2147484111" r:id="rId408"/>
    <p:sldLayoutId id="2147484112" r:id="rId409"/>
    <p:sldLayoutId id="2147484113" r:id="rId410"/>
    <p:sldLayoutId id="2147484114" r:id="rId411"/>
    <p:sldLayoutId id="2147484115" r:id="rId412"/>
    <p:sldLayoutId id="2147484116" r:id="rId413"/>
    <p:sldLayoutId id="2147484117" r:id="rId414"/>
    <p:sldLayoutId id="2147484118" r:id="rId415"/>
    <p:sldLayoutId id="2147484119" r:id="rId416"/>
    <p:sldLayoutId id="2147484120" r:id="rId417"/>
    <p:sldLayoutId id="2147484121" r:id="rId418"/>
    <p:sldLayoutId id="2147484122" r:id="rId419"/>
    <p:sldLayoutId id="2147484123" r:id="rId420"/>
    <p:sldLayoutId id="2147484124" r:id="rId421"/>
    <p:sldLayoutId id="2147484125" r:id="rId422"/>
    <p:sldLayoutId id="2147484126" r:id="rId423"/>
    <p:sldLayoutId id="2147484127" r:id="rId424"/>
    <p:sldLayoutId id="2147484128" r:id="rId425"/>
    <p:sldLayoutId id="2147484129" r:id="rId426"/>
    <p:sldLayoutId id="2147484130" r:id="rId427"/>
    <p:sldLayoutId id="2147484131" r:id="rId428"/>
    <p:sldLayoutId id="2147484132" r:id="rId429"/>
    <p:sldLayoutId id="2147484133" r:id="rId430"/>
    <p:sldLayoutId id="2147484134" r:id="rId431"/>
    <p:sldLayoutId id="2147484135" r:id="rId432"/>
    <p:sldLayoutId id="2147484136" r:id="rId433"/>
    <p:sldLayoutId id="2147484137" r:id="rId434"/>
    <p:sldLayoutId id="2147484138" r:id="rId435"/>
    <p:sldLayoutId id="2147484139" r:id="rId436"/>
    <p:sldLayoutId id="2147484140" r:id="rId437"/>
    <p:sldLayoutId id="2147484141" r:id="rId438"/>
    <p:sldLayoutId id="2147484142" r:id="rId439"/>
    <p:sldLayoutId id="2147484143" r:id="rId440"/>
    <p:sldLayoutId id="2147484144" r:id="rId441"/>
    <p:sldLayoutId id="2147484145" r:id="rId442"/>
    <p:sldLayoutId id="2147484146" r:id="rId443"/>
    <p:sldLayoutId id="2147484147" r:id="rId444"/>
    <p:sldLayoutId id="2147484148" r:id="rId445"/>
    <p:sldLayoutId id="2147484149" r:id="rId446"/>
    <p:sldLayoutId id="2147484150" r:id="rId447"/>
    <p:sldLayoutId id="2147484151" r:id="rId448"/>
    <p:sldLayoutId id="2147484152" r:id="rId449"/>
    <p:sldLayoutId id="2147484153" r:id="rId450"/>
    <p:sldLayoutId id="2147484154" r:id="rId451"/>
    <p:sldLayoutId id="2147484155" r:id="rId452"/>
    <p:sldLayoutId id="2147484156" r:id="rId453"/>
    <p:sldLayoutId id="2147484157" r:id="rId454"/>
    <p:sldLayoutId id="2147484158" r:id="rId455"/>
    <p:sldLayoutId id="2147484159" r:id="rId456"/>
    <p:sldLayoutId id="2147484160" r:id="rId457"/>
    <p:sldLayoutId id="2147484161" r:id="rId458"/>
    <p:sldLayoutId id="2147484162" r:id="rId459"/>
    <p:sldLayoutId id="2147484163" r:id="rId460"/>
    <p:sldLayoutId id="2147484164" r:id="rId461"/>
    <p:sldLayoutId id="2147484165" r:id="rId462"/>
    <p:sldLayoutId id="2147484166" r:id="rId463"/>
    <p:sldLayoutId id="2147484167" r:id="rId464"/>
    <p:sldLayoutId id="2147484168" r:id="rId465"/>
    <p:sldLayoutId id="2147484169" r:id="rId466"/>
    <p:sldLayoutId id="2147484170" r:id="rId467"/>
    <p:sldLayoutId id="2147484171" r:id="rId468"/>
    <p:sldLayoutId id="2147484172" r:id="rId469"/>
    <p:sldLayoutId id="2147484173" r:id="rId470"/>
    <p:sldLayoutId id="2147484174" r:id="rId471"/>
    <p:sldLayoutId id="2147484175" r:id="rId472"/>
    <p:sldLayoutId id="2147484176" r:id="rId473"/>
    <p:sldLayoutId id="2147484177" r:id="rId474"/>
    <p:sldLayoutId id="2147484178" r:id="rId475"/>
    <p:sldLayoutId id="2147484179" r:id="rId476"/>
    <p:sldLayoutId id="2147484180" r:id="rId477"/>
    <p:sldLayoutId id="2147484181" r:id="rId478"/>
    <p:sldLayoutId id="2147484182" r:id="rId479"/>
    <p:sldLayoutId id="2147484183" r:id="rId480"/>
    <p:sldLayoutId id="2147484184" r:id="rId481"/>
    <p:sldLayoutId id="2147484185" r:id="rId482"/>
    <p:sldLayoutId id="2147484186" r:id="rId483"/>
    <p:sldLayoutId id="2147484187" r:id="rId484"/>
    <p:sldLayoutId id="2147484188" r:id="rId485"/>
    <p:sldLayoutId id="2147484189" r:id="rId486"/>
    <p:sldLayoutId id="2147484190" r:id="rId487"/>
    <p:sldLayoutId id="2147484191" r:id="rId488"/>
    <p:sldLayoutId id="2147484192" r:id="rId489"/>
    <p:sldLayoutId id="2147484193" r:id="rId490"/>
    <p:sldLayoutId id="2147484194" r:id="rId491"/>
    <p:sldLayoutId id="2147484195" r:id="rId492"/>
    <p:sldLayoutId id="2147484196" r:id="rId493"/>
    <p:sldLayoutId id="2147484197" r:id="rId494"/>
    <p:sldLayoutId id="2147484198" r:id="rId495"/>
    <p:sldLayoutId id="2147484199" r:id="rId496"/>
    <p:sldLayoutId id="2147484200" r:id="rId497"/>
    <p:sldLayoutId id="2147484201" r:id="rId498"/>
    <p:sldLayoutId id="2147484202" r:id="rId499"/>
    <p:sldLayoutId id="2147484203" r:id="rId500"/>
    <p:sldLayoutId id="2147484204" r:id="rId501"/>
    <p:sldLayoutId id="2147484205" r:id="rId502"/>
    <p:sldLayoutId id="2147484206" r:id="rId503"/>
    <p:sldLayoutId id="2147484207" r:id="rId504"/>
    <p:sldLayoutId id="2147484208" r:id="rId505"/>
    <p:sldLayoutId id="2147484209" r:id="rId506"/>
    <p:sldLayoutId id="2147484210" r:id="rId507"/>
    <p:sldLayoutId id="2147484211" r:id="rId508"/>
    <p:sldLayoutId id="2147484212" r:id="rId509"/>
    <p:sldLayoutId id="2147484213" r:id="rId510"/>
    <p:sldLayoutId id="2147484214" r:id="rId511"/>
    <p:sldLayoutId id="2147484215" r:id="rId512"/>
    <p:sldLayoutId id="2147484216" r:id="rId513"/>
    <p:sldLayoutId id="2147484217" r:id="rId514"/>
    <p:sldLayoutId id="2147484218" r:id="rId515"/>
    <p:sldLayoutId id="2147484219" r:id="rId516"/>
    <p:sldLayoutId id="2147484220" r:id="rId517"/>
    <p:sldLayoutId id="2147484221" r:id="rId518"/>
    <p:sldLayoutId id="2147484222" r:id="rId519"/>
    <p:sldLayoutId id="2147484223" r:id="rId520"/>
    <p:sldLayoutId id="2147484224" r:id="rId521"/>
    <p:sldLayoutId id="2147483700" r:id="rId522"/>
    <p:sldLayoutId id="2147483701" r:id="rId523"/>
    <p:sldLayoutId id="2147483702" r:id="rId524"/>
    <p:sldLayoutId id="2147486158" r:id="rId525"/>
    <p:sldLayoutId id="2147486159" r:id="rId5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标题占位符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75" name="文本占位符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600">
                <a:solidFill>
                  <a:prstClr val="black">
                    <a:tint val="75000"/>
                  </a:prstClr>
                </a:solidFill>
                <a:latin typeface="Calibri"/>
              </a:defRPr>
            </a:lvl1pPr>
          </a:lstStyle>
          <a:p>
            <a:pPr>
              <a:defRPr/>
            </a:pPr>
            <a:fld id="{91252D80-4C92-4963-B6F6-6D581F5F6162}" type="datetimeFigureOut">
              <a:rPr lang="zh-CN" altLang="en-US"/>
              <a:pPr>
                <a:defRPr/>
              </a:pPr>
              <a:t>2023/9/22</a:t>
            </a:fld>
            <a:endParaRPr lang="zh-CN" altLang="en-US"/>
          </a:p>
        </p:txBody>
      </p:sp>
      <p:sp>
        <p:nvSpPr>
          <p:cNvPr id="5"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prstClr val="black">
                    <a:tint val="75000"/>
                  </a:prstClr>
                </a:solidFill>
                <a:latin typeface="Calibri"/>
              </a:defRPr>
            </a:lvl1pPr>
          </a:lstStyle>
          <a:p>
            <a:pPr>
              <a:defRPr/>
            </a:pPr>
            <a:endParaRPr lang="zh-CN" altLang="en-US"/>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600">
                <a:solidFill>
                  <a:prstClr val="black">
                    <a:tint val="75000"/>
                  </a:prstClr>
                </a:solidFill>
                <a:latin typeface="Calibri"/>
              </a:defRPr>
            </a:lvl1pPr>
          </a:lstStyle>
          <a:p>
            <a:pPr>
              <a:defRPr/>
            </a:pPr>
            <a:fld id="{A48F1F9D-75E7-4FF8-AD8C-9E66AE009552}" type="slidenum">
              <a:rPr lang="zh-CN" altLang="en-US"/>
              <a:pPr>
                <a:defRPr/>
              </a:pPr>
              <a:t>‹#›</a:t>
            </a:fld>
            <a:endParaRPr lang="zh-CN" altLang="en-US"/>
          </a:p>
        </p:txBody>
      </p:sp>
    </p:spTree>
    <p:extLst>
      <p:ext uri="{BB962C8B-B14F-4D97-AF65-F5344CB8AC3E}">
        <p14:creationId xmlns:p14="http://schemas.microsoft.com/office/powerpoint/2010/main" val="2312932850"/>
      </p:ext>
    </p:extLst>
  </p:cSld>
  <p:clrMap bg1="lt1" tx1="dk1" bg2="lt2" tx2="dk2" accent1="accent1" accent2="accent2" accent3="accent3" accent4="accent4" accent5="accent5" accent6="accent6" hlink="hlink" folHlink="folHlink"/>
  <p:sldLayoutIdLst>
    <p:sldLayoutId id="2147485384" r:id="rId1"/>
    <p:sldLayoutId id="2147485385" r:id="rId2"/>
    <p:sldLayoutId id="2147485386" r:id="rId3"/>
    <p:sldLayoutId id="2147485387" r:id="rId4"/>
    <p:sldLayoutId id="2147485388" r:id="rId5"/>
    <p:sldLayoutId id="2147485389" r:id="rId6"/>
    <p:sldLayoutId id="2147485390" r:id="rId7"/>
    <p:sldLayoutId id="2147485391" r:id="rId8"/>
    <p:sldLayoutId id="2147485392" r:id="rId9"/>
    <p:sldLayoutId id="2147485393" r:id="rId10"/>
    <p:sldLayoutId id="2147485394" r:id="rId11"/>
  </p:sldLayoutIdLst>
  <p:txStyles>
    <p:titleStyle>
      <a:lvl1pPr algn="ctr" defTabSz="1217613" rtl="0" eaLnBrk="0" fontAlgn="base" hangingPunct="0">
        <a:spcBef>
          <a:spcPct val="0"/>
        </a:spcBef>
        <a:spcAft>
          <a:spcPct val="0"/>
        </a:spcAft>
        <a:defRPr sz="5800" kern="1200">
          <a:solidFill>
            <a:schemeClr val="tx1"/>
          </a:solidFill>
          <a:latin typeface="+mj-lt"/>
          <a:ea typeface="+mj-ea"/>
          <a:cs typeface="+mj-cs"/>
        </a:defRPr>
      </a:lvl1pPr>
      <a:lvl2pPr algn="ctr" defTabSz="1217613" rtl="0" eaLnBrk="0" fontAlgn="base" hangingPunct="0">
        <a:spcBef>
          <a:spcPct val="0"/>
        </a:spcBef>
        <a:spcAft>
          <a:spcPct val="0"/>
        </a:spcAft>
        <a:defRPr sz="5800">
          <a:solidFill>
            <a:schemeClr val="tx1"/>
          </a:solidFill>
          <a:latin typeface="Calibri" panose="020F0502020204030204" pitchFamily="34" charset="0"/>
        </a:defRPr>
      </a:lvl2pPr>
      <a:lvl3pPr algn="ctr" defTabSz="1217613" rtl="0" eaLnBrk="0" fontAlgn="base" hangingPunct="0">
        <a:spcBef>
          <a:spcPct val="0"/>
        </a:spcBef>
        <a:spcAft>
          <a:spcPct val="0"/>
        </a:spcAft>
        <a:defRPr sz="5800">
          <a:solidFill>
            <a:schemeClr val="tx1"/>
          </a:solidFill>
          <a:latin typeface="Calibri" panose="020F0502020204030204" pitchFamily="34" charset="0"/>
        </a:defRPr>
      </a:lvl3pPr>
      <a:lvl4pPr algn="ctr" defTabSz="1217613" rtl="0" eaLnBrk="0" fontAlgn="base" hangingPunct="0">
        <a:spcBef>
          <a:spcPct val="0"/>
        </a:spcBef>
        <a:spcAft>
          <a:spcPct val="0"/>
        </a:spcAft>
        <a:defRPr sz="5800">
          <a:solidFill>
            <a:schemeClr val="tx1"/>
          </a:solidFill>
          <a:latin typeface="Calibri" panose="020F0502020204030204" pitchFamily="34" charset="0"/>
        </a:defRPr>
      </a:lvl4pPr>
      <a:lvl5pPr algn="ctr" defTabSz="1217613" rtl="0" eaLnBrk="0" fontAlgn="base" hangingPunct="0">
        <a:spcBef>
          <a:spcPct val="0"/>
        </a:spcBef>
        <a:spcAft>
          <a:spcPct val="0"/>
        </a:spcAft>
        <a:defRPr sz="5800">
          <a:solidFill>
            <a:schemeClr val="tx1"/>
          </a:solidFill>
          <a:latin typeface="Calibri" panose="020F0502020204030204" pitchFamily="34" charset="0"/>
        </a:defRPr>
      </a:lvl5pPr>
      <a:lvl6pPr marL="457200" algn="ctr" defTabSz="1217613" rtl="0" fontAlgn="base">
        <a:spcBef>
          <a:spcPct val="0"/>
        </a:spcBef>
        <a:spcAft>
          <a:spcPct val="0"/>
        </a:spcAft>
        <a:defRPr sz="5800">
          <a:solidFill>
            <a:schemeClr val="tx1"/>
          </a:solidFill>
          <a:latin typeface="Calibri" panose="020F0502020204030204" pitchFamily="34" charset="0"/>
        </a:defRPr>
      </a:lvl6pPr>
      <a:lvl7pPr marL="914400" algn="ctr" defTabSz="1217613" rtl="0" fontAlgn="base">
        <a:spcBef>
          <a:spcPct val="0"/>
        </a:spcBef>
        <a:spcAft>
          <a:spcPct val="0"/>
        </a:spcAft>
        <a:defRPr sz="5800">
          <a:solidFill>
            <a:schemeClr val="tx1"/>
          </a:solidFill>
          <a:latin typeface="Calibri" panose="020F0502020204030204" pitchFamily="34" charset="0"/>
        </a:defRPr>
      </a:lvl7pPr>
      <a:lvl8pPr marL="1371600" algn="ctr" defTabSz="1217613" rtl="0" fontAlgn="base">
        <a:spcBef>
          <a:spcPct val="0"/>
        </a:spcBef>
        <a:spcAft>
          <a:spcPct val="0"/>
        </a:spcAft>
        <a:defRPr sz="5800">
          <a:solidFill>
            <a:schemeClr val="tx1"/>
          </a:solidFill>
          <a:latin typeface="Calibri" panose="020F0502020204030204" pitchFamily="34" charset="0"/>
        </a:defRPr>
      </a:lvl8pPr>
      <a:lvl9pPr marL="1828800" algn="ctr" defTabSz="1217613" rtl="0" fontAlgn="base">
        <a:spcBef>
          <a:spcPct val="0"/>
        </a:spcBef>
        <a:spcAft>
          <a:spcPct val="0"/>
        </a:spcAft>
        <a:defRPr sz="5800">
          <a:solidFill>
            <a:schemeClr val="tx1"/>
          </a:solidFill>
          <a:latin typeface="Calibri" panose="020F0502020204030204" pitchFamily="34" charset="0"/>
        </a:defRPr>
      </a:lvl9pPr>
    </p:titleStyle>
    <p:bodyStyle>
      <a:lvl1pPr marL="455613" indent="-455613" algn="l" defTabSz="1217613"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1pPr>
      <a:lvl2pPr marL="989013" indent="-379413" algn="l" defTabSz="1217613"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2413" indent="-303213" algn="l" defTabSz="12176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2013" indent="-303213" algn="l" defTabSz="12176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4pPr>
      <a:lvl5pPr marL="2741613" indent="-303213" algn="l" defTabSz="12176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25.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25.png"/><Relationship Id="rId3" Type="http://schemas.openxmlformats.org/officeDocument/2006/relationships/slideLayout" Target="../slideLayouts/slideLayout526.xml"/><Relationship Id="rId7" Type="http://schemas.openxmlformats.org/officeDocument/2006/relationships/image" Target="../media/image21.png"/><Relationship Id="rId12" Type="http://schemas.openxmlformats.org/officeDocument/2006/relationships/image" Target="../media/image24.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23.png"/><Relationship Id="rId5" Type="http://schemas.openxmlformats.org/officeDocument/2006/relationships/audio" Target="../media/audio1.wav"/><Relationship Id="rId10" Type="http://schemas.openxmlformats.org/officeDocument/2006/relationships/image" Target="../media/image22.wmf"/><Relationship Id="rId4" Type="http://schemas.openxmlformats.org/officeDocument/2006/relationships/notesSlide" Target="../notesSlides/notesSlide3.xml"/><Relationship Id="rId9" Type="http://schemas.openxmlformats.org/officeDocument/2006/relationships/oleObject" Target="../embeddings/oleObject1.bin"/><Relationship Id="rId1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Layout" Target="../slideLayouts/slideLayout526.xml"/><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25.png"/><Relationship Id="rId5" Type="http://schemas.openxmlformats.org/officeDocument/2006/relationships/audio" Target="../media/audio1.wav"/><Relationship Id="rId10" Type="http://schemas.openxmlformats.org/officeDocument/2006/relationships/image" Target="../media/image24.gif"/><Relationship Id="rId4" Type="http://schemas.openxmlformats.org/officeDocument/2006/relationships/notesSlide" Target="../notesSlides/notesSlide4.xml"/><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25.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25.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525.xml"/><Relationship Id="rId5" Type="http://schemas.openxmlformats.org/officeDocument/2006/relationships/image" Target="../media/image33.jpe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25.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525.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25.xml"/><Relationship Id="rId5" Type="http://schemas.openxmlformats.org/officeDocument/2006/relationships/image" Target="../media/image39.png"/><Relationship Id="rId4" Type="http://schemas.openxmlformats.org/officeDocument/2006/relationships/image" Target="../media/image3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25.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525.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25.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25.xml"/><Relationship Id="rId5" Type="http://schemas.openxmlformats.org/officeDocument/2006/relationships/image" Target="../media/image37.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525.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25.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25.xml"/><Relationship Id="rId5" Type="http://schemas.openxmlformats.org/officeDocument/2006/relationships/image" Target="../media/image37.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25.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26.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25.xml"/><Relationship Id="rId5" Type="http://schemas.openxmlformats.org/officeDocument/2006/relationships/image" Target="../media/image57.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5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6.png"/><Relationship Id="rId1" Type="http://schemas.openxmlformats.org/officeDocument/2006/relationships/slideLayout" Target="../slideLayouts/slideLayout525.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25.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25.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25.xml"/><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25.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2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2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25.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25.xml"/></Relationships>
</file>

<file path=ppt/slides/_rels/slide4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1.jpeg"/><Relationship Id="rId1" Type="http://schemas.openxmlformats.org/officeDocument/2006/relationships/slideLayout" Target="../slideLayouts/slideLayout525.xml"/><Relationship Id="rId5" Type="http://schemas.openxmlformats.org/officeDocument/2006/relationships/image" Target="../media/image15.png"/><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25.xml"/></Relationships>
</file>

<file path=ppt/slides/_rels/slide45.xml.rels><?xml version="1.0" encoding="UTF-8" standalone="yes"?>
<Relationships xmlns="http://schemas.openxmlformats.org/package/2006/relationships"><Relationship Id="rId8" Type="http://schemas.openxmlformats.org/officeDocument/2006/relationships/slide" Target="slide52.xml"/><Relationship Id="rId3" Type="http://schemas.openxmlformats.org/officeDocument/2006/relationships/slide" Target="slide47.xml"/><Relationship Id="rId7" Type="http://schemas.openxmlformats.org/officeDocument/2006/relationships/slide" Target="slide51.xml"/><Relationship Id="rId12" Type="http://schemas.openxmlformats.org/officeDocument/2006/relationships/image" Target="../media/image60.png"/><Relationship Id="rId2" Type="http://schemas.openxmlformats.org/officeDocument/2006/relationships/slide" Target="slide46.xml"/><Relationship Id="rId1" Type="http://schemas.openxmlformats.org/officeDocument/2006/relationships/slideLayout" Target="../slideLayouts/slideLayout525.xml"/><Relationship Id="rId6" Type="http://schemas.openxmlformats.org/officeDocument/2006/relationships/slide" Target="slide50.xml"/><Relationship Id="rId11" Type="http://schemas.openxmlformats.org/officeDocument/2006/relationships/image" Target="../media/image58.png"/><Relationship Id="rId5" Type="http://schemas.openxmlformats.org/officeDocument/2006/relationships/slide" Target="slide49.xml"/><Relationship Id="rId10" Type="http://schemas.openxmlformats.org/officeDocument/2006/relationships/slide" Target="slide54.xml"/><Relationship Id="rId4" Type="http://schemas.openxmlformats.org/officeDocument/2006/relationships/slide" Target="slide48.xml"/><Relationship Id="rId9" Type="http://schemas.openxmlformats.org/officeDocument/2006/relationships/slide" Target="slide53.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525.xml"/><Relationship Id="rId4" Type="http://schemas.openxmlformats.org/officeDocument/2006/relationships/slide" Target="slide45.xml"/></Relationships>
</file>

<file path=ppt/slides/_rels/slide47.xml.rels><?xml version="1.0" encoding="UTF-8" standalone="yes"?>
<Relationships xmlns="http://schemas.openxmlformats.org/package/2006/relationships"><Relationship Id="rId2" Type="http://schemas.openxmlformats.org/officeDocument/2006/relationships/slide" Target="slide45.xml"/><Relationship Id="rId1" Type="http://schemas.openxmlformats.org/officeDocument/2006/relationships/slideLayout" Target="../slideLayouts/slideLayout525.xml"/></Relationships>
</file>

<file path=ppt/slides/_rels/slide48.xml.rels><?xml version="1.0" encoding="UTF-8" standalone="yes"?>
<Relationships xmlns="http://schemas.openxmlformats.org/package/2006/relationships"><Relationship Id="rId2" Type="http://schemas.openxmlformats.org/officeDocument/2006/relationships/slide" Target="slide45.xml"/><Relationship Id="rId1" Type="http://schemas.openxmlformats.org/officeDocument/2006/relationships/slideLayout" Target="../slideLayouts/slideLayout525.xml"/></Relationships>
</file>

<file path=ppt/slides/_rels/slide49.xml.rels><?xml version="1.0" encoding="UTF-8" standalone="yes"?>
<Relationships xmlns="http://schemas.openxmlformats.org/package/2006/relationships"><Relationship Id="rId2" Type="http://schemas.openxmlformats.org/officeDocument/2006/relationships/slide" Target="slide45.xml"/><Relationship Id="rId1" Type="http://schemas.openxmlformats.org/officeDocument/2006/relationships/slideLayout" Target="../slideLayouts/slideLayout525.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525.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2" Type="http://schemas.openxmlformats.org/officeDocument/2006/relationships/slide" Target="slide45.xml"/><Relationship Id="rId1" Type="http://schemas.openxmlformats.org/officeDocument/2006/relationships/slideLayout" Target="../slideLayouts/slideLayout525.xml"/></Relationships>
</file>

<file path=ppt/slides/_rels/slide51.xml.rels><?xml version="1.0" encoding="UTF-8" standalone="yes"?>
<Relationships xmlns="http://schemas.openxmlformats.org/package/2006/relationships"><Relationship Id="rId2" Type="http://schemas.openxmlformats.org/officeDocument/2006/relationships/slide" Target="slide45.xml"/><Relationship Id="rId1" Type="http://schemas.openxmlformats.org/officeDocument/2006/relationships/slideLayout" Target="../slideLayouts/slideLayout525.xml"/></Relationships>
</file>

<file path=ppt/slides/_rels/slide52.xml.rels><?xml version="1.0" encoding="UTF-8" standalone="yes"?>
<Relationships xmlns="http://schemas.openxmlformats.org/package/2006/relationships"><Relationship Id="rId2" Type="http://schemas.openxmlformats.org/officeDocument/2006/relationships/slide" Target="slide45.xml"/><Relationship Id="rId1" Type="http://schemas.openxmlformats.org/officeDocument/2006/relationships/slideLayout" Target="../slideLayouts/slideLayout525.xml"/></Relationships>
</file>

<file path=ppt/slides/_rels/slide53.xml.rels><?xml version="1.0" encoding="UTF-8" standalone="yes"?>
<Relationships xmlns="http://schemas.openxmlformats.org/package/2006/relationships"><Relationship Id="rId2" Type="http://schemas.openxmlformats.org/officeDocument/2006/relationships/slide" Target="slide45.xml"/><Relationship Id="rId1" Type="http://schemas.openxmlformats.org/officeDocument/2006/relationships/slideLayout" Target="../slideLayouts/slideLayout525.xml"/></Relationships>
</file>

<file path=ppt/slides/_rels/slide54.xml.rels><?xml version="1.0" encoding="UTF-8" standalone="yes"?>
<Relationships xmlns="http://schemas.openxmlformats.org/package/2006/relationships"><Relationship Id="rId2" Type="http://schemas.openxmlformats.org/officeDocument/2006/relationships/slide" Target="slide45.xml"/><Relationship Id="rId1" Type="http://schemas.openxmlformats.org/officeDocument/2006/relationships/slideLayout" Target="../slideLayouts/slideLayout525.xml"/></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8.png"/><Relationship Id="rId1" Type="http://schemas.openxmlformats.org/officeDocument/2006/relationships/slideLayout" Target="../slideLayouts/slideLayout52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26.xml"/></Relationships>
</file>

<file path=ppt/slides/_rels/slide7.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Layout" Target="../slideLayouts/slideLayout526.xml"/><Relationship Id="rId7" Type="http://schemas.openxmlformats.org/officeDocument/2006/relationships/slide" Target="slide10.xml"/><Relationship Id="rId12" Type="http://schemas.openxmlformats.org/officeDocument/2006/relationships/image" Target="../media/image2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9.xml"/><Relationship Id="rId11" Type="http://schemas.openxmlformats.org/officeDocument/2006/relationships/image" Target="../media/image19.png"/><Relationship Id="rId5" Type="http://schemas.openxmlformats.org/officeDocument/2006/relationships/slide" Target="slide8.xml"/><Relationship Id="rId10" Type="http://schemas.openxmlformats.org/officeDocument/2006/relationships/image" Target="../media/image18.gif"/><Relationship Id="rId4" Type="http://schemas.openxmlformats.org/officeDocument/2006/relationships/image" Target="../media/image16.png"/><Relationship Id="rId9" Type="http://schemas.openxmlformats.org/officeDocument/2006/relationships/image" Target="../media/image17.gif"/></Relationships>
</file>

<file path=ppt/slides/_rels/slide8.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25.png"/><Relationship Id="rId3" Type="http://schemas.openxmlformats.org/officeDocument/2006/relationships/slideLayout" Target="../slideLayouts/slideLayout526.xml"/><Relationship Id="rId7" Type="http://schemas.openxmlformats.org/officeDocument/2006/relationships/image" Target="../media/image21.png"/><Relationship Id="rId12" Type="http://schemas.openxmlformats.org/officeDocument/2006/relationships/image" Target="../media/image24.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23.png"/><Relationship Id="rId5" Type="http://schemas.openxmlformats.org/officeDocument/2006/relationships/audio" Target="../media/audio1.wav"/><Relationship Id="rId10" Type="http://schemas.openxmlformats.org/officeDocument/2006/relationships/image" Target="../media/image22.wmf"/><Relationship Id="rId4" Type="http://schemas.openxmlformats.org/officeDocument/2006/relationships/notesSlide" Target="../notesSlides/notesSlide1.xml"/><Relationship Id="rId9" Type="http://schemas.openxmlformats.org/officeDocument/2006/relationships/oleObject" Target="../embeddings/oleObject1.bin"/><Relationship Id="rId1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25.png"/><Relationship Id="rId3" Type="http://schemas.openxmlformats.org/officeDocument/2006/relationships/slideLayout" Target="../slideLayouts/slideLayout526.xml"/><Relationship Id="rId7" Type="http://schemas.openxmlformats.org/officeDocument/2006/relationships/image" Target="../media/image21.png"/><Relationship Id="rId12" Type="http://schemas.openxmlformats.org/officeDocument/2006/relationships/image" Target="../media/image24.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23.png"/><Relationship Id="rId5" Type="http://schemas.openxmlformats.org/officeDocument/2006/relationships/audio" Target="../media/audio1.wav"/><Relationship Id="rId10" Type="http://schemas.openxmlformats.org/officeDocument/2006/relationships/image" Target="../media/image22.wmf"/><Relationship Id="rId4" Type="http://schemas.openxmlformats.org/officeDocument/2006/relationships/notesSlide" Target="../notesSlides/notesSlide2.xml"/><Relationship Id="rId9" Type="http://schemas.openxmlformats.org/officeDocument/2006/relationships/oleObject" Target="../embeddings/oleObject1.bin"/><Relationship Id="rId1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0244" descr="2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2309" y="-288100"/>
            <a:ext cx="10147540" cy="577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080969" y="751044"/>
            <a:ext cx="5743490" cy="1446530"/>
          </a:xfrm>
          <a:prstGeom prst="rect">
            <a:avLst/>
          </a:prstGeom>
        </p:spPr>
        <p:txBody>
          <a:bodyPr wrap="square" lIns="121901" tIns="60950" rIns="121901" bIns="60950">
            <a:spAutoFit/>
          </a:bodyPr>
          <a:lstStyle/>
          <a:p>
            <a:pPr algn="ctr" defTabSz="1218990" fontAlgn="base">
              <a:spcBef>
                <a:spcPct val="0"/>
              </a:spcBef>
              <a:spcAft>
                <a:spcPct val="0"/>
              </a:spcAft>
            </a:pPr>
            <a:r>
              <a:rPr lang="en-US" sz="3200" b="1" i="1" dirty="0" err="1">
                <a:solidFill>
                  <a:prstClr val="white"/>
                </a:solidFill>
                <a:latin typeface="Times New Roman" pitchFamily="18" charset="0"/>
                <a:cs typeface="Times New Roman" pitchFamily="18" charset="0"/>
              </a:rPr>
              <a:t>Tiết</a:t>
            </a:r>
            <a:r>
              <a:rPr lang="en-US" sz="3200" b="1" i="1" dirty="0">
                <a:solidFill>
                  <a:prstClr val="white"/>
                </a:solidFill>
                <a:latin typeface="Times New Roman" pitchFamily="18" charset="0"/>
                <a:cs typeface="Times New Roman" pitchFamily="18" charset="0"/>
              </a:rPr>
              <a:t> 8,9,10- </a:t>
            </a:r>
            <a:r>
              <a:rPr lang="en-US" sz="3200" b="1" i="1" dirty="0" err="1">
                <a:solidFill>
                  <a:prstClr val="white"/>
                </a:solidFill>
                <a:latin typeface="Times New Roman" pitchFamily="18" charset="0"/>
                <a:cs typeface="Times New Roman" pitchFamily="18" charset="0"/>
              </a:rPr>
              <a:t>Đọc</a:t>
            </a:r>
            <a:r>
              <a:rPr lang="en-US" sz="3200" b="1" i="1" dirty="0">
                <a:solidFill>
                  <a:prstClr val="white"/>
                </a:solidFill>
                <a:latin typeface="Times New Roman" pitchFamily="18" charset="0"/>
                <a:cs typeface="Times New Roman" pitchFamily="18" charset="0"/>
              </a:rPr>
              <a:t> </a:t>
            </a:r>
            <a:r>
              <a:rPr lang="en-US" sz="3200" b="1" i="1" dirty="0" err="1">
                <a:solidFill>
                  <a:prstClr val="white"/>
                </a:solidFill>
                <a:latin typeface="Times New Roman" pitchFamily="18" charset="0"/>
                <a:cs typeface="Times New Roman" pitchFamily="18" charset="0"/>
              </a:rPr>
              <a:t>hiểu</a:t>
            </a:r>
            <a:r>
              <a:rPr lang="en-US" sz="3200" b="1" i="1" dirty="0">
                <a:solidFill>
                  <a:prstClr val="white"/>
                </a:solidFill>
                <a:latin typeface="Times New Roman" pitchFamily="18" charset="0"/>
                <a:cs typeface="Times New Roman" pitchFamily="18" charset="0"/>
              </a:rPr>
              <a:t> </a:t>
            </a:r>
            <a:r>
              <a:rPr lang="en-US" sz="3200" b="1" i="1" dirty="0" err="1">
                <a:solidFill>
                  <a:prstClr val="white"/>
                </a:solidFill>
                <a:latin typeface="Times New Roman" pitchFamily="18" charset="0"/>
                <a:cs typeface="Times New Roman" pitchFamily="18" charset="0"/>
              </a:rPr>
              <a:t>văn</a:t>
            </a:r>
            <a:r>
              <a:rPr lang="en-US" sz="3200" b="1" i="1" dirty="0">
                <a:solidFill>
                  <a:prstClr val="white"/>
                </a:solidFill>
                <a:latin typeface="Times New Roman" pitchFamily="18" charset="0"/>
                <a:cs typeface="Times New Roman" pitchFamily="18" charset="0"/>
              </a:rPr>
              <a:t> </a:t>
            </a:r>
            <a:r>
              <a:rPr lang="en-US" sz="3200" b="1" i="1" dirty="0" err="1">
                <a:solidFill>
                  <a:prstClr val="white"/>
                </a:solidFill>
                <a:latin typeface="Times New Roman" pitchFamily="18" charset="0"/>
                <a:cs typeface="Times New Roman" pitchFamily="18" charset="0"/>
              </a:rPr>
              <a:t>bản</a:t>
            </a:r>
            <a:r>
              <a:rPr lang="en-US" sz="3200" b="1" i="1" dirty="0">
                <a:solidFill>
                  <a:prstClr val="white"/>
                </a:solidFill>
                <a:latin typeface="Times New Roman" pitchFamily="18" charset="0"/>
                <a:cs typeface="Times New Roman" pitchFamily="18" charset="0"/>
              </a:rPr>
              <a:t>:</a:t>
            </a:r>
          </a:p>
          <a:p>
            <a:pPr algn="ctr" defTabSz="1218990" fontAlgn="base">
              <a:spcBef>
                <a:spcPct val="0"/>
              </a:spcBef>
              <a:spcAft>
                <a:spcPct val="0"/>
              </a:spcAft>
            </a:pPr>
            <a:r>
              <a:rPr lang="en-US" sz="5400" b="1" dirty="0">
                <a:solidFill>
                  <a:srgbClr val="FF0000"/>
                </a:solidFill>
                <a:latin typeface="Times New Roman" pitchFamily="18" charset="0"/>
                <a:cs typeface="Times New Roman" pitchFamily="18" charset="0"/>
              </a:rPr>
              <a:t>THẠCH SANH</a:t>
            </a:r>
            <a:endParaRPr lang="en-US" sz="3600" b="1" dirty="0">
              <a:solidFill>
                <a:srgbClr val="FF0000"/>
              </a:solidFill>
              <a:latin typeface="Times New Roman" pitchFamily="18" charset="0"/>
              <a:cs typeface="Times New Roman" pitchFamily="18" charset="0"/>
            </a:endParaRPr>
          </a:p>
        </p:txBody>
      </p:sp>
      <p:pic>
        <p:nvPicPr>
          <p:cNvPr id="11" name="图片 5">
            <a:extLst>
              <a:ext uri="{FF2B5EF4-FFF2-40B4-BE49-F238E27FC236}">
                <a16:creationId xmlns:a16="http://schemas.microsoft.com/office/drawing/2014/main" id="{8D856B30-D53E-47D5-94BA-1CECDC0E4B05}"/>
              </a:ext>
            </a:extLst>
          </p:cNvPr>
          <p:cNvPicPr>
            <a:picLocks noChangeAspect="1"/>
          </p:cNvPicPr>
          <p:nvPr/>
        </p:nvPicPr>
        <p:blipFill>
          <a:blip r:embed="rId3" cstate="print">
            <a:clrChange>
              <a:clrFrom>
                <a:srgbClr val="FFFFFF"/>
              </a:clrFrom>
              <a:clrTo>
                <a:srgbClr val="FFFFFF">
                  <a:alpha val="0"/>
                </a:srgbClr>
              </a:clrTo>
            </a:clrChange>
          </a:blip>
          <a:stretch>
            <a:fillRect/>
          </a:stretch>
        </p:blipFill>
        <p:spPr>
          <a:xfrm>
            <a:off x="7824458" y="6073892"/>
            <a:ext cx="2484107" cy="765826"/>
          </a:xfrm>
          <a:prstGeom prst="rect">
            <a:avLst/>
          </a:prstGeom>
        </p:spPr>
      </p:pic>
      <p:pic>
        <p:nvPicPr>
          <p:cNvPr id="12" name="图片 6">
            <a:extLst>
              <a:ext uri="{FF2B5EF4-FFF2-40B4-BE49-F238E27FC236}">
                <a16:creationId xmlns:a16="http://schemas.microsoft.com/office/drawing/2014/main" id="{48DFE54F-A977-4A9B-8DE0-2925E0E4563D}"/>
              </a:ext>
            </a:extLst>
          </p:cNvPr>
          <p:cNvPicPr>
            <a:picLocks noChangeAspect="1"/>
          </p:cNvPicPr>
          <p:nvPr/>
        </p:nvPicPr>
        <p:blipFill>
          <a:blip r:embed="rId4" cstate="print">
            <a:clrChange>
              <a:clrFrom>
                <a:srgbClr val="FFFFFF"/>
              </a:clrFrom>
              <a:clrTo>
                <a:srgbClr val="FFFFFF">
                  <a:alpha val="0"/>
                </a:srgbClr>
              </a:clrTo>
            </a:clrChange>
          </a:blip>
          <a:stretch>
            <a:fillRect/>
          </a:stretch>
        </p:blipFill>
        <p:spPr>
          <a:xfrm>
            <a:off x="6242455" y="6258708"/>
            <a:ext cx="1401974" cy="648584"/>
          </a:xfrm>
          <a:prstGeom prst="rect">
            <a:avLst/>
          </a:prstGeom>
        </p:spPr>
      </p:pic>
      <p:pic>
        <p:nvPicPr>
          <p:cNvPr id="13" name="图片 7">
            <a:extLst>
              <a:ext uri="{FF2B5EF4-FFF2-40B4-BE49-F238E27FC236}">
                <a16:creationId xmlns:a16="http://schemas.microsoft.com/office/drawing/2014/main" id="{8921A5E6-C896-498C-B858-8521BACA5DDD}"/>
              </a:ext>
            </a:extLst>
          </p:cNvPr>
          <p:cNvPicPr>
            <a:picLocks noChangeAspect="1"/>
          </p:cNvPicPr>
          <p:nvPr/>
        </p:nvPicPr>
        <p:blipFill>
          <a:blip r:embed="rId4" cstate="print">
            <a:clrChange>
              <a:clrFrom>
                <a:srgbClr val="FFFFFF"/>
              </a:clrFrom>
              <a:clrTo>
                <a:srgbClr val="FFFFFF">
                  <a:alpha val="0"/>
                </a:srgbClr>
              </a:clrTo>
            </a:clrChange>
          </a:blip>
          <a:stretch>
            <a:fillRect/>
          </a:stretch>
        </p:blipFill>
        <p:spPr>
          <a:xfrm>
            <a:off x="4872881" y="6020079"/>
            <a:ext cx="1490263" cy="900573"/>
          </a:xfrm>
          <a:prstGeom prst="rect">
            <a:avLst/>
          </a:prstGeom>
        </p:spPr>
      </p:pic>
      <p:grpSp>
        <p:nvGrpSpPr>
          <p:cNvPr id="14" name="组合 49">
            <a:extLst>
              <a:ext uri="{FF2B5EF4-FFF2-40B4-BE49-F238E27FC236}">
                <a16:creationId xmlns:a16="http://schemas.microsoft.com/office/drawing/2014/main" id="{48E8C827-ECA8-4183-BD13-1FC3314E447A}"/>
              </a:ext>
            </a:extLst>
          </p:cNvPr>
          <p:cNvGrpSpPr/>
          <p:nvPr/>
        </p:nvGrpSpPr>
        <p:grpSpPr>
          <a:xfrm>
            <a:off x="-512101" y="4480273"/>
            <a:ext cx="4814777" cy="2440379"/>
            <a:chOff x="-112148" y="3696816"/>
            <a:chExt cx="6208148" cy="3161184"/>
          </a:xfrm>
        </p:grpSpPr>
        <p:pic>
          <p:nvPicPr>
            <p:cNvPr id="15" name="图片 2">
              <a:extLst>
                <a:ext uri="{FF2B5EF4-FFF2-40B4-BE49-F238E27FC236}">
                  <a16:creationId xmlns:a16="http://schemas.microsoft.com/office/drawing/2014/main" id="{292E376A-5CFE-45D6-80A7-D388EF7315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16" name="图片 22">
              <a:extLst>
                <a:ext uri="{FF2B5EF4-FFF2-40B4-BE49-F238E27FC236}">
                  <a16:creationId xmlns:a16="http://schemas.microsoft.com/office/drawing/2014/main" id="{F7186AA6-B55E-47DE-9CE6-967821EA2448}"/>
                </a:ext>
              </a:extLst>
            </p:cNvPr>
            <p:cNvPicPr>
              <a:picLocks noChangeAspect="1"/>
            </p:cNvPicPr>
            <p:nvPr/>
          </p:nvPicPr>
          <p:blipFill>
            <a:blip cstate="print">
              <a:clrChange>
                <a:clrFrom>
                  <a:srgbClr val="FFFFFF"/>
                </a:clrFrom>
                <a:clrTo>
                  <a:srgbClr val="FFFFFF">
                    <a:alpha val="0"/>
                  </a:srgbClr>
                </a:clrTo>
              </a:clrChange>
            </a:blip>
            <a:stretch>
              <a:fillRect/>
            </a:stretch>
          </p:blipFill>
          <p:spPr>
            <a:xfrm>
              <a:off x="3103191" y="3696816"/>
              <a:ext cx="718453" cy="933733"/>
            </a:xfrm>
            <a:prstGeom prst="rect">
              <a:avLst/>
            </a:prstGeom>
          </p:spPr>
        </p:pic>
      </p:grpSp>
      <p:pic>
        <p:nvPicPr>
          <p:cNvPr id="17" name="图片 50">
            <a:extLst>
              <a:ext uri="{FF2B5EF4-FFF2-40B4-BE49-F238E27FC236}">
                <a16:creationId xmlns:a16="http://schemas.microsoft.com/office/drawing/2014/main" id="{48E1C5D0-F1F4-413C-873E-6ACA03525794}"/>
              </a:ext>
            </a:extLst>
          </p:cNvPr>
          <p:cNvPicPr>
            <a:picLocks noChangeAspect="1"/>
          </p:cNvPicPr>
          <p:nvPr/>
        </p:nvPicPr>
        <p:blipFill>
          <a:blip r:embed="rId4" cstate="print">
            <a:clrChange>
              <a:clrFrom>
                <a:srgbClr val="FFFFFF"/>
              </a:clrFrom>
              <a:clrTo>
                <a:srgbClr val="FFFFFF">
                  <a:alpha val="0"/>
                </a:srgbClr>
              </a:clrTo>
            </a:clrChange>
          </a:blip>
          <a:stretch>
            <a:fillRect/>
          </a:stretch>
        </p:blipFill>
        <p:spPr>
          <a:xfrm>
            <a:off x="3470216" y="6073892"/>
            <a:ext cx="1302298" cy="792949"/>
          </a:xfrm>
          <a:prstGeom prst="rect">
            <a:avLst/>
          </a:prstGeom>
        </p:spPr>
      </p:pic>
    </p:spTree>
    <p:extLst>
      <p:ext uri="{BB962C8B-B14F-4D97-AF65-F5344CB8AC3E}">
        <p14:creationId xmlns:p14="http://schemas.microsoft.com/office/powerpoint/2010/main" val="269927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par>
                                <p:cTn id="23" presetID="14" presetClass="entr" presetSubtype="1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par>
                                <p:cTn id="26" presetID="14" presetClass="entr" presetSubtype="1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randombar(horizontal)">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02DCE8-C094-E02F-3114-250496B92FB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18" y="812159"/>
            <a:ext cx="72848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entagon 7">
            <a:hlinkClick r:id="rId8" action="ppaction://hlinksldjump"/>
            <a:extLst>
              <a:ext uri="{FF2B5EF4-FFF2-40B4-BE49-F238E27FC236}">
                <a16:creationId xmlns:a16="http://schemas.microsoft.com/office/drawing/2014/main" id="{AC2777E8-B0D2-8FF2-46D4-CAC19A13306B}"/>
              </a:ext>
            </a:extLst>
          </p:cNvPr>
          <p:cNvSpPr/>
          <p:nvPr/>
        </p:nvSpPr>
        <p:spPr>
          <a:xfrm flipH="1">
            <a:off x="11559105" y="5010288"/>
            <a:ext cx="632891" cy="1835369"/>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766" fontAlgn="base">
              <a:spcBef>
                <a:spcPct val="0"/>
              </a:spcBef>
              <a:spcAft>
                <a:spcPct val="0"/>
              </a:spcAft>
              <a:defRPr/>
            </a:pPr>
            <a:endParaRPr lang="vi-VN" altLang="en-US" sz="4000" b="1" dirty="0">
              <a:solidFill>
                <a:srgbClr val="2E75B6"/>
              </a:solidFill>
              <a:latin typeface="Times New Roman"/>
              <a:cs typeface="Tahoma" panose="020B0604030504040204" pitchFamily="34" charset="0"/>
            </a:endParaRPr>
          </a:p>
        </p:txBody>
      </p:sp>
      <p:sp>
        <p:nvSpPr>
          <p:cNvPr id="5" name="Snip Diagonal Corner Rectangle 14">
            <a:extLst>
              <a:ext uri="{FF2B5EF4-FFF2-40B4-BE49-F238E27FC236}">
                <a16:creationId xmlns:a16="http://schemas.microsoft.com/office/drawing/2014/main" id="{03DB217F-EDDD-E0BD-515F-2C03C5D9D1C7}"/>
              </a:ext>
            </a:extLst>
          </p:cNvPr>
          <p:cNvSpPr/>
          <p:nvPr/>
        </p:nvSpPr>
        <p:spPr>
          <a:xfrm>
            <a:off x="719565" y="665966"/>
            <a:ext cx="9871064" cy="1237511"/>
          </a:xfrm>
          <a:prstGeom prst="snip2DiagRect">
            <a:avLst/>
          </a:prstGeom>
          <a:ln/>
        </p:spPr>
        <p:style>
          <a:lnRef idx="1">
            <a:schemeClr val="accent6"/>
          </a:lnRef>
          <a:fillRef idx="2">
            <a:schemeClr val="accent6"/>
          </a:fillRef>
          <a:effectRef idx="1">
            <a:schemeClr val="accent6"/>
          </a:effectRef>
          <a:fontRef idx="minor">
            <a:schemeClr val="dk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354"/>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kì</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ảo</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FD9C80B-ABC0-8D6F-747B-00FC1FF9C180}"/>
              </a:ext>
            </a:extLst>
          </p:cNvPr>
          <p:cNvSpPr txBox="1"/>
          <p:nvPr/>
        </p:nvSpPr>
        <p:spPr>
          <a:xfrm>
            <a:off x="1712931" y="5052981"/>
            <a:ext cx="9593868" cy="70788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defTabSz="914354"/>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 Cung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tên</a:t>
            </a:r>
            <a:endParaRPr lang="en-US" sz="4000" b="1"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7440754-C2B8-DC2F-7099-9600D8D71624}"/>
              </a:ext>
            </a:extLst>
          </p:cNvPr>
          <p:cNvSpPr txBox="1"/>
          <p:nvPr/>
        </p:nvSpPr>
        <p:spPr>
          <a:xfrm>
            <a:off x="1716562" y="2381525"/>
            <a:ext cx="9593868" cy="70788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defTabSz="914354"/>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Đại</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bàng</a:t>
            </a:r>
            <a:endParaRPr lang="en-US" sz="4000" b="1"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BE8B831-4E9D-4CF7-8A7D-D9AC190906CE}"/>
              </a:ext>
            </a:extLst>
          </p:cNvPr>
          <p:cNvSpPr txBox="1"/>
          <p:nvPr/>
        </p:nvSpPr>
        <p:spPr>
          <a:xfrm>
            <a:off x="1717466" y="4225463"/>
            <a:ext cx="9593868" cy="70788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defTabSz="914354"/>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Lưới</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búa</a:t>
            </a:r>
            <a:endParaRPr lang="en-US" sz="4000" b="1"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26EB0BD-598C-910C-A62C-CC45A842F566}"/>
              </a:ext>
            </a:extLst>
          </p:cNvPr>
          <p:cNvSpPr txBox="1"/>
          <p:nvPr/>
        </p:nvSpPr>
        <p:spPr>
          <a:xfrm>
            <a:off x="1712931" y="3307123"/>
            <a:ext cx="9593868" cy="707886"/>
          </a:xfrm>
          <a:prstGeom prst="rect">
            <a:avLst/>
          </a:prstGeom>
          <a:effectLst>
            <a:outerShdw blurRad="40000" dist="20000" dir="5400000" rotWithShape="0">
              <a:schemeClr val="bg1">
                <a:alpha val="38000"/>
              </a:schemeClr>
            </a:out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algn="just" defTabSz="914354"/>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đàn</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niêu</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cơm</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thần</a:t>
            </a:r>
            <a:endParaRPr lang="en-US" sz="4000" b="1" dirty="0">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10" name="Object 9">
            <a:extLst>
              <a:ext uri="{FF2B5EF4-FFF2-40B4-BE49-F238E27FC236}">
                <a16:creationId xmlns:a16="http://schemas.microsoft.com/office/drawing/2014/main" id="{DFA2543D-6970-D910-9EC7-8B72A7F3B30F}"/>
              </a:ext>
            </a:extLst>
          </p:cNvPr>
          <p:cNvGraphicFramePr>
            <a:graphicFrameLocks noChangeAspect="1"/>
          </p:cNvGraphicFramePr>
          <p:nvPr/>
        </p:nvGraphicFramePr>
        <p:xfrm>
          <a:off x="6313885" y="2371725"/>
          <a:ext cx="118667" cy="177800"/>
        </p:xfrm>
        <a:graphic>
          <a:graphicData uri="http://schemas.openxmlformats.org/presentationml/2006/ole">
            <mc:AlternateContent xmlns:mc="http://schemas.openxmlformats.org/markup-compatibility/2006">
              <mc:Choice xmlns:v="urn:schemas-microsoft-com:vml" Requires="v">
                <p:oleObj name="Equation" r:id="rId9" imgW="114120" imgH="177480" progId="Equation.DSMT4">
                  <p:embed/>
                </p:oleObj>
              </mc:Choice>
              <mc:Fallback>
                <p:oleObj name="Equation" r:id="rId9" imgW="114120" imgH="177480" progId="Equation.DSMT4">
                  <p:embed/>
                  <p:pic>
                    <p:nvPicPr>
                      <p:cNvPr id="10" name="Object 9">
                        <a:extLst>
                          <a:ext uri="{FF2B5EF4-FFF2-40B4-BE49-F238E27FC236}">
                            <a16:creationId xmlns:a16="http://schemas.microsoft.com/office/drawing/2014/main" id="{DFA2543D-6970-D910-9EC7-8B72A7F3B3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13885" y="2371725"/>
                        <a:ext cx="118667" cy="177800"/>
                      </a:xfrm>
                      <a:prstGeom prst="rect">
                        <a:avLst/>
                      </a:prstGeom>
                      <a:noFill/>
                    </p:spPr>
                  </p:pic>
                </p:oleObj>
              </mc:Fallback>
            </mc:AlternateContent>
          </a:graphicData>
        </a:graphic>
      </p:graphicFrame>
      <p:pic>
        <p:nvPicPr>
          <p:cNvPr id="11" name="Picture 4" descr="het gio">
            <a:extLst>
              <a:ext uri="{FF2B5EF4-FFF2-40B4-BE49-F238E27FC236}">
                <a16:creationId xmlns:a16="http://schemas.microsoft.com/office/drawing/2014/main" id="{6443F981-BD42-7F12-5B53-19D34D21A6A2}"/>
              </a:ext>
            </a:extLst>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45326">
            <a:off x="10581439" y="626895"/>
            <a:ext cx="134654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3" descr="an30">
            <a:extLst>
              <a:ext uri="{FF2B5EF4-FFF2-40B4-BE49-F238E27FC236}">
                <a16:creationId xmlns:a16="http://schemas.microsoft.com/office/drawing/2014/main" id="{6931A72E-021D-468F-4E48-F4A00055A4E8}"/>
              </a:ext>
            </a:extLst>
          </p:cNvPr>
          <p:cNvPicPr>
            <a:picLocks noChangeAspect="1" noChangeArrowheads="1" noCrop="1"/>
          </p:cNvPicPr>
          <p:nvPr/>
        </p:nvPicPr>
        <p:blipFill>
          <a:blip r:embed="rId12"/>
          <a:srcRect/>
          <a:stretch>
            <a:fillRect/>
          </a:stretch>
        </p:blipFill>
        <p:spPr bwMode="auto">
          <a:xfrm>
            <a:off x="10679588" y="503561"/>
            <a:ext cx="1157088" cy="986803"/>
          </a:xfrm>
          <a:prstGeom prst="ellipse">
            <a:avLst/>
          </a:prstGeom>
          <a:ln>
            <a:noFill/>
          </a:ln>
          <a:effectLst>
            <a:softEdge rad="112500"/>
          </a:effectLst>
        </p:spPr>
      </p:pic>
      <p:sp>
        <p:nvSpPr>
          <p:cNvPr id="13" name="Hình chữ nhật 85">
            <a:extLst>
              <a:ext uri="{FF2B5EF4-FFF2-40B4-BE49-F238E27FC236}">
                <a16:creationId xmlns:a16="http://schemas.microsoft.com/office/drawing/2014/main" id="{9FBA3738-63AA-3A68-4F1B-4C18B7B931ED}"/>
              </a:ext>
            </a:extLst>
          </p:cNvPr>
          <p:cNvSpPr/>
          <p:nvPr/>
        </p:nvSpPr>
        <p:spPr>
          <a:xfrm>
            <a:off x="10545645" y="170283"/>
            <a:ext cx="1415467" cy="1653359"/>
          </a:xfrm>
          <a:prstGeom prst="rect">
            <a:avLst/>
          </a:prstGeom>
          <a:blipFill>
            <a:blip r:embed="rId13"/>
            <a:stretch>
              <a:fillRect/>
            </a:stretch>
          </a:blipFill>
          <a:ln w="25400" cap="flat" cmpd="sng" algn="ctr">
            <a:noFill/>
            <a:prstDash val="solid"/>
          </a:ln>
          <a:effectLst/>
        </p:spPr>
        <p:txBody>
          <a:bodyPr anchor="b"/>
          <a:lstStyle/>
          <a:p>
            <a:pPr algn="ctr" defTabSz="914354">
              <a:defRPr/>
            </a:pPr>
            <a:r>
              <a:rPr lang="en-US" sz="400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1</a:t>
            </a:r>
          </a:p>
        </p:txBody>
      </p:sp>
      <p:sp>
        <p:nvSpPr>
          <p:cNvPr id="14" name="Hình chữ nhật 84">
            <a:extLst>
              <a:ext uri="{FF2B5EF4-FFF2-40B4-BE49-F238E27FC236}">
                <a16:creationId xmlns:a16="http://schemas.microsoft.com/office/drawing/2014/main" id="{59B72D36-5362-74B5-C6A5-87545019AA07}"/>
              </a:ext>
            </a:extLst>
          </p:cNvPr>
          <p:cNvSpPr/>
          <p:nvPr/>
        </p:nvSpPr>
        <p:spPr>
          <a:xfrm>
            <a:off x="10545645" y="170283"/>
            <a:ext cx="1415467" cy="1653359"/>
          </a:xfrm>
          <a:prstGeom prst="rect">
            <a:avLst/>
          </a:prstGeom>
          <a:blipFill>
            <a:blip r:embed="rId13"/>
            <a:stretch>
              <a:fillRect/>
            </a:stretch>
          </a:blipFill>
          <a:ln w="25400" cap="flat" cmpd="sng" algn="ctr">
            <a:noFill/>
            <a:prstDash val="solid"/>
          </a:ln>
          <a:effectLst/>
        </p:spPr>
        <p:txBody>
          <a:bodyPr anchor="b"/>
          <a:lstStyle/>
          <a:p>
            <a:pPr algn="ctr" defTabSz="914354">
              <a:defRPr/>
            </a:pPr>
            <a:r>
              <a:rPr lang="en-US" sz="400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2</a:t>
            </a:r>
          </a:p>
        </p:txBody>
      </p:sp>
      <p:sp>
        <p:nvSpPr>
          <p:cNvPr id="15" name="Hình chữ nhật 83">
            <a:extLst>
              <a:ext uri="{FF2B5EF4-FFF2-40B4-BE49-F238E27FC236}">
                <a16:creationId xmlns:a16="http://schemas.microsoft.com/office/drawing/2014/main" id="{2C97498F-F1F4-DE8A-A2FB-AEBBD01553E7}"/>
              </a:ext>
            </a:extLst>
          </p:cNvPr>
          <p:cNvSpPr/>
          <p:nvPr/>
        </p:nvSpPr>
        <p:spPr>
          <a:xfrm>
            <a:off x="10545645" y="170283"/>
            <a:ext cx="1415467" cy="1653359"/>
          </a:xfrm>
          <a:prstGeom prst="rect">
            <a:avLst/>
          </a:prstGeom>
          <a:blipFill>
            <a:blip r:embed="rId13"/>
            <a:stretch>
              <a:fillRect/>
            </a:stretch>
          </a:blipFill>
          <a:ln w="25400" cap="flat" cmpd="sng" algn="ctr">
            <a:noFill/>
            <a:prstDash val="solid"/>
          </a:ln>
          <a:effectLst/>
        </p:spPr>
        <p:txBody>
          <a:bodyPr anchor="b"/>
          <a:lstStyle/>
          <a:p>
            <a:pPr algn="ctr" defTabSz="914354">
              <a:defRPr/>
            </a:pPr>
            <a:r>
              <a:rPr lang="en-US" sz="400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3</a:t>
            </a:r>
          </a:p>
        </p:txBody>
      </p:sp>
      <p:sp>
        <p:nvSpPr>
          <p:cNvPr id="16" name="Hình chữ nhật 57">
            <a:extLst>
              <a:ext uri="{FF2B5EF4-FFF2-40B4-BE49-F238E27FC236}">
                <a16:creationId xmlns:a16="http://schemas.microsoft.com/office/drawing/2014/main" id="{D1F5EC4B-731E-D9C3-3C6F-CA495CE3D18F}"/>
              </a:ext>
            </a:extLst>
          </p:cNvPr>
          <p:cNvSpPr/>
          <p:nvPr/>
        </p:nvSpPr>
        <p:spPr>
          <a:xfrm>
            <a:off x="10545645" y="170283"/>
            <a:ext cx="1415467" cy="1653359"/>
          </a:xfrm>
          <a:prstGeom prst="rect">
            <a:avLst/>
          </a:prstGeom>
          <a:blipFill>
            <a:blip r:embed="rId13"/>
            <a:stretch>
              <a:fillRect/>
            </a:stretch>
          </a:blipFill>
          <a:ln w="25400" cap="flat" cmpd="sng" algn="ctr">
            <a:noFill/>
            <a:prstDash val="solid"/>
          </a:ln>
          <a:effectLst/>
        </p:spPr>
        <p:txBody>
          <a:bodyPr anchor="b"/>
          <a:lstStyle/>
          <a:p>
            <a:pPr algn="ctr" defTabSz="914354">
              <a:defRPr/>
            </a:pPr>
            <a:r>
              <a:rPr lang="en-US" sz="400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4</a:t>
            </a:r>
          </a:p>
        </p:txBody>
      </p:sp>
      <p:sp>
        <p:nvSpPr>
          <p:cNvPr id="17" name="Hình chữ nhật 86">
            <a:extLst>
              <a:ext uri="{FF2B5EF4-FFF2-40B4-BE49-F238E27FC236}">
                <a16:creationId xmlns:a16="http://schemas.microsoft.com/office/drawing/2014/main" id="{F1D56F1A-BE97-220B-77B6-E4A979CA99A5}"/>
              </a:ext>
            </a:extLst>
          </p:cNvPr>
          <p:cNvSpPr/>
          <p:nvPr/>
        </p:nvSpPr>
        <p:spPr>
          <a:xfrm>
            <a:off x="10545645" y="170283"/>
            <a:ext cx="1415467" cy="1653359"/>
          </a:xfrm>
          <a:prstGeom prst="rect">
            <a:avLst/>
          </a:prstGeom>
          <a:blipFill>
            <a:blip r:embed="rId13"/>
            <a:stretch>
              <a:fillRect/>
            </a:stretch>
          </a:blipFill>
          <a:ln w="25400" cap="flat" cmpd="sng" algn="ctr">
            <a:noFill/>
            <a:prstDash val="solid"/>
          </a:ln>
          <a:effectLst/>
        </p:spPr>
        <p:txBody>
          <a:bodyPr anchor="b"/>
          <a:lstStyle/>
          <a:p>
            <a:pPr algn="ctr" defTabSz="914354">
              <a:defRPr/>
            </a:pPr>
            <a:r>
              <a:rPr lang="en-US" sz="400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5</a:t>
            </a:r>
          </a:p>
        </p:txBody>
      </p:sp>
      <p:sp>
        <p:nvSpPr>
          <p:cNvPr id="18" name="Hình chữ nhật 87">
            <a:extLst>
              <a:ext uri="{FF2B5EF4-FFF2-40B4-BE49-F238E27FC236}">
                <a16:creationId xmlns:a16="http://schemas.microsoft.com/office/drawing/2014/main" id="{9C6EF5D4-3CF1-233F-08D6-A59D1E572AD6}"/>
              </a:ext>
            </a:extLst>
          </p:cNvPr>
          <p:cNvSpPr/>
          <p:nvPr/>
        </p:nvSpPr>
        <p:spPr>
          <a:xfrm>
            <a:off x="10545643" y="170283"/>
            <a:ext cx="1415468" cy="1653359"/>
          </a:xfrm>
          <a:prstGeom prst="rect">
            <a:avLst/>
          </a:prstGeom>
          <a:blipFill>
            <a:blip r:embed="rId13"/>
            <a:stretch>
              <a:fillRect/>
            </a:stretch>
          </a:blipFill>
          <a:ln w="25400" cap="flat" cmpd="sng" algn="ctr">
            <a:noFill/>
            <a:prstDash val="solid"/>
          </a:ln>
          <a:effectLst/>
        </p:spPr>
        <p:txBody>
          <a:bodyPr anchor="b"/>
          <a:lstStyle/>
          <a:p>
            <a:pPr algn="ctr" defTabSz="914354">
              <a:defRPr/>
            </a:pPr>
            <a:r>
              <a:rPr lang="en-US" sz="400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6</a:t>
            </a:r>
          </a:p>
        </p:txBody>
      </p:sp>
      <p:sp>
        <p:nvSpPr>
          <p:cNvPr id="19" name="Hình chữ nhật 88">
            <a:extLst>
              <a:ext uri="{FF2B5EF4-FFF2-40B4-BE49-F238E27FC236}">
                <a16:creationId xmlns:a16="http://schemas.microsoft.com/office/drawing/2014/main" id="{A444998D-C51E-13C7-B151-421A854F799D}"/>
              </a:ext>
            </a:extLst>
          </p:cNvPr>
          <p:cNvSpPr/>
          <p:nvPr/>
        </p:nvSpPr>
        <p:spPr>
          <a:xfrm>
            <a:off x="10545645" y="170283"/>
            <a:ext cx="1415467" cy="1653359"/>
          </a:xfrm>
          <a:prstGeom prst="rect">
            <a:avLst/>
          </a:prstGeom>
          <a:blipFill>
            <a:blip r:embed="rId13"/>
            <a:stretch>
              <a:fillRect/>
            </a:stretch>
          </a:blipFill>
          <a:ln w="25400" cap="flat" cmpd="sng" algn="ctr">
            <a:noFill/>
            <a:prstDash val="solid"/>
          </a:ln>
          <a:effectLst/>
        </p:spPr>
        <p:txBody>
          <a:bodyPr anchor="b"/>
          <a:lstStyle/>
          <a:p>
            <a:pPr algn="ctr" defTabSz="914354">
              <a:defRPr/>
            </a:pPr>
            <a:r>
              <a:rPr lang="en-US" sz="400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7</a:t>
            </a:r>
          </a:p>
        </p:txBody>
      </p:sp>
      <p:sp>
        <p:nvSpPr>
          <p:cNvPr id="20" name="Hình chữ nhật 89">
            <a:extLst>
              <a:ext uri="{FF2B5EF4-FFF2-40B4-BE49-F238E27FC236}">
                <a16:creationId xmlns:a16="http://schemas.microsoft.com/office/drawing/2014/main" id="{0A8966E4-8866-62CE-4328-D42E3B4C4D2E}"/>
              </a:ext>
            </a:extLst>
          </p:cNvPr>
          <p:cNvSpPr/>
          <p:nvPr/>
        </p:nvSpPr>
        <p:spPr>
          <a:xfrm>
            <a:off x="10545645" y="170283"/>
            <a:ext cx="1415467" cy="1653359"/>
          </a:xfrm>
          <a:prstGeom prst="rect">
            <a:avLst/>
          </a:prstGeom>
          <a:blipFill>
            <a:blip r:embed="rId13"/>
            <a:stretch>
              <a:fillRect/>
            </a:stretch>
          </a:blipFill>
          <a:ln w="25400" cap="flat" cmpd="sng" algn="ctr">
            <a:noFill/>
            <a:prstDash val="solid"/>
          </a:ln>
          <a:effectLst/>
        </p:spPr>
        <p:txBody>
          <a:bodyPr anchor="b"/>
          <a:lstStyle/>
          <a:p>
            <a:pPr algn="ctr" defTabSz="914354">
              <a:defRPr/>
            </a:pPr>
            <a:r>
              <a:rPr lang="en-US" sz="400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8</a:t>
            </a:r>
          </a:p>
        </p:txBody>
      </p:sp>
      <p:sp>
        <p:nvSpPr>
          <p:cNvPr id="21" name="Hình chữ nhật 90">
            <a:extLst>
              <a:ext uri="{FF2B5EF4-FFF2-40B4-BE49-F238E27FC236}">
                <a16:creationId xmlns:a16="http://schemas.microsoft.com/office/drawing/2014/main" id="{EDCCD517-7621-F4E0-EA3C-8CA7B7386021}"/>
              </a:ext>
            </a:extLst>
          </p:cNvPr>
          <p:cNvSpPr/>
          <p:nvPr/>
        </p:nvSpPr>
        <p:spPr>
          <a:xfrm>
            <a:off x="10545645" y="170283"/>
            <a:ext cx="1415467" cy="1653359"/>
          </a:xfrm>
          <a:prstGeom prst="rect">
            <a:avLst/>
          </a:prstGeom>
          <a:blipFill>
            <a:blip r:embed="rId13"/>
            <a:stretch>
              <a:fillRect/>
            </a:stretch>
          </a:blipFill>
          <a:ln w="25400" cap="flat" cmpd="sng" algn="ctr">
            <a:noFill/>
            <a:prstDash val="solid"/>
          </a:ln>
          <a:effectLst/>
        </p:spPr>
        <p:txBody>
          <a:bodyPr anchor="b"/>
          <a:lstStyle/>
          <a:p>
            <a:pPr algn="ctr" defTabSz="914354">
              <a:defRPr/>
            </a:pPr>
            <a:r>
              <a:rPr lang="en-US" sz="400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9</a:t>
            </a:r>
          </a:p>
        </p:txBody>
      </p:sp>
      <p:sp>
        <p:nvSpPr>
          <p:cNvPr id="22" name="Hình chữ nhật 91">
            <a:extLst>
              <a:ext uri="{FF2B5EF4-FFF2-40B4-BE49-F238E27FC236}">
                <a16:creationId xmlns:a16="http://schemas.microsoft.com/office/drawing/2014/main" id="{26E7A7EE-314A-7234-3E1F-D091E17189EA}"/>
              </a:ext>
            </a:extLst>
          </p:cNvPr>
          <p:cNvSpPr/>
          <p:nvPr/>
        </p:nvSpPr>
        <p:spPr>
          <a:xfrm>
            <a:off x="10554229" y="207235"/>
            <a:ext cx="1415467" cy="1653359"/>
          </a:xfrm>
          <a:prstGeom prst="rect">
            <a:avLst/>
          </a:prstGeom>
          <a:blipFill>
            <a:blip r:embed="rId13"/>
            <a:stretch>
              <a:fillRect/>
            </a:stretch>
          </a:blipFill>
          <a:ln w="25400" cap="flat" cmpd="sng" algn="ctr">
            <a:noFill/>
            <a:prstDash val="solid"/>
          </a:ln>
          <a:effectLst/>
        </p:spPr>
        <p:txBody>
          <a:bodyPr anchor="b"/>
          <a:lstStyle/>
          <a:p>
            <a:pPr algn="ctr" defTabSz="914354">
              <a:defRPr/>
            </a:pPr>
            <a:r>
              <a:rPr lang="en-US" sz="400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10</a:t>
            </a:r>
          </a:p>
        </p:txBody>
      </p:sp>
      <p:sp>
        <p:nvSpPr>
          <p:cNvPr id="23" name="Hình Bầu dục 45">
            <a:extLst>
              <a:ext uri="{FF2B5EF4-FFF2-40B4-BE49-F238E27FC236}">
                <a16:creationId xmlns:a16="http://schemas.microsoft.com/office/drawing/2014/main" id="{F6F00473-3784-8997-F7D1-3F9E9B56F605}"/>
              </a:ext>
            </a:extLst>
          </p:cNvPr>
          <p:cNvSpPr/>
          <p:nvPr/>
        </p:nvSpPr>
        <p:spPr>
          <a:xfrm>
            <a:off x="10717996" y="720854"/>
            <a:ext cx="1010619" cy="91680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914354">
              <a:defRPr/>
            </a:pPr>
            <a:r>
              <a:rPr lang="en-US" sz="200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Calibri"/>
                <a:ea typeface="Tahoma" pitchFamily="34" charset="0"/>
                <a:cs typeface="Arial" pitchFamily="34" charset="0"/>
              </a:rPr>
              <a:t>BẮT ĐẦU</a:t>
            </a:r>
          </a:p>
        </p:txBody>
      </p:sp>
      <p:pic>
        <p:nvPicPr>
          <p:cNvPr id="24" name="Nhac loại thi sinh">
            <a:hlinkClick r:id="" action="ppaction://media"/>
            <a:extLst>
              <a:ext uri="{FF2B5EF4-FFF2-40B4-BE49-F238E27FC236}">
                <a16:creationId xmlns:a16="http://schemas.microsoft.com/office/drawing/2014/main" id="{F399B820-8241-8249-9F03-317D307CD03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223305" y="6019800"/>
            <a:ext cx="632891" cy="609600"/>
          </a:xfrm>
          <a:prstGeom prst="rect">
            <a:avLst/>
          </a:prstGeom>
        </p:spPr>
      </p:pic>
    </p:spTree>
    <p:extLst>
      <p:ext uri="{BB962C8B-B14F-4D97-AF65-F5344CB8AC3E}">
        <p14:creationId xmlns:p14="http://schemas.microsoft.com/office/powerpoint/2010/main" val="1547249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4" presetClass="entr" presetSubtype="32"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ox(out)">
                                      <p:cBhvr>
                                        <p:cTn id="25" dur="500"/>
                                        <p:tgtEl>
                                          <p:spTgt spid="23"/>
                                        </p:tgtEl>
                                      </p:cBhvr>
                                    </p:animEffect>
                                  </p:childTnLst>
                                </p:cTn>
                              </p:par>
                            </p:childTnLst>
                          </p:cTn>
                        </p:par>
                        <p:par>
                          <p:cTn id="26" fill="hold">
                            <p:stCondLst>
                              <p:cond delay="500"/>
                            </p:stCondLst>
                            <p:childTnLst>
                              <p:par>
                                <p:cTn id="27" presetID="10" presetClass="exit" presetSubtype="0" fill="hold" nodeType="afterEffect">
                                  <p:stCondLst>
                                    <p:cond delay="0"/>
                                  </p:stCondLst>
                                  <p:childTnLst>
                                    <p:animEffect transition="out" filter="fade">
                                      <p:cBhvr>
                                        <p:cTn id="28" dur="500"/>
                                        <p:tgtEl>
                                          <p:spTgt spid="23"/>
                                        </p:tgtEl>
                                      </p:cBhvr>
                                    </p:animEffect>
                                    <p:set>
                                      <p:cBhvr>
                                        <p:cTn id="29"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5" name="chuong suy nghi.wav"/>
                                        </p:tgtEl>
                                      </p:cMediaNode>
                                    </p:audio>
                                  </p:subTnLst>
                                </p:cTn>
                              </p:par>
                            </p:childTnLst>
                          </p:cTn>
                        </p:par>
                        <p:par>
                          <p:cTn id="30" fill="hold">
                            <p:stCondLst>
                              <p:cond delay="1000"/>
                            </p:stCondLst>
                            <p:childTnLst>
                              <p:par>
                                <p:cTn id="31" presetID="6" presetClass="exit" presetSubtype="32" fill="hold" nodeType="afterEffect">
                                  <p:stCondLst>
                                    <p:cond delay="0"/>
                                  </p:stCondLst>
                                  <p:childTnLst>
                                    <p:animEffect transition="out" filter="circle(out)">
                                      <p:cBhvr>
                                        <p:cTn id="32" dur="1000"/>
                                        <p:tgtEl>
                                          <p:spTgt spid="22"/>
                                        </p:tgtEl>
                                      </p:cBhvr>
                                    </p:animEffect>
                                    <p:set>
                                      <p:cBhvr>
                                        <p:cTn id="33" dur="1" fill="hold">
                                          <p:stCondLst>
                                            <p:cond delay="999"/>
                                          </p:stCondLst>
                                        </p:cTn>
                                        <p:tgtEl>
                                          <p:spTgt spid="22"/>
                                        </p:tgtEl>
                                        <p:attrNameLst>
                                          <p:attrName>style.visibility</p:attrName>
                                        </p:attrNameLst>
                                      </p:cBhvr>
                                      <p:to>
                                        <p:strVal val="hidden"/>
                                      </p:to>
                                    </p:set>
                                  </p:childTnLst>
                                </p:cTn>
                              </p:par>
                            </p:childTnLst>
                          </p:cTn>
                        </p:par>
                        <p:par>
                          <p:cTn id="34" fill="hold">
                            <p:stCondLst>
                              <p:cond delay="2000"/>
                            </p:stCondLst>
                            <p:childTnLst>
                              <p:par>
                                <p:cTn id="35" presetID="6" presetClass="exit" presetSubtype="32" fill="hold" nodeType="afterEffect">
                                  <p:stCondLst>
                                    <p:cond delay="0"/>
                                  </p:stCondLst>
                                  <p:childTnLst>
                                    <p:animEffect transition="out" filter="circle(out)">
                                      <p:cBhvr>
                                        <p:cTn id="36" dur="1000"/>
                                        <p:tgtEl>
                                          <p:spTgt spid="21"/>
                                        </p:tgtEl>
                                      </p:cBhvr>
                                    </p:animEffect>
                                    <p:set>
                                      <p:cBhvr>
                                        <p:cTn id="37" dur="1" fill="hold">
                                          <p:stCondLst>
                                            <p:cond delay="999"/>
                                          </p:stCondLst>
                                        </p:cTn>
                                        <p:tgtEl>
                                          <p:spTgt spid="21"/>
                                        </p:tgtEl>
                                        <p:attrNameLst>
                                          <p:attrName>style.visibility</p:attrName>
                                        </p:attrNameLst>
                                      </p:cBhvr>
                                      <p:to>
                                        <p:strVal val="hidden"/>
                                      </p:to>
                                    </p:set>
                                  </p:childTnLst>
                                </p:cTn>
                              </p:par>
                            </p:childTnLst>
                          </p:cTn>
                        </p:par>
                        <p:par>
                          <p:cTn id="38" fill="hold">
                            <p:stCondLst>
                              <p:cond delay="3000"/>
                            </p:stCondLst>
                            <p:childTnLst>
                              <p:par>
                                <p:cTn id="39" presetID="6" presetClass="exit" presetSubtype="32" fill="hold" nodeType="afterEffect">
                                  <p:stCondLst>
                                    <p:cond delay="0"/>
                                  </p:stCondLst>
                                  <p:childTnLst>
                                    <p:animEffect transition="out" filter="circle(out)">
                                      <p:cBhvr>
                                        <p:cTn id="40" dur="1000"/>
                                        <p:tgtEl>
                                          <p:spTgt spid="20"/>
                                        </p:tgtEl>
                                      </p:cBhvr>
                                    </p:animEffect>
                                    <p:set>
                                      <p:cBhvr>
                                        <p:cTn id="41" dur="1" fill="hold">
                                          <p:stCondLst>
                                            <p:cond delay="999"/>
                                          </p:stCondLst>
                                        </p:cTn>
                                        <p:tgtEl>
                                          <p:spTgt spid="20"/>
                                        </p:tgtEl>
                                        <p:attrNameLst>
                                          <p:attrName>style.visibility</p:attrName>
                                        </p:attrNameLst>
                                      </p:cBhvr>
                                      <p:to>
                                        <p:strVal val="hidden"/>
                                      </p:to>
                                    </p:set>
                                  </p:childTnLst>
                                </p:cTn>
                              </p:par>
                            </p:childTnLst>
                          </p:cTn>
                        </p:par>
                        <p:par>
                          <p:cTn id="42" fill="hold">
                            <p:stCondLst>
                              <p:cond delay="4000"/>
                            </p:stCondLst>
                            <p:childTnLst>
                              <p:par>
                                <p:cTn id="43" presetID="6" presetClass="exit" presetSubtype="32" fill="hold" nodeType="afterEffect">
                                  <p:stCondLst>
                                    <p:cond delay="0"/>
                                  </p:stCondLst>
                                  <p:childTnLst>
                                    <p:animEffect transition="out" filter="circle(out)">
                                      <p:cBhvr>
                                        <p:cTn id="44" dur="1000"/>
                                        <p:tgtEl>
                                          <p:spTgt spid="19"/>
                                        </p:tgtEl>
                                      </p:cBhvr>
                                    </p:animEffect>
                                    <p:set>
                                      <p:cBhvr>
                                        <p:cTn id="45" dur="1" fill="hold">
                                          <p:stCondLst>
                                            <p:cond delay="999"/>
                                          </p:stCondLst>
                                        </p:cTn>
                                        <p:tgtEl>
                                          <p:spTgt spid="19"/>
                                        </p:tgtEl>
                                        <p:attrNameLst>
                                          <p:attrName>style.visibility</p:attrName>
                                        </p:attrNameLst>
                                      </p:cBhvr>
                                      <p:to>
                                        <p:strVal val="hidden"/>
                                      </p:to>
                                    </p:set>
                                  </p:childTnLst>
                                </p:cTn>
                              </p:par>
                            </p:childTnLst>
                          </p:cTn>
                        </p:par>
                        <p:par>
                          <p:cTn id="46" fill="hold">
                            <p:stCondLst>
                              <p:cond delay="5000"/>
                            </p:stCondLst>
                            <p:childTnLst>
                              <p:par>
                                <p:cTn id="47" presetID="6" presetClass="exit" presetSubtype="32" fill="hold" nodeType="afterEffect">
                                  <p:stCondLst>
                                    <p:cond delay="0"/>
                                  </p:stCondLst>
                                  <p:childTnLst>
                                    <p:animEffect transition="out" filter="circle(out)">
                                      <p:cBhvr>
                                        <p:cTn id="48" dur="1000"/>
                                        <p:tgtEl>
                                          <p:spTgt spid="18"/>
                                        </p:tgtEl>
                                      </p:cBhvr>
                                    </p:animEffect>
                                    <p:set>
                                      <p:cBhvr>
                                        <p:cTn id="49" dur="1" fill="hold">
                                          <p:stCondLst>
                                            <p:cond delay="999"/>
                                          </p:stCondLst>
                                        </p:cTn>
                                        <p:tgtEl>
                                          <p:spTgt spid="18"/>
                                        </p:tgtEl>
                                        <p:attrNameLst>
                                          <p:attrName>style.visibility</p:attrName>
                                        </p:attrNameLst>
                                      </p:cBhvr>
                                      <p:to>
                                        <p:strVal val="hidden"/>
                                      </p:to>
                                    </p:set>
                                  </p:childTnLst>
                                </p:cTn>
                              </p:par>
                            </p:childTnLst>
                          </p:cTn>
                        </p:par>
                        <p:par>
                          <p:cTn id="50" fill="hold">
                            <p:stCondLst>
                              <p:cond delay="6000"/>
                            </p:stCondLst>
                            <p:childTnLst>
                              <p:par>
                                <p:cTn id="51" presetID="6" presetClass="exit" presetSubtype="32" fill="hold" nodeType="afterEffect">
                                  <p:stCondLst>
                                    <p:cond delay="0"/>
                                  </p:stCondLst>
                                  <p:childTnLst>
                                    <p:animEffect transition="out" filter="circle(out)">
                                      <p:cBhvr>
                                        <p:cTn id="52" dur="1000"/>
                                        <p:tgtEl>
                                          <p:spTgt spid="17"/>
                                        </p:tgtEl>
                                      </p:cBhvr>
                                    </p:animEffect>
                                    <p:set>
                                      <p:cBhvr>
                                        <p:cTn id="53" dur="1" fill="hold">
                                          <p:stCondLst>
                                            <p:cond delay="999"/>
                                          </p:stCondLst>
                                        </p:cTn>
                                        <p:tgtEl>
                                          <p:spTgt spid="17"/>
                                        </p:tgtEl>
                                        <p:attrNameLst>
                                          <p:attrName>style.visibility</p:attrName>
                                        </p:attrNameLst>
                                      </p:cBhvr>
                                      <p:to>
                                        <p:strVal val="hidden"/>
                                      </p:to>
                                    </p:set>
                                  </p:childTnLst>
                                </p:cTn>
                              </p:par>
                            </p:childTnLst>
                          </p:cTn>
                        </p:par>
                        <p:par>
                          <p:cTn id="54" fill="hold">
                            <p:stCondLst>
                              <p:cond delay="7000"/>
                            </p:stCondLst>
                            <p:childTnLst>
                              <p:par>
                                <p:cTn id="55" presetID="6" presetClass="exit" presetSubtype="32" fill="hold" nodeType="afterEffect">
                                  <p:stCondLst>
                                    <p:cond delay="0"/>
                                  </p:stCondLst>
                                  <p:childTnLst>
                                    <p:animEffect transition="out" filter="circle(out)">
                                      <p:cBhvr>
                                        <p:cTn id="56" dur="1000"/>
                                        <p:tgtEl>
                                          <p:spTgt spid="16"/>
                                        </p:tgtEl>
                                      </p:cBhvr>
                                    </p:animEffect>
                                    <p:set>
                                      <p:cBhvr>
                                        <p:cTn id="57" dur="1" fill="hold">
                                          <p:stCondLst>
                                            <p:cond delay="999"/>
                                          </p:stCondLst>
                                        </p:cTn>
                                        <p:tgtEl>
                                          <p:spTgt spid="16"/>
                                        </p:tgtEl>
                                        <p:attrNameLst>
                                          <p:attrName>style.visibility</p:attrName>
                                        </p:attrNameLst>
                                      </p:cBhvr>
                                      <p:to>
                                        <p:strVal val="hidden"/>
                                      </p:to>
                                    </p:set>
                                  </p:childTnLst>
                                </p:cTn>
                              </p:par>
                            </p:childTnLst>
                          </p:cTn>
                        </p:par>
                        <p:par>
                          <p:cTn id="58" fill="hold">
                            <p:stCondLst>
                              <p:cond delay="8000"/>
                            </p:stCondLst>
                            <p:childTnLst>
                              <p:par>
                                <p:cTn id="59" presetID="6" presetClass="exit" presetSubtype="32" fill="hold" nodeType="afterEffect">
                                  <p:stCondLst>
                                    <p:cond delay="0"/>
                                  </p:stCondLst>
                                  <p:childTnLst>
                                    <p:animEffect transition="out" filter="circle(out)">
                                      <p:cBhvr>
                                        <p:cTn id="60" dur="1000"/>
                                        <p:tgtEl>
                                          <p:spTgt spid="15"/>
                                        </p:tgtEl>
                                      </p:cBhvr>
                                    </p:animEffect>
                                    <p:set>
                                      <p:cBhvr>
                                        <p:cTn id="61" dur="1" fill="hold">
                                          <p:stCondLst>
                                            <p:cond delay="999"/>
                                          </p:stCondLst>
                                        </p:cTn>
                                        <p:tgtEl>
                                          <p:spTgt spid="15"/>
                                        </p:tgtEl>
                                        <p:attrNameLst>
                                          <p:attrName>style.visibility</p:attrName>
                                        </p:attrNameLst>
                                      </p:cBhvr>
                                      <p:to>
                                        <p:strVal val="hidden"/>
                                      </p:to>
                                    </p:set>
                                  </p:childTnLst>
                                </p:cTn>
                              </p:par>
                            </p:childTnLst>
                          </p:cTn>
                        </p:par>
                        <p:par>
                          <p:cTn id="62" fill="hold">
                            <p:stCondLst>
                              <p:cond delay="9000"/>
                            </p:stCondLst>
                            <p:childTnLst>
                              <p:par>
                                <p:cTn id="63" presetID="6" presetClass="exit" presetSubtype="32" fill="hold" nodeType="afterEffect">
                                  <p:stCondLst>
                                    <p:cond delay="0"/>
                                  </p:stCondLst>
                                  <p:childTnLst>
                                    <p:animEffect transition="out" filter="circle(out)">
                                      <p:cBhvr>
                                        <p:cTn id="64" dur="1000"/>
                                        <p:tgtEl>
                                          <p:spTgt spid="14"/>
                                        </p:tgtEl>
                                      </p:cBhvr>
                                    </p:animEffect>
                                    <p:set>
                                      <p:cBhvr>
                                        <p:cTn id="65" dur="1" fill="hold">
                                          <p:stCondLst>
                                            <p:cond delay="999"/>
                                          </p:stCondLst>
                                        </p:cTn>
                                        <p:tgtEl>
                                          <p:spTgt spid="14"/>
                                        </p:tgtEl>
                                        <p:attrNameLst>
                                          <p:attrName>style.visibility</p:attrName>
                                        </p:attrNameLst>
                                      </p:cBhvr>
                                      <p:to>
                                        <p:strVal val="hidden"/>
                                      </p:to>
                                    </p:set>
                                  </p:childTnLst>
                                </p:cTn>
                              </p:par>
                            </p:childTnLst>
                          </p:cTn>
                        </p:par>
                        <p:par>
                          <p:cTn id="66" fill="hold">
                            <p:stCondLst>
                              <p:cond delay="10000"/>
                            </p:stCondLst>
                            <p:childTnLst>
                              <p:par>
                                <p:cTn id="67" presetID="6" presetClass="exit" presetSubtype="32" fill="hold" nodeType="afterEffect">
                                  <p:stCondLst>
                                    <p:cond delay="0"/>
                                  </p:stCondLst>
                                  <p:childTnLst>
                                    <p:animEffect transition="out" filter="circle(out)">
                                      <p:cBhvr>
                                        <p:cTn id="68" dur="1000"/>
                                        <p:tgtEl>
                                          <p:spTgt spid="13"/>
                                        </p:tgtEl>
                                      </p:cBhvr>
                                    </p:animEffect>
                                    <p:set>
                                      <p:cBhvr>
                                        <p:cTn id="69" dur="1" fill="hold">
                                          <p:stCondLst>
                                            <p:cond delay="999"/>
                                          </p:stCondLst>
                                        </p:cTn>
                                        <p:tgtEl>
                                          <p:spTgt spid="13"/>
                                        </p:tgtEl>
                                        <p:attrNameLst>
                                          <p:attrName>style.visibility</p:attrName>
                                        </p:attrNameLst>
                                      </p:cBhvr>
                                      <p:to>
                                        <p:strVal val="hidden"/>
                                      </p:to>
                                    </p:set>
                                  </p:childTnLst>
                                </p:cTn>
                              </p:par>
                            </p:childTnLst>
                          </p:cTn>
                        </p:par>
                        <p:par>
                          <p:cTn id="70" fill="hold">
                            <p:stCondLst>
                              <p:cond delay="11000"/>
                            </p:stCondLst>
                            <p:childTnLst>
                              <p:par>
                                <p:cTn id="71" presetID="1" presetClass="entr" presetSubtype="0" fill="hold" nodeType="afterEffect">
                                  <p:stCondLst>
                                    <p:cond delay="0"/>
                                  </p:stCondLst>
                                  <p:childTnLst>
                                    <p:set>
                                      <p:cBhvr>
                                        <p:cTn id="72" dur="1" fill="hold">
                                          <p:stCondLst>
                                            <p:cond delay="0"/>
                                          </p:stCondLst>
                                        </p:cTn>
                                        <p:tgtEl>
                                          <p:spTgt spid="11"/>
                                        </p:tgtEl>
                                        <p:attrNameLst>
                                          <p:attrName>style.visibility</p:attrName>
                                        </p:attrNameLst>
                                      </p:cBhvr>
                                      <p:to>
                                        <p:strVal val="visible"/>
                                      </p:to>
                                    </p:set>
                                  </p:childTnLst>
                                </p:cTn>
                              </p:par>
                            </p:childTnLst>
                          </p:cTn>
                        </p:par>
                        <p:par>
                          <p:cTn id="73" fill="hold">
                            <p:stCondLst>
                              <p:cond delay="11000"/>
                            </p:stCondLst>
                            <p:childTnLst>
                              <p:par>
                                <p:cTn id="74" presetID="31" presetClass="exit" presetSubtype="0" fill="hold" nodeType="afterEffect">
                                  <p:stCondLst>
                                    <p:cond delay="0"/>
                                  </p:stCondLst>
                                  <p:childTnLst>
                                    <p:anim calcmode="lin" valueType="num">
                                      <p:cBhvr>
                                        <p:cTn id="75" dur="1000"/>
                                        <p:tgtEl>
                                          <p:spTgt spid="12"/>
                                        </p:tgtEl>
                                        <p:attrNameLst>
                                          <p:attrName>ppt_w</p:attrName>
                                        </p:attrNameLst>
                                      </p:cBhvr>
                                      <p:tavLst>
                                        <p:tav tm="0">
                                          <p:val>
                                            <p:strVal val="ppt_w"/>
                                          </p:val>
                                        </p:tav>
                                        <p:tav tm="100000">
                                          <p:val>
                                            <p:fltVal val="0"/>
                                          </p:val>
                                        </p:tav>
                                      </p:tavLst>
                                    </p:anim>
                                    <p:anim calcmode="lin" valueType="num">
                                      <p:cBhvr>
                                        <p:cTn id="76" dur="1000"/>
                                        <p:tgtEl>
                                          <p:spTgt spid="12"/>
                                        </p:tgtEl>
                                        <p:attrNameLst>
                                          <p:attrName>ppt_h</p:attrName>
                                        </p:attrNameLst>
                                      </p:cBhvr>
                                      <p:tavLst>
                                        <p:tav tm="0">
                                          <p:val>
                                            <p:strVal val="ppt_h"/>
                                          </p:val>
                                        </p:tav>
                                        <p:tav tm="100000">
                                          <p:val>
                                            <p:fltVal val="0"/>
                                          </p:val>
                                        </p:tav>
                                      </p:tavLst>
                                    </p:anim>
                                    <p:anim calcmode="lin" valueType="num">
                                      <p:cBhvr>
                                        <p:cTn id="77" dur="1000"/>
                                        <p:tgtEl>
                                          <p:spTgt spid="12"/>
                                        </p:tgtEl>
                                        <p:attrNameLst>
                                          <p:attrName>style.rotation</p:attrName>
                                        </p:attrNameLst>
                                      </p:cBhvr>
                                      <p:tavLst>
                                        <p:tav tm="0">
                                          <p:val>
                                            <p:fltVal val="0"/>
                                          </p:val>
                                        </p:tav>
                                        <p:tav tm="100000">
                                          <p:val>
                                            <p:fltVal val="90"/>
                                          </p:val>
                                        </p:tav>
                                      </p:tavLst>
                                    </p:anim>
                                    <p:animEffect transition="out" filter="fade">
                                      <p:cBhvr>
                                        <p:cTn id="78" dur="1000"/>
                                        <p:tgtEl>
                                          <p:spTgt spid="12"/>
                                        </p:tgtEl>
                                      </p:cBhvr>
                                    </p:animEffect>
                                    <p:set>
                                      <p:cBhvr>
                                        <p:cTn id="79"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6" name="ket-thuc-final.wav"/>
                                        </p:tgtEl>
                                      </p:cMediaNode>
                                    </p:audio>
                                  </p:subTnLst>
                                </p:cTn>
                              </p:par>
                            </p:childTnLst>
                          </p:cTn>
                        </p:par>
                      </p:childTnLst>
                    </p:cTn>
                  </p:par>
                  <p:par>
                    <p:cTn id="80" fill="hold">
                      <p:stCondLst>
                        <p:cond delay="indefinite"/>
                      </p:stCondLst>
                      <p:childTnLst>
                        <p:par>
                          <p:cTn id="81" fill="hold">
                            <p:stCondLst>
                              <p:cond delay="0"/>
                            </p:stCondLst>
                            <p:childTnLst>
                              <p:par>
                                <p:cTn id="82" presetID="24" presetClass="emph" presetSubtype="0" fill="hold" grpId="1" nodeType="clickEffect">
                                  <p:stCondLst>
                                    <p:cond delay="0"/>
                                  </p:stCondLst>
                                  <p:childTnLst>
                                    <p:animClr clrSpc="hsl" dir="cw">
                                      <p:cBhvr override="childStyle">
                                        <p:cTn id="83" dur="500" fill="hold"/>
                                        <p:tgtEl>
                                          <p:spTgt spid="9"/>
                                        </p:tgtEl>
                                        <p:attrNameLst>
                                          <p:attrName>style.color</p:attrName>
                                        </p:attrNameLst>
                                      </p:cBhvr>
                                      <p:by>
                                        <p:hsl h="0" s="-12549" l="-25098"/>
                                      </p:by>
                                    </p:animClr>
                                    <p:animClr clrSpc="hsl" dir="cw">
                                      <p:cBhvr>
                                        <p:cTn id="84" dur="500" fill="hold"/>
                                        <p:tgtEl>
                                          <p:spTgt spid="9"/>
                                        </p:tgtEl>
                                        <p:attrNameLst>
                                          <p:attrName>fillcolor</p:attrName>
                                        </p:attrNameLst>
                                      </p:cBhvr>
                                      <p:by>
                                        <p:hsl h="0" s="-12549" l="-25098"/>
                                      </p:by>
                                    </p:animClr>
                                    <p:animClr clrSpc="hsl" dir="cw">
                                      <p:cBhvr>
                                        <p:cTn id="85" dur="500" fill="hold"/>
                                        <p:tgtEl>
                                          <p:spTgt spid="9"/>
                                        </p:tgtEl>
                                        <p:attrNameLst>
                                          <p:attrName>stroke.color</p:attrName>
                                        </p:attrNameLst>
                                      </p:cBhvr>
                                      <p:by>
                                        <p:hsl h="0" s="-12549" l="-25098"/>
                                      </p:by>
                                    </p:animClr>
                                    <p:set>
                                      <p:cBhvr>
                                        <p:cTn id="86" dur="500" fill="hold"/>
                                        <p:tgtEl>
                                          <p:spTgt spid="9"/>
                                        </p:tgtEl>
                                        <p:attrNameLst>
                                          <p:attrName>fill.type</p:attrName>
                                        </p:attrNameLst>
                                      </p:cBhvr>
                                      <p:to>
                                        <p:strVal val="solid"/>
                                      </p:to>
                                    </p:set>
                                  </p:childTnLst>
                                </p:cTn>
                              </p:par>
                              <p:par>
                                <p:cTn id="87" presetID="1" presetClass="mediacall" presetSubtype="0" fill="hold" nodeType="withEffect">
                                  <p:stCondLst>
                                    <p:cond delay="0"/>
                                  </p:stCondLst>
                                  <p:childTnLst>
                                    <p:cmd type="call" cmd="playFrom(0.0)">
                                      <p:cBhvr>
                                        <p:cTn id="88" dur="7523" fill="hold"/>
                                        <p:tgtEl>
                                          <p:spTgt spid="24"/>
                                        </p:tgtEl>
                                      </p:cBhvr>
                                    </p:cmd>
                                  </p:childTnLst>
                                </p:cTn>
                              </p:par>
                            </p:childTnLst>
                          </p:cTn>
                        </p:par>
                      </p:childTnLst>
                    </p:cTn>
                  </p:par>
                  <p:par>
                    <p:cTn id="89" fill="hold">
                      <p:stCondLst>
                        <p:cond delay="indefinite"/>
                      </p:stCondLst>
                      <p:childTnLst>
                        <p:par>
                          <p:cTn id="90" fill="hold">
                            <p:stCondLst>
                              <p:cond delay="0"/>
                            </p:stCondLst>
                            <p:childTnLst>
                              <p:par>
                                <p:cTn id="91" presetID="4" presetClass="entr" presetSubtype="32" fill="hold" nodeType="click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box(out)">
                                      <p:cBhvr>
                                        <p:cTn id="93" dur="500"/>
                                        <p:tgtEl>
                                          <p:spTgt spid="11"/>
                                        </p:tgtEl>
                                      </p:cBhvr>
                                    </p:animEffect>
                                  </p:childTnLst>
                                </p:cTn>
                              </p:par>
                              <p:par>
                                <p:cTn id="94" presetID="4" presetClass="entr" presetSubtype="32" fill="hold" nodeType="withEffect">
                                  <p:stCondLst>
                                    <p:cond delay="0"/>
                                  </p:stCondLst>
                                  <p:childTnLst>
                                    <p:set>
                                      <p:cBhvr>
                                        <p:cTn id="95" dur="1" fill="hold">
                                          <p:stCondLst>
                                            <p:cond delay="0"/>
                                          </p:stCondLst>
                                        </p:cTn>
                                        <p:tgtEl>
                                          <p:spTgt spid="12"/>
                                        </p:tgtEl>
                                        <p:attrNameLst>
                                          <p:attrName>style.visibility</p:attrName>
                                        </p:attrNameLst>
                                      </p:cBhvr>
                                      <p:to>
                                        <p:strVal val="visible"/>
                                      </p:to>
                                    </p:set>
                                    <p:animEffect transition="in" filter="box(out)">
                                      <p:cBhvr>
                                        <p:cTn id="96" dur="500"/>
                                        <p:tgtEl>
                                          <p:spTgt spid="12"/>
                                        </p:tgtEl>
                                      </p:cBhvr>
                                    </p:animEffect>
                                  </p:childTnLst>
                                </p:cTn>
                              </p:par>
                              <p:par>
                                <p:cTn id="97" presetID="4" presetClass="entr" presetSubtype="32" fill="hold" nodeType="withEffect">
                                  <p:stCondLst>
                                    <p:cond delay="0"/>
                                  </p:stCondLst>
                                  <p:childTnLst>
                                    <p:set>
                                      <p:cBhvr>
                                        <p:cTn id="98" dur="1" fill="hold">
                                          <p:stCondLst>
                                            <p:cond delay="0"/>
                                          </p:stCondLst>
                                        </p:cTn>
                                        <p:tgtEl>
                                          <p:spTgt spid="13"/>
                                        </p:tgtEl>
                                        <p:attrNameLst>
                                          <p:attrName>style.visibility</p:attrName>
                                        </p:attrNameLst>
                                      </p:cBhvr>
                                      <p:to>
                                        <p:strVal val="visible"/>
                                      </p:to>
                                    </p:set>
                                    <p:animEffect transition="in" filter="box(out)">
                                      <p:cBhvr>
                                        <p:cTn id="99" dur="500"/>
                                        <p:tgtEl>
                                          <p:spTgt spid="13"/>
                                        </p:tgtEl>
                                      </p:cBhvr>
                                    </p:animEffect>
                                  </p:childTnLst>
                                </p:cTn>
                              </p:par>
                              <p:par>
                                <p:cTn id="100" presetID="4" presetClass="entr" presetSubtype="32" fill="hold" nodeType="with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box(out)">
                                      <p:cBhvr>
                                        <p:cTn id="102" dur="500"/>
                                        <p:tgtEl>
                                          <p:spTgt spid="14"/>
                                        </p:tgtEl>
                                      </p:cBhvr>
                                    </p:animEffect>
                                  </p:childTnLst>
                                </p:cTn>
                              </p:par>
                              <p:par>
                                <p:cTn id="103" presetID="4" presetClass="entr" presetSubtype="32" fill="hold" nodeType="withEffect">
                                  <p:stCondLst>
                                    <p:cond delay="0"/>
                                  </p:stCondLst>
                                  <p:childTnLst>
                                    <p:set>
                                      <p:cBhvr>
                                        <p:cTn id="104" dur="1" fill="hold">
                                          <p:stCondLst>
                                            <p:cond delay="0"/>
                                          </p:stCondLst>
                                        </p:cTn>
                                        <p:tgtEl>
                                          <p:spTgt spid="15"/>
                                        </p:tgtEl>
                                        <p:attrNameLst>
                                          <p:attrName>style.visibility</p:attrName>
                                        </p:attrNameLst>
                                      </p:cBhvr>
                                      <p:to>
                                        <p:strVal val="visible"/>
                                      </p:to>
                                    </p:set>
                                    <p:animEffect transition="in" filter="box(out)">
                                      <p:cBhvr>
                                        <p:cTn id="105" dur="500"/>
                                        <p:tgtEl>
                                          <p:spTgt spid="15"/>
                                        </p:tgtEl>
                                      </p:cBhvr>
                                    </p:animEffect>
                                  </p:childTnLst>
                                </p:cTn>
                              </p:par>
                              <p:par>
                                <p:cTn id="106" presetID="4" presetClass="entr" presetSubtype="32" fill="hold" nodeType="withEffect">
                                  <p:stCondLst>
                                    <p:cond delay="0"/>
                                  </p:stCondLst>
                                  <p:childTnLst>
                                    <p:set>
                                      <p:cBhvr>
                                        <p:cTn id="107" dur="1" fill="hold">
                                          <p:stCondLst>
                                            <p:cond delay="0"/>
                                          </p:stCondLst>
                                        </p:cTn>
                                        <p:tgtEl>
                                          <p:spTgt spid="16"/>
                                        </p:tgtEl>
                                        <p:attrNameLst>
                                          <p:attrName>style.visibility</p:attrName>
                                        </p:attrNameLst>
                                      </p:cBhvr>
                                      <p:to>
                                        <p:strVal val="visible"/>
                                      </p:to>
                                    </p:set>
                                    <p:animEffect transition="in" filter="box(out)">
                                      <p:cBhvr>
                                        <p:cTn id="108" dur="500"/>
                                        <p:tgtEl>
                                          <p:spTgt spid="16"/>
                                        </p:tgtEl>
                                      </p:cBhvr>
                                    </p:animEffect>
                                  </p:childTnLst>
                                </p:cTn>
                              </p:par>
                              <p:par>
                                <p:cTn id="109" presetID="4" presetClass="entr" presetSubtype="32" fill="hold" nodeType="withEffect">
                                  <p:stCondLst>
                                    <p:cond delay="0"/>
                                  </p:stCondLst>
                                  <p:childTnLst>
                                    <p:set>
                                      <p:cBhvr>
                                        <p:cTn id="110" dur="1" fill="hold">
                                          <p:stCondLst>
                                            <p:cond delay="0"/>
                                          </p:stCondLst>
                                        </p:cTn>
                                        <p:tgtEl>
                                          <p:spTgt spid="17"/>
                                        </p:tgtEl>
                                        <p:attrNameLst>
                                          <p:attrName>style.visibility</p:attrName>
                                        </p:attrNameLst>
                                      </p:cBhvr>
                                      <p:to>
                                        <p:strVal val="visible"/>
                                      </p:to>
                                    </p:set>
                                    <p:animEffect transition="in" filter="box(out)">
                                      <p:cBhvr>
                                        <p:cTn id="111" dur="500"/>
                                        <p:tgtEl>
                                          <p:spTgt spid="17"/>
                                        </p:tgtEl>
                                      </p:cBhvr>
                                    </p:animEffect>
                                  </p:childTnLst>
                                </p:cTn>
                              </p:par>
                              <p:par>
                                <p:cTn id="112" presetID="4" presetClass="entr" presetSubtype="32" fill="hold" nodeType="withEffect">
                                  <p:stCondLst>
                                    <p:cond delay="0"/>
                                  </p:stCondLst>
                                  <p:childTnLst>
                                    <p:set>
                                      <p:cBhvr>
                                        <p:cTn id="113" dur="1" fill="hold">
                                          <p:stCondLst>
                                            <p:cond delay="0"/>
                                          </p:stCondLst>
                                        </p:cTn>
                                        <p:tgtEl>
                                          <p:spTgt spid="18"/>
                                        </p:tgtEl>
                                        <p:attrNameLst>
                                          <p:attrName>style.visibility</p:attrName>
                                        </p:attrNameLst>
                                      </p:cBhvr>
                                      <p:to>
                                        <p:strVal val="visible"/>
                                      </p:to>
                                    </p:set>
                                    <p:animEffect transition="in" filter="box(out)">
                                      <p:cBhvr>
                                        <p:cTn id="114" dur="500"/>
                                        <p:tgtEl>
                                          <p:spTgt spid="18"/>
                                        </p:tgtEl>
                                      </p:cBhvr>
                                    </p:animEffect>
                                  </p:childTnLst>
                                </p:cTn>
                              </p:par>
                              <p:par>
                                <p:cTn id="115" presetID="4" presetClass="entr" presetSubtype="32" fill="hold" nodeType="withEffect">
                                  <p:stCondLst>
                                    <p:cond delay="0"/>
                                  </p:stCondLst>
                                  <p:childTnLst>
                                    <p:set>
                                      <p:cBhvr>
                                        <p:cTn id="116" dur="1" fill="hold">
                                          <p:stCondLst>
                                            <p:cond delay="0"/>
                                          </p:stCondLst>
                                        </p:cTn>
                                        <p:tgtEl>
                                          <p:spTgt spid="19"/>
                                        </p:tgtEl>
                                        <p:attrNameLst>
                                          <p:attrName>style.visibility</p:attrName>
                                        </p:attrNameLst>
                                      </p:cBhvr>
                                      <p:to>
                                        <p:strVal val="visible"/>
                                      </p:to>
                                    </p:set>
                                    <p:animEffect transition="in" filter="box(out)">
                                      <p:cBhvr>
                                        <p:cTn id="117" dur="500"/>
                                        <p:tgtEl>
                                          <p:spTgt spid="19"/>
                                        </p:tgtEl>
                                      </p:cBhvr>
                                    </p:animEffect>
                                  </p:childTnLst>
                                </p:cTn>
                              </p:par>
                              <p:par>
                                <p:cTn id="118" presetID="4" presetClass="entr" presetSubtype="32" fill="hold" nodeType="withEffect">
                                  <p:stCondLst>
                                    <p:cond delay="0"/>
                                  </p:stCondLst>
                                  <p:childTnLst>
                                    <p:set>
                                      <p:cBhvr>
                                        <p:cTn id="119" dur="1" fill="hold">
                                          <p:stCondLst>
                                            <p:cond delay="0"/>
                                          </p:stCondLst>
                                        </p:cTn>
                                        <p:tgtEl>
                                          <p:spTgt spid="20"/>
                                        </p:tgtEl>
                                        <p:attrNameLst>
                                          <p:attrName>style.visibility</p:attrName>
                                        </p:attrNameLst>
                                      </p:cBhvr>
                                      <p:to>
                                        <p:strVal val="visible"/>
                                      </p:to>
                                    </p:set>
                                    <p:animEffect transition="in" filter="box(out)">
                                      <p:cBhvr>
                                        <p:cTn id="120" dur="500"/>
                                        <p:tgtEl>
                                          <p:spTgt spid="20"/>
                                        </p:tgtEl>
                                      </p:cBhvr>
                                    </p:animEffect>
                                  </p:childTnLst>
                                </p:cTn>
                              </p:par>
                              <p:par>
                                <p:cTn id="121" presetID="4" presetClass="entr" presetSubtype="32"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Effect transition="in" filter="box(out)">
                                      <p:cBhvr>
                                        <p:cTn id="123" dur="500"/>
                                        <p:tgtEl>
                                          <p:spTgt spid="21"/>
                                        </p:tgtEl>
                                      </p:cBhvr>
                                    </p:animEffect>
                                  </p:childTnLst>
                                </p:cTn>
                              </p:par>
                              <p:par>
                                <p:cTn id="124" presetID="4" presetClass="entr" presetSubtype="32" fill="hold" nodeType="withEffect">
                                  <p:stCondLst>
                                    <p:cond delay="0"/>
                                  </p:stCondLst>
                                  <p:childTnLst>
                                    <p:set>
                                      <p:cBhvr>
                                        <p:cTn id="125" dur="1" fill="hold">
                                          <p:stCondLst>
                                            <p:cond delay="0"/>
                                          </p:stCondLst>
                                        </p:cTn>
                                        <p:tgtEl>
                                          <p:spTgt spid="22"/>
                                        </p:tgtEl>
                                        <p:attrNameLst>
                                          <p:attrName>style.visibility</p:attrName>
                                        </p:attrNameLst>
                                      </p:cBhvr>
                                      <p:to>
                                        <p:strVal val="visible"/>
                                      </p:to>
                                    </p:set>
                                    <p:animEffect transition="in" filter="box(out)">
                                      <p:cBhvr>
                                        <p:cTn id="1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7" fill="hold" display="0">
                  <p:stCondLst>
                    <p:cond delay="indefinite"/>
                  </p:stCondLst>
                  <p:endCondLst>
                    <p:cond evt="onStopAudio" delay="0">
                      <p:tgtEl>
                        <p:sldTgt/>
                      </p:tgtEl>
                    </p:cond>
                  </p:endCondLst>
                </p:cTn>
                <p:tgtEl>
                  <p:spTgt spid="24"/>
                </p:tgtEl>
              </p:cMediaNode>
            </p:audio>
          </p:childTnLst>
        </p:cTn>
      </p:par>
    </p:tnLst>
    <p:bldLst>
      <p:bldP spid="5" grpId="0" animBg="1"/>
      <p:bldP spid="6" grpId="0" animBg="1"/>
      <p:bldP spid="7" grpId="0" animBg="1"/>
      <p:bldP spid="8" grpId="0" animBg="1"/>
      <p:bldP spid="9" grpId="0" animBg="1"/>
      <p:bldP spid="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02DCE8-C094-E02F-3114-250496B92FB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8532" y="664863"/>
            <a:ext cx="7016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entagon 7">
            <a:hlinkClick r:id="rId8" action="ppaction://hlinksldjump"/>
            <a:extLst>
              <a:ext uri="{FF2B5EF4-FFF2-40B4-BE49-F238E27FC236}">
                <a16:creationId xmlns:a16="http://schemas.microsoft.com/office/drawing/2014/main" id="{AC2777E8-B0D2-8FF2-46D4-CAC19A13306B}"/>
              </a:ext>
            </a:extLst>
          </p:cNvPr>
          <p:cNvSpPr/>
          <p:nvPr/>
        </p:nvSpPr>
        <p:spPr>
          <a:xfrm flipH="1">
            <a:off x="11455397" y="7284380"/>
            <a:ext cx="609601" cy="1835369"/>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766" fontAlgn="base">
              <a:spcBef>
                <a:spcPct val="0"/>
              </a:spcBef>
              <a:spcAft>
                <a:spcPct val="0"/>
              </a:spcAft>
              <a:defRPr/>
            </a:pPr>
            <a:endParaRPr lang="vi-VN" altLang="en-US" sz="2000" b="1" dirty="0">
              <a:solidFill>
                <a:srgbClr val="2E75B6"/>
              </a:solidFill>
              <a:latin typeface="Times New Roman"/>
              <a:cs typeface="Tahoma" panose="020B0604030504040204" pitchFamily="34" charset="0"/>
            </a:endParaRPr>
          </a:p>
        </p:txBody>
      </p:sp>
      <p:sp>
        <p:nvSpPr>
          <p:cNvPr id="5" name="Snip Diagonal Corner Rectangle 14">
            <a:extLst>
              <a:ext uri="{FF2B5EF4-FFF2-40B4-BE49-F238E27FC236}">
                <a16:creationId xmlns:a16="http://schemas.microsoft.com/office/drawing/2014/main" id="{03DB217F-EDDD-E0BD-515F-2C03C5D9D1C7}"/>
              </a:ext>
            </a:extLst>
          </p:cNvPr>
          <p:cNvSpPr/>
          <p:nvPr/>
        </p:nvSpPr>
        <p:spPr>
          <a:xfrm>
            <a:off x="573143" y="170282"/>
            <a:ext cx="10017487" cy="1938223"/>
          </a:xfrm>
          <a:prstGeom prst="snip2DiagRect">
            <a:avLst/>
          </a:prstGeom>
          <a:ln/>
        </p:spPr>
        <p:style>
          <a:lnRef idx="1">
            <a:schemeClr val="accent6"/>
          </a:lnRef>
          <a:fillRef idx="2">
            <a:schemeClr val="accent6"/>
          </a:fillRef>
          <a:effectRef idx="1">
            <a:schemeClr val="accent6"/>
          </a:effectRef>
          <a:fontRef idx="minor">
            <a:schemeClr val="dk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354"/>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4: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sắp</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xếp</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đây</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FD9C80B-ABC0-8D6F-747B-00FC1FF9C180}"/>
              </a:ext>
            </a:extLst>
          </p:cNvPr>
          <p:cNvSpPr txBox="1"/>
          <p:nvPr/>
        </p:nvSpPr>
        <p:spPr>
          <a:xfrm>
            <a:off x="6830010" y="5814201"/>
            <a:ext cx="4625387" cy="64633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defTabSz="914354"/>
            <a:r>
              <a:rPr lang="en-US" sz="36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 c – a – d – e – g - b</a:t>
            </a:r>
            <a:endParaRPr lang="en-US" sz="3200" b="1"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7440754-C2B8-DC2F-7099-9600D8D71624}"/>
              </a:ext>
            </a:extLst>
          </p:cNvPr>
          <p:cNvSpPr txBox="1"/>
          <p:nvPr/>
        </p:nvSpPr>
        <p:spPr>
          <a:xfrm>
            <a:off x="279401" y="4674241"/>
            <a:ext cx="4571999" cy="64633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defTabSz="914354"/>
            <a:r>
              <a:rPr lang="en-US" sz="36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 d –  b – a – c – e – g </a:t>
            </a:r>
            <a:endParaRPr lang="en-US" sz="3200" b="1"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BE8B831-4E9D-4CF7-8A7D-D9AC190906CE}"/>
              </a:ext>
            </a:extLst>
          </p:cNvPr>
          <p:cNvSpPr txBox="1"/>
          <p:nvPr/>
        </p:nvSpPr>
        <p:spPr>
          <a:xfrm>
            <a:off x="279401" y="5667292"/>
            <a:ext cx="4571999" cy="64633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defTabSz="914354"/>
            <a:r>
              <a:rPr lang="en-US" sz="36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 a – c – d – e – g - b</a:t>
            </a:r>
            <a:endParaRPr lang="en-US" sz="3600" b="1" dirty="0">
              <a:solidFill>
                <a:srgbClr val="000000"/>
              </a:solidFill>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226EB0BD-598C-910C-A62C-CC45A842F566}"/>
              </a:ext>
            </a:extLst>
          </p:cNvPr>
          <p:cNvSpPr txBox="1"/>
          <p:nvPr/>
        </p:nvSpPr>
        <p:spPr>
          <a:xfrm>
            <a:off x="6830010" y="4677728"/>
            <a:ext cx="4625387" cy="646331"/>
          </a:xfrm>
          <a:prstGeom prst="rect">
            <a:avLst/>
          </a:prstGeom>
          <a:effectLst>
            <a:outerShdw blurRad="40000" dist="20000" dir="5400000" rotWithShape="0">
              <a:schemeClr val="bg1">
                <a:alpha val="38000"/>
              </a:schemeClr>
            </a:out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algn="just" defTabSz="914354"/>
            <a:r>
              <a:rPr lang="en-US" sz="36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 d – b – g – a – e – c</a:t>
            </a:r>
            <a:endParaRPr lang="en-US" sz="3200" b="1"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1" name="Picture 4" descr="het gio">
            <a:extLst>
              <a:ext uri="{FF2B5EF4-FFF2-40B4-BE49-F238E27FC236}">
                <a16:creationId xmlns:a16="http://schemas.microsoft.com/office/drawing/2014/main" id="{6443F981-BD42-7F12-5B53-19D34D21A6A2}"/>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45326">
            <a:off x="10630927"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3" descr="an30">
            <a:extLst>
              <a:ext uri="{FF2B5EF4-FFF2-40B4-BE49-F238E27FC236}">
                <a16:creationId xmlns:a16="http://schemas.microsoft.com/office/drawing/2014/main" id="{6931A72E-021D-468F-4E48-F4A00055A4E8}"/>
              </a:ext>
            </a:extLst>
          </p:cNvPr>
          <p:cNvPicPr>
            <a:picLocks noChangeAspect="1" noChangeArrowheads="1" noCrop="1"/>
          </p:cNvPicPr>
          <p:nvPr/>
        </p:nvPicPr>
        <p:blipFill>
          <a:blip r:embed="rId10"/>
          <a:srcRect/>
          <a:stretch>
            <a:fillRect/>
          </a:stretch>
        </p:blipFill>
        <p:spPr bwMode="auto">
          <a:xfrm>
            <a:off x="10722169" y="503561"/>
            <a:ext cx="1114507" cy="986803"/>
          </a:xfrm>
          <a:prstGeom prst="ellipse">
            <a:avLst/>
          </a:prstGeom>
          <a:ln>
            <a:noFill/>
          </a:ln>
          <a:effectLst>
            <a:softEdge rad="112500"/>
          </a:effectLst>
        </p:spPr>
      </p:pic>
      <p:sp>
        <p:nvSpPr>
          <p:cNvPr id="13" name="Hình chữ nhật 85">
            <a:extLst>
              <a:ext uri="{FF2B5EF4-FFF2-40B4-BE49-F238E27FC236}">
                <a16:creationId xmlns:a16="http://schemas.microsoft.com/office/drawing/2014/main" id="{9FBA3738-63AA-3A68-4F1B-4C18B7B931ED}"/>
              </a:ext>
            </a:extLst>
          </p:cNvPr>
          <p:cNvSpPr/>
          <p:nvPr/>
        </p:nvSpPr>
        <p:spPr>
          <a:xfrm>
            <a:off x="10597734" y="170283"/>
            <a:ext cx="1363377" cy="1653359"/>
          </a:xfrm>
          <a:prstGeom prst="rect">
            <a:avLst/>
          </a:prstGeom>
          <a:blipFill>
            <a:blip r:embed="rId11"/>
            <a:stretch>
              <a:fillRect/>
            </a:stretch>
          </a:blipFill>
          <a:ln w="25400" cap="flat" cmpd="sng" algn="ctr">
            <a:noFill/>
            <a:prstDash val="solid"/>
          </a:ln>
          <a:effectLst/>
        </p:spPr>
        <p:txBody>
          <a:bodyPr anchor="b"/>
          <a:lstStyle/>
          <a:p>
            <a:pPr algn="ctr" defTabSz="914354">
              <a:defRPr/>
            </a:pPr>
            <a:r>
              <a:rPr lang="en-US" sz="660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1</a:t>
            </a:r>
          </a:p>
        </p:txBody>
      </p:sp>
      <p:sp>
        <p:nvSpPr>
          <p:cNvPr id="14" name="Hình chữ nhật 84">
            <a:extLst>
              <a:ext uri="{FF2B5EF4-FFF2-40B4-BE49-F238E27FC236}">
                <a16:creationId xmlns:a16="http://schemas.microsoft.com/office/drawing/2014/main" id="{59B72D36-5362-74B5-C6A5-87545019AA07}"/>
              </a:ext>
            </a:extLst>
          </p:cNvPr>
          <p:cNvSpPr/>
          <p:nvPr/>
        </p:nvSpPr>
        <p:spPr>
          <a:xfrm>
            <a:off x="10597734" y="170283"/>
            <a:ext cx="1363377" cy="1653359"/>
          </a:xfrm>
          <a:prstGeom prst="rect">
            <a:avLst/>
          </a:prstGeom>
          <a:blipFill>
            <a:blip r:embed="rId11"/>
            <a:stretch>
              <a:fillRect/>
            </a:stretch>
          </a:blipFill>
          <a:ln w="25400" cap="flat" cmpd="sng" algn="ctr">
            <a:noFill/>
            <a:prstDash val="solid"/>
          </a:ln>
          <a:effectLst/>
        </p:spPr>
        <p:txBody>
          <a:bodyPr anchor="b"/>
          <a:lstStyle/>
          <a:p>
            <a:pPr algn="ctr" defTabSz="914354">
              <a:defRPr/>
            </a:pPr>
            <a:r>
              <a:rPr lang="en-US" sz="660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2</a:t>
            </a:r>
          </a:p>
        </p:txBody>
      </p:sp>
      <p:sp>
        <p:nvSpPr>
          <p:cNvPr id="15" name="Hình chữ nhật 83">
            <a:extLst>
              <a:ext uri="{FF2B5EF4-FFF2-40B4-BE49-F238E27FC236}">
                <a16:creationId xmlns:a16="http://schemas.microsoft.com/office/drawing/2014/main" id="{2C97498F-F1F4-DE8A-A2FB-AEBBD01553E7}"/>
              </a:ext>
            </a:extLst>
          </p:cNvPr>
          <p:cNvSpPr/>
          <p:nvPr/>
        </p:nvSpPr>
        <p:spPr>
          <a:xfrm>
            <a:off x="10597734" y="170283"/>
            <a:ext cx="1363377" cy="1653359"/>
          </a:xfrm>
          <a:prstGeom prst="rect">
            <a:avLst/>
          </a:prstGeom>
          <a:blipFill>
            <a:blip r:embed="rId11"/>
            <a:stretch>
              <a:fillRect/>
            </a:stretch>
          </a:blipFill>
          <a:ln w="25400" cap="flat" cmpd="sng" algn="ctr">
            <a:noFill/>
            <a:prstDash val="solid"/>
          </a:ln>
          <a:effectLst/>
        </p:spPr>
        <p:txBody>
          <a:bodyPr anchor="b"/>
          <a:lstStyle/>
          <a:p>
            <a:pPr algn="ctr" defTabSz="914354">
              <a:defRPr/>
            </a:pPr>
            <a:r>
              <a:rPr lang="en-US" sz="660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3</a:t>
            </a:r>
          </a:p>
        </p:txBody>
      </p:sp>
      <p:sp>
        <p:nvSpPr>
          <p:cNvPr id="16" name="Hình chữ nhật 57">
            <a:extLst>
              <a:ext uri="{FF2B5EF4-FFF2-40B4-BE49-F238E27FC236}">
                <a16:creationId xmlns:a16="http://schemas.microsoft.com/office/drawing/2014/main" id="{D1F5EC4B-731E-D9C3-3C6F-CA495CE3D18F}"/>
              </a:ext>
            </a:extLst>
          </p:cNvPr>
          <p:cNvSpPr/>
          <p:nvPr/>
        </p:nvSpPr>
        <p:spPr>
          <a:xfrm>
            <a:off x="10597734" y="170283"/>
            <a:ext cx="1363377" cy="1653359"/>
          </a:xfrm>
          <a:prstGeom prst="rect">
            <a:avLst/>
          </a:prstGeom>
          <a:blipFill>
            <a:blip r:embed="rId11"/>
            <a:stretch>
              <a:fillRect/>
            </a:stretch>
          </a:blipFill>
          <a:ln w="25400" cap="flat" cmpd="sng" algn="ctr">
            <a:noFill/>
            <a:prstDash val="solid"/>
          </a:ln>
          <a:effectLst/>
        </p:spPr>
        <p:txBody>
          <a:bodyPr anchor="b"/>
          <a:lstStyle/>
          <a:p>
            <a:pPr algn="ctr" defTabSz="914354">
              <a:defRPr/>
            </a:pPr>
            <a:r>
              <a:rPr lang="en-US" sz="660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4</a:t>
            </a:r>
          </a:p>
        </p:txBody>
      </p:sp>
      <p:sp>
        <p:nvSpPr>
          <p:cNvPr id="17" name="Hình chữ nhật 86">
            <a:extLst>
              <a:ext uri="{FF2B5EF4-FFF2-40B4-BE49-F238E27FC236}">
                <a16:creationId xmlns:a16="http://schemas.microsoft.com/office/drawing/2014/main" id="{F1D56F1A-BE97-220B-77B6-E4A979CA99A5}"/>
              </a:ext>
            </a:extLst>
          </p:cNvPr>
          <p:cNvSpPr/>
          <p:nvPr/>
        </p:nvSpPr>
        <p:spPr>
          <a:xfrm>
            <a:off x="10597734" y="170283"/>
            <a:ext cx="1363377" cy="1653359"/>
          </a:xfrm>
          <a:prstGeom prst="rect">
            <a:avLst/>
          </a:prstGeom>
          <a:blipFill>
            <a:blip r:embed="rId11"/>
            <a:stretch>
              <a:fillRect/>
            </a:stretch>
          </a:blipFill>
          <a:ln w="25400" cap="flat" cmpd="sng" algn="ctr">
            <a:noFill/>
            <a:prstDash val="solid"/>
          </a:ln>
          <a:effectLst/>
        </p:spPr>
        <p:txBody>
          <a:bodyPr anchor="b"/>
          <a:lstStyle/>
          <a:p>
            <a:pPr algn="ctr" defTabSz="914354">
              <a:defRPr/>
            </a:pPr>
            <a:r>
              <a:rPr lang="en-US" sz="660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5</a:t>
            </a:r>
          </a:p>
        </p:txBody>
      </p:sp>
      <p:sp>
        <p:nvSpPr>
          <p:cNvPr id="18" name="Hình chữ nhật 87">
            <a:extLst>
              <a:ext uri="{FF2B5EF4-FFF2-40B4-BE49-F238E27FC236}">
                <a16:creationId xmlns:a16="http://schemas.microsoft.com/office/drawing/2014/main" id="{9C6EF5D4-3CF1-233F-08D6-A59D1E572AD6}"/>
              </a:ext>
            </a:extLst>
          </p:cNvPr>
          <p:cNvSpPr/>
          <p:nvPr/>
        </p:nvSpPr>
        <p:spPr>
          <a:xfrm>
            <a:off x="10597732" y="170283"/>
            <a:ext cx="1363379" cy="1653359"/>
          </a:xfrm>
          <a:prstGeom prst="rect">
            <a:avLst/>
          </a:prstGeom>
          <a:blipFill>
            <a:blip r:embed="rId11"/>
            <a:stretch>
              <a:fillRect/>
            </a:stretch>
          </a:blipFill>
          <a:ln w="25400" cap="flat" cmpd="sng" algn="ctr">
            <a:noFill/>
            <a:prstDash val="solid"/>
          </a:ln>
          <a:effectLst/>
        </p:spPr>
        <p:txBody>
          <a:bodyPr anchor="b"/>
          <a:lstStyle/>
          <a:p>
            <a:pPr algn="ctr" defTabSz="914354">
              <a:defRPr/>
            </a:pPr>
            <a:r>
              <a:rPr lang="en-US" sz="660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6</a:t>
            </a:r>
          </a:p>
        </p:txBody>
      </p:sp>
      <p:sp>
        <p:nvSpPr>
          <p:cNvPr id="19" name="Hình chữ nhật 88">
            <a:extLst>
              <a:ext uri="{FF2B5EF4-FFF2-40B4-BE49-F238E27FC236}">
                <a16:creationId xmlns:a16="http://schemas.microsoft.com/office/drawing/2014/main" id="{A444998D-C51E-13C7-B151-421A854F799D}"/>
              </a:ext>
            </a:extLst>
          </p:cNvPr>
          <p:cNvSpPr/>
          <p:nvPr/>
        </p:nvSpPr>
        <p:spPr>
          <a:xfrm>
            <a:off x="10597734" y="170283"/>
            <a:ext cx="1363377" cy="1653359"/>
          </a:xfrm>
          <a:prstGeom prst="rect">
            <a:avLst/>
          </a:prstGeom>
          <a:blipFill>
            <a:blip r:embed="rId11"/>
            <a:stretch>
              <a:fillRect/>
            </a:stretch>
          </a:blipFill>
          <a:ln w="25400" cap="flat" cmpd="sng" algn="ctr">
            <a:noFill/>
            <a:prstDash val="solid"/>
          </a:ln>
          <a:effectLst/>
        </p:spPr>
        <p:txBody>
          <a:bodyPr anchor="b"/>
          <a:lstStyle/>
          <a:p>
            <a:pPr algn="ctr" defTabSz="914354">
              <a:defRPr/>
            </a:pPr>
            <a:r>
              <a:rPr lang="en-US" sz="660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7</a:t>
            </a:r>
          </a:p>
        </p:txBody>
      </p:sp>
      <p:sp>
        <p:nvSpPr>
          <p:cNvPr id="20" name="Hình chữ nhật 89">
            <a:extLst>
              <a:ext uri="{FF2B5EF4-FFF2-40B4-BE49-F238E27FC236}">
                <a16:creationId xmlns:a16="http://schemas.microsoft.com/office/drawing/2014/main" id="{0A8966E4-8866-62CE-4328-D42E3B4C4D2E}"/>
              </a:ext>
            </a:extLst>
          </p:cNvPr>
          <p:cNvSpPr/>
          <p:nvPr/>
        </p:nvSpPr>
        <p:spPr>
          <a:xfrm>
            <a:off x="10597734" y="170283"/>
            <a:ext cx="1363377" cy="1653359"/>
          </a:xfrm>
          <a:prstGeom prst="rect">
            <a:avLst/>
          </a:prstGeom>
          <a:blipFill>
            <a:blip r:embed="rId11"/>
            <a:stretch>
              <a:fillRect/>
            </a:stretch>
          </a:blipFill>
          <a:ln w="25400" cap="flat" cmpd="sng" algn="ctr">
            <a:noFill/>
            <a:prstDash val="solid"/>
          </a:ln>
          <a:effectLst/>
        </p:spPr>
        <p:txBody>
          <a:bodyPr anchor="b"/>
          <a:lstStyle/>
          <a:p>
            <a:pPr algn="ctr" defTabSz="914354">
              <a:defRPr/>
            </a:pPr>
            <a:r>
              <a:rPr lang="en-US" sz="660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8</a:t>
            </a:r>
          </a:p>
        </p:txBody>
      </p:sp>
      <p:sp>
        <p:nvSpPr>
          <p:cNvPr id="21" name="Hình chữ nhật 90">
            <a:extLst>
              <a:ext uri="{FF2B5EF4-FFF2-40B4-BE49-F238E27FC236}">
                <a16:creationId xmlns:a16="http://schemas.microsoft.com/office/drawing/2014/main" id="{EDCCD517-7621-F4E0-EA3C-8CA7B7386021}"/>
              </a:ext>
            </a:extLst>
          </p:cNvPr>
          <p:cNvSpPr/>
          <p:nvPr/>
        </p:nvSpPr>
        <p:spPr>
          <a:xfrm>
            <a:off x="10597734" y="170283"/>
            <a:ext cx="1363377" cy="1653359"/>
          </a:xfrm>
          <a:prstGeom prst="rect">
            <a:avLst/>
          </a:prstGeom>
          <a:blipFill>
            <a:blip r:embed="rId11"/>
            <a:stretch>
              <a:fillRect/>
            </a:stretch>
          </a:blipFill>
          <a:ln w="25400" cap="flat" cmpd="sng" algn="ctr">
            <a:noFill/>
            <a:prstDash val="solid"/>
          </a:ln>
          <a:effectLst/>
        </p:spPr>
        <p:txBody>
          <a:bodyPr anchor="b"/>
          <a:lstStyle/>
          <a:p>
            <a:pPr algn="ctr" defTabSz="914354">
              <a:defRPr/>
            </a:pPr>
            <a:r>
              <a:rPr lang="en-US" sz="660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9</a:t>
            </a:r>
          </a:p>
        </p:txBody>
      </p:sp>
      <p:sp>
        <p:nvSpPr>
          <p:cNvPr id="22" name="Hình chữ nhật 91">
            <a:extLst>
              <a:ext uri="{FF2B5EF4-FFF2-40B4-BE49-F238E27FC236}">
                <a16:creationId xmlns:a16="http://schemas.microsoft.com/office/drawing/2014/main" id="{26E7A7EE-314A-7234-3E1F-D091E17189EA}"/>
              </a:ext>
            </a:extLst>
          </p:cNvPr>
          <p:cNvSpPr/>
          <p:nvPr/>
        </p:nvSpPr>
        <p:spPr>
          <a:xfrm>
            <a:off x="10606318" y="207235"/>
            <a:ext cx="1363377" cy="1653359"/>
          </a:xfrm>
          <a:prstGeom prst="rect">
            <a:avLst/>
          </a:prstGeom>
          <a:blipFill>
            <a:blip r:embed="rId11"/>
            <a:stretch>
              <a:fillRect/>
            </a:stretch>
          </a:blipFill>
          <a:ln w="25400" cap="flat" cmpd="sng" algn="ctr">
            <a:noFill/>
            <a:prstDash val="solid"/>
          </a:ln>
          <a:effectLst/>
        </p:spPr>
        <p:txBody>
          <a:bodyPr anchor="b"/>
          <a:lstStyle/>
          <a:p>
            <a:pPr algn="ctr" defTabSz="914354">
              <a:defRPr/>
            </a:pPr>
            <a:r>
              <a:rPr lang="en-US" sz="660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10</a:t>
            </a:r>
          </a:p>
        </p:txBody>
      </p:sp>
      <p:sp>
        <p:nvSpPr>
          <p:cNvPr id="23" name="Hình Bầu dục 45">
            <a:extLst>
              <a:ext uri="{FF2B5EF4-FFF2-40B4-BE49-F238E27FC236}">
                <a16:creationId xmlns:a16="http://schemas.microsoft.com/office/drawing/2014/main" id="{F6F00473-3784-8997-F7D1-3F9E9B56F605}"/>
              </a:ext>
            </a:extLst>
          </p:cNvPr>
          <p:cNvSpPr/>
          <p:nvPr/>
        </p:nvSpPr>
        <p:spPr>
          <a:xfrm>
            <a:off x="10737855" y="583357"/>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914354">
              <a:defRPr/>
            </a:pPr>
            <a:r>
              <a:rPr lang="en-US"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Calibri"/>
                <a:ea typeface="Tahoma" pitchFamily="34" charset="0"/>
                <a:cs typeface="Arial" pitchFamily="34" charset="0"/>
              </a:rPr>
              <a:t>BẮT ĐẦU</a:t>
            </a:r>
          </a:p>
        </p:txBody>
      </p:sp>
      <p:pic>
        <p:nvPicPr>
          <p:cNvPr id="24" name="Nhac loại thi sinh">
            <a:hlinkClick r:id="" action="ppaction://media"/>
            <a:extLst>
              <a:ext uri="{FF2B5EF4-FFF2-40B4-BE49-F238E27FC236}">
                <a16:creationId xmlns:a16="http://schemas.microsoft.com/office/drawing/2014/main" id="{F399B820-8241-8249-9F03-317D307CD0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00075" y="8494595"/>
            <a:ext cx="609600" cy="609600"/>
          </a:xfrm>
          <a:prstGeom prst="rect">
            <a:avLst/>
          </a:prstGeom>
        </p:spPr>
      </p:pic>
      <p:sp>
        <p:nvSpPr>
          <p:cNvPr id="10" name="TextBox 9">
            <a:extLst>
              <a:ext uri="{FF2B5EF4-FFF2-40B4-BE49-F238E27FC236}">
                <a16:creationId xmlns:a16="http://schemas.microsoft.com/office/drawing/2014/main" id="{F2980721-7574-C989-874F-ED5F82177160}"/>
              </a:ext>
            </a:extLst>
          </p:cNvPr>
          <p:cNvSpPr txBox="1"/>
          <p:nvPr/>
        </p:nvSpPr>
        <p:spPr>
          <a:xfrm>
            <a:off x="279401" y="2108505"/>
            <a:ext cx="11617512" cy="2677656"/>
          </a:xfrm>
          <a:prstGeom prst="rect">
            <a:avLst/>
          </a:prstGeom>
          <a:solidFill>
            <a:srgbClr val="FFDB98"/>
          </a:solidFill>
        </p:spPr>
        <p:txBody>
          <a:bodyPr wrap="square">
            <a:spAutoFit/>
          </a:bodyPr>
          <a:lstStyle/>
          <a:p>
            <a:r>
              <a:rPr lang="vi-VN" sz="2400" b="1" i="0" dirty="0">
                <a:solidFill>
                  <a:srgbClr val="000000"/>
                </a:solidFill>
                <a:effectLst/>
                <a:latin typeface="+mj-lt"/>
              </a:rPr>
              <a:t>a)</a:t>
            </a:r>
            <a:r>
              <a:rPr lang="en-US" sz="2000" b="1" dirty="0">
                <a:latin typeface="+mj-lt"/>
              </a:rPr>
              <a:t> </a:t>
            </a:r>
            <a:r>
              <a:rPr lang="en-US" sz="2000" b="1" dirty="0" err="1">
                <a:latin typeface="+mj-lt"/>
              </a:rPr>
              <a:t>Thạch</a:t>
            </a:r>
            <a:r>
              <a:rPr lang="en-US" sz="2000" b="1" dirty="0">
                <a:latin typeface="+mj-lt"/>
              </a:rPr>
              <a:t> Sanh </a:t>
            </a:r>
            <a:r>
              <a:rPr lang="en-US" sz="2000" b="1" dirty="0" err="1">
                <a:latin typeface="+mj-lt"/>
              </a:rPr>
              <a:t>cứu</a:t>
            </a:r>
            <a:r>
              <a:rPr lang="en-US" sz="2000" b="1" dirty="0">
                <a:latin typeface="+mj-lt"/>
              </a:rPr>
              <a:t> Thái </a:t>
            </a:r>
            <a:r>
              <a:rPr lang="en-US" sz="2000" b="1" dirty="0" err="1">
                <a:latin typeface="+mj-lt"/>
              </a:rPr>
              <a:t>Tử</a:t>
            </a:r>
            <a:r>
              <a:rPr lang="en-US" sz="2000" b="1" dirty="0">
                <a:latin typeface="+mj-lt"/>
              </a:rPr>
              <a:t>, </a:t>
            </a:r>
            <a:r>
              <a:rPr lang="en-US" sz="2000" b="1" dirty="0" err="1">
                <a:latin typeface="+mj-lt"/>
              </a:rPr>
              <a:t>được</a:t>
            </a:r>
            <a:r>
              <a:rPr lang="en-US" sz="2000" b="1" dirty="0">
                <a:latin typeface="+mj-lt"/>
              </a:rPr>
              <a:t> </a:t>
            </a:r>
            <a:r>
              <a:rPr lang="en-US" sz="2000" b="1" dirty="0" err="1">
                <a:latin typeface="+mj-lt"/>
              </a:rPr>
              <a:t>thưởng</a:t>
            </a:r>
            <a:r>
              <a:rPr lang="en-US" sz="2000" b="1" dirty="0">
                <a:latin typeface="+mj-lt"/>
              </a:rPr>
              <a:t> </a:t>
            </a:r>
            <a:r>
              <a:rPr lang="en-US" sz="2000" b="1" dirty="0" err="1">
                <a:latin typeface="+mj-lt"/>
              </a:rPr>
              <a:t>cây</a:t>
            </a:r>
            <a:r>
              <a:rPr lang="en-US" sz="2000" b="1" dirty="0">
                <a:latin typeface="+mj-lt"/>
              </a:rPr>
              <a:t> </a:t>
            </a:r>
            <a:r>
              <a:rPr lang="en-US" sz="2000" b="1" dirty="0" err="1">
                <a:latin typeface="+mj-lt"/>
              </a:rPr>
              <a:t>đàn</a:t>
            </a:r>
            <a:r>
              <a:rPr lang="en-US" sz="2000" b="1" dirty="0">
                <a:latin typeface="+mj-lt"/>
              </a:rPr>
              <a:t> </a:t>
            </a:r>
            <a:r>
              <a:rPr lang="en-US" sz="2000" b="1" dirty="0" err="1">
                <a:latin typeface="+mj-lt"/>
              </a:rPr>
              <a:t>thần</a:t>
            </a:r>
            <a:r>
              <a:rPr lang="en-US" sz="2000" b="1" dirty="0">
                <a:latin typeface="+mj-lt"/>
              </a:rPr>
              <a:t>, </a:t>
            </a:r>
            <a:r>
              <a:rPr lang="en-US" sz="2000" b="1" dirty="0" err="1">
                <a:latin typeface="+mj-lt"/>
              </a:rPr>
              <a:t>bị</a:t>
            </a:r>
            <a:r>
              <a:rPr lang="en-US" sz="2000" b="1" dirty="0">
                <a:latin typeface="+mj-lt"/>
              </a:rPr>
              <a:t> vu </a:t>
            </a:r>
            <a:r>
              <a:rPr lang="en-US" sz="2000" b="1" dirty="0" err="1">
                <a:latin typeface="+mj-lt"/>
              </a:rPr>
              <a:t>oan</a:t>
            </a:r>
            <a:r>
              <a:rPr lang="en-US" sz="2000" b="1" dirty="0">
                <a:latin typeface="+mj-lt"/>
              </a:rPr>
              <a:t>, </a:t>
            </a:r>
            <a:r>
              <a:rPr lang="en-US" sz="2000" b="1" dirty="0" err="1">
                <a:latin typeface="+mj-lt"/>
              </a:rPr>
              <a:t>vào</a:t>
            </a:r>
            <a:r>
              <a:rPr lang="en-US" sz="2000" b="1" dirty="0">
                <a:latin typeface="+mj-lt"/>
              </a:rPr>
              <a:t> </a:t>
            </a:r>
            <a:r>
              <a:rPr lang="en-US" sz="2000" b="1" dirty="0" err="1">
                <a:latin typeface="+mj-lt"/>
              </a:rPr>
              <a:t>tù</a:t>
            </a:r>
            <a:r>
              <a:rPr lang="en-US" sz="2000" b="1" dirty="0">
                <a:latin typeface="+mj-lt"/>
              </a:rPr>
              <a:t>.</a:t>
            </a:r>
          </a:p>
          <a:p>
            <a:r>
              <a:rPr lang="vi-VN" sz="2400" b="1" i="0" dirty="0">
                <a:solidFill>
                  <a:srgbClr val="000000"/>
                </a:solidFill>
                <a:effectLst/>
                <a:latin typeface="+mj-lt"/>
              </a:rPr>
              <a:t>b) </a:t>
            </a:r>
            <a:r>
              <a:rPr lang="en-US" sz="2000" b="1" dirty="0" err="1">
                <a:latin typeface="+mj-lt"/>
              </a:rPr>
              <a:t>Thạch</a:t>
            </a:r>
            <a:r>
              <a:rPr lang="en-US" sz="2000" b="1" dirty="0">
                <a:latin typeface="+mj-lt"/>
              </a:rPr>
              <a:t> Sanh </a:t>
            </a:r>
            <a:r>
              <a:rPr lang="en-US" sz="2000" b="1" dirty="0" err="1">
                <a:latin typeface="+mj-lt"/>
              </a:rPr>
              <a:t>kết</a:t>
            </a:r>
            <a:r>
              <a:rPr lang="en-US" sz="2000" b="1" dirty="0">
                <a:latin typeface="+mj-lt"/>
              </a:rPr>
              <a:t> </a:t>
            </a:r>
            <a:r>
              <a:rPr lang="en-US" sz="2000" b="1" dirty="0" err="1">
                <a:latin typeface="+mj-lt"/>
              </a:rPr>
              <a:t>nghĩa</a:t>
            </a:r>
            <a:r>
              <a:rPr lang="en-US" sz="2000" b="1" dirty="0">
                <a:latin typeface="+mj-lt"/>
              </a:rPr>
              <a:t> </a:t>
            </a:r>
            <a:r>
              <a:rPr lang="en-US" sz="2000" b="1" dirty="0" err="1">
                <a:latin typeface="+mj-lt"/>
              </a:rPr>
              <a:t>anh</a:t>
            </a:r>
            <a:r>
              <a:rPr lang="en-US" sz="2000" b="1" dirty="0">
                <a:latin typeface="+mj-lt"/>
              </a:rPr>
              <a:t> </a:t>
            </a:r>
            <a:r>
              <a:rPr lang="en-US" sz="2000" b="1" dirty="0" err="1">
                <a:latin typeface="+mj-lt"/>
              </a:rPr>
              <a:t>em</a:t>
            </a:r>
            <a:r>
              <a:rPr lang="en-US" sz="2000" b="1" dirty="0">
                <a:latin typeface="+mj-lt"/>
              </a:rPr>
              <a:t> </a:t>
            </a:r>
            <a:r>
              <a:rPr lang="en-US" sz="2000" b="1" dirty="0" err="1">
                <a:latin typeface="+mj-lt"/>
              </a:rPr>
              <a:t>với</a:t>
            </a:r>
            <a:r>
              <a:rPr lang="en-US" sz="2000" b="1" dirty="0">
                <a:latin typeface="+mj-lt"/>
              </a:rPr>
              <a:t> </a:t>
            </a:r>
            <a:r>
              <a:rPr lang="en-US" sz="2000" b="1" dirty="0" err="1">
                <a:latin typeface="+mj-lt"/>
              </a:rPr>
              <a:t>Lí</a:t>
            </a:r>
            <a:r>
              <a:rPr lang="en-US" sz="2000" b="1" dirty="0">
                <a:latin typeface="+mj-lt"/>
              </a:rPr>
              <a:t> Thông. </a:t>
            </a:r>
            <a:r>
              <a:rPr lang="en-US" sz="2000" b="1" dirty="0" err="1">
                <a:latin typeface="+mj-lt"/>
              </a:rPr>
              <a:t>Thạch</a:t>
            </a:r>
            <a:r>
              <a:rPr lang="en-US" sz="2000" b="1" dirty="0">
                <a:latin typeface="+mj-lt"/>
              </a:rPr>
              <a:t> Sanh </a:t>
            </a:r>
            <a:r>
              <a:rPr lang="en-US" sz="2000" b="1" dirty="0" err="1">
                <a:latin typeface="+mj-lt"/>
              </a:rPr>
              <a:t>diệt</a:t>
            </a:r>
            <a:r>
              <a:rPr lang="en-US" sz="2000" b="1" dirty="0">
                <a:latin typeface="+mj-lt"/>
              </a:rPr>
              <a:t> </a:t>
            </a:r>
            <a:r>
              <a:rPr lang="en-US" sz="2000" b="1" dirty="0" err="1">
                <a:latin typeface="+mj-lt"/>
              </a:rPr>
              <a:t>chằn</a:t>
            </a:r>
            <a:r>
              <a:rPr lang="en-US" sz="2000" b="1" dirty="0">
                <a:latin typeface="+mj-lt"/>
              </a:rPr>
              <a:t> </a:t>
            </a:r>
            <a:r>
              <a:rPr lang="en-US" sz="2000" b="1" dirty="0" err="1">
                <a:latin typeface="+mj-lt"/>
              </a:rPr>
              <a:t>tinh</a:t>
            </a:r>
            <a:r>
              <a:rPr lang="en-US" sz="2000" b="1" dirty="0">
                <a:latin typeface="+mj-lt"/>
              </a:rPr>
              <a:t>, </a:t>
            </a:r>
            <a:r>
              <a:rPr lang="en-US" sz="2000" b="1" dirty="0" err="1">
                <a:latin typeface="+mj-lt"/>
              </a:rPr>
              <a:t>bị</a:t>
            </a:r>
            <a:r>
              <a:rPr lang="en-US" sz="2000" b="1" dirty="0">
                <a:latin typeface="+mj-lt"/>
              </a:rPr>
              <a:t> </a:t>
            </a:r>
            <a:r>
              <a:rPr lang="en-US" sz="2000" b="1" dirty="0" err="1">
                <a:latin typeface="+mj-lt"/>
              </a:rPr>
              <a:t>Lí</a:t>
            </a:r>
            <a:r>
              <a:rPr lang="en-US" sz="2000" b="1" dirty="0">
                <a:latin typeface="+mj-lt"/>
              </a:rPr>
              <a:t> Thông </a:t>
            </a:r>
            <a:r>
              <a:rPr lang="en-US" sz="2000" b="1" dirty="0" err="1">
                <a:latin typeface="+mj-lt"/>
              </a:rPr>
              <a:t>cướp</a:t>
            </a:r>
            <a:r>
              <a:rPr lang="en-US" sz="2000" b="1" dirty="0">
                <a:latin typeface="+mj-lt"/>
              </a:rPr>
              <a:t> </a:t>
            </a:r>
            <a:r>
              <a:rPr lang="en-US" sz="2000" b="1" dirty="0" err="1">
                <a:latin typeface="+mj-lt"/>
              </a:rPr>
              <a:t>công</a:t>
            </a:r>
            <a:r>
              <a:rPr lang="en-US" sz="2000" b="1" dirty="0">
                <a:latin typeface="+mj-lt"/>
              </a:rPr>
              <a:t>.</a:t>
            </a:r>
          </a:p>
          <a:p>
            <a:r>
              <a:rPr lang="vi-VN" sz="2400" b="1" i="0" dirty="0">
                <a:solidFill>
                  <a:srgbClr val="000000"/>
                </a:solidFill>
                <a:effectLst/>
                <a:latin typeface="+mj-lt"/>
              </a:rPr>
              <a:t>c) </a:t>
            </a:r>
            <a:r>
              <a:rPr lang="en-US" sz="2800" b="1" dirty="0" err="1">
                <a:latin typeface="+mj-lt"/>
              </a:rPr>
              <a:t>Thạch</a:t>
            </a:r>
            <a:r>
              <a:rPr lang="en-US" sz="2800" b="1" dirty="0">
                <a:latin typeface="+mj-lt"/>
              </a:rPr>
              <a:t> Sanh </a:t>
            </a:r>
            <a:r>
              <a:rPr lang="en-US" sz="2800" b="1" dirty="0" err="1">
                <a:latin typeface="+mj-lt"/>
              </a:rPr>
              <a:t>cưới</a:t>
            </a:r>
            <a:r>
              <a:rPr lang="en-US" sz="2800" b="1" dirty="0">
                <a:latin typeface="+mj-lt"/>
              </a:rPr>
              <a:t> </a:t>
            </a:r>
            <a:r>
              <a:rPr lang="en-US" sz="2800" b="1" dirty="0" err="1">
                <a:latin typeface="+mj-lt"/>
              </a:rPr>
              <a:t>công</a:t>
            </a:r>
            <a:r>
              <a:rPr lang="en-US" sz="2800" b="1" dirty="0">
                <a:latin typeface="+mj-lt"/>
              </a:rPr>
              <a:t> </a:t>
            </a:r>
            <a:r>
              <a:rPr lang="en-US" sz="2800" b="1" dirty="0" err="1">
                <a:latin typeface="+mj-lt"/>
              </a:rPr>
              <a:t>chúa</a:t>
            </a:r>
            <a:r>
              <a:rPr lang="en-US" sz="2800" b="1" dirty="0">
                <a:latin typeface="+mj-lt"/>
              </a:rPr>
              <a:t>, </a:t>
            </a:r>
            <a:r>
              <a:rPr lang="en-US" sz="2800" b="1" dirty="0" err="1">
                <a:latin typeface="+mj-lt"/>
              </a:rPr>
              <a:t>lên</a:t>
            </a:r>
            <a:r>
              <a:rPr lang="en-US" sz="2800" b="1" dirty="0">
                <a:latin typeface="+mj-lt"/>
              </a:rPr>
              <a:t> </a:t>
            </a:r>
            <a:r>
              <a:rPr lang="en-US" sz="2800" b="1" dirty="0" err="1">
                <a:latin typeface="+mj-lt"/>
              </a:rPr>
              <a:t>nối</a:t>
            </a:r>
            <a:r>
              <a:rPr lang="en-US" sz="2800" b="1" dirty="0">
                <a:latin typeface="+mj-lt"/>
              </a:rPr>
              <a:t> </a:t>
            </a:r>
            <a:r>
              <a:rPr lang="en-US" sz="2800" b="1" dirty="0" err="1">
                <a:latin typeface="+mj-lt"/>
              </a:rPr>
              <a:t>ngôi</a:t>
            </a:r>
            <a:r>
              <a:rPr lang="en-US" sz="2800" b="1" dirty="0">
                <a:latin typeface="+mj-lt"/>
              </a:rPr>
              <a:t> </a:t>
            </a:r>
            <a:r>
              <a:rPr lang="en-US" sz="2800" b="1" dirty="0" err="1">
                <a:latin typeface="+mj-lt"/>
              </a:rPr>
              <a:t>vua</a:t>
            </a:r>
            <a:endParaRPr lang="en-US" sz="2800" b="1" dirty="0">
              <a:latin typeface="+mj-lt"/>
            </a:endParaRPr>
          </a:p>
          <a:p>
            <a:r>
              <a:rPr lang="vi-VN" sz="2400" b="1" i="0" dirty="0">
                <a:solidFill>
                  <a:srgbClr val="000000"/>
                </a:solidFill>
                <a:effectLst/>
                <a:latin typeface="+mj-lt"/>
              </a:rPr>
              <a:t>d) </a:t>
            </a:r>
            <a:r>
              <a:rPr lang="en-US" sz="2000" b="1" dirty="0" err="1">
                <a:latin typeface="+mj-lt"/>
              </a:rPr>
              <a:t>Sự</a:t>
            </a:r>
            <a:r>
              <a:rPr lang="en-US" sz="2000" b="1" dirty="0">
                <a:latin typeface="+mj-lt"/>
              </a:rPr>
              <a:t> </a:t>
            </a:r>
            <a:r>
              <a:rPr lang="en-US" sz="2000" b="1" dirty="0" err="1">
                <a:latin typeface="+mj-lt"/>
              </a:rPr>
              <a:t>ra</a:t>
            </a:r>
            <a:r>
              <a:rPr lang="en-US" sz="2000" b="1" dirty="0">
                <a:latin typeface="+mj-lt"/>
              </a:rPr>
              <a:t> </a:t>
            </a:r>
            <a:r>
              <a:rPr lang="en-US" sz="2000" b="1" dirty="0" err="1">
                <a:latin typeface="+mj-lt"/>
              </a:rPr>
              <a:t>đời</a:t>
            </a:r>
            <a:r>
              <a:rPr lang="en-US" sz="2000" b="1" dirty="0">
                <a:latin typeface="+mj-lt"/>
              </a:rPr>
              <a:t> </a:t>
            </a:r>
            <a:r>
              <a:rPr lang="en-US" sz="2000" b="1" dirty="0" err="1">
                <a:latin typeface="+mj-lt"/>
              </a:rPr>
              <a:t>và</a:t>
            </a:r>
            <a:r>
              <a:rPr lang="en-US" sz="2000" b="1" dirty="0">
                <a:latin typeface="+mj-lt"/>
              </a:rPr>
              <a:t> </a:t>
            </a:r>
            <a:r>
              <a:rPr lang="en-US" sz="2000" b="1" dirty="0" err="1">
                <a:latin typeface="+mj-lt"/>
              </a:rPr>
              <a:t>lớn</a:t>
            </a:r>
            <a:r>
              <a:rPr lang="en-US" sz="2000" b="1" dirty="0">
                <a:latin typeface="+mj-lt"/>
              </a:rPr>
              <a:t> </a:t>
            </a:r>
            <a:r>
              <a:rPr lang="en-US" sz="2000" b="1" dirty="0" err="1">
                <a:latin typeface="+mj-lt"/>
              </a:rPr>
              <a:t>lên</a:t>
            </a:r>
            <a:r>
              <a:rPr lang="en-US" sz="2000" b="1" dirty="0">
                <a:latin typeface="+mj-lt"/>
              </a:rPr>
              <a:t> </a:t>
            </a:r>
            <a:r>
              <a:rPr lang="en-US" sz="2000" b="1" dirty="0" err="1">
                <a:latin typeface="+mj-lt"/>
              </a:rPr>
              <a:t>của</a:t>
            </a:r>
            <a:r>
              <a:rPr lang="en-US" sz="2000" b="1" dirty="0">
                <a:latin typeface="+mj-lt"/>
              </a:rPr>
              <a:t> </a:t>
            </a:r>
            <a:r>
              <a:rPr lang="en-US" sz="2000" b="1" dirty="0" err="1">
                <a:latin typeface="+mj-lt"/>
              </a:rPr>
              <a:t>Thạch</a:t>
            </a:r>
            <a:r>
              <a:rPr lang="en-US" sz="2000" b="1" dirty="0">
                <a:latin typeface="+mj-lt"/>
              </a:rPr>
              <a:t> Sanh</a:t>
            </a:r>
          </a:p>
          <a:p>
            <a:r>
              <a:rPr lang="en-US" sz="2000" b="1" dirty="0">
                <a:latin typeface="+mj-lt"/>
              </a:rPr>
              <a:t> </a:t>
            </a:r>
            <a:r>
              <a:rPr lang="vi-VN" sz="2400" b="1" i="0" dirty="0">
                <a:solidFill>
                  <a:srgbClr val="000000"/>
                </a:solidFill>
                <a:effectLst/>
                <a:latin typeface="+mj-lt"/>
              </a:rPr>
              <a:t>e)</a:t>
            </a:r>
            <a:r>
              <a:rPr lang="en-US" sz="2000" b="1" dirty="0">
                <a:latin typeface="+mj-lt"/>
              </a:rPr>
              <a:t> </a:t>
            </a:r>
            <a:r>
              <a:rPr lang="en-US" sz="2000" b="1" dirty="0" err="1">
                <a:latin typeface="+mj-lt"/>
              </a:rPr>
              <a:t>Thạch</a:t>
            </a:r>
            <a:r>
              <a:rPr lang="en-US" sz="2000" b="1" dirty="0">
                <a:latin typeface="+mj-lt"/>
              </a:rPr>
              <a:t> Sanh </a:t>
            </a:r>
            <a:r>
              <a:rPr lang="en-US" sz="2000" b="1" dirty="0" err="1">
                <a:latin typeface="+mj-lt"/>
              </a:rPr>
              <a:t>được</a:t>
            </a:r>
            <a:r>
              <a:rPr lang="en-US" sz="2000" b="1" dirty="0">
                <a:latin typeface="+mj-lt"/>
              </a:rPr>
              <a:t> </a:t>
            </a:r>
            <a:r>
              <a:rPr lang="en-US" sz="2000" b="1" dirty="0" err="1">
                <a:latin typeface="+mj-lt"/>
              </a:rPr>
              <a:t>giải</a:t>
            </a:r>
            <a:r>
              <a:rPr lang="en-US" sz="2000" b="1" dirty="0">
                <a:latin typeface="+mj-lt"/>
              </a:rPr>
              <a:t> </a:t>
            </a:r>
            <a:r>
              <a:rPr lang="en-US" sz="2000" b="1" dirty="0" err="1">
                <a:latin typeface="+mj-lt"/>
              </a:rPr>
              <a:t>oan</a:t>
            </a:r>
            <a:r>
              <a:rPr lang="en-US" sz="2000" b="1" dirty="0">
                <a:latin typeface="+mj-lt"/>
              </a:rPr>
              <a:t>, </a:t>
            </a:r>
            <a:r>
              <a:rPr lang="en-US" sz="2000" b="1" dirty="0" err="1">
                <a:latin typeface="+mj-lt"/>
              </a:rPr>
              <a:t>mẹ</a:t>
            </a:r>
            <a:r>
              <a:rPr lang="en-US" sz="2000" b="1" dirty="0">
                <a:latin typeface="+mj-lt"/>
              </a:rPr>
              <a:t> con Lý Thông </a:t>
            </a:r>
            <a:r>
              <a:rPr lang="en-US" sz="2000" b="1" dirty="0" err="1">
                <a:latin typeface="+mj-lt"/>
              </a:rPr>
              <a:t>bị</a:t>
            </a:r>
            <a:r>
              <a:rPr lang="en-US" sz="2000" b="1" dirty="0">
                <a:latin typeface="+mj-lt"/>
              </a:rPr>
              <a:t> </a:t>
            </a:r>
            <a:r>
              <a:rPr lang="en-US" sz="2000" b="1" dirty="0" err="1">
                <a:latin typeface="+mj-lt"/>
              </a:rPr>
              <a:t>sét</a:t>
            </a:r>
            <a:r>
              <a:rPr lang="en-US" sz="2000" b="1" dirty="0">
                <a:latin typeface="+mj-lt"/>
              </a:rPr>
              <a:t> </a:t>
            </a:r>
            <a:r>
              <a:rPr lang="en-US" sz="2000" b="1" dirty="0" err="1">
                <a:latin typeface="+mj-lt"/>
              </a:rPr>
              <a:t>đánh</a:t>
            </a:r>
            <a:r>
              <a:rPr lang="en-US" sz="2000" b="1" dirty="0">
                <a:latin typeface="+mj-lt"/>
              </a:rPr>
              <a:t> </a:t>
            </a:r>
            <a:r>
              <a:rPr lang="en-US" sz="2000" b="1" dirty="0" err="1">
                <a:latin typeface="+mj-lt"/>
              </a:rPr>
              <a:t>chết</a:t>
            </a:r>
            <a:r>
              <a:rPr lang="en-US" sz="2000" b="1" dirty="0">
                <a:latin typeface="+mj-lt"/>
              </a:rPr>
              <a:t>, </a:t>
            </a:r>
            <a:r>
              <a:rPr lang="en-US" sz="2000" b="1" dirty="0" err="1">
                <a:latin typeface="+mj-lt"/>
              </a:rPr>
              <a:t>biến</a:t>
            </a:r>
            <a:r>
              <a:rPr lang="en-US" sz="2000" b="1" dirty="0">
                <a:latin typeface="+mj-lt"/>
              </a:rPr>
              <a:t> </a:t>
            </a:r>
            <a:r>
              <a:rPr lang="en-US" sz="2000" b="1" dirty="0" err="1">
                <a:latin typeface="+mj-lt"/>
              </a:rPr>
              <a:t>thành</a:t>
            </a:r>
            <a:r>
              <a:rPr lang="en-US" sz="2000" b="1" dirty="0">
                <a:latin typeface="+mj-lt"/>
              </a:rPr>
              <a:t> </a:t>
            </a:r>
            <a:r>
              <a:rPr lang="en-US" sz="2000" b="1" dirty="0" err="1">
                <a:latin typeface="+mj-lt"/>
              </a:rPr>
              <a:t>bọ</a:t>
            </a:r>
            <a:r>
              <a:rPr lang="en-US" sz="2000" b="1" dirty="0">
                <a:latin typeface="+mj-lt"/>
              </a:rPr>
              <a:t> hung.</a:t>
            </a:r>
            <a:r>
              <a:rPr lang="vi-VN" sz="2400" b="1" i="0" dirty="0">
                <a:solidFill>
                  <a:srgbClr val="000000"/>
                </a:solidFill>
                <a:effectLst/>
                <a:latin typeface="+mj-lt"/>
              </a:rPr>
              <a:t> </a:t>
            </a:r>
            <a:r>
              <a:rPr lang="en-US" sz="2000" b="1" dirty="0" err="1">
                <a:latin typeface="+mj-lt"/>
              </a:rPr>
              <a:t>Thạch</a:t>
            </a:r>
            <a:r>
              <a:rPr lang="en-US" sz="2000" b="1" dirty="0">
                <a:latin typeface="+mj-lt"/>
              </a:rPr>
              <a:t> Sanh </a:t>
            </a:r>
            <a:r>
              <a:rPr lang="en-US" sz="2000" b="1" dirty="0" err="1">
                <a:latin typeface="+mj-lt"/>
              </a:rPr>
              <a:t>chiến</a:t>
            </a:r>
            <a:r>
              <a:rPr lang="en-US" sz="2000" b="1" dirty="0">
                <a:latin typeface="+mj-lt"/>
              </a:rPr>
              <a:t> </a:t>
            </a:r>
            <a:r>
              <a:rPr lang="en-US" sz="2000" b="1" dirty="0" err="1">
                <a:latin typeface="+mj-lt"/>
              </a:rPr>
              <a:t>thắng</a:t>
            </a:r>
            <a:r>
              <a:rPr lang="en-US" sz="2000" b="1" dirty="0">
                <a:latin typeface="+mj-lt"/>
              </a:rPr>
              <a:t> 18 </a:t>
            </a:r>
            <a:r>
              <a:rPr lang="en-US" sz="2000" b="1" dirty="0" err="1">
                <a:latin typeface="+mj-lt"/>
              </a:rPr>
              <a:t>nước</a:t>
            </a:r>
            <a:r>
              <a:rPr lang="en-US" sz="2000" b="1" dirty="0">
                <a:latin typeface="+mj-lt"/>
              </a:rPr>
              <a:t> </a:t>
            </a:r>
            <a:r>
              <a:rPr lang="en-US" sz="2000" b="1" dirty="0" err="1">
                <a:latin typeface="+mj-lt"/>
              </a:rPr>
              <a:t>chư</a:t>
            </a:r>
            <a:r>
              <a:rPr lang="en-US" sz="2000" b="1" dirty="0">
                <a:latin typeface="+mj-lt"/>
              </a:rPr>
              <a:t> </a:t>
            </a:r>
            <a:r>
              <a:rPr lang="en-US" sz="2000" b="1" dirty="0" err="1">
                <a:latin typeface="+mj-lt"/>
              </a:rPr>
              <a:t>hầu</a:t>
            </a:r>
            <a:r>
              <a:rPr lang="en-US" sz="2000" b="1" dirty="0">
                <a:latin typeface="+mj-lt"/>
              </a:rPr>
              <a:t>.</a:t>
            </a:r>
            <a:endParaRPr lang="en-US" sz="2400" b="1" i="0" dirty="0">
              <a:solidFill>
                <a:srgbClr val="000000"/>
              </a:solidFill>
              <a:effectLst/>
              <a:latin typeface="+mj-lt"/>
            </a:endParaRPr>
          </a:p>
          <a:p>
            <a:r>
              <a:rPr lang="en-US" sz="2400" b="1" dirty="0">
                <a:solidFill>
                  <a:srgbClr val="000000"/>
                </a:solidFill>
                <a:latin typeface="+mj-lt"/>
                <a:cs typeface="Times New Roman" panose="02020603050405020304" pitchFamily="18" charset="0"/>
              </a:rPr>
              <a:t>g) </a:t>
            </a:r>
            <a:r>
              <a:rPr lang="en-US" sz="2000" b="1" dirty="0" err="1">
                <a:latin typeface="+mj-lt"/>
              </a:rPr>
              <a:t>Thạch</a:t>
            </a:r>
            <a:r>
              <a:rPr lang="en-US" sz="2000" b="1" dirty="0">
                <a:latin typeface="+mj-lt"/>
              </a:rPr>
              <a:t> Sanh </a:t>
            </a:r>
            <a:r>
              <a:rPr lang="en-US" sz="2000" b="1" dirty="0" err="1">
                <a:latin typeface="+mj-lt"/>
              </a:rPr>
              <a:t>diệt</a:t>
            </a:r>
            <a:r>
              <a:rPr lang="en-US" sz="2000" b="1" dirty="0">
                <a:latin typeface="+mj-lt"/>
              </a:rPr>
              <a:t> </a:t>
            </a:r>
            <a:r>
              <a:rPr lang="en-US" sz="2000" b="1" dirty="0" err="1">
                <a:latin typeface="+mj-lt"/>
              </a:rPr>
              <a:t>đại</a:t>
            </a:r>
            <a:r>
              <a:rPr lang="en-US" sz="2000" b="1" dirty="0">
                <a:latin typeface="+mj-lt"/>
              </a:rPr>
              <a:t> </a:t>
            </a:r>
            <a:r>
              <a:rPr lang="en-US" sz="2000" b="1" dirty="0" err="1">
                <a:latin typeface="+mj-lt"/>
              </a:rPr>
              <a:t>bàng</a:t>
            </a:r>
            <a:r>
              <a:rPr lang="en-US" sz="2000" b="1" dirty="0">
                <a:latin typeface="+mj-lt"/>
              </a:rPr>
              <a:t> </a:t>
            </a:r>
            <a:r>
              <a:rPr lang="en-US" sz="2000" b="1" dirty="0" err="1">
                <a:latin typeface="+mj-lt"/>
              </a:rPr>
              <a:t>cứu</a:t>
            </a:r>
            <a:r>
              <a:rPr lang="en-US" sz="2000" b="1" dirty="0">
                <a:latin typeface="+mj-lt"/>
              </a:rPr>
              <a:t> </a:t>
            </a:r>
            <a:r>
              <a:rPr lang="en-US" sz="2000" b="1" dirty="0" err="1">
                <a:latin typeface="+mj-lt"/>
              </a:rPr>
              <a:t>công</a:t>
            </a:r>
            <a:r>
              <a:rPr lang="en-US" sz="2000" b="1" dirty="0">
                <a:latin typeface="+mj-lt"/>
              </a:rPr>
              <a:t> </a:t>
            </a:r>
            <a:r>
              <a:rPr lang="en-US" sz="2000" b="1" dirty="0" err="1">
                <a:latin typeface="+mj-lt"/>
              </a:rPr>
              <a:t>chúa</a:t>
            </a:r>
            <a:r>
              <a:rPr lang="en-US" sz="2000" b="1" dirty="0">
                <a:latin typeface="+mj-lt"/>
              </a:rPr>
              <a:t>, </a:t>
            </a:r>
            <a:r>
              <a:rPr lang="en-US" sz="2000" b="1" dirty="0" err="1">
                <a:latin typeface="+mj-lt"/>
              </a:rPr>
              <a:t>lại</a:t>
            </a:r>
            <a:r>
              <a:rPr lang="en-US" sz="2000" b="1" dirty="0">
                <a:latin typeface="+mj-lt"/>
              </a:rPr>
              <a:t> </a:t>
            </a:r>
            <a:r>
              <a:rPr lang="en-US" sz="2000" b="1" dirty="0" err="1">
                <a:latin typeface="+mj-lt"/>
              </a:rPr>
              <a:t>bị</a:t>
            </a:r>
            <a:r>
              <a:rPr lang="en-US" sz="2000" b="1" dirty="0">
                <a:latin typeface="+mj-lt"/>
              </a:rPr>
              <a:t> </a:t>
            </a:r>
            <a:r>
              <a:rPr lang="en-US" sz="2000" b="1" dirty="0" err="1">
                <a:latin typeface="+mj-lt"/>
              </a:rPr>
              <a:t>cướp</a:t>
            </a:r>
            <a:r>
              <a:rPr lang="en-US" sz="2000" b="1" dirty="0">
                <a:latin typeface="+mj-lt"/>
              </a:rPr>
              <a:t> </a:t>
            </a:r>
            <a:r>
              <a:rPr lang="en-US" sz="2000" b="1" dirty="0" err="1">
                <a:latin typeface="+mj-lt"/>
              </a:rPr>
              <a:t>công</a:t>
            </a:r>
            <a:r>
              <a:rPr lang="en-US" sz="2000" b="1" dirty="0">
                <a:latin typeface="+mj-lt"/>
              </a:rPr>
              <a:t>.</a:t>
            </a:r>
          </a:p>
        </p:txBody>
      </p:sp>
    </p:spTree>
    <p:extLst>
      <p:ext uri="{BB962C8B-B14F-4D97-AF65-F5344CB8AC3E}">
        <p14:creationId xmlns:p14="http://schemas.microsoft.com/office/powerpoint/2010/main" val="20535962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par>
                                <p:cTn id="30" presetID="4" presetClass="entr" presetSubtype="32"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ox(out)">
                                      <p:cBhvr>
                                        <p:cTn id="32" dur="500"/>
                                        <p:tgtEl>
                                          <p:spTgt spid="23"/>
                                        </p:tgtEl>
                                      </p:cBhvr>
                                    </p:animEffect>
                                  </p:childTnLst>
                                </p:cTn>
                              </p:par>
                            </p:childTnLst>
                          </p:cTn>
                        </p:par>
                        <p:par>
                          <p:cTn id="33" fill="hold">
                            <p:stCondLst>
                              <p:cond delay="500"/>
                            </p:stCondLst>
                            <p:childTnLst>
                              <p:par>
                                <p:cTn id="34" presetID="10" presetClass="exit" presetSubtype="0" fill="hold" nodeType="afterEffect">
                                  <p:stCondLst>
                                    <p:cond delay="0"/>
                                  </p:stCondLst>
                                  <p:childTnLst>
                                    <p:animEffect transition="out" filter="fade">
                                      <p:cBhvr>
                                        <p:cTn id="35" dur="500"/>
                                        <p:tgtEl>
                                          <p:spTgt spid="23"/>
                                        </p:tgtEl>
                                      </p:cBhvr>
                                    </p:animEffect>
                                    <p:set>
                                      <p:cBhvr>
                                        <p:cTn id="36"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chuong suy nghi.wav"/>
                                        </p:tgtEl>
                                      </p:cMediaNode>
                                    </p:audio>
                                  </p:subTnLst>
                                </p:cTn>
                              </p:par>
                            </p:childTnLst>
                          </p:cTn>
                        </p:par>
                        <p:par>
                          <p:cTn id="37" fill="hold">
                            <p:stCondLst>
                              <p:cond delay="1000"/>
                            </p:stCondLst>
                            <p:childTnLst>
                              <p:par>
                                <p:cTn id="38" presetID="6" presetClass="exit" presetSubtype="32" fill="hold" nodeType="afterEffect">
                                  <p:stCondLst>
                                    <p:cond delay="0"/>
                                  </p:stCondLst>
                                  <p:childTnLst>
                                    <p:animEffect transition="out" filter="circle(out)">
                                      <p:cBhvr>
                                        <p:cTn id="39" dur="1000"/>
                                        <p:tgtEl>
                                          <p:spTgt spid="22"/>
                                        </p:tgtEl>
                                      </p:cBhvr>
                                    </p:animEffect>
                                    <p:set>
                                      <p:cBhvr>
                                        <p:cTn id="40" dur="1" fill="hold">
                                          <p:stCondLst>
                                            <p:cond delay="999"/>
                                          </p:stCondLst>
                                        </p:cTn>
                                        <p:tgtEl>
                                          <p:spTgt spid="22"/>
                                        </p:tgtEl>
                                        <p:attrNameLst>
                                          <p:attrName>style.visibility</p:attrName>
                                        </p:attrNameLst>
                                      </p:cBhvr>
                                      <p:to>
                                        <p:strVal val="hidden"/>
                                      </p:to>
                                    </p:set>
                                  </p:childTnLst>
                                </p:cTn>
                              </p:par>
                            </p:childTnLst>
                          </p:cTn>
                        </p:par>
                        <p:par>
                          <p:cTn id="41" fill="hold">
                            <p:stCondLst>
                              <p:cond delay="2000"/>
                            </p:stCondLst>
                            <p:childTnLst>
                              <p:par>
                                <p:cTn id="42" presetID="6" presetClass="exit" presetSubtype="32" fill="hold" nodeType="afterEffect">
                                  <p:stCondLst>
                                    <p:cond delay="0"/>
                                  </p:stCondLst>
                                  <p:childTnLst>
                                    <p:animEffect transition="out" filter="circle(out)">
                                      <p:cBhvr>
                                        <p:cTn id="43" dur="1000"/>
                                        <p:tgtEl>
                                          <p:spTgt spid="21"/>
                                        </p:tgtEl>
                                      </p:cBhvr>
                                    </p:animEffect>
                                    <p:set>
                                      <p:cBhvr>
                                        <p:cTn id="44" dur="1" fill="hold">
                                          <p:stCondLst>
                                            <p:cond delay="999"/>
                                          </p:stCondLst>
                                        </p:cTn>
                                        <p:tgtEl>
                                          <p:spTgt spid="21"/>
                                        </p:tgtEl>
                                        <p:attrNameLst>
                                          <p:attrName>style.visibility</p:attrName>
                                        </p:attrNameLst>
                                      </p:cBhvr>
                                      <p:to>
                                        <p:strVal val="hidden"/>
                                      </p:to>
                                    </p:set>
                                  </p:childTnLst>
                                </p:cTn>
                              </p:par>
                            </p:childTnLst>
                          </p:cTn>
                        </p:par>
                        <p:par>
                          <p:cTn id="45" fill="hold">
                            <p:stCondLst>
                              <p:cond delay="3000"/>
                            </p:stCondLst>
                            <p:childTnLst>
                              <p:par>
                                <p:cTn id="46" presetID="6" presetClass="exit" presetSubtype="32" fill="hold" nodeType="afterEffect">
                                  <p:stCondLst>
                                    <p:cond delay="0"/>
                                  </p:stCondLst>
                                  <p:childTnLst>
                                    <p:animEffect transition="out" filter="circle(out)">
                                      <p:cBhvr>
                                        <p:cTn id="47" dur="1000"/>
                                        <p:tgtEl>
                                          <p:spTgt spid="20"/>
                                        </p:tgtEl>
                                      </p:cBhvr>
                                    </p:animEffect>
                                    <p:set>
                                      <p:cBhvr>
                                        <p:cTn id="48" dur="1" fill="hold">
                                          <p:stCondLst>
                                            <p:cond delay="999"/>
                                          </p:stCondLst>
                                        </p:cTn>
                                        <p:tgtEl>
                                          <p:spTgt spid="20"/>
                                        </p:tgtEl>
                                        <p:attrNameLst>
                                          <p:attrName>style.visibility</p:attrName>
                                        </p:attrNameLst>
                                      </p:cBhvr>
                                      <p:to>
                                        <p:strVal val="hidden"/>
                                      </p:to>
                                    </p:set>
                                  </p:childTnLst>
                                </p:cTn>
                              </p:par>
                            </p:childTnLst>
                          </p:cTn>
                        </p:par>
                        <p:par>
                          <p:cTn id="49" fill="hold">
                            <p:stCondLst>
                              <p:cond delay="4000"/>
                            </p:stCondLst>
                            <p:childTnLst>
                              <p:par>
                                <p:cTn id="50" presetID="6" presetClass="exit" presetSubtype="32" fill="hold" nodeType="afterEffect">
                                  <p:stCondLst>
                                    <p:cond delay="0"/>
                                  </p:stCondLst>
                                  <p:childTnLst>
                                    <p:animEffect transition="out" filter="circle(out)">
                                      <p:cBhvr>
                                        <p:cTn id="51" dur="1000"/>
                                        <p:tgtEl>
                                          <p:spTgt spid="19"/>
                                        </p:tgtEl>
                                      </p:cBhvr>
                                    </p:animEffect>
                                    <p:set>
                                      <p:cBhvr>
                                        <p:cTn id="52" dur="1" fill="hold">
                                          <p:stCondLst>
                                            <p:cond delay="999"/>
                                          </p:stCondLst>
                                        </p:cTn>
                                        <p:tgtEl>
                                          <p:spTgt spid="19"/>
                                        </p:tgtEl>
                                        <p:attrNameLst>
                                          <p:attrName>style.visibility</p:attrName>
                                        </p:attrNameLst>
                                      </p:cBhvr>
                                      <p:to>
                                        <p:strVal val="hidden"/>
                                      </p:to>
                                    </p:set>
                                  </p:childTnLst>
                                </p:cTn>
                              </p:par>
                            </p:childTnLst>
                          </p:cTn>
                        </p:par>
                        <p:par>
                          <p:cTn id="53" fill="hold">
                            <p:stCondLst>
                              <p:cond delay="5000"/>
                            </p:stCondLst>
                            <p:childTnLst>
                              <p:par>
                                <p:cTn id="54" presetID="6" presetClass="exit" presetSubtype="32" fill="hold" nodeType="afterEffect">
                                  <p:stCondLst>
                                    <p:cond delay="0"/>
                                  </p:stCondLst>
                                  <p:childTnLst>
                                    <p:animEffect transition="out" filter="circle(out)">
                                      <p:cBhvr>
                                        <p:cTn id="55" dur="1000"/>
                                        <p:tgtEl>
                                          <p:spTgt spid="18"/>
                                        </p:tgtEl>
                                      </p:cBhvr>
                                    </p:animEffect>
                                    <p:set>
                                      <p:cBhvr>
                                        <p:cTn id="56" dur="1" fill="hold">
                                          <p:stCondLst>
                                            <p:cond delay="999"/>
                                          </p:stCondLst>
                                        </p:cTn>
                                        <p:tgtEl>
                                          <p:spTgt spid="18"/>
                                        </p:tgtEl>
                                        <p:attrNameLst>
                                          <p:attrName>style.visibility</p:attrName>
                                        </p:attrNameLst>
                                      </p:cBhvr>
                                      <p:to>
                                        <p:strVal val="hidden"/>
                                      </p:to>
                                    </p:set>
                                  </p:childTnLst>
                                </p:cTn>
                              </p:par>
                            </p:childTnLst>
                          </p:cTn>
                        </p:par>
                        <p:par>
                          <p:cTn id="57" fill="hold">
                            <p:stCondLst>
                              <p:cond delay="6000"/>
                            </p:stCondLst>
                            <p:childTnLst>
                              <p:par>
                                <p:cTn id="58" presetID="6" presetClass="exit" presetSubtype="32" fill="hold" nodeType="afterEffect">
                                  <p:stCondLst>
                                    <p:cond delay="0"/>
                                  </p:stCondLst>
                                  <p:childTnLst>
                                    <p:animEffect transition="out" filter="circle(out)">
                                      <p:cBhvr>
                                        <p:cTn id="59" dur="1000"/>
                                        <p:tgtEl>
                                          <p:spTgt spid="17"/>
                                        </p:tgtEl>
                                      </p:cBhvr>
                                    </p:animEffect>
                                    <p:set>
                                      <p:cBhvr>
                                        <p:cTn id="60" dur="1" fill="hold">
                                          <p:stCondLst>
                                            <p:cond delay="999"/>
                                          </p:stCondLst>
                                        </p:cTn>
                                        <p:tgtEl>
                                          <p:spTgt spid="17"/>
                                        </p:tgtEl>
                                        <p:attrNameLst>
                                          <p:attrName>style.visibility</p:attrName>
                                        </p:attrNameLst>
                                      </p:cBhvr>
                                      <p:to>
                                        <p:strVal val="hidden"/>
                                      </p:to>
                                    </p:set>
                                  </p:childTnLst>
                                </p:cTn>
                              </p:par>
                            </p:childTnLst>
                          </p:cTn>
                        </p:par>
                        <p:par>
                          <p:cTn id="61" fill="hold">
                            <p:stCondLst>
                              <p:cond delay="7000"/>
                            </p:stCondLst>
                            <p:childTnLst>
                              <p:par>
                                <p:cTn id="62" presetID="6" presetClass="exit" presetSubtype="32" fill="hold" nodeType="afterEffect">
                                  <p:stCondLst>
                                    <p:cond delay="0"/>
                                  </p:stCondLst>
                                  <p:childTnLst>
                                    <p:animEffect transition="out" filter="circle(out)">
                                      <p:cBhvr>
                                        <p:cTn id="63" dur="1000"/>
                                        <p:tgtEl>
                                          <p:spTgt spid="16"/>
                                        </p:tgtEl>
                                      </p:cBhvr>
                                    </p:animEffect>
                                    <p:set>
                                      <p:cBhvr>
                                        <p:cTn id="64" dur="1" fill="hold">
                                          <p:stCondLst>
                                            <p:cond delay="999"/>
                                          </p:stCondLst>
                                        </p:cTn>
                                        <p:tgtEl>
                                          <p:spTgt spid="16"/>
                                        </p:tgtEl>
                                        <p:attrNameLst>
                                          <p:attrName>style.visibility</p:attrName>
                                        </p:attrNameLst>
                                      </p:cBhvr>
                                      <p:to>
                                        <p:strVal val="hidden"/>
                                      </p:to>
                                    </p:set>
                                  </p:childTnLst>
                                </p:cTn>
                              </p:par>
                            </p:childTnLst>
                          </p:cTn>
                        </p:par>
                        <p:par>
                          <p:cTn id="65" fill="hold">
                            <p:stCondLst>
                              <p:cond delay="8000"/>
                            </p:stCondLst>
                            <p:childTnLst>
                              <p:par>
                                <p:cTn id="66" presetID="6" presetClass="exit" presetSubtype="32" fill="hold" nodeType="afterEffect">
                                  <p:stCondLst>
                                    <p:cond delay="0"/>
                                  </p:stCondLst>
                                  <p:childTnLst>
                                    <p:animEffect transition="out" filter="circle(out)">
                                      <p:cBhvr>
                                        <p:cTn id="67" dur="1000"/>
                                        <p:tgtEl>
                                          <p:spTgt spid="15"/>
                                        </p:tgtEl>
                                      </p:cBhvr>
                                    </p:animEffect>
                                    <p:set>
                                      <p:cBhvr>
                                        <p:cTn id="68" dur="1" fill="hold">
                                          <p:stCondLst>
                                            <p:cond delay="999"/>
                                          </p:stCondLst>
                                        </p:cTn>
                                        <p:tgtEl>
                                          <p:spTgt spid="15"/>
                                        </p:tgtEl>
                                        <p:attrNameLst>
                                          <p:attrName>style.visibility</p:attrName>
                                        </p:attrNameLst>
                                      </p:cBhvr>
                                      <p:to>
                                        <p:strVal val="hidden"/>
                                      </p:to>
                                    </p:set>
                                  </p:childTnLst>
                                </p:cTn>
                              </p:par>
                            </p:childTnLst>
                          </p:cTn>
                        </p:par>
                        <p:par>
                          <p:cTn id="69" fill="hold">
                            <p:stCondLst>
                              <p:cond delay="9000"/>
                            </p:stCondLst>
                            <p:childTnLst>
                              <p:par>
                                <p:cTn id="70" presetID="6" presetClass="exit" presetSubtype="32" fill="hold" nodeType="afterEffect">
                                  <p:stCondLst>
                                    <p:cond delay="0"/>
                                  </p:stCondLst>
                                  <p:childTnLst>
                                    <p:animEffect transition="out" filter="circle(out)">
                                      <p:cBhvr>
                                        <p:cTn id="71" dur="1000"/>
                                        <p:tgtEl>
                                          <p:spTgt spid="14"/>
                                        </p:tgtEl>
                                      </p:cBhvr>
                                    </p:animEffect>
                                    <p:set>
                                      <p:cBhvr>
                                        <p:cTn id="72" dur="1" fill="hold">
                                          <p:stCondLst>
                                            <p:cond delay="999"/>
                                          </p:stCondLst>
                                        </p:cTn>
                                        <p:tgtEl>
                                          <p:spTgt spid="14"/>
                                        </p:tgtEl>
                                        <p:attrNameLst>
                                          <p:attrName>style.visibility</p:attrName>
                                        </p:attrNameLst>
                                      </p:cBhvr>
                                      <p:to>
                                        <p:strVal val="hidden"/>
                                      </p:to>
                                    </p:set>
                                  </p:childTnLst>
                                </p:cTn>
                              </p:par>
                            </p:childTnLst>
                          </p:cTn>
                        </p:par>
                        <p:par>
                          <p:cTn id="73" fill="hold">
                            <p:stCondLst>
                              <p:cond delay="10000"/>
                            </p:stCondLst>
                            <p:childTnLst>
                              <p:par>
                                <p:cTn id="74" presetID="6" presetClass="exit" presetSubtype="32" fill="hold" nodeType="afterEffect">
                                  <p:stCondLst>
                                    <p:cond delay="0"/>
                                  </p:stCondLst>
                                  <p:childTnLst>
                                    <p:animEffect transition="out" filter="circle(out)">
                                      <p:cBhvr>
                                        <p:cTn id="75" dur="1000"/>
                                        <p:tgtEl>
                                          <p:spTgt spid="13"/>
                                        </p:tgtEl>
                                      </p:cBhvr>
                                    </p:animEffect>
                                    <p:set>
                                      <p:cBhvr>
                                        <p:cTn id="76" dur="1" fill="hold">
                                          <p:stCondLst>
                                            <p:cond delay="999"/>
                                          </p:stCondLst>
                                        </p:cTn>
                                        <p:tgtEl>
                                          <p:spTgt spid="13"/>
                                        </p:tgtEl>
                                        <p:attrNameLst>
                                          <p:attrName>style.visibility</p:attrName>
                                        </p:attrNameLst>
                                      </p:cBhvr>
                                      <p:to>
                                        <p:strVal val="hidden"/>
                                      </p:to>
                                    </p:set>
                                  </p:childTnLst>
                                </p:cTn>
                              </p:par>
                            </p:childTnLst>
                          </p:cTn>
                        </p:par>
                        <p:par>
                          <p:cTn id="77" fill="hold">
                            <p:stCondLst>
                              <p:cond delay="11000"/>
                            </p:stCondLst>
                            <p:childTnLst>
                              <p:par>
                                <p:cTn id="78" presetID="1" presetClass="entr" presetSubtype="0" fill="hold" nodeType="afterEffect">
                                  <p:stCondLst>
                                    <p:cond delay="0"/>
                                  </p:stCondLst>
                                  <p:childTnLst>
                                    <p:set>
                                      <p:cBhvr>
                                        <p:cTn id="79" dur="1" fill="hold">
                                          <p:stCondLst>
                                            <p:cond delay="0"/>
                                          </p:stCondLst>
                                        </p:cTn>
                                        <p:tgtEl>
                                          <p:spTgt spid="11"/>
                                        </p:tgtEl>
                                        <p:attrNameLst>
                                          <p:attrName>style.visibility</p:attrName>
                                        </p:attrNameLst>
                                      </p:cBhvr>
                                      <p:to>
                                        <p:strVal val="visible"/>
                                      </p:to>
                                    </p:set>
                                  </p:childTnLst>
                                </p:cTn>
                              </p:par>
                            </p:childTnLst>
                          </p:cTn>
                        </p:par>
                        <p:par>
                          <p:cTn id="80" fill="hold">
                            <p:stCondLst>
                              <p:cond delay="11000"/>
                            </p:stCondLst>
                            <p:childTnLst>
                              <p:par>
                                <p:cTn id="81" presetID="31" presetClass="exit" presetSubtype="0" fill="hold" nodeType="afterEffect">
                                  <p:stCondLst>
                                    <p:cond delay="0"/>
                                  </p:stCondLst>
                                  <p:childTnLst>
                                    <p:anim calcmode="lin" valueType="num">
                                      <p:cBhvr>
                                        <p:cTn id="82" dur="1000"/>
                                        <p:tgtEl>
                                          <p:spTgt spid="12"/>
                                        </p:tgtEl>
                                        <p:attrNameLst>
                                          <p:attrName>ppt_w</p:attrName>
                                        </p:attrNameLst>
                                      </p:cBhvr>
                                      <p:tavLst>
                                        <p:tav tm="0">
                                          <p:val>
                                            <p:strVal val="ppt_w"/>
                                          </p:val>
                                        </p:tav>
                                        <p:tav tm="100000">
                                          <p:val>
                                            <p:fltVal val="0"/>
                                          </p:val>
                                        </p:tav>
                                      </p:tavLst>
                                    </p:anim>
                                    <p:anim calcmode="lin" valueType="num">
                                      <p:cBhvr>
                                        <p:cTn id="83" dur="1000"/>
                                        <p:tgtEl>
                                          <p:spTgt spid="12"/>
                                        </p:tgtEl>
                                        <p:attrNameLst>
                                          <p:attrName>ppt_h</p:attrName>
                                        </p:attrNameLst>
                                      </p:cBhvr>
                                      <p:tavLst>
                                        <p:tav tm="0">
                                          <p:val>
                                            <p:strVal val="ppt_h"/>
                                          </p:val>
                                        </p:tav>
                                        <p:tav tm="100000">
                                          <p:val>
                                            <p:fltVal val="0"/>
                                          </p:val>
                                        </p:tav>
                                      </p:tavLst>
                                    </p:anim>
                                    <p:anim calcmode="lin" valueType="num">
                                      <p:cBhvr>
                                        <p:cTn id="84" dur="1000"/>
                                        <p:tgtEl>
                                          <p:spTgt spid="12"/>
                                        </p:tgtEl>
                                        <p:attrNameLst>
                                          <p:attrName>style.rotation</p:attrName>
                                        </p:attrNameLst>
                                      </p:cBhvr>
                                      <p:tavLst>
                                        <p:tav tm="0">
                                          <p:val>
                                            <p:fltVal val="0"/>
                                          </p:val>
                                        </p:tav>
                                        <p:tav tm="100000">
                                          <p:val>
                                            <p:fltVal val="90"/>
                                          </p:val>
                                        </p:tav>
                                      </p:tavLst>
                                    </p:anim>
                                    <p:animEffect transition="out" filter="fade">
                                      <p:cBhvr>
                                        <p:cTn id="85" dur="1000"/>
                                        <p:tgtEl>
                                          <p:spTgt spid="12"/>
                                        </p:tgtEl>
                                      </p:cBhvr>
                                    </p:animEffect>
                                    <p:set>
                                      <p:cBhvr>
                                        <p:cTn id="86"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6" name="ket-thuc-final.wav"/>
                                        </p:tgtEl>
                                      </p:cMediaNode>
                                    </p:audio>
                                  </p:subTnLst>
                                </p:cTn>
                              </p:par>
                            </p:childTnLst>
                          </p:cTn>
                        </p:par>
                      </p:childTnLst>
                    </p:cTn>
                  </p:par>
                  <p:par>
                    <p:cTn id="87" fill="hold">
                      <p:stCondLst>
                        <p:cond delay="indefinite"/>
                      </p:stCondLst>
                      <p:childTnLst>
                        <p:par>
                          <p:cTn id="88" fill="hold">
                            <p:stCondLst>
                              <p:cond delay="0"/>
                            </p:stCondLst>
                            <p:childTnLst>
                              <p:par>
                                <p:cTn id="89" presetID="24" presetClass="emph" presetSubtype="0" fill="hold" grpId="1" nodeType="clickEffect">
                                  <p:stCondLst>
                                    <p:cond delay="0"/>
                                  </p:stCondLst>
                                  <p:childTnLst>
                                    <p:animClr clrSpc="hsl" dir="cw">
                                      <p:cBhvr override="childStyle">
                                        <p:cTn id="90" dur="500" fill="hold"/>
                                        <p:tgtEl>
                                          <p:spTgt spid="9"/>
                                        </p:tgtEl>
                                        <p:attrNameLst>
                                          <p:attrName>style.color</p:attrName>
                                        </p:attrNameLst>
                                      </p:cBhvr>
                                      <p:by>
                                        <p:hsl h="0" s="-12549" l="-25098"/>
                                      </p:by>
                                    </p:animClr>
                                    <p:animClr clrSpc="hsl" dir="cw">
                                      <p:cBhvr>
                                        <p:cTn id="91" dur="500" fill="hold"/>
                                        <p:tgtEl>
                                          <p:spTgt spid="9"/>
                                        </p:tgtEl>
                                        <p:attrNameLst>
                                          <p:attrName>fillcolor</p:attrName>
                                        </p:attrNameLst>
                                      </p:cBhvr>
                                      <p:by>
                                        <p:hsl h="0" s="-12549" l="-25098"/>
                                      </p:by>
                                    </p:animClr>
                                    <p:animClr clrSpc="hsl" dir="cw">
                                      <p:cBhvr>
                                        <p:cTn id="92" dur="500" fill="hold"/>
                                        <p:tgtEl>
                                          <p:spTgt spid="9"/>
                                        </p:tgtEl>
                                        <p:attrNameLst>
                                          <p:attrName>stroke.color</p:attrName>
                                        </p:attrNameLst>
                                      </p:cBhvr>
                                      <p:by>
                                        <p:hsl h="0" s="-12549" l="-25098"/>
                                      </p:by>
                                    </p:animClr>
                                    <p:set>
                                      <p:cBhvr>
                                        <p:cTn id="93" dur="500" fill="hold"/>
                                        <p:tgtEl>
                                          <p:spTgt spid="9"/>
                                        </p:tgtEl>
                                        <p:attrNameLst>
                                          <p:attrName>fill.type</p:attrName>
                                        </p:attrNameLst>
                                      </p:cBhvr>
                                      <p:to>
                                        <p:strVal val="solid"/>
                                      </p:to>
                                    </p:set>
                                  </p:childTnLst>
                                </p:cTn>
                              </p:par>
                              <p:par>
                                <p:cTn id="94" presetID="1" presetClass="mediacall" presetSubtype="0" fill="hold" nodeType="withEffect">
                                  <p:stCondLst>
                                    <p:cond delay="0"/>
                                  </p:stCondLst>
                                  <p:childTnLst>
                                    <p:cmd type="call" cmd="playFrom(0.0)">
                                      <p:cBhvr>
                                        <p:cTn id="95" dur="7523" fill="hold"/>
                                        <p:tgtEl>
                                          <p:spTgt spid="24"/>
                                        </p:tgtEl>
                                      </p:cBhvr>
                                    </p:cmd>
                                  </p:childTnLst>
                                </p:cTn>
                              </p:par>
                            </p:childTnLst>
                          </p:cTn>
                        </p:par>
                      </p:childTnLst>
                    </p:cTn>
                  </p:par>
                  <p:par>
                    <p:cTn id="96" fill="hold">
                      <p:stCondLst>
                        <p:cond delay="indefinite"/>
                      </p:stCondLst>
                      <p:childTnLst>
                        <p:par>
                          <p:cTn id="97" fill="hold">
                            <p:stCondLst>
                              <p:cond delay="0"/>
                            </p:stCondLst>
                            <p:childTnLst>
                              <p:par>
                                <p:cTn id="98" presetID="4" presetClass="entr" presetSubtype="32" fill="hold" nodeType="clickEffect">
                                  <p:stCondLst>
                                    <p:cond delay="0"/>
                                  </p:stCondLst>
                                  <p:childTnLst>
                                    <p:set>
                                      <p:cBhvr>
                                        <p:cTn id="99" dur="1" fill="hold">
                                          <p:stCondLst>
                                            <p:cond delay="0"/>
                                          </p:stCondLst>
                                        </p:cTn>
                                        <p:tgtEl>
                                          <p:spTgt spid="11"/>
                                        </p:tgtEl>
                                        <p:attrNameLst>
                                          <p:attrName>style.visibility</p:attrName>
                                        </p:attrNameLst>
                                      </p:cBhvr>
                                      <p:to>
                                        <p:strVal val="visible"/>
                                      </p:to>
                                    </p:set>
                                    <p:animEffect transition="in" filter="box(out)">
                                      <p:cBhvr>
                                        <p:cTn id="100" dur="500"/>
                                        <p:tgtEl>
                                          <p:spTgt spid="11"/>
                                        </p:tgtEl>
                                      </p:cBhvr>
                                    </p:animEffect>
                                  </p:childTnLst>
                                </p:cTn>
                              </p:par>
                              <p:par>
                                <p:cTn id="101" presetID="4" presetClass="entr" presetSubtype="32" fill="hold" nodeType="withEffect">
                                  <p:stCondLst>
                                    <p:cond delay="0"/>
                                  </p:stCondLst>
                                  <p:childTnLst>
                                    <p:set>
                                      <p:cBhvr>
                                        <p:cTn id="102" dur="1" fill="hold">
                                          <p:stCondLst>
                                            <p:cond delay="0"/>
                                          </p:stCondLst>
                                        </p:cTn>
                                        <p:tgtEl>
                                          <p:spTgt spid="12"/>
                                        </p:tgtEl>
                                        <p:attrNameLst>
                                          <p:attrName>style.visibility</p:attrName>
                                        </p:attrNameLst>
                                      </p:cBhvr>
                                      <p:to>
                                        <p:strVal val="visible"/>
                                      </p:to>
                                    </p:set>
                                    <p:animEffect transition="in" filter="box(out)">
                                      <p:cBhvr>
                                        <p:cTn id="103" dur="500"/>
                                        <p:tgtEl>
                                          <p:spTgt spid="12"/>
                                        </p:tgtEl>
                                      </p:cBhvr>
                                    </p:animEffect>
                                  </p:childTnLst>
                                </p:cTn>
                              </p:par>
                              <p:par>
                                <p:cTn id="104" presetID="4" presetClass="entr" presetSubtype="32" fill="hold" nodeType="withEffect">
                                  <p:stCondLst>
                                    <p:cond delay="0"/>
                                  </p:stCondLst>
                                  <p:childTnLst>
                                    <p:set>
                                      <p:cBhvr>
                                        <p:cTn id="105" dur="1" fill="hold">
                                          <p:stCondLst>
                                            <p:cond delay="0"/>
                                          </p:stCondLst>
                                        </p:cTn>
                                        <p:tgtEl>
                                          <p:spTgt spid="13"/>
                                        </p:tgtEl>
                                        <p:attrNameLst>
                                          <p:attrName>style.visibility</p:attrName>
                                        </p:attrNameLst>
                                      </p:cBhvr>
                                      <p:to>
                                        <p:strVal val="visible"/>
                                      </p:to>
                                    </p:set>
                                    <p:animEffect transition="in" filter="box(out)">
                                      <p:cBhvr>
                                        <p:cTn id="106" dur="500"/>
                                        <p:tgtEl>
                                          <p:spTgt spid="13"/>
                                        </p:tgtEl>
                                      </p:cBhvr>
                                    </p:animEffect>
                                  </p:childTnLst>
                                </p:cTn>
                              </p:par>
                              <p:par>
                                <p:cTn id="107" presetID="4" presetClass="entr" presetSubtype="32" fill="hold" nodeType="withEffect">
                                  <p:stCondLst>
                                    <p:cond delay="0"/>
                                  </p:stCondLst>
                                  <p:childTnLst>
                                    <p:set>
                                      <p:cBhvr>
                                        <p:cTn id="108" dur="1" fill="hold">
                                          <p:stCondLst>
                                            <p:cond delay="0"/>
                                          </p:stCondLst>
                                        </p:cTn>
                                        <p:tgtEl>
                                          <p:spTgt spid="14"/>
                                        </p:tgtEl>
                                        <p:attrNameLst>
                                          <p:attrName>style.visibility</p:attrName>
                                        </p:attrNameLst>
                                      </p:cBhvr>
                                      <p:to>
                                        <p:strVal val="visible"/>
                                      </p:to>
                                    </p:set>
                                    <p:animEffect transition="in" filter="box(out)">
                                      <p:cBhvr>
                                        <p:cTn id="109" dur="500"/>
                                        <p:tgtEl>
                                          <p:spTgt spid="14"/>
                                        </p:tgtEl>
                                      </p:cBhvr>
                                    </p:animEffect>
                                  </p:childTnLst>
                                </p:cTn>
                              </p:par>
                              <p:par>
                                <p:cTn id="110" presetID="4" presetClass="entr" presetSubtype="32" fill="hold" nodeType="withEffect">
                                  <p:stCondLst>
                                    <p:cond delay="0"/>
                                  </p:stCondLst>
                                  <p:childTnLst>
                                    <p:set>
                                      <p:cBhvr>
                                        <p:cTn id="111" dur="1" fill="hold">
                                          <p:stCondLst>
                                            <p:cond delay="0"/>
                                          </p:stCondLst>
                                        </p:cTn>
                                        <p:tgtEl>
                                          <p:spTgt spid="15"/>
                                        </p:tgtEl>
                                        <p:attrNameLst>
                                          <p:attrName>style.visibility</p:attrName>
                                        </p:attrNameLst>
                                      </p:cBhvr>
                                      <p:to>
                                        <p:strVal val="visible"/>
                                      </p:to>
                                    </p:set>
                                    <p:animEffect transition="in" filter="box(out)">
                                      <p:cBhvr>
                                        <p:cTn id="112" dur="500"/>
                                        <p:tgtEl>
                                          <p:spTgt spid="15"/>
                                        </p:tgtEl>
                                      </p:cBhvr>
                                    </p:animEffect>
                                  </p:childTnLst>
                                </p:cTn>
                              </p:par>
                              <p:par>
                                <p:cTn id="113" presetID="4" presetClass="entr" presetSubtype="32" fill="hold" nodeType="withEffect">
                                  <p:stCondLst>
                                    <p:cond delay="0"/>
                                  </p:stCondLst>
                                  <p:childTnLst>
                                    <p:set>
                                      <p:cBhvr>
                                        <p:cTn id="114" dur="1" fill="hold">
                                          <p:stCondLst>
                                            <p:cond delay="0"/>
                                          </p:stCondLst>
                                        </p:cTn>
                                        <p:tgtEl>
                                          <p:spTgt spid="16"/>
                                        </p:tgtEl>
                                        <p:attrNameLst>
                                          <p:attrName>style.visibility</p:attrName>
                                        </p:attrNameLst>
                                      </p:cBhvr>
                                      <p:to>
                                        <p:strVal val="visible"/>
                                      </p:to>
                                    </p:set>
                                    <p:animEffect transition="in" filter="box(out)">
                                      <p:cBhvr>
                                        <p:cTn id="115" dur="500"/>
                                        <p:tgtEl>
                                          <p:spTgt spid="16"/>
                                        </p:tgtEl>
                                      </p:cBhvr>
                                    </p:animEffect>
                                  </p:childTnLst>
                                </p:cTn>
                              </p:par>
                              <p:par>
                                <p:cTn id="116" presetID="4" presetClass="entr" presetSubtype="32" fill="hold" nodeType="withEffect">
                                  <p:stCondLst>
                                    <p:cond delay="0"/>
                                  </p:stCondLst>
                                  <p:childTnLst>
                                    <p:set>
                                      <p:cBhvr>
                                        <p:cTn id="117" dur="1" fill="hold">
                                          <p:stCondLst>
                                            <p:cond delay="0"/>
                                          </p:stCondLst>
                                        </p:cTn>
                                        <p:tgtEl>
                                          <p:spTgt spid="17"/>
                                        </p:tgtEl>
                                        <p:attrNameLst>
                                          <p:attrName>style.visibility</p:attrName>
                                        </p:attrNameLst>
                                      </p:cBhvr>
                                      <p:to>
                                        <p:strVal val="visible"/>
                                      </p:to>
                                    </p:set>
                                    <p:animEffect transition="in" filter="box(out)">
                                      <p:cBhvr>
                                        <p:cTn id="118" dur="500"/>
                                        <p:tgtEl>
                                          <p:spTgt spid="17"/>
                                        </p:tgtEl>
                                      </p:cBhvr>
                                    </p:animEffect>
                                  </p:childTnLst>
                                </p:cTn>
                              </p:par>
                              <p:par>
                                <p:cTn id="119" presetID="4" presetClass="entr" presetSubtype="32" fill="hold" nodeType="withEffect">
                                  <p:stCondLst>
                                    <p:cond delay="0"/>
                                  </p:stCondLst>
                                  <p:childTnLst>
                                    <p:set>
                                      <p:cBhvr>
                                        <p:cTn id="120" dur="1" fill="hold">
                                          <p:stCondLst>
                                            <p:cond delay="0"/>
                                          </p:stCondLst>
                                        </p:cTn>
                                        <p:tgtEl>
                                          <p:spTgt spid="18"/>
                                        </p:tgtEl>
                                        <p:attrNameLst>
                                          <p:attrName>style.visibility</p:attrName>
                                        </p:attrNameLst>
                                      </p:cBhvr>
                                      <p:to>
                                        <p:strVal val="visible"/>
                                      </p:to>
                                    </p:set>
                                    <p:animEffect transition="in" filter="box(out)">
                                      <p:cBhvr>
                                        <p:cTn id="121" dur="500"/>
                                        <p:tgtEl>
                                          <p:spTgt spid="18"/>
                                        </p:tgtEl>
                                      </p:cBhvr>
                                    </p:animEffect>
                                  </p:childTnLst>
                                </p:cTn>
                              </p:par>
                              <p:par>
                                <p:cTn id="122" presetID="4" presetClass="entr" presetSubtype="32" fill="hold" nodeType="withEffect">
                                  <p:stCondLst>
                                    <p:cond delay="0"/>
                                  </p:stCondLst>
                                  <p:childTnLst>
                                    <p:set>
                                      <p:cBhvr>
                                        <p:cTn id="123" dur="1" fill="hold">
                                          <p:stCondLst>
                                            <p:cond delay="0"/>
                                          </p:stCondLst>
                                        </p:cTn>
                                        <p:tgtEl>
                                          <p:spTgt spid="19"/>
                                        </p:tgtEl>
                                        <p:attrNameLst>
                                          <p:attrName>style.visibility</p:attrName>
                                        </p:attrNameLst>
                                      </p:cBhvr>
                                      <p:to>
                                        <p:strVal val="visible"/>
                                      </p:to>
                                    </p:set>
                                    <p:animEffect transition="in" filter="box(out)">
                                      <p:cBhvr>
                                        <p:cTn id="124" dur="500"/>
                                        <p:tgtEl>
                                          <p:spTgt spid="19"/>
                                        </p:tgtEl>
                                      </p:cBhvr>
                                    </p:animEffect>
                                  </p:childTnLst>
                                </p:cTn>
                              </p:par>
                              <p:par>
                                <p:cTn id="125" presetID="4" presetClass="entr" presetSubtype="32" fill="hold" nodeType="withEffect">
                                  <p:stCondLst>
                                    <p:cond delay="0"/>
                                  </p:stCondLst>
                                  <p:childTnLst>
                                    <p:set>
                                      <p:cBhvr>
                                        <p:cTn id="126" dur="1" fill="hold">
                                          <p:stCondLst>
                                            <p:cond delay="0"/>
                                          </p:stCondLst>
                                        </p:cTn>
                                        <p:tgtEl>
                                          <p:spTgt spid="20"/>
                                        </p:tgtEl>
                                        <p:attrNameLst>
                                          <p:attrName>style.visibility</p:attrName>
                                        </p:attrNameLst>
                                      </p:cBhvr>
                                      <p:to>
                                        <p:strVal val="visible"/>
                                      </p:to>
                                    </p:set>
                                    <p:animEffect transition="in" filter="box(out)">
                                      <p:cBhvr>
                                        <p:cTn id="127" dur="500"/>
                                        <p:tgtEl>
                                          <p:spTgt spid="20"/>
                                        </p:tgtEl>
                                      </p:cBhvr>
                                    </p:animEffect>
                                  </p:childTnLst>
                                </p:cTn>
                              </p:par>
                              <p:par>
                                <p:cTn id="128" presetID="4" presetClass="entr" presetSubtype="32" fill="hold" nodeType="withEffect">
                                  <p:stCondLst>
                                    <p:cond delay="0"/>
                                  </p:stCondLst>
                                  <p:childTnLst>
                                    <p:set>
                                      <p:cBhvr>
                                        <p:cTn id="129" dur="1" fill="hold">
                                          <p:stCondLst>
                                            <p:cond delay="0"/>
                                          </p:stCondLst>
                                        </p:cTn>
                                        <p:tgtEl>
                                          <p:spTgt spid="21"/>
                                        </p:tgtEl>
                                        <p:attrNameLst>
                                          <p:attrName>style.visibility</p:attrName>
                                        </p:attrNameLst>
                                      </p:cBhvr>
                                      <p:to>
                                        <p:strVal val="visible"/>
                                      </p:to>
                                    </p:set>
                                    <p:animEffect transition="in" filter="box(out)">
                                      <p:cBhvr>
                                        <p:cTn id="130" dur="500"/>
                                        <p:tgtEl>
                                          <p:spTgt spid="21"/>
                                        </p:tgtEl>
                                      </p:cBhvr>
                                    </p:animEffect>
                                  </p:childTnLst>
                                </p:cTn>
                              </p:par>
                              <p:par>
                                <p:cTn id="131" presetID="4" presetClass="entr" presetSubtype="32" fill="hold" nodeType="withEffect">
                                  <p:stCondLst>
                                    <p:cond delay="0"/>
                                  </p:stCondLst>
                                  <p:childTnLst>
                                    <p:set>
                                      <p:cBhvr>
                                        <p:cTn id="132" dur="1" fill="hold">
                                          <p:stCondLst>
                                            <p:cond delay="0"/>
                                          </p:stCondLst>
                                        </p:cTn>
                                        <p:tgtEl>
                                          <p:spTgt spid="22"/>
                                        </p:tgtEl>
                                        <p:attrNameLst>
                                          <p:attrName>style.visibility</p:attrName>
                                        </p:attrNameLst>
                                      </p:cBhvr>
                                      <p:to>
                                        <p:strVal val="visible"/>
                                      </p:to>
                                    </p:set>
                                    <p:animEffect transition="in" filter="box(out)">
                                      <p:cBhvr>
                                        <p:cTn id="1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4" fill="hold" display="0">
                  <p:stCondLst>
                    <p:cond delay="indefinite"/>
                  </p:stCondLst>
                  <p:endCondLst>
                    <p:cond evt="onStopAudio" delay="0">
                      <p:tgtEl>
                        <p:sldTgt/>
                      </p:tgtEl>
                    </p:cond>
                  </p:endCondLst>
                </p:cTn>
                <p:tgtEl>
                  <p:spTgt spid="24"/>
                </p:tgtEl>
              </p:cMediaNode>
            </p:audio>
          </p:childTnLst>
        </p:cTn>
      </p:par>
    </p:tnLst>
    <p:bldLst>
      <p:bldP spid="5" grpId="0" animBg="1"/>
      <p:bldP spid="6" grpId="0" animBg="1"/>
      <p:bldP spid="7" grpId="0" animBg="1"/>
      <p:bldP spid="8" grpId="0" animBg="1"/>
      <p:bldP spid="9" grpId="0" animBg="1"/>
      <p:bldP spid="9" grpId="1"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31F250A-4CE7-44D4-85B4-49BD9AF6BFD0}" type="slidenum">
              <a:rPr lang="en-US" altLang="en-US" smtClean="0">
                <a:solidFill>
                  <a:srgbClr val="5F5F5F"/>
                </a:solidFill>
                <a:cs typeface="Arial" panose="020B0604020202020204" pitchFamily="34" charset="0"/>
              </a:rPr>
              <a:pPr>
                <a:defRPr/>
              </a:pPr>
              <a:t>12</a:t>
            </a:fld>
            <a:endParaRPr lang="en-US" altLang="en-US">
              <a:solidFill>
                <a:srgbClr val="5F5F5F"/>
              </a:solidFill>
              <a:cs typeface="Arial" panose="020B0604020202020204" pitchFamily="34" charset="0"/>
            </a:endParaRPr>
          </a:p>
        </p:txBody>
      </p:sp>
      <p:sp>
        <p:nvSpPr>
          <p:cNvPr id="5" name="Rounded Rectangle 4"/>
          <p:cNvSpPr/>
          <p:nvPr/>
        </p:nvSpPr>
        <p:spPr>
          <a:xfrm>
            <a:off x="-26912" y="55274"/>
            <a:ext cx="2720701" cy="747132"/>
          </a:xfrm>
          <a:prstGeom prst="roundRect">
            <a:avLst/>
          </a:prstGeom>
          <a:solidFill>
            <a:srgbClr val="FFC000"/>
          </a:solidFill>
          <a:ln w="57150"/>
        </p:spPr>
        <p:style>
          <a:lnRef idx="2">
            <a:schemeClr val="accent5"/>
          </a:lnRef>
          <a:fillRef idx="1">
            <a:schemeClr val="lt1"/>
          </a:fillRef>
          <a:effectRef idx="0">
            <a:schemeClr val="accent5"/>
          </a:effectRef>
          <a:fontRef idx="minor">
            <a:schemeClr val="dk1"/>
          </a:fontRef>
        </p:style>
        <p:txBody>
          <a:bodyPr rtlCol="0" anchor="ctr"/>
          <a:lstStyle/>
          <a:p>
            <a:pPr algn="ctr" defTabSz="457200"/>
            <a:r>
              <a:rPr lang="en-US" sz="3600" b="1" dirty="0">
                <a:solidFill>
                  <a:srgbClr val="FF0000"/>
                </a:solidFill>
                <a:latin typeface="Times New Roman" pitchFamily="18" charset="0"/>
                <a:cs typeface="Times New Roman" pitchFamily="18" charset="0"/>
              </a:rPr>
              <a:t>2. </a:t>
            </a:r>
            <a:r>
              <a:rPr lang="en-US" sz="3600" b="1" dirty="0" err="1">
                <a:solidFill>
                  <a:srgbClr val="FF0000"/>
                </a:solidFill>
                <a:latin typeface="Times New Roman" pitchFamily="18" charset="0"/>
                <a:cs typeface="Times New Roman" pitchFamily="18" charset="0"/>
              </a:rPr>
              <a:t>Văn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bản</a:t>
            </a:r>
            <a:endParaRPr lang="en-US" sz="3600" b="1" dirty="0">
              <a:solidFill>
                <a:srgbClr val="FF0000"/>
              </a:solidFill>
              <a:latin typeface="Times New Roman" pitchFamily="18" charset="0"/>
              <a:cs typeface="Times New Roman" pitchFamily="18" charset="0"/>
            </a:endParaRPr>
          </a:p>
        </p:txBody>
      </p:sp>
      <p:sp>
        <p:nvSpPr>
          <p:cNvPr id="8" name="Text Box 10"/>
          <p:cNvSpPr txBox="1">
            <a:spLocks noChangeArrowheads="1"/>
          </p:cNvSpPr>
          <p:nvPr/>
        </p:nvSpPr>
        <p:spPr bwMode="auto">
          <a:xfrm>
            <a:off x="3206002" y="1223648"/>
            <a:ext cx="8889445" cy="461665"/>
          </a:xfrm>
          <a:prstGeom prst="rect">
            <a:avLst/>
          </a:prstGeom>
          <a:solidFill>
            <a:srgbClr val="FF9999"/>
          </a:solidFill>
          <a:ln w="9525">
            <a:noFill/>
            <a:miter lim="800000"/>
            <a:headEnd/>
            <a:tailEnd/>
          </a:ln>
        </p:spPr>
        <p:txBody>
          <a:bodyPr wrap="square">
            <a:spAutoFit/>
          </a:bodyPr>
          <a:lstStyle/>
          <a:p>
            <a:pPr algn="just">
              <a:defRPr/>
            </a:pP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Phương</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thức</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biểu</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đạt</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chính</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Tự</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sự</a:t>
            </a:r>
            <a:endParaRPr lang="en-US" sz="2400" b="1" dirty="0">
              <a:solidFill>
                <a:srgbClr val="3E2E1E"/>
              </a:solidFill>
              <a:latin typeface="Times New Roman" panose="02020603050405020304" pitchFamily="18" charset="0"/>
              <a:cs typeface="Times New Roman" panose="02020603050405020304" pitchFamily="18" charset="0"/>
            </a:endParaRPr>
          </a:p>
        </p:txBody>
      </p:sp>
      <p:sp>
        <p:nvSpPr>
          <p:cNvPr id="19" name="Text Box 21"/>
          <p:cNvSpPr txBox="1">
            <a:spLocks noChangeArrowheads="1"/>
          </p:cNvSpPr>
          <p:nvPr/>
        </p:nvSpPr>
        <p:spPr bwMode="auto">
          <a:xfrm>
            <a:off x="3208986" y="662642"/>
            <a:ext cx="8741953" cy="461665"/>
          </a:xfrm>
          <a:prstGeom prst="rect">
            <a:avLst/>
          </a:prstGeom>
          <a:solidFill>
            <a:srgbClr val="92D050"/>
          </a:solidFill>
          <a:ln w="9525">
            <a:noFill/>
            <a:miter lim="800000"/>
            <a:headEnd/>
            <a:tailEnd/>
          </a:ln>
        </p:spPr>
        <p:txBody>
          <a:bodyPr wrap="square">
            <a:spAutoFit/>
          </a:bodyPr>
          <a:lstStyle/>
          <a:p>
            <a:pPr lvl="0" algn="just">
              <a:defRPr/>
            </a:pP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Thể</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loại</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Truyện</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cổ</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tích</a:t>
            </a:r>
            <a:endParaRPr lang="en-US" sz="2400" b="1" dirty="0">
              <a:solidFill>
                <a:srgbClr val="002060"/>
              </a:solidFill>
              <a:latin typeface="Arial"/>
            </a:endParaRPr>
          </a:p>
        </p:txBody>
      </p:sp>
      <p:sp>
        <p:nvSpPr>
          <p:cNvPr id="20" name="Rectangle: Top Corners Rounded 4">
            <a:extLst>
              <a:ext uri="{FF2B5EF4-FFF2-40B4-BE49-F238E27FC236}">
                <a16:creationId xmlns:a16="http://schemas.microsoft.com/office/drawing/2014/main" id="{B195BAE5-26A1-4E3F-89A5-B59694108CB1}"/>
              </a:ext>
            </a:extLst>
          </p:cNvPr>
          <p:cNvSpPr/>
          <p:nvPr/>
        </p:nvSpPr>
        <p:spPr>
          <a:xfrm>
            <a:off x="2367301" y="3709761"/>
            <a:ext cx="3056531" cy="2607733"/>
          </a:xfrm>
          <a:prstGeom prst="round2SameRect">
            <a:avLst/>
          </a:prstGeom>
          <a:solidFill>
            <a:srgbClr val="F6BEF2"/>
          </a:solidFill>
          <a:ln w="635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en-US" kern="0">
              <a:solidFill>
                <a:prstClr val="black"/>
              </a:solidFill>
              <a:latin typeface="Arial"/>
            </a:endParaRPr>
          </a:p>
        </p:txBody>
      </p:sp>
      <p:sp>
        <p:nvSpPr>
          <p:cNvPr id="21" name="Freeform: Shape 3">
            <a:extLst>
              <a:ext uri="{FF2B5EF4-FFF2-40B4-BE49-F238E27FC236}">
                <a16:creationId xmlns:a16="http://schemas.microsoft.com/office/drawing/2014/main" id="{B667EFEF-4ECB-4D41-828F-694DE59DA795}"/>
              </a:ext>
            </a:extLst>
          </p:cNvPr>
          <p:cNvSpPr/>
          <p:nvPr/>
        </p:nvSpPr>
        <p:spPr>
          <a:xfrm flipV="1">
            <a:off x="2360164" y="4507585"/>
            <a:ext cx="3036436" cy="2350415"/>
          </a:xfrm>
          <a:custGeom>
            <a:avLst/>
            <a:gdLst>
              <a:gd name="connsiteX0" fmla="*/ 0 w 2386148"/>
              <a:gd name="connsiteY0" fmla="*/ 3988524 h 3988524"/>
              <a:gd name="connsiteX1" fmla="*/ 801188 w 2386148"/>
              <a:gd name="connsiteY1" fmla="*/ 3988524 h 3988524"/>
              <a:gd name="connsiteX2" fmla="*/ 1193074 w 2386148"/>
              <a:gd name="connsiteY2" fmla="*/ 3596638 h 3988524"/>
              <a:gd name="connsiteX3" fmla="*/ 1584960 w 2386148"/>
              <a:gd name="connsiteY3" fmla="*/ 3988524 h 3988524"/>
              <a:gd name="connsiteX4" fmla="*/ 2386148 w 2386148"/>
              <a:gd name="connsiteY4" fmla="*/ 3988524 h 3988524"/>
              <a:gd name="connsiteX5" fmla="*/ 2386148 w 2386148"/>
              <a:gd name="connsiteY5" fmla="*/ 397699 h 3988524"/>
              <a:gd name="connsiteX6" fmla="*/ 1988449 w 2386148"/>
              <a:gd name="connsiteY6" fmla="*/ 0 h 3988524"/>
              <a:gd name="connsiteX7" fmla="*/ 397699 w 2386148"/>
              <a:gd name="connsiteY7" fmla="*/ 0 h 3988524"/>
              <a:gd name="connsiteX8" fmla="*/ 0 w 2386148"/>
              <a:gd name="connsiteY8" fmla="*/ 397699 h 39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148" h="3988524">
                <a:moveTo>
                  <a:pt x="0" y="3988524"/>
                </a:moveTo>
                <a:lnTo>
                  <a:pt x="801188" y="3988524"/>
                </a:lnTo>
                <a:cubicBezTo>
                  <a:pt x="801188" y="3772091"/>
                  <a:pt x="976641" y="3596638"/>
                  <a:pt x="1193074" y="3596638"/>
                </a:cubicBezTo>
                <a:cubicBezTo>
                  <a:pt x="1409507" y="3596638"/>
                  <a:pt x="1584960" y="3772091"/>
                  <a:pt x="1584960" y="3988524"/>
                </a:cubicBezTo>
                <a:lnTo>
                  <a:pt x="2386148" y="3988524"/>
                </a:lnTo>
                <a:lnTo>
                  <a:pt x="2386148" y="397699"/>
                </a:lnTo>
                <a:cubicBezTo>
                  <a:pt x="2386148" y="178056"/>
                  <a:pt x="2208092" y="0"/>
                  <a:pt x="1988449" y="0"/>
                </a:cubicBezTo>
                <a:lnTo>
                  <a:pt x="397699" y="0"/>
                </a:lnTo>
                <a:cubicBezTo>
                  <a:pt x="178056" y="0"/>
                  <a:pt x="0" y="178056"/>
                  <a:pt x="0" y="397699"/>
                </a:cubicBezTo>
                <a:close/>
              </a:path>
            </a:pathLst>
          </a:custGeom>
          <a:solidFill>
            <a:sysClr val="window" lastClr="FFFFFF"/>
          </a:solidFill>
          <a:ln w="1270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nchor="ctr">
            <a:noAutofit/>
          </a:bodyPr>
          <a:lstStyle/>
          <a:p>
            <a:pPr algn="ctr">
              <a:defRPr/>
            </a:pPr>
            <a:endParaRPr lang="en-US" kern="0" dirty="0">
              <a:solidFill>
                <a:prstClr val="white"/>
              </a:solidFill>
              <a:latin typeface="Arial"/>
            </a:endParaRPr>
          </a:p>
        </p:txBody>
      </p:sp>
      <p:sp>
        <p:nvSpPr>
          <p:cNvPr id="24" name="Rectangle: Top Corners Rounded 14">
            <a:extLst>
              <a:ext uri="{FF2B5EF4-FFF2-40B4-BE49-F238E27FC236}">
                <a16:creationId xmlns:a16="http://schemas.microsoft.com/office/drawing/2014/main" id="{5C60E5B3-5BC7-464E-AB98-F5774B71779C}"/>
              </a:ext>
            </a:extLst>
          </p:cNvPr>
          <p:cNvSpPr/>
          <p:nvPr/>
        </p:nvSpPr>
        <p:spPr>
          <a:xfrm>
            <a:off x="5847747" y="3722831"/>
            <a:ext cx="3207857" cy="2594663"/>
          </a:xfrm>
          <a:prstGeom prst="round2SameRect">
            <a:avLst/>
          </a:prstGeom>
          <a:solidFill>
            <a:srgbClr val="E18C3F"/>
          </a:solidFill>
          <a:ln w="635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en-US" kern="0">
              <a:solidFill>
                <a:prstClr val="black"/>
              </a:solidFill>
              <a:latin typeface="Arial"/>
            </a:endParaRPr>
          </a:p>
        </p:txBody>
      </p:sp>
      <p:sp>
        <p:nvSpPr>
          <p:cNvPr id="25" name="Freeform: Shape 15">
            <a:extLst>
              <a:ext uri="{FF2B5EF4-FFF2-40B4-BE49-F238E27FC236}">
                <a16:creationId xmlns:a16="http://schemas.microsoft.com/office/drawing/2014/main" id="{0DAACB30-A89B-4029-96A0-B0CBF430D9E6}"/>
              </a:ext>
            </a:extLst>
          </p:cNvPr>
          <p:cNvSpPr/>
          <p:nvPr/>
        </p:nvSpPr>
        <p:spPr>
          <a:xfrm flipV="1">
            <a:off x="5816123" y="4536325"/>
            <a:ext cx="3207856" cy="2350415"/>
          </a:xfrm>
          <a:custGeom>
            <a:avLst/>
            <a:gdLst>
              <a:gd name="connsiteX0" fmla="*/ 0 w 2386148"/>
              <a:gd name="connsiteY0" fmla="*/ 3988524 h 3988524"/>
              <a:gd name="connsiteX1" fmla="*/ 801188 w 2386148"/>
              <a:gd name="connsiteY1" fmla="*/ 3988524 h 3988524"/>
              <a:gd name="connsiteX2" fmla="*/ 1193074 w 2386148"/>
              <a:gd name="connsiteY2" fmla="*/ 3596638 h 3988524"/>
              <a:gd name="connsiteX3" fmla="*/ 1584960 w 2386148"/>
              <a:gd name="connsiteY3" fmla="*/ 3988524 h 3988524"/>
              <a:gd name="connsiteX4" fmla="*/ 2386148 w 2386148"/>
              <a:gd name="connsiteY4" fmla="*/ 3988524 h 3988524"/>
              <a:gd name="connsiteX5" fmla="*/ 2386148 w 2386148"/>
              <a:gd name="connsiteY5" fmla="*/ 397699 h 3988524"/>
              <a:gd name="connsiteX6" fmla="*/ 1988449 w 2386148"/>
              <a:gd name="connsiteY6" fmla="*/ 0 h 3988524"/>
              <a:gd name="connsiteX7" fmla="*/ 397699 w 2386148"/>
              <a:gd name="connsiteY7" fmla="*/ 0 h 3988524"/>
              <a:gd name="connsiteX8" fmla="*/ 0 w 2386148"/>
              <a:gd name="connsiteY8" fmla="*/ 397699 h 39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148" h="3988524">
                <a:moveTo>
                  <a:pt x="0" y="3988524"/>
                </a:moveTo>
                <a:lnTo>
                  <a:pt x="801188" y="3988524"/>
                </a:lnTo>
                <a:cubicBezTo>
                  <a:pt x="801188" y="3772091"/>
                  <a:pt x="976641" y="3596638"/>
                  <a:pt x="1193074" y="3596638"/>
                </a:cubicBezTo>
                <a:cubicBezTo>
                  <a:pt x="1409507" y="3596638"/>
                  <a:pt x="1584960" y="3772091"/>
                  <a:pt x="1584960" y="3988524"/>
                </a:cubicBezTo>
                <a:lnTo>
                  <a:pt x="2386148" y="3988524"/>
                </a:lnTo>
                <a:lnTo>
                  <a:pt x="2386148" y="397699"/>
                </a:lnTo>
                <a:cubicBezTo>
                  <a:pt x="2386148" y="178056"/>
                  <a:pt x="2208092" y="0"/>
                  <a:pt x="1988449" y="0"/>
                </a:cubicBezTo>
                <a:lnTo>
                  <a:pt x="397699" y="0"/>
                </a:lnTo>
                <a:cubicBezTo>
                  <a:pt x="178056" y="0"/>
                  <a:pt x="0" y="178056"/>
                  <a:pt x="0" y="397699"/>
                </a:cubicBezTo>
                <a:close/>
              </a:path>
            </a:pathLst>
          </a:custGeom>
          <a:solidFill>
            <a:sysClr val="window" lastClr="FFFFFF"/>
          </a:solidFill>
          <a:ln w="1270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nchor="ctr">
            <a:noAutofit/>
          </a:bodyPr>
          <a:lstStyle/>
          <a:p>
            <a:pPr algn="ctr">
              <a:defRPr/>
            </a:pPr>
            <a:endParaRPr lang="en-US" kern="0" dirty="0">
              <a:solidFill>
                <a:prstClr val="white"/>
              </a:solidFill>
              <a:latin typeface="Arial"/>
            </a:endParaRPr>
          </a:p>
        </p:txBody>
      </p:sp>
      <p:sp>
        <p:nvSpPr>
          <p:cNvPr id="26" name="TextBox 25">
            <a:extLst>
              <a:ext uri="{FF2B5EF4-FFF2-40B4-BE49-F238E27FC236}">
                <a16:creationId xmlns:a16="http://schemas.microsoft.com/office/drawing/2014/main" id="{FCB1BEAB-2FB6-44B6-BED8-868C2ADD894B}"/>
              </a:ext>
            </a:extLst>
          </p:cNvPr>
          <p:cNvSpPr txBox="1"/>
          <p:nvPr/>
        </p:nvSpPr>
        <p:spPr>
          <a:xfrm>
            <a:off x="2330164" y="4851301"/>
            <a:ext cx="2984014" cy="1815882"/>
          </a:xfrm>
          <a:prstGeom prst="rect">
            <a:avLst/>
          </a:prstGeom>
          <a:noFill/>
          <a:ln>
            <a:noFill/>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defTabSz="1219170" fontAlgn="base">
              <a:spcBef>
                <a:spcPct val="0"/>
              </a:spcBef>
              <a:spcAft>
                <a:spcPct val="0"/>
              </a:spcAft>
            </a:pPr>
            <a:r>
              <a:rPr lang="vi-VN" sz="2800" dirty="0">
                <a:latin typeface="Times New Roman" pitchFamily="18" charset="0"/>
                <a:ea typeface="Times New Roman" pitchFamily="18" charset="0"/>
                <a:cs typeface="Times New Roman" pitchFamily="18" charset="0"/>
              </a:rPr>
              <a:t>Từ đầu </a:t>
            </a:r>
            <a:r>
              <a:rPr lang="en-US" sz="2800" dirty="0">
                <a:latin typeface="Times New Roman" pitchFamily="18" charset="0"/>
                <a:ea typeface="Times New Roman" pitchFamily="18" charset="0"/>
                <a:cs typeface="Times New Roman" pitchFamily="18" charset="0"/>
              </a:rPr>
              <a:t>...</a:t>
            </a:r>
            <a:r>
              <a:rPr lang="vi-VN" sz="2800" dirty="0">
                <a:latin typeface="Times New Roman" pitchFamily="18" charset="0"/>
                <a:ea typeface="Times New Roman" pitchFamily="18" charset="0"/>
                <a:cs typeface="Times New Roman" pitchFamily="18" charset="0"/>
              </a:rPr>
              <a:t> </a:t>
            </a:r>
            <a:r>
              <a:rPr lang="vi-VN" sz="2800" i="1" dirty="0">
                <a:latin typeface="Times New Roman" pitchFamily="18" charset="0"/>
                <a:ea typeface="Times New Roman" pitchFamily="18" charset="0"/>
                <a:cs typeface="Times New Roman" pitchFamily="18" charset="0"/>
              </a:rPr>
              <a:t>mọi phép thần thông:</a:t>
            </a:r>
            <a:r>
              <a:rPr lang="vi-VN" sz="2800" dirty="0">
                <a:latin typeface="Times New Roman" pitchFamily="18" charset="0"/>
                <a:ea typeface="Times New Roman" pitchFamily="18" charset="0"/>
                <a:cs typeface="Times New Roman" pitchFamily="18" charset="0"/>
              </a:rPr>
              <a:t> </a:t>
            </a:r>
            <a:r>
              <a:rPr lang="vi-VN" sz="2800" b="1" dirty="0">
                <a:latin typeface="Times New Roman" pitchFamily="18" charset="0"/>
                <a:ea typeface="Times New Roman" pitchFamily="18" charset="0"/>
                <a:cs typeface="Times New Roman" pitchFamily="18" charset="0"/>
              </a:rPr>
              <a:t>Sự ra đời và lớn lên của Thạch Sanh. </a:t>
            </a:r>
            <a:endParaRPr lang="en-US" sz="1200" b="1" dirty="0">
              <a:latin typeface="Times New Roman" pitchFamily="18" charset="0"/>
              <a:cs typeface="Times New Roman" pitchFamily="18" charset="0"/>
            </a:endParaRPr>
          </a:p>
        </p:txBody>
      </p:sp>
      <p:sp>
        <p:nvSpPr>
          <p:cNvPr id="27" name="TextBox 26">
            <a:extLst>
              <a:ext uri="{FF2B5EF4-FFF2-40B4-BE49-F238E27FC236}">
                <a16:creationId xmlns:a16="http://schemas.microsoft.com/office/drawing/2014/main" id="{5D2615B9-171C-451D-A80B-1FDE30105D1C}"/>
              </a:ext>
            </a:extLst>
          </p:cNvPr>
          <p:cNvSpPr txBox="1"/>
          <p:nvPr/>
        </p:nvSpPr>
        <p:spPr>
          <a:xfrm>
            <a:off x="5925777" y="4919008"/>
            <a:ext cx="3129827" cy="1938992"/>
          </a:xfrm>
          <a:prstGeom prst="rect">
            <a:avLst/>
          </a:prstGeom>
          <a:noFill/>
          <a:ln>
            <a:noFill/>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just" defTabSz="457200"/>
            <a:r>
              <a:rPr lang="vi-VN" sz="2400" dirty="0">
                <a:latin typeface="Times New Roman" pitchFamily="18" charset="0"/>
                <a:ea typeface="Times New Roman" pitchFamily="18" charset="0"/>
                <a:cs typeface="Times New Roman" pitchFamily="18" charset="0"/>
              </a:rPr>
              <a:t>Tiếp </a:t>
            </a:r>
            <a:r>
              <a:rPr lang="en-US" sz="2400" dirty="0">
                <a:latin typeface="Times New Roman" pitchFamily="18" charset="0"/>
                <a:ea typeface="Times New Roman" pitchFamily="18" charset="0"/>
                <a:cs typeface="Times New Roman" pitchFamily="18" charset="0"/>
              </a:rPr>
              <a:t>…</a:t>
            </a:r>
            <a:r>
              <a:rPr lang="vi-VN" sz="2400" dirty="0">
                <a:latin typeface="Times New Roman" pitchFamily="18" charset="0"/>
                <a:ea typeface="Times New Roman" pitchFamily="18" charset="0"/>
                <a:cs typeface="Times New Roman" pitchFamily="18" charset="0"/>
              </a:rPr>
              <a:t> </a:t>
            </a:r>
            <a:r>
              <a:rPr lang="en-US" sz="2400" i="1" dirty="0" err="1">
                <a:latin typeface="Times New Roman" pitchFamily="18" charset="0"/>
                <a:ea typeface="Times New Roman" pitchFamily="18" charset="0"/>
                <a:cs typeface="Times New Roman" pitchFamily="18" charset="0"/>
              </a:rPr>
              <a:t>về</a:t>
            </a:r>
            <a:r>
              <a:rPr lang="en-US" sz="2400" i="1" dirty="0">
                <a:latin typeface="Times New Roman" pitchFamily="18" charset="0"/>
                <a:ea typeface="Times New Roman" pitchFamily="18" charset="0"/>
                <a:cs typeface="Times New Roman" pitchFamily="18" charset="0"/>
              </a:rPr>
              <a:t> </a:t>
            </a:r>
            <a:r>
              <a:rPr lang="en-US" sz="2400" i="1">
                <a:latin typeface="Times New Roman" pitchFamily="18" charset="0"/>
                <a:ea typeface="Times New Roman" pitchFamily="18" charset="0"/>
                <a:cs typeface="Times New Roman" pitchFamily="18" charset="0"/>
              </a:rPr>
              <a:t>nước</a:t>
            </a:r>
            <a:r>
              <a:rPr lang="vi-VN" sz="2400" i="1">
                <a:latin typeface="Times New Roman" pitchFamily="18" charset="0"/>
                <a:ea typeface="Times New Roman" pitchFamily="18" charset="0"/>
                <a:cs typeface="Times New Roman" pitchFamily="18" charset="0"/>
              </a:rPr>
              <a:t>:</a:t>
            </a:r>
            <a:r>
              <a:rPr lang="vi-VN" sz="2400">
                <a:latin typeface="Times New Roman" pitchFamily="18" charset="0"/>
                <a:ea typeface="Times New Roman" pitchFamily="18" charset="0"/>
                <a:cs typeface="Times New Roman" pitchFamily="18" charset="0"/>
              </a:rPr>
              <a:t> </a:t>
            </a:r>
            <a:r>
              <a:rPr lang="en-US" sz="2400" b="1" dirty="0" err="1">
                <a:latin typeface="Times New Roman" pitchFamily="18" charset="0"/>
                <a:cs typeface="Times New Roman" pitchFamily="18" charset="0"/>
              </a:rPr>
              <a:t>Những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thử</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thách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chiến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hiển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hách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Thạch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Sanh</a:t>
            </a:r>
            <a:endParaRPr lang="en-US" sz="2400" b="1" dirty="0">
              <a:latin typeface="Times New Roman" pitchFamily="18" charset="0"/>
              <a:cs typeface="Times New Roman" pitchFamily="18" charset="0"/>
            </a:endParaRPr>
          </a:p>
          <a:p>
            <a:pPr algn="just" defTabSz="457200"/>
            <a:endParaRPr lang="en-US" sz="2400"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45B7C560-24B7-45D6-9B01-BD8CDBCDE15C}"/>
              </a:ext>
            </a:extLst>
          </p:cNvPr>
          <p:cNvSpPr txBox="1"/>
          <p:nvPr/>
        </p:nvSpPr>
        <p:spPr>
          <a:xfrm>
            <a:off x="-291194182" y="288178280"/>
            <a:ext cx="1891424" cy="523220"/>
          </a:xfrm>
          <a:prstGeom prst="rect">
            <a:avLst/>
          </a:prstGeom>
          <a:noFill/>
        </p:spPr>
        <p:txBody>
          <a:bodyPr wrap="square" rtlCol="0">
            <a:spAutoFit/>
          </a:bodyPr>
          <a:lstStyle/>
          <a:p>
            <a:pPr algn="ctr">
              <a:defRPr/>
            </a:pPr>
            <a:r>
              <a:rPr lang="en-US" sz="2800" b="1" dirty="0">
                <a:solidFill>
                  <a:srgbClr val="002060"/>
                </a:solidFill>
                <a:latin typeface="Times New Roman" panose="02020603050405020304" pitchFamily="18" charset="0"/>
                <a:cs typeface="Times New Roman" panose="02020603050405020304" pitchFamily="18" charset="0"/>
              </a:rPr>
              <a:t>ĐOẠN 2</a:t>
            </a:r>
          </a:p>
        </p:txBody>
      </p:sp>
      <p:sp>
        <p:nvSpPr>
          <p:cNvPr id="30" name="TextBox 29">
            <a:extLst>
              <a:ext uri="{FF2B5EF4-FFF2-40B4-BE49-F238E27FC236}">
                <a16:creationId xmlns:a16="http://schemas.microsoft.com/office/drawing/2014/main" id="{39D3FA8D-5E62-4CAD-B4CD-371D67E141E3}"/>
              </a:ext>
            </a:extLst>
          </p:cNvPr>
          <p:cNvSpPr txBox="1"/>
          <p:nvPr/>
        </p:nvSpPr>
        <p:spPr>
          <a:xfrm>
            <a:off x="2903777" y="3931213"/>
            <a:ext cx="1891424" cy="523220"/>
          </a:xfrm>
          <a:prstGeom prst="rect">
            <a:avLst/>
          </a:prstGeom>
          <a:noFill/>
        </p:spPr>
        <p:txBody>
          <a:bodyPr wrap="square" rtlCol="0">
            <a:spAutoFit/>
          </a:bodyPr>
          <a:lstStyle/>
          <a:p>
            <a:pPr algn="ctr">
              <a:defRPr/>
            </a:pPr>
            <a:r>
              <a:rPr lang="en-US" sz="2800" b="1" dirty="0">
                <a:solidFill>
                  <a:srgbClr val="002060"/>
                </a:solidFill>
                <a:latin typeface="Times New Roman" panose="02020603050405020304" pitchFamily="18" charset="0"/>
                <a:cs typeface="Times New Roman" panose="02020603050405020304" pitchFamily="18" charset="0"/>
              </a:rPr>
              <a:t>ĐOẠN 1</a:t>
            </a:r>
          </a:p>
        </p:txBody>
      </p:sp>
      <p:sp>
        <p:nvSpPr>
          <p:cNvPr id="35" name="Text Box 10"/>
          <p:cNvSpPr txBox="1">
            <a:spLocks noChangeArrowheads="1"/>
          </p:cNvSpPr>
          <p:nvPr/>
        </p:nvSpPr>
        <p:spPr bwMode="auto">
          <a:xfrm>
            <a:off x="3234641" y="3373453"/>
            <a:ext cx="8889170" cy="461665"/>
          </a:xfrm>
          <a:prstGeom prst="rect">
            <a:avLst/>
          </a:prstGeom>
          <a:solidFill>
            <a:srgbClr val="FFC000"/>
          </a:solidFill>
          <a:ln w="9525">
            <a:noFill/>
            <a:miter lim="800000"/>
            <a:headEnd/>
            <a:tailEnd/>
          </a:ln>
        </p:spPr>
        <p:txBody>
          <a:bodyPr wrap="square">
            <a:spAutoFit/>
          </a:bodyPr>
          <a:lstStyle/>
          <a:p>
            <a:pPr defTabSz="457200">
              <a:spcBef>
                <a:spcPct val="50000"/>
              </a:spcBef>
            </a:pPr>
            <a:r>
              <a:rPr lang="en-US" sz="2400" b="1" dirty="0">
                <a:solidFill>
                  <a:srgbClr val="E7E6E6">
                    <a:lumMod val="25000"/>
                  </a:srgbClr>
                </a:solidFill>
                <a:latin typeface="Times New Roman" pitchFamily="18" charset="0"/>
              </a:rPr>
              <a:t>*. </a:t>
            </a:r>
            <a:r>
              <a:rPr lang="en-US" sz="2400" b="1" dirty="0" err="1">
                <a:solidFill>
                  <a:srgbClr val="E7E6E6">
                    <a:lumMod val="25000"/>
                  </a:srgbClr>
                </a:solidFill>
                <a:latin typeface="Times New Roman" pitchFamily="18" charset="0"/>
              </a:rPr>
              <a:t>Bố</a:t>
            </a:r>
            <a:r>
              <a:rPr lang="en-US" sz="2400" b="1" dirty="0">
                <a:solidFill>
                  <a:srgbClr val="E7E6E6">
                    <a:lumMod val="25000"/>
                  </a:srgbClr>
                </a:solidFill>
                <a:latin typeface="Times New Roman" pitchFamily="18" charset="0"/>
              </a:rPr>
              <a:t> </a:t>
            </a:r>
            <a:r>
              <a:rPr lang="en-US" sz="2400" b="1" dirty="0" err="1">
                <a:solidFill>
                  <a:srgbClr val="E7E6E6">
                    <a:lumMod val="25000"/>
                  </a:srgbClr>
                </a:solidFill>
                <a:latin typeface="Times New Roman" pitchFamily="18" charset="0"/>
              </a:rPr>
              <a:t>cục</a:t>
            </a:r>
            <a:r>
              <a:rPr lang="en-US" sz="2400" b="1" dirty="0">
                <a:solidFill>
                  <a:srgbClr val="E7E6E6">
                    <a:lumMod val="25000"/>
                  </a:srgbClr>
                </a:solidFill>
                <a:latin typeface="Times New Roman" pitchFamily="18" charset="0"/>
              </a:rPr>
              <a:t>: 3 </a:t>
            </a:r>
            <a:r>
              <a:rPr lang="en-US" sz="2400" b="1" dirty="0" err="1">
                <a:solidFill>
                  <a:srgbClr val="E7E6E6">
                    <a:lumMod val="25000"/>
                  </a:srgbClr>
                </a:solidFill>
                <a:latin typeface="Times New Roman" pitchFamily="18" charset="0"/>
              </a:rPr>
              <a:t>phần</a:t>
            </a:r>
            <a:endParaRPr lang="en-US" sz="2400" b="1" dirty="0">
              <a:solidFill>
                <a:srgbClr val="E7E6E6">
                  <a:lumMod val="25000"/>
                </a:srgbClr>
              </a:solidFill>
              <a:latin typeface="Times New Roman" pitchFamily="18" charset="0"/>
            </a:endParaRPr>
          </a:p>
        </p:txBody>
      </p:sp>
      <p:sp>
        <p:nvSpPr>
          <p:cNvPr id="38" name="Text Box 10"/>
          <p:cNvSpPr txBox="1">
            <a:spLocks noChangeArrowheads="1"/>
          </p:cNvSpPr>
          <p:nvPr/>
        </p:nvSpPr>
        <p:spPr bwMode="auto">
          <a:xfrm>
            <a:off x="3208923" y="1778189"/>
            <a:ext cx="8906758" cy="461665"/>
          </a:xfrm>
          <a:prstGeom prst="rect">
            <a:avLst/>
          </a:prstGeom>
          <a:solidFill>
            <a:srgbClr val="D3F652"/>
          </a:solidFill>
          <a:ln w="9525">
            <a:noFill/>
            <a:miter lim="800000"/>
            <a:headEnd/>
            <a:tailEnd/>
          </a:ln>
        </p:spPr>
        <p:txBody>
          <a:bodyPr wrap="square">
            <a:spAutoFit/>
          </a:bodyPr>
          <a:lstStyle/>
          <a:p>
            <a:pPr algn="just">
              <a:defRPr/>
            </a:pP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Ngôi</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kể</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Ngôi</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thứ</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ba</a:t>
            </a:r>
            <a:endParaRPr lang="en-US" sz="2400" b="1" dirty="0">
              <a:solidFill>
                <a:srgbClr val="3E2E1E"/>
              </a:solidFill>
              <a:latin typeface="Times New Roman" panose="02020603050405020304" pitchFamily="18" charset="0"/>
              <a:cs typeface="Times New Roman" panose="02020603050405020304" pitchFamily="18" charset="0"/>
            </a:endParaRPr>
          </a:p>
        </p:txBody>
      </p:sp>
      <p:sp>
        <p:nvSpPr>
          <p:cNvPr id="41" name="Text Box 10"/>
          <p:cNvSpPr txBox="1">
            <a:spLocks noChangeArrowheads="1"/>
          </p:cNvSpPr>
          <p:nvPr/>
        </p:nvSpPr>
        <p:spPr bwMode="auto">
          <a:xfrm>
            <a:off x="3234641" y="2347435"/>
            <a:ext cx="8968357" cy="461665"/>
          </a:xfrm>
          <a:prstGeom prst="rect">
            <a:avLst/>
          </a:prstGeom>
          <a:solidFill>
            <a:srgbClr val="00B0F0"/>
          </a:solidFill>
          <a:ln w="9525">
            <a:noFill/>
            <a:miter lim="800000"/>
            <a:headEnd/>
            <a:tailEnd/>
          </a:ln>
        </p:spPr>
        <p:txBody>
          <a:bodyPr wrap="square">
            <a:spAutoFit/>
          </a:bodyPr>
          <a:lstStyle/>
          <a:p>
            <a:pPr algn="just">
              <a:defRPr/>
            </a:pP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Nhân</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vật</a:t>
            </a:r>
            <a:r>
              <a:rPr lang="en-US" altLang="en-US" sz="2400" b="1" dirty="0">
                <a:solidFill>
                  <a:srgbClr val="002060"/>
                </a:solidFill>
                <a:latin typeface="Times New Roman" panose="02020603050405020304" pitchFamily="18" charset="0"/>
              </a:rPr>
              <a:t> : </a:t>
            </a:r>
            <a:r>
              <a:rPr lang="en-US" altLang="en-US" sz="2400" b="1" dirty="0" err="1">
                <a:solidFill>
                  <a:srgbClr val="002060"/>
                </a:solidFill>
                <a:latin typeface="Times New Roman" panose="02020603050405020304" pitchFamily="18" charset="0"/>
              </a:rPr>
              <a:t>Thạch</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Sanh</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mẹ</a:t>
            </a:r>
            <a:r>
              <a:rPr lang="en-US" altLang="en-US" sz="2400" b="1" dirty="0">
                <a:solidFill>
                  <a:srgbClr val="002060"/>
                </a:solidFill>
                <a:latin typeface="Times New Roman" panose="02020603050405020304" pitchFamily="18" charset="0"/>
              </a:rPr>
              <a:t> con </a:t>
            </a:r>
            <a:r>
              <a:rPr lang="en-US" altLang="en-US" sz="2400" b="1" dirty="0" err="1">
                <a:solidFill>
                  <a:srgbClr val="002060"/>
                </a:solidFill>
                <a:latin typeface="Times New Roman" panose="02020603050405020304" pitchFamily="18" charset="0"/>
              </a:rPr>
              <a:t>Lí</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Thông</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công</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chúa</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vua</a:t>
            </a:r>
            <a:r>
              <a:rPr lang="en-US" altLang="en-US" sz="2400" b="1" dirty="0">
                <a:solidFill>
                  <a:srgbClr val="002060"/>
                </a:solidFill>
                <a:latin typeface="Times New Roman" panose="02020603050405020304" pitchFamily="18" charset="0"/>
              </a:rPr>
              <a:t>,.......</a:t>
            </a:r>
            <a:endParaRPr lang="en-US" sz="2400" b="1" dirty="0">
              <a:solidFill>
                <a:srgbClr val="3E2E1E"/>
              </a:solidFill>
              <a:latin typeface="Times New Roman" panose="02020603050405020304" pitchFamily="18" charset="0"/>
              <a:cs typeface="Times New Roman" panose="02020603050405020304" pitchFamily="18" charset="0"/>
            </a:endParaRPr>
          </a:p>
        </p:txBody>
      </p:sp>
      <p:sp>
        <p:nvSpPr>
          <p:cNvPr id="44" name="Rectangle: Top Corners Rounded 9">
            <a:extLst>
              <a:ext uri="{FF2B5EF4-FFF2-40B4-BE49-F238E27FC236}">
                <a16:creationId xmlns:a16="http://schemas.microsoft.com/office/drawing/2014/main" id="{D83D1133-E47C-43E2-89B5-0303CAD6FDDA}"/>
              </a:ext>
            </a:extLst>
          </p:cNvPr>
          <p:cNvSpPr/>
          <p:nvPr/>
        </p:nvSpPr>
        <p:spPr>
          <a:xfrm>
            <a:off x="9323087" y="3701987"/>
            <a:ext cx="2868913" cy="2230016"/>
          </a:xfrm>
          <a:prstGeom prst="round2SameRect">
            <a:avLst/>
          </a:prstGeom>
          <a:solidFill>
            <a:srgbClr val="0BE5CB"/>
          </a:solidFill>
          <a:ln w="635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en-US" kern="0">
              <a:solidFill>
                <a:prstClr val="black"/>
              </a:solidFill>
              <a:latin typeface="Arial"/>
            </a:endParaRPr>
          </a:p>
        </p:txBody>
      </p:sp>
      <p:sp>
        <p:nvSpPr>
          <p:cNvPr id="45" name="Freeform: Shape 10">
            <a:extLst>
              <a:ext uri="{FF2B5EF4-FFF2-40B4-BE49-F238E27FC236}">
                <a16:creationId xmlns:a16="http://schemas.microsoft.com/office/drawing/2014/main" id="{16FA2806-C2E9-4B4C-9694-242F63CA88C9}"/>
              </a:ext>
            </a:extLst>
          </p:cNvPr>
          <p:cNvSpPr/>
          <p:nvPr/>
        </p:nvSpPr>
        <p:spPr>
          <a:xfrm flipV="1">
            <a:off x="9295460" y="4475968"/>
            <a:ext cx="2857296" cy="2301864"/>
          </a:xfrm>
          <a:custGeom>
            <a:avLst/>
            <a:gdLst>
              <a:gd name="connsiteX0" fmla="*/ 0 w 2386148"/>
              <a:gd name="connsiteY0" fmla="*/ 3988524 h 3988524"/>
              <a:gd name="connsiteX1" fmla="*/ 801188 w 2386148"/>
              <a:gd name="connsiteY1" fmla="*/ 3988524 h 3988524"/>
              <a:gd name="connsiteX2" fmla="*/ 1193074 w 2386148"/>
              <a:gd name="connsiteY2" fmla="*/ 3596638 h 3988524"/>
              <a:gd name="connsiteX3" fmla="*/ 1584960 w 2386148"/>
              <a:gd name="connsiteY3" fmla="*/ 3988524 h 3988524"/>
              <a:gd name="connsiteX4" fmla="*/ 2386148 w 2386148"/>
              <a:gd name="connsiteY4" fmla="*/ 3988524 h 3988524"/>
              <a:gd name="connsiteX5" fmla="*/ 2386148 w 2386148"/>
              <a:gd name="connsiteY5" fmla="*/ 397699 h 3988524"/>
              <a:gd name="connsiteX6" fmla="*/ 1988449 w 2386148"/>
              <a:gd name="connsiteY6" fmla="*/ 0 h 3988524"/>
              <a:gd name="connsiteX7" fmla="*/ 397699 w 2386148"/>
              <a:gd name="connsiteY7" fmla="*/ 0 h 3988524"/>
              <a:gd name="connsiteX8" fmla="*/ 0 w 2386148"/>
              <a:gd name="connsiteY8" fmla="*/ 397699 h 39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148" h="3988524">
                <a:moveTo>
                  <a:pt x="0" y="3988524"/>
                </a:moveTo>
                <a:lnTo>
                  <a:pt x="801188" y="3988524"/>
                </a:lnTo>
                <a:cubicBezTo>
                  <a:pt x="801188" y="3772091"/>
                  <a:pt x="976641" y="3596638"/>
                  <a:pt x="1193074" y="3596638"/>
                </a:cubicBezTo>
                <a:cubicBezTo>
                  <a:pt x="1409507" y="3596638"/>
                  <a:pt x="1584960" y="3772091"/>
                  <a:pt x="1584960" y="3988524"/>
                </a:cubicBezTo>
                <a:lnTo>
                  <a:pt x="2386148" y="3988524"/>
                </a:lnTo>
                <a:lnTo>
                  <a:pt x="2386148" y="397699"/>
                </a:lnTo>
                <a:cubicBezTo>
                  <a:pt x="2386148" y="178056"/>
                  <a:pt x="2208092" y="0"/>
                  <a:pt x="1988449" y="0"/>
                </a:cubicBezTo>
                <a:lnTo>
                  <a:pt x="397699" y="0"/>
                </a:lnTo>
                <a:cubicBezTo>
                  <a:pt x="178056" y="0"/>
                  <a:pt x="0" y="178056"/>
                  <a:pt x="0" y="397699"/>
                </a:cubicBezTo>
                <a:close/>
              </a:path>
            </a:pathLst>
          </a:custGeom>
          <a:solidFill>
            <a:sysClr val="window" lastClr="FFFFFF"/>
          </a:solidFill>
          <a:ln w="1270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nchor="ctr">
            <a:noAutofit/>
          </a:bodyPr>
          <a:lstStyle/>
          <a:p>
            <a:pPr algn="ctr">
              <a:defRPr/>
            </a:pPr>
            <a:endParaRPr lang="en-US" kern="0" dirty="0">
              <a:solidFill>
                <a:prstClr val="white"/>
              </a:solidFill>
              <a:latin typeface="Arial"/>
            </a:endParaRPr>
          </a:p>
        </p:txBody>
      </p:sp>
      <p:sp>
        <p:nvSpPr>
          <p:cNvPr id="46" name="TextBox 45">
            <a:extLst>
              <a:ext uri="{FF2B5EF4-FFF2-40B4-BE49-F238E27FC236}">
                <a16:creationId xmlns:a16="http://schemas.microsoft.com/office/drawing/2014/main" id="{E993B533-C173-4E78-81E9-AB632970B288}"/>
              </a:ext>
            </a:extLst>
          </p:cNvPr>
          <p:cNvSpPr txBox="1"/>
          <p:nvPr/>
        </p:nvSpPr>
        <p:spPr>
          <a:xfrm>
            <a:off x="9333498" y="4816995"/>
            <a:ext cx="2617441" cy="1261884"/>
          </a:xfrm>
          <a:prstGeom prst="rect">
            <a:avLst/>
          </a:prstGeom>
          <a:noFill/>
          <a:ln>
            <a:noFill/>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2800" dirty="0" err="1">
                <a:latin typeface="Times New Roman" pitchFamily="18" charset="0"/>
                <a:cs typeface="Times New Roman" pitchFamily="18" charset="0"/>
              </a:rPr>
              <a:t>Còn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Thạch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Sanh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cưới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chúa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ngôi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vua</a:t>
            </a:r>
            <a:r>
              <a:rPr lang="en-US" sz="2400" b="1" dirty="0">
                <a:latin typeface="Times New Roman" pitchFamily="18" charset="0"/>
                <a:cs typeface="Times New Roman" pitchFamily="18" charset="0"/>
              </a:rPr>
              <a:t>.</a:t>
            </a:r>
          </a:p>
        </p:txBody>
      </p:sp>
      <p:sp>
        <p:nvSpPr>
          <p:cNvPr id="47" name="TextBox 46">
            <a:extLst>
              <a:ext uri="{FF2B5EF4-FFF2-40B4-BE49-F238E27FC236}">
                <a16:creationId xmlns:a16="http://schemas.microsoft.com/office/drawing/2014/main" id="{0856A9E7-912E-4010-AA2E-6392D86272E8}"/>
              </a:ext>
            </a:extLst>
          </p:cNvPr>
          <p:cNvSpPr txBox="1"/>
          <p:nvPr/>
        </p:nvSpPr>
        <p:spPr>
          <a:xfrm>
            <a:off x="9936986" y="3835915"/>
            <a:ext cx="1891424" cy="523220"/>
          </a:xfrm>
          <a:prstGeom prst="rect">
            <a:avLst/>
          </a:prstGeom>
          <a:noFill/>
        </p:spPr>
        <p:txBody>
          <a:bodyPr wrap="square" rtlCol="0">
            <a:spAutoFit/>
          </a:bodyPr>
          <a:lstStyle/>
          <a:p>
            <a:pPr algn="ctr">
              <a:defRPr/>
            </a:pPr>
            <a:r>
              <a:rPr lang="en-US" sz="2800" b="1" dirty="0">
                <a:solidFill>
                  <a:srgbClr val="002060"/>
                </a:solidFill>
                <a:latin typeface="Times New Roman" panose="02020603050405020304" pitchFamily="18" charset="0"/>
                <a:cs typeface="Times New Roman" panose="02020603050405020304" pitchFamily="18" charset="0"/>
              </a:rPr>
              <a:t>ĐOẠN 3</a:t>
            </a:r>
          </a:p>
        </p:txBody>
      </p:sp>
      <p:pic>
        <p:nvPicPr>
          <p:cNvPr id="2" name="Picture 1"/>
          <p:cNvPicPr>
            <a:picLocks noChangeAspect="1"/>
          </p:cNvPicPr>
          <p:nvPr/>
        </p:nvPicPr>
        <p:blipFill>
          <a:blip r:embed="rId2"/>
          <a:stretch>
            <a:fillRect/>
          </a:stretch>
        </p:blipFill>
        <p:spPr>
          <a:xfrm>
            <a:off x="68189" y="811603"/>
            <a:ext cx="2250487" cy="2149345"/>
          </a:xfrm>
          <a:prstGeom prst="rect">
            <a:avLst/>
          </a:prstGeom>
        </p:spPr>
      </p:pic>
      <p:sp>
        <p:nvSpPr>
          <p:cNvPr id="48" name="TextBox 47">
            <a:extLst>
              <a:ext uri="{FF2B5EF4-FFF2-40B4-BE49-F238E27FC236}">
                <a16:creationId xmlns:a16="http://schemas.microsoft.com/office/drawing/2014/main" id="{39D3FA8D-5E62-4CAD-B4CD-371D67E141E3}"/>
              </a:ext>
            </a:extLst>
          </p:cNvPr>
          <p:cNvSpPr txBox="1"/>
          <p:nvPr/>
        </p:nvSpPr>
        <p:spPr>
          <a:xfrm>
            <a:off x="6037731" y="3885591"/>
            <a:ext cx="1891424" cy="523220"/>
          </a:xfrm>
          <a:prstGeom prst="rect">
            <a:avLst/>
          </a:prstGeom>
          <a:noFill/>
        </p:spPr>
        <p:txBody>
          <a:bodyPr wrap="square" rtlCol="0">
            <a:spAutoFit/>
          </a:bodyPr>
          <a:lstStyle/>
          <a:p>
            <a:pPr algn="ctr">
              <a:defRPr/>
            </a:pPr>
            <a:r>
              <a:rPr lang="en-US" sz="2800" b="1" dirty="0">
                <a:solidFill>
                  <a:srgbClr val="002060"/>
                </a:solidFill>
                <a:latin typeface="Times New Roman" panose="02020603050405020304" pitchFamily="18" charset="0"/>
                <a:cs typeface="Times New Roman" panose="02020603050405020304" pitchFamily="18" charset="0"/>
              </a:rPr>
              <a:t>ĐOẠN 2</a:t>
            </a:r>
          </a:p>
        </p:txBody>
      </p:sp>
      <p:pic>
        <p:nvPicPr>
          <p:cNvPr id="6" name="Picture 5"/>
          <p:cNvPicPr>
            <a:picLocks noChangeAspect="1"/>
          </p:cNvPicPr>
          <p:nvPr/>
        </p:nvPicPr>
        <p:blipFill>
          <a:blip r:embed="rId3"/>
          <a:stretch>
            <a:fillRect/>
          </a:stretch>
        </p:blipFill>
        <p:spPr>
          <a:xfrm>
            <a:off x="68189" y="3040632"/>
            <a:ext cx="2206957" cy="1810669"/>
          </a:xfrm>
          <a:prstGeom prst="rect">
            <a:avLst/>
          </a:prstGeom>
        </p:spPr>
      </p:pic>
      <p:pic>
        <p:nvPicPr>
          <p:cNvPr id="7" name="Picture 6"/>
          <p:cNvPicPr>
            <a:picLocks noChangeAspect="1"/>
          </p:cNvPicPr>
          <p:nvPr/>
        </p:nvPicPr>
        <p:blipFill>
          <a:blip r:embed="rId4"/>
          <a:stretch>
            <a:fillRect/>
          </a:stretch>
        </p:blipFill>
        <p:spPr>
          <a:xfrm>
            <a:off x="41598" y="4919008"/>
            <a:ext cx="2206143" cy="1938992"/>
          </a:xfrm>
          <a:prstGeom prst="rect">
            <a:avLst/>
          </a:prstGeom>
        </p:spPr>
      </p:pic>
      <p:sp>
        <p:nvSpPr>
          <p:cNvPr id="3" name="Text Box 21">
            <a:extLst>
              <a:ext uri="{FF2B5EF4-FFF2-40B4-BE49-F238E27FC236}">
                <a16:creationId xmlns:a16="http://schemas.microsoft.com/office/drawing/2014/main" id="{FEC46FFB-7954-DF13-5C22-1D3C905D26F2}"/>
              </a:ext>
            </a:extLst>
          </p:cNvPr>
          <p:cNvSpPr txBox="1">
            <a:spLocks noChangeArrowheads="1"/>
          </p:cNvSpPr>
          <p:nvPr/>
        </p:nvSpPr>
        <p:spPr bwMode="auto">
          <a:xfrm>
            <a:off x="3291326" y="-7497"/>
            <a:ext cx="8741953" cy="461665"/>
          </a:xfrm>
          <a:prstGeom prst="rect">
            <a:avLst/>
          </a:prstGeom>
          <a:solidFill>
            <a:srgbClr val="92D050"/>
          </a:solidFill>
          <a:ln w="9525">
            <a:noFill/>
            <a:miter lim="800000"/>
            <a:headEnd/>
            <a:tailEnd/>
          </a:ln>
        </p:spPr>
        <p:txBody>
          <a:bodyPr wrap="square">
            <a:spAutoFit/>
          </a:bodyPr>
          <a:lstStyle/>
          <a:p>
            <a:pPr lvl="0" algn="just">
              <a:defRPr/>
            </a:pP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Xuất</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xứ</a:t>
            </a:r>
            <a:r>
              <a:rPr lang="en-US" altLang="en-US" sz="2400" b="1" dirty="0">
                <a:solidFill>
                  <a:srgbClr val="002060"/>
                </a:solidFill>
                <a:latin typeface="Times New Roman" panose="02020603050405020304" pitchFamily="18" charset="0"/>
              </a:rPr>
              <a:t>: </a:t>
            </a:r>
            <a:r>
              <a:rPr lang="pt-BR" sz="2400" dirty="0">
                <a:latin typeface="Times New Roman" panose="02020603050405020304" pitchFamily="18" charset="0"/>
                <a:cs typeface="Times New Roman" panose="02020603050405020304" pitchFamily="18" charset="0"/>
              </a:rPr>
              <a:t>Nhân vật dũng sĩ và nhân vật có tài năng kì lạ.</a:t>
            </a:r>
            <a:endParaRPr lang="en-US"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117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6" presetClass="entr" presetSubtype="21"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barn(inVertical)">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56" presetClass="entr" presetSubtype="0" fill="hold" grpId="0" nodeType="clickEffect">
                                  <p:stCondLst>
                                    <p:cond delay="0"/>
                                  </p:stCondLst>
                                  <p:iterate type="lt">
                                    <p:tmPct val="10000"/>
                                  </p:iterate>
                                  <p:childTnLst>
                                    <p:set>
                                      <p:cBhvr>
                                        <p:cTn id="21" dur="1" fill="hold">
                                          <p:stCondLst>
                                            <p:cond delay="0"/>
                                          </p:stCondLst>
                                        </p:cTn>
                                        <p:tgtEl>
                                          <p:spTgt spid="26"/>
                                        </p:tgtEl>
                                        <p:attrNameLst>
                                          <p:attrName>style.visibility</p:attrName>
                                        </p:attrNameLst>
                                      </p:cBhvr>
                                      <p:to>
                                        <p:strVal val="visible"/>
                                      </p:to>
                                    </p:set>
                                    <p:anim by="(-#ppt_w*2)" calcmode="lin" valueType="num">
                                      <p:cBhvr rctx="PPT">
                                        <p:cTn id="22" dur="350" autoRev="1" fill="hold">
                                          <p:stCondLst>
                                            <p:cond delay="0"/>
                                          </p:stCondLst>
                                        </p:cTn>
                                        <p:tgtEl>
                                          <p:spTgt spid="26"/>
                                        </p:tgtEl>
                                        <p:attrNameLst>
                                          <p:attrName>ppt_w</p:attrName>
                                        </p:attrNameLst>
                                      </p:cBhvr>
                                    </p:anim>
                                    <p:anim by="(#ppt_w*0.50)" calcmode="lin" valueType="num">
                                      <p:cBhvr>
                                        <p:cTn id="23" dur="350" decel="50000" autoRev="1" fill="hold">
                                          <p:stCondLst>
                                            <p:cond delay="0"/>
                                          </p:stCondLst>
                                        </p:cTn>
                                        <p:tgtEl>
                                          <p:spTgt spid="26"/>
                                        </p:tgtEl>
                                        <p:attrNameLst>
                                          <p:attrName>ppt_x</p:attrName>
                                        </p:attrNameLst>
                                      </p:cBhvr>
                                    </p:anim>
                                    <p:anim from="(-#ppt_h/2)" to="(#ppt_y)" calcmode="lin" valueType="num">
                                      <p:cBhvr>
                                        <p:cTn id="24" dur="700" fill="hold">
                                          <p:stCondLst>
                                            <p:cond delay="0"/>
                                          </p:stCondLst>
                                        </p:cTn>
                                        <p:tgtEl>
                                          <p:spTgt spid="26"/>
                                        </p:tgtEl>
                                        <p:attrNameLst>
                                          <p:attrName>ppt_y</p:attrName>
                                        </p:attrNameLst>
                                      </p:cBhvr>
                                    </p:anim>
                                    <p:animRot by="21600000">
                                      <p:cBhvr>
                                        <p:cTn id="25" dur="700" fill="hold">
                                          <p:stCondLst>
                                            <p:cond delay="0"/>
                                          </p:stCondLst>
                                        </p:cTn>
                                        <p:tgtEl>
                                          <p:spTgt spid="26"/>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56" presetClass="entr" presetSubtype="0" fill="hold" grpId="0" nodeType="clickEffect">
                                  <p:stCondLst>
                                    <p:cond delay="0"/>
                                  </p:stCondLst>
                                  <p:iterate type="lt">
                                    <p:tmPct val="10000"/>
                                  </p:iterate>
                                  <p:childTnLst>
                                    <p:set>
                                      <p:cBhvr>
                                        <p:cTn id="29" dur="1" fill="hold">
                                          <p:stCondLst>
                                            <p:cond delay="0"/>
                                          </p:stCondLst>
                                        </p:cTn>
                                        <p:tgtEl>
                                          <p:spTgt spid="27"/>
                                        </p:tgtEl>
                                        <p:attrNameLst>
                                          <p:attrName>style.visibility</p:attrName>
                                        </p:attrNameLst>
                                      </p:cBhvr>
                                      <p:to>
                                        <p:strVal val="visible"/>
                                      </p:to>
                                    </p:set>
                                    <p:anim by="(-#ppt_w*2)" calcmode="lin" valueType="num">
                                      <p:cBhvr rctx="PPT">
                                        <p:cTn id="30" dur="400" autoRev="1" fill="hold">
                                          <p:stCondLst>
                                            <p:cond delay="0"/>
                                          </p:stCondLst>
                                        </p:cTn>
                                        <p:tgtEl>
                                          <p:spTgt spid="27"/>
                                        </p:tgtEl>
                                        <p:attrNameLst>
                                          <p:attrName>ppt_w</p:attrName>
                                        </p:attrNameLst>
                                      </p:cBhvr>
                                    </p:anim>
                                    <p:anim by="(#ppt_w*0.50)" calcmode="lin" valueType="num">
                                      <p:cBhvr>
                                        <p:cTn id="31" dur="400" decel="50000" autoRev="1" fill="hold">
                                          <p:stCondLst>
                                            <p:cond delay="0"/>
                                          </p:stCondLst>
                                        </p:cTn>
                                        <p:tgtEl>
                                          <p:spTgt spid="27"/>
                                        </p:tgtEl>
                                        <p:attrNameLst>
                                          <p:attrName>ppt_x</p:attrName>
                                        </p:attrNameLst>
                                      </p:cBhvr>
                                    </p:anim>
                                    <p:anim from="(-#ppt_h/2)" to="(#ppt_y)" calcmode="lin" valueType="num">
                                      <p:cBhvr>
                                        <p:cTn id="32" dur="800" fill="hold">
                                          <p:stCondLst>
                                            <p:cond delay="0"/>
                                          </p:stCondLst>
                                        </p:cTn>
                                        <p:tgtEl>
                                          <p:spTgt spid="27"/>
                                        </p:tgtEl>
                                        <p:attrNameLst>
                                          <p:attrName>ppt_y</p:attrName>
                                        </p:attrNameLst>
                                      </p:cBhvr>
                                    </p:anim>
                                    <p:animRot by="21600000">
                                      <p:cBhvr>
                                        <p:cTn id="33" dur="800" fill="hold">
                                          <p:stCondLst>
                                            <p:cond delay="0"/>
                                          </p:stCondLst>
                                        </p:cTn>
                                        <p:tgtEl>
                                          <p:spTgt spid="27"/>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6" presetClass="entr" presetSubtype="0" fill="hold" grpId="0" nodeType="clickEffect">
                                  <p:stCondLst>
                                    <p:cond delay="0"/>
                                  </p:stCondLst>
                                  <p:iterate type="lt">
                                    <p:tmPct val="10000"/>
                                  </p:iterate>
                                  <p:childTnLst>
                                    <p:set>
                                      <p:cBhvr>
                                        <p:cTn id="37" dur="1" fill="hold">
                                          <p:stCondLst>
                                            <p:cond delay="0"/>
                                          </p:stCondLst>
                                        </p:cTn>
                                        <p:tgtEl>
                                          <p:spTgt spid="46"/>
                                        </p:tgtEl>
                                        <p:attrNameLst>
                                          <p:attrName>style.visibility</p:attrName>
                                        </p:attrNameLst>
                                      </p:cBhvr>
                                      <p:to>
                                        <p:strVal val="visible"/>
                                      </p:to>
                                    </p:set>
                                    <p:anim by="(-#ppt_w*2)" calcmode="lin" valueType="num">
                                      <p:cBhvr rctx="PPT">
                                        <p:cTn id="38" dur="375" autoRev="1" fill="hold">
                                          <p:stCondLst>
                                            <p:cond delay="0"/>
                                          </p:stCondLst>
                                        </p:cTn>
                                        <p:tgtEl>
                                          <p:spTgt spid="46"/>
                                        </p:tgtEl>
                                        <p:attrNameLst>
                                          <p:attrName>ppt_w</p:attrName>
                                        </p:attrNameLst>
                                      </p:cBhvr>
                                    </p:anim>
                                    <p:anim by="(#ppt_w*0.50)" calcmode="lin" valueType="num">
                                      <p:cBhvr>
                                        <p:cTn id="39" dur="375" decel="50000" autoRev="1" fill="hold">
                                          <p:stCondLst>
                                            <p:cond delay="0"/>
                                          </p:stCondLst>
                                        </p:cTn>
                                        <p:tgtEl>
                                          <p:spTgt spid="46"/>
                                        </p:tgtEl>
                                        <p:attrNameLst>
                                          <p:attrName>ppt_x</p:attrName>
                                        </p:attrNameLst>
                                      </p:cBhvr>
                                    </p:anim>
                                    <p:anim from="(-#ppt_h/2)" to="(#ppt_y)" calcmode="lin" valueType="num">
                                      <p:cBhvr>
                                        <p:cTn id="40" dur="750" fill="hold">
                                          <p:stCondLst>
                                            <p:cond delay="0"/>
                                          </p:stCondLst>
                                        </p:cTn>
                                        <p:tgtEl>
                                          <p:spTgt spid="46"/>
                                        </p:tgtEl>
                                        <p:attrNameLst>
                                          <p:attrName>ppt_y</p:attrName>
                                        </p:attrNameLst>
                                      </p:cBhvr>
                                    </p:anim>
                                    <p:animRot by="21600000">
                                      <p:cBhvr>
                                        <p:cTn id="41" dur="750" fill="hold">
                                          <p:stCondLst>
                                            <p:cond delay="0"/>
                                          </p:stCondLst>
                                        </p:cTn>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0" grpId="0"/>
      <p:bldP spid="35" grpId="0" animBg="1"/>
      <p:bldP spid="46" grpId="0"/>
      <p:bldP spid="47" grpId="0"/>
      <p:bldP spid="4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9713">
            <a:extLst>
              <a:ext uri="{FF2B5EF4-FFF2-40B4-BE49-F238E27FC236}">
                <a16:creationId xmlns:a16="http://schemas.microsoft.com/office/drawing/2014/main" id="{8986AC22-7EBB-4C64-594D-9E2E5E6DD1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51" y="0"/>
            <a:ext cx="1190586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901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49">
            <a:extLst>
              <a:ext uri="{FF2B5EF4-FFF2-40B4-BE49-F238E27FC236}">
                <a16:creationId xmlns:a16="http://schemas.microsoft.com/office/drawing/2014/main" id="{48E8C827-ECA8-4183-BD13-1FC3314E447A}"/>
              </a:ext>
            </a:extLst>
          </p:cNvPr>
          <p:cNvGrpSpPr/>
          <p:nvPr/>
        </p:nvGrpSpPr>
        <p:grpSpPr>
          <a:xfrm>
            <a:off x="877646" y="4224157"/>
            <a:ext cx="4814777" cy="2440379"/>
            <a:chOff x="-112148" y="3696816"/>
            <a:chExt cx="6208148" cy="3161184"/>
          </a:xfrm>
        </p:grpSpPr>
        <p:pic>
          <p:nvPicPr>
            <p:cNvPr id="7" name="图片 2">
              <a:extLst>
                <a:ext uri="{FF2B5EF4-FFF2-40B4-BE49-F238E27FC236}">
                  <a16:creationId xmlns:a16="http://schemas.microsoft.com/office/drawing/2014/main" id="{292E376A-5CFE-45D6-80A7-D388EF7315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8" name="图片 22">
              <a:extLst>
                <a:ext uri="{FF2B5EF4-FFF2-40B4-BE49-F238E27FC236}">
                  <a16:creationId xmlns:a16="http://schemas.microsoft.com/office/drawing/2014/main" id="{F7186AA6-B55E-47DE-9CE6-967821EA2448}"/>
                </a:ext>
              </a:extLst>
            </p:cNvPr>
            <p:cNvPicPr>
              <a:picLocks noChangeAspect="1"/>
            </p:cNvPicPr>
            <p:nvPr/>
          </p:nvPicPr>
          <p:blipFill>
            <a:blip cstate="print">
              <a:clrChange>
                <a:clrFrom>
                  <a:srgbClr val="FFFFFF"/>
                </a:clrFrom>
                <a:clrTo>
                  <a:srgbClr val="FFFFFF">
                    <a:alpha val="0"/>
                  </a:srgbClr>
                </a:clrTo>
              </a:clrChange>
            </a:blip>
            <a:stretch>
              <a:fillRect/>
            </a:stretch>
          </p:blipFill>
          <p:spPr>
            <a:xfrm>
              <a:off x="3103191" y="3696816"/>
              <a:ext cx="718453" cy="933733"/>
            </a:xfrm>
            <a:prstGeom prst="rect">
              <a:avLst/>
            </a:prstGeom>
          </p:spPr>
        </p:pic>
      </p:grpSp>
      <p:sp>
        <p:nvSpPr>
          <p:cNvPr id="9" name="文本框 21">
            <a:extLst>
              <a:ext uri="{FF2B5EF4-FFF2-40B4-BE49-F238E27FC236}">
                <a16:creationId xmlns:a16="http://schemas.microsoft.com/office/drawing/2014/main" id="{C0FDC5E2-5A3C-4E23-B8C1-4EE70B6DC6AD}"/>
              </a:ext>
            </a:extLst>
          </p:cNvPr>
          <p:cNvSpPr txBox="1"/>
          <p:nvPr/>
        </p:nvSpPr>
        <p:spPr>
          <a:xfrm>
            <a:off x="2639684" y="2839540"/>
            <a:ext cx="7139334" cy="830997"/>
          </a:xfrm>
          <a:prstGeom prst="rect">
            <a:avLst/>
          </a:prstGeom>
          <a:noFill/>
        </p:spPr>
        <p:txBody>
          <a:bodyPr wrap="square" rtlCol="0">
            <a:spAutoFit/>
          </a:bodyPr>
          <a:lstStyle/>
          <a:p>
            <a:pPr algn="ctr" defTabSz="457200"/>
            <a:r>
              <a:rPr lang="en-US" altLang="zh-CN" sz="4800" b="1" i="1" dirty="0">
                <a:ln w="12700">
                  <a:noFill/>
                </a:ln>
                <a:solidFill>
                  <a:srgbClr val="FF0000"/>
                </a:solidFill>
                <a:latin typeface="Times New Roman" pitchFamily="18" charset="0"/>
                <a:ea typeface="微软雅黑" panose="020B0503020204020204" pitchFamily="34" charset="-122"/>
                <a:cs typeface="Times New Roman" pitchFamily="18" charset="0"/>
              </a:rPr>
              <a:t>B. ĐỌC - HIỂU VĂN BẢN</a:t>
            </a:r>
            <a:endParaRPr lang="zh-CN" altLang="en-US" sz="4800" b="1" i="1" dirty="0">
              <a:ln w="12700">
                <a:noFill/>
              </a:ln>
              <a:solidFill>
                <a:srgbClr val="FF0000"/>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90666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986038" y="72632"/>
            <a:ext cx="5322926" cy="847857"/>
          </a:xfrm>
          <a:prstGeom prst="rect">
            <a:avLst/>
          </a:prstGeom>
          <a:noFill/>
        </p:spPr>
        <p:txBody>
          <a:bodyPr wrap="none" lIns="121917" tIns="60958" rIns="121917" bIns="60958" rtlCol="0" anchor="ctr">
            <a:spAutoFit/>
          </a:bodyPr>
          <a:lstStyle/>
          <a:p>
            <a:pPr>
              <a:lnSpc>
                <a:spcPct val="120000"/>
              </a:lnSpc>
            </a:pPr>
            <a:r>
              <a:rPr lang="en-US" sz="4300" b="1" i="1" dirty="0">
                <a:solidFill>
                  <a:srgbClr val="FF0000"/>
                </a:solidFill>
                <a:latin typeface="Times New Roman" pitchFamily="18" charset="0"/>
                <a:cs typeface="Times New Roman" pitchFamily="18" charset="0"/>
              </a:rPr>
              <a:t>a. </a:t>
            </a:r>
            <a:r>
              <a:rPr lang="en-US" sz="4300" b="1" i="1" dirty="0" err="1">
                <a:solidFill>
                  <a:srgbClr val="FF0000"/>
                </a:solidFill>
                <a:latin typeface="Times New Roman" pitchFamily="18" charset="0"/>
                <a:cs typeface="Times New Roman" pitchFamily="18" charset="0"/>
              </a:rPr>
              <a:t>Sự</a:t>
            </a:r>
            <a:r>
              <a:rPr lang="en-US" sz="4300" b="1" i="1" dirty="0">
                <a:solidFill>
                  <a:srgbClr val="FF0000"/>
                </a:solidFill>
                <a:latin typeface="Times New Roman" pitchFamily="18" charset="0"/>
                <a:cs typeface="Times New Roman" pitchFamily="18" charset="0"/>
              </a:rPr>
              <a:t> </a:t>
            </a:r>
            <a:r>
              <a:rPr lang="en-US" sz="4300" b="1" i="1" dirty="0" err="1">
                <a:solidFill>
                  <a:srgbClr val="FF0000"/>
                </a:solidFill>
                <a:latin typeface="Times New Roman" pitchFamily="18" charset="0"/>
                <a:cs typeface="Times New Roman" pitchFamily="18" charset="0"/>
              </a:rPr>
              <a:t>ra</a:t>
            </a:r>
            <a:r>
              <a:rPr lang="en-US" sz="4300" b="1" i="1" dirty="0">
                <a:solidFill>
                  <a:srgbClr val="FF0000"/>
                </a:solidFill>
                <a:latin typeface="Times New Roman" pitchFamily="18" charset="0"/>
                <a:cs typeface="Times New Roman" pitchFamily="18" charset="0"/>
              </a:rPr>
              <a:t> </a:t>
            </a:r>
            <a:r>
              <a:rPr lang="en-US" sz="4300" b="1" i="1" dirty="0" err="1">
                <a:solidFill>
                  <a:srgbClr val="FF0000"/>
                </a:solidFill>
                <a:latin typeface="Times New Roman" pitchFamily="18" charset="0"/>
                <a:cs typeface="Times New Roman" pitchFamily="18" charset="0"/>
              </a:rPr>
              <a:t>đời</a:t>
            </a:r>
            <a:r>
              <a:rPr lang="en-US" sz="4300" b="1" i="1" dirty="0">
                <a:solidFill>
                  <a:srgbClr val="FF0000"/>
                </a:solidFill>
                <a:latin typeface="Times New Roman" pitchFamily="18" charset="0"/>
                <a:cs typeface="Times New Roman" pitchFamily="18" charset="0"/>
              </a:rPr>
              <a:t> </a:t>
            </a:r>
            <a:r>
              <a:rPr lang="en-US" sz="4300" b="1" i="1" dirty="0" err="1">
                <a:solidFill>
                  <a:srgbClr val="FF0000"/>
                </a:solidFill>
                <a:latin typeface="Times New Roman" pitchFamily="18" charset="0"/>
                <a:cs typeface="Times New Roman" pitchFamily="18" charset="0"/>
              </a:rPr>
              <a:t>và</a:t>
            </a:r>
            <a:r>
              <a:rPr lang="en-US" sz="4300" b="1" i="1" dirty="0">
                <a:solidFill>
                  <a:srgbClr val="FF0000"/>
                </a:solidFill>
                <a:latin typeface="Times New Roman" pitchFamily="18" charset="0"/>
                <a:cs typeface="Times New Roman" pitchFamily="18" charset="0"/>
              </a:rPr>
              <a:t> </a:t>
            </a:r>
            <a:r>
              <a:rPr lang="en-US" sz="4300" b="1" i="1" dirty="0" err="1">
                <a:solidFill>
                  <a:srgbClr val="FF0000"/>
                </a:solidFill>
                <a:latin typeface="Times New Roman" pitchFamily="18" charset="0"/>
                <a:cs typeface="Times New Roman" pitchFamily="18" charset="0"/>
              </a:rPr>
              <a:t>lớn</a:t>
            </a:r>
            <a:r>
              <a:rPr lang="en-US" sz="4300" b="1" i="1" dirty="0">
                <a:solidFill>
                  <a:srgbClr val="FF0000"/>
                </a:solidFill>
                <a:latin typeface="Times New Roman" pitchFamily="18" charset="0"/>
                <a:cs typeface="Times New Roman" pitchFamily="18" charset="0"/>
              </a:rPr>
              <a:t> </a:t>
            </a:r>
            <a:r>
              <a:rPr lang="en-US" sz="4300" b="1" i="1" dirty="0" err="1">
                <a:solidFill>
                  <a:srgbClr val="FF0000"/>
                </a:solidFill>
                <a:latin typeface="Times New Roman" pitchFamily="18" charset="0"/>
                <a:cs typeface="Times New Roman" pitchFamily="18" charset="0"/>
              </a:rPr>
              <a:t>lên</a:t>
            </a:r>
            <a:endParaRPr lang="en-US" sz="4300" b="1" i="1" dirty="0">
              <a:solidFill>
                <a:srgbClr val="FF0000"/>
              </a:solidFill>
              <a:latin typeface="Times New Roman" pitchFamily="18" charset="0"/>
              <a:cs typeface="Times New Roman" pitchFamily="18" charset="0"/>
            </a:endParaRPr>
          </a:p>
        </p:txBody>
      </p:sp>
      <p:pic>
        <p:nvPicPr>
          <p:cNvPr id="7" name="Picture 2" descr="F:\未标题-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573" t="6174" r="32921" b="7680"/>
          <a:stretch/>
        </p:blipFill>
        <p:spPr bwMode="auto">
          <a:xfrm>
            <a:off x="-148299" y="3502912"/>
            <a:ext cx="2586699" cy="34831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5336aa14a37d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58400" y="4786222"/>
            <a:ext cx="2133600" cy="2098236"/>
          </a:xfrm>
          <a:prstGeom prst="rect">
            <a:avLst/>
          </a:prstGeom>
          <a:noFill/>
          <a:extLst>
            <a:ext uri="{909E8E84-426E-40DD-AFC4-6F175D3DCCD1}">
              <a14:hiddenFill xmlns:a14="http://schemas.microsoft.com/office/drawing/2010/main">
                <a:solidFill>
                  <a:srgbClr val="FFFFFF"/>
                </a:solidFill>
              </a14:hiddenFill>
            </a:ext>
          </a:extLst>
        </p:spPr>
      </p:pic>
      <p:sp>
        <p:nvSpPr>
          <p:cNvPr id="13" name="Cloud Callout 12"/>
          <p:cNvSpPr/>
          <p:nvPr/>
        </p:nvSpPr>
        <p:spPr>
          <a:xfrm>
            <a:off x="2346250" y="2607523"/>
            <a:ext cx="5604539" cy="2770127"/>
          </a:xfrm>
          <a:prstGeom prst="cloudCallout">
            <a:avLst/>
          </a:prstGeom>
        </p:spPr>
        <p:style>
          <a:lnRef idx="2">
            <a:schemeClr val="accent4"/>
          </a:lnRef>
          <a:fillRef idx="1">
            <a:schemeClr val="lt1"/>
          </a:fillRef>
          <a:effectRef idx="0">
            <a:schemeClr val="accent4"/>
          </a:effectRef>
          <a:fontRef idx="minor">
            <a:schemeClr val="dk1"/>
          </a:fontRef>
        </p:style>
        <p:txBody>
          <a:bodyPr lIns="121917" tIns="60958" rIns="121917" bIns="60958" rtlCol="0" anchor="ctr"/>
          <a:lstStyle/>
          <a:p>
            <a:pPr algn="ctr"/>
            <a:endParaRPr lang="en-US">
              <a:latin typeface="Times New Roman" pitchFamily="18" charset="0"/>
              <a:cs typeface="Times New Roman" pitchFamily="18" charset="0"/>
            </a:endParaRPr>
          </a:p>
        </p:txBody>
      </p:sp>
      <p:sp>
        <p:nvSpPr>
          <p:cNvPr id="14" name="Rectangle 13"/>
          <p:cNvSpPr/>
          <p:nvPr/>
        </p:nvSpPr>
        <p:spPr>
          <a:xfrm>
            <a:off x="2863845" y="2967236"/>
            <a:ext cx="4560187" cy="2585319"/>
          </a:xfrm>
          <a:prstGeom prst="rect">
            <a:avLst/>
          </a:prstGeom>
        </p:spPr>
        <p:txBody>
          <a:bodyPr wrap="square" lIns="121917" tIns="60958" rIns="121917" bIns="60958">
            <a:spAutoFit/>
          </a:bodyPr>
          <a:lstStyle/>
          <a:p>
            <a:pPr lvl="0" algn="ctr" fontAlgn="base">
              <a:spcBef>
                <a:spcPct val="0"/>
              </a:spcBef>
              <a:spcAft>
                <a:spcPct val="0"/>
              </a:spcAft>
            </a:pPr>
            <a:r>
              <a:rPr lang="vi-VN" sz="3200" b="1" dirty="0">
                <a:solidFill>
                  <a:srgbClr val="FF0000"/>
                </a:solidFill>
                <a:latin typeface="Times New Roman" pitchFamily="18" charset="0"/>
                <a:cs typeface="Times New Roman" pitchFamily="18" charset="0"/>
              </a:rPr>
              <a:t>Đọc phần 1</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và</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biết</a:t>
            </a:r>
            <a:r>
              <a:rPr lang="vi-VN" sz="3200" b="1" dirty="0">
                <a:solidFill>
                  <a:srgbClr val="FF0000"/>
                </a:solidFill>
                <a:latin typeface="Times New Roman" pitchFamily="18" charset="0"/>
                <a:cs typeface="Times New Roman" pitchFamily="18" charset="0"/>
              </a:rPr>
              <a:t> Sự ra đời và lớn lên của </a:t>
            </a:r>
            <a:r>
              <a:rPr lang="en-US" sz="3200" b="1" dirty="0" err="1">
                <a:solidFill>
                  <a:srgbClr val="FF0000"/>
                </a:solidFill>
                <a:latin typeface="Times New Roman" pitchFamily="18" charset="0"/>
                <a:cs typeface="Times New Roman" pitchFamily="18" charset="0"/>
              </a:rPr>
              <a:t>Thạch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Sanh</a:t>
            </a:r>
            <a:r>
              <a:rPr lang="en-US" sz="3200" b="1" dirty="0">
                <a:solidFill>
                  <a:srgbClr val="FF0000"/>
                </a:solidFill>
                <a:latin typeface="Times New Roman" pitchFamily="18" charset="0"/>
                <a:cs typeface="Times New Roman" pitchFamily="18" charset="0"/>
              </a:rPr>
              <a:t> </a:t>
            </a:r>
            <a:r>
              <a:rPr lang="vi-VN" sz="3200" b="1" dirty="0">
                <a:solidFill>
                  <a:srgbClr val="FF0000"/>
                </a:solidFill>
                <a:latin typeface="Times New Roman" pitchFamily="18" charset="0"/>
                <a:cs typeface="Times New Roman" pitchFamily="18" charset="0"/>
              </a:rPr>
              <a:t>có điều gì </a:t>
            </a:r>
            <a:r>
              <a:rPr lang="en-US" sz="3200" b="1" dirty="0" err="1">
                <a:solidFill>
                  <a:srgbClr val="FF0000"/>
                </a:solidFill>
                <a:latin typeface="Times New Roman" pitchFamily="18" charset="0"/>
                <a:cs typeface="Times New Roman" pitchFamily="18" charset="0"/>
              </a:rPr>
              <a:t>bình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thường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và</a:t>
            </a:r>
            <a:r>
              <a:rPr lang="en-US" sz="3200" b="1" dirty="0">
                <a:solidFill>
                  <a:srgbClr val="FF0000"/>
                </a:solidFill>
                <a:latin typeface="Times New Roman" pitchFamily="18" charset="0"/>
                <a:cs typeface="Times New Roman" pitchFamily="18" charset="0"/>
              </a:rPr>
              <a:t> </a:t>
            </a:r>
            <a:r>
              <a:rPr lang="vi-VN" sz="3200" b="1" dirty="0">
                <a:solidFill>
                  <a:srgbClr val="FF0000"/>
                </a:solidFill>
                <a:latin typeface="Times New Roman" pitchFamily="18" charset="0"/>
                <a:cs typeface="Times New Roman" pitchFamily="18" charset="0"/>
              </a:rPr>
              <a:t>khác thường?</a:t>
            </a:r>
            <a:endParaRPr lang="en-US" sz="3200" b="1" dirty="0">
              <a:solidFill>
                <a:srgbClr val="FF0000"/>
              </a:solidFill>
              <a:latin typeface="Times New Roman" pitchFamily="18" charset="0"/>
              <a:cs typeface="Times New Roman" pitchFamily="18" charset="0"/>
            </a:endParaRPr>
          </a:p>
        </p:txBody>
      </p:sp>
      <p:pic>
        <p:nvPicPr>
          <p:cNvPr id="15" name="Picture 14" descr="Káº¿t quáº£ hÃ¬nh áº£nh cho tháº¡ch sanh"/>
          <p:cNvPicPr/>
          <p:nvPr/>
        </p:nvPicPr>
        <p:blipFill rotWithShape="1">
          <a:blip r:embed="rId5" cstate="print">
            <a:extLst>
              <a:ext uri="{28A0092B-C50C-407E-A947-70E740481C1C}">
                <a14:useLocalDpi xmlns:a14="http://schemas.microsoft.com/office/drawing/2010/main" val="0"/>
              </a:ext>
            </a:extLst>
          </a:blip>
          <a:srcRect b="6791"/>
          <a:stretch/>
        </p:blipFill>
        <p:spPr bwMode="auto">
          <a:xfrm>
            <a:off x="9428085" y="37977"/>
            <a:ext cx="2743185" cy="151561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0531502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900" decel="100000" fill="hold"/>
                                        <p:tgtEl>
                                          <p:spTgt spid="8"/>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xit" presetSubtype="4" fill="hold" grpId="1" nodeType="clickEffect">
                                  <p:stCondLst>
                                    <p:cond delay="0"/>
                                  </p:stCondLst>
                                  <p:childTnLst>
                                    <p:anim calcmode="lin" valueType="num">
                                      <p:cBhvr additive="base">
                                        <p:cTn id="37" dur="500"/>
                                        <p:tgtEl>
                                          <p:spTgt spid="14"/>
                                        </p:tgtEl>
                                        <p:attrNameLst>
                                          <p:attrName>ppt_x</p:attrName>
                                        </p:attrNameLst>
                                      </p:cBhvr>
                                      <p:tavLst>
                                        <p:tav tm="0">
                                          <p:val>
                                            <p:strVal val="ppt_x"/>
                                          </p:val>
                                        </p:tav>
                                        <p:tav tm="100000">
                                          <p:val>
                                            <p:strVal val="ppt_x"/>
                                          </p:val>
                                        </p:tav>
                                      </p:tavLst>
                                    </p:anim>
                                    <p:anim calcmode="lin" valueType="num">
                                      <p:cBhvr additive="base">
                                        <p:cTn id="38" dur="500"/>
                                        <p:tgtEl>
                                          <p:spTgt spid="14"/>
                                        </p:tgtEl>
                                        <p:attrNameLst>
                                          <p:attrName>ppt_y</p:attrName>
                                        </p:attrNameLst>
                                      </p:cBhvr>
                                      <p:tavLst>
                                        <p:tav tm="0">
                                          <p:val>
                                            <p:strVal val="ppt_y"/>
                                          </p:val>
                                        </p:tav>
                                        <p:tav tm="100000">
                                          <p:val>
                                            <p:strVal val="1+ppt_h/2"/>
                                          </p:val>
                                        </p:tav>
                                      </p:tavLst>
                                    </p:anim>
                                    <p:set>
                                      <p:cBhvr>
                                        <p:cTn id="39" dur="1" fill="hold">
                                          <p:stCondLst>
                                            <p:cond delay="499"/>
                                          </p:stCondLst>
                                        </p:cTn>
                                        <p:tgtEl>
                                          <p:spTgt spid="14"/>
                                        </p:tgtEl>
                                        <p:attrNameLst>
                                          <p:attrName>style.visibility</p:attrName>
                                        </p:attrNameLst>
                                      </p:cBhvr>
                                      <p:to>
                                        <p:strVal val="hidden"/>
                                      </p:to>
                                    </p:set>
                                  </p:childTnLst>
                                </p:cTn>
                              </p:par>
                              <p:par>
                                <p:cTn id="40" presetID="2" presetClass="exit" presetSubtype="4" fill="hold" grpId="1" nodeType="withEffect">
                                  <p:stCondLst>
                                    <p:cond delay="0"/>
                                  </p:stCondLst>
                                  <p:childTnLst>
                                    <p:anim calcmode="lin" valueType="num">
                                      <p:cBhvr additive="base">
                                        <p:cTn id="41" dur="500"/>
                                        <p:tgtEl>
                                          <p:spTgt spid="13"/>
                                        </p:tgtEl>
                                        <p:attrNameLst>
                                          <p:attrName>ppt_x</p:attrName>
                                        </p:attrNameLst>
                                      </p:cBhvr>
                                      <p:tavLst>
                                        <p:tav tm="0">
                                          <p:val>
                                            <p:strVal val="ppt_x"/>
                                          </p:val>
                                        </p:tav>
                                        <p:tav tm="100000">
                                          <p:val>
                                            <p:strVal val="ppt_x"/>
                                          </p:val>
                                        </p:tav>
                                      </p:tavLst>
                                    </p:anim>
                                    <p:anim calcmode="lin" valueType="num">
                                      <p:cBhvr additive="base">
                                        <p:cTn id="42" dur="500"/>
                                        <p:tgtEl>
                                          <p:spTgt spid="13"/>
                                        </p:tgtEl>
                                        <p:attrNameLst>
                                          <p:attrName>ppt_y</p:attrName>
                                        </p:attrNameLst>
                                      </p:cBhvr>
                                      <p:tavLst>
                                        <p:tav tm="0">
                                          <p:val>
                                            <p:strVal val="ppt_y"/>
                                          </p:val>
                                        </p:tav>
                                        <p:tav tm="100000">
                                          <p:val>
                                            <p:strVal val="1+ppt_h/2"/>
                                          </p:val>
                                        </p:tav>
                                      </p:tavLst>
                                    </p:anim>
                                    <p:set>
                                      <p:cBhvr>
                                        <p:cTn id="43" dur="1" fill="hold">
                                          <p:stCondLst>
                                            <p:cond delay="499"/>
                                          </p:stCondLst>
                                        </p:cTn>
                                        <p:tgtEl>
                                          <p:spTgt spid="13"/>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8"/>
                                        </p:tgtEl>
                                        <p:attrNameLst>
                                          <p:attrName>ppt_x</p:attrName>
                                        </p:attrNameLst>
                                      </p:cBhvr>
                                      <p:tavLst>
                                        <p:tav tm="0">
                                          <p:val>
                                            <p:strVal val="ppt_x"/>
                                          </p:val>
                                        </p:tav>
                                        <p:tav tm="100000">
                                          <p:val>
                                            <p:strVal val="ppt_x"/>
                                          </p:val>
                                        </p:tav>
                                      </p:tavLst>
                                    </p:anim>
                                    <p:anim calcmode="lin" valueType="num">
                                      <p:cBhvr additive="base">
                                        <p:cTn id="48" dur="500"/>
                                        <p:tgtEl>
                                          <p:spTgt spid="8"/>
                                        </p:tgtEl>
                                        <p:attrNameLst>
                                          <p:attrName>ppt_y</p:attrName>
                                        </p:attrNameLst>
                                      </p:cBhvr>
                                      <p:tavLst>
                                        <p:tav tm="0">
                                          <p:val>
                                            <p:strVal val="ppt_y"/>
                                          </p:val>
                                        </p:tav>
                                        <p:tav tm="100000">
                                          <p:val>
                                            <p:strVal val="1+ppt_h/2"/>
                                          </p:val>
                                        </p:tav>
                                      </p:tavLst>
                                    </p:anim>
                                    <p:set>
                                      <p:cBhvr>
                                        <p:cTn id="49" dur="1" fill="hold">
                                          <p:stCondLst>
                                            <p:cond delay="499"/>
                                          </p:stCondLst>
                                        </p:cTn>
                                        <p:tgtEl>
                                          <p:spTgt spid="8"/>
                                        </p:tgtEl>
                                        <p:attrNameLst>
                                          <p:attrName>style.visibility</p:attrName>
                                        </p:attrNameLst>
                                      </p:cBhvr>
                                      <p:to>
                                        <p:strVal val="hidden"/>
                                      </p:to>
                                    </p:set>
                                  </p:childTnLst>
                                </p:cTn>
                              </p:par>
                              <p:par>
                                <p:cTn id="50" presetID="2" presetClass="exit" presetSubtype="4" fill="hold" nodeType="withEffect">
                                  <p:stCondLst>
                                    <p:cond delay="0"/>
                                  </p:stCondLst>
                                  <p:childTnLst>
                                    <p:anim calcmode="lin" valueType="num">
                                      <p:cBhvr additive="base">
                                        <p:cTn id="51" dur="500"/>
                                        <p:tgtEl>
                                          <p:spTgt spid="7"/>
                                        </p:tgtEl>
                                        <p:attrNameLst>
                                          <p:attrName>ppt_x</p:attrName>
                                        </p:attrNameLst>
                                      </p:cBhvr>
                                      <p:tavLst>
                                        <p:tav tm="0">
                                          <p:val>
                                            <p:strVal val="ppt_x"/>
                                          </p:val>
                                        </p:tav>
                                        <p:tav tm="100000">
                                          <p:val>
                                            <p:strVal val="ppt_x"/>
                                          </p:val>
                                        </p:tav>
                                      </p:tavLst>
                                    </p:anim>
                                    <p:anim calcmode="lin" valueType="num">
                                      <p:cBhvr additive="base">
                                        <p:cTn id="52" dur="500"/>
                                        <p:tgtEl>
                                          <p:spTgt spid="7"/>
                                        </p:tgtEl>
                                        <p:attrNameLst>
                                          <p:attrName>ppt_y</p:attrName>
                                        </p:attrNameLst>
                                      </p:cBhvr>
                                      <p:tavLst>
                                        <p:tav tm="0">
                                          <p:val>
                                            <p:strVal val="ppt_y"/>
                                          </p:val>
                                        </p:tav>
                                        <p:tav tm="100000">
                                          <p:val>
                                            <p:strVal val="1+ppt_h/2"/>
                                          </p:val>
                                        </p:tav>
                                      </p:tavLst>
                                    </p:anim>
                                    <p:set>
                                      <p:cBhvr>
                                        <p:cTn id="5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3" grpId="0" animBg="1"/>
      <p:bldP spid="13" grpId="1" animBg="1"/>
      <p:bldP spid="14" grpId="0"/>
      <p:bldP spid="1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163" y="-28575"/>
            <a:ext cx="11936412" cy="546100"/>
          </a:xfrm>
          <a:prstGeom prst="roundRect">
            <a:avLst/>
          </a:prstGeom>
          <a:solidFill>
            <a:srgbClr val="FF99CC"/>
          </a:solidFill>
          <a:ln w="12700" cap="flat" cmpd="sng" algn="ctr">
            <a:solidFill>
              <a:srgbClr val="4472C4"/>
            </a:solidFill>
            <a:prstDash val="solid"/>
            <a:miter lim="800000"/>
          </a:ln>
          <a:effectLst/>
        </p:spPr>
        <p:txBody>
          <a:bodyPr anchor="ctr"/>
          <a:lstStyle/>
          <a:p>
            <a:pPr algn="ctr">
              <a:spcBef>
                <a:spcPct val="50000"/>
              </a:spcBef>
              <a:defRPr/>
            </a:pPr>
            <a:r>
              <a:rPr lang="en-US" altLang="en-US" sz="2800" b="1" kern="0" dirty="0">
                <a:solidFill>
                  <a:prstClr val="black"/>
                </a:solidFill>
                <a:latin typeface="Times New Roman" panose="02020603050405020304" pitchFamily="18" charset="0"/>
                <a:cs typeface="Times New Roman" panose="02020603050405020304" pitchFamily="18" charset="0"/>
              </a:rPr>
              <a:t>PHIẾU BÀI TẬP: SỰ RA ĐỜI VÀ LỚN LÊN CỦA THẠCH SANH</a:t>
            </a:r>
            <a:endParaRPr lang="en-US" altLang="en-US" sz="3200" b="1" kern="0" dirty="0">
              <a:solidFill>
                <a:prstClr val="black"/>
              </a:solidFill>
              <a:latin typeface="Times New Roman" panose="02020603050405020304" pitchFamily="18" charset="0"/>
              <a:cs typeface="Times New Roman" panose="02020603050405020304" pitchFamily="18" charset="0"/>
            </a:endParaRPr>
          </a:p>
        </p:txBody>
      </p:sp>
      <p:cxnSp>
        <p:nvCxnSpPr>
          <p:cNvPr id="5" name="Straight Arrow Connector 4"/>
          <p:cNvCxnSpPr>
            <a:cxnSpLocks noChangeShapeType="1"/>
          </p:cNvCxnSpPr>
          <p:nvPr/>
        </p:nvCxnSpPr>
        <p:spPr bwMode="auto">
          <a:xfrm>
            <a:off x="5867401" y="518152"/>
            <a:ext cx="3125567" cy="468865"/>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cxnSp>
        <p:nvCxnSpPr>
          <p:cNvPr id="7" name="Straight Arrow Connector 6"/>
          <p:cNvCxnSpPr>
            <a:cxnSpLocks noChangeShapeType="1"/>
          </p:cNvCxnSpPr>
          <p:nvPr/>
        </p:nvCxnSpPr>
        <p:spPr bwMode="auto">
          <a:xfrm flipH="1">
            <a:off x="1455938" y="533400"/>
            <a:ext cx="4411463" cy="362576"/>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sp>
        <p:nvSpPr>
          <p:cNvPr id="8" name="Text Box 13"/>
          <p:cNvSpPr txBox="1">
            <a:spLocks noChangeArrowheads="1"/>
          </p:cNvSpPr>
          <p:nvPr/>
        </p:nvSpPr>
        <p:spPr bwMode="auto">
          <a:xfrm>
            <a:off x="654313" y="925513"/>
            <a:ext cx="2403475"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50000"/>
              </a:spcBef>
              <a:spcAft>
                <a:spcPct val="0"/>
              </a:spcAft>
              <a:buClrTx/>
              <a:buFontTx/>
              <a:buNone/>
            </a:pPr>
            <a:r>
              <a:rPr lang="en-US" altLang="en-US" sz="2000" b="1" i="1" dirty="0">
                <a:solidFill>
                  <a:srgbClr val="000000"/>
                </a:solidFill>
                <a:latin typeface="Times New Roman" panose="02020603050405020304" pitchFamily="18" charset="0"/>
                <a:cs typeface="Times New Roman" panose="02020603050405020304" pitchFamily="18" charset="0"/>
              </a:rPr>
              <a:t>          </a:t>
            </a:r>
            <a:r>
              <a:rPr lang="en-US" altLang="en-US" sz="2000" b="1" i="1" dirty="0" err="1">
                <a:solidFill>
                  <a:srgbClr val="000000"/>
                </a:solidFill>
                <a:latin typeface="Times New Roman" panose="02020603050405020304" pitchFamily="18" charset="0"/>
                <a:cs typeface="Times New Roman" panose="02020603050405020304" pitchFamily="18" charset="0"/>
              </a:rPr>
              <a:t>Bình</a:t>
            </a:r>
            <a:r>
              <a:rPr lang="en-US" altLang="en-US" sz="2000" b="1" i="1" dirty="0">
                <a:solidFill>
                  <a:srgbClr val="000000"/>
                </a:solidFill>
                <a:latin typeface="Times New Roman" panose="02020603050405020304" pitchFamily="18" charset="0"/>
                <a:cs typeface="Times New Roman" panose="02020603050405020304" pitchFamily="18" charset="0"/>
              </a:rPr>
              <a:t> </a:t>
            </a:r>
            <a:r>
              <a:rPr lang="en-US" altLang="en-US" sz="2000" b="1" i="1" dirty="0" err="1">
                <a:solidFill>
                  <a:srgbClr val="000000"/>
                </a:solidFill>
                <a:latin typeface="Times New Roman" panose="02020603050405020304" pitchFamily="18" charset="0"/>
                <a:cs typeface="Times New Roman" panose="02020603050405020304" pitchFamily="18" charset="0"/>
              </a:rPr>
              <a:t>thường</a:t>
            </a:r>
            <a:endParaRPr lang="en-US" altLang="en-US" sz="2000" b="1" i="1" dirty="0">
              <a:solidFill>
                <a:srgbClr val="000000"/>
              </a:solidFill>
              <a:latin typeface="Times New Roman" panose="02020603050405020304" pitchFamily="18" charset="0"/>
              <a:cs typeface="Times New Roman" panose="02020603050405020304" pitchFamily="18" charset="0"/>
            </a:endParaRPr>
          </a:p>
        </p:txBody>
      </p:sp>
      <p:sp>
        <p:nvSpPr>
          <p:cNvPr id="9" name="Text Box 15"/>
          <p:cNvSpPr txBox="1">
            <a:spLocks noChangeArrowheads="1"/>
          </p:cNvSpPr>
          <p:nvPr/>
        </p:nvSpPr>
        <p:spPr bwMode="auto">
          <a:xfrm>
            <a:off x="6576751" y="1008063"/>
            <a:ext cx="2968625" cy="400050"/>
          </a:xfrm>
          <a:prstGeom prst="rect">
            <a:avLst/>
          </a:prstGeom>
          <a:solidFill>
            <a:srgbClr val="FFFF00"/>
          </a:solidFill>
          <a:ln w="9525">
            <a:solidFill>
              <a:srgbClr val="FF0066"/>
            </a:solidFill>
            <a:miter lim="800000"/>
            <a:headEnd/>
            <a:tailEnd/>
          </a:ln>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50000"/>
              </a:spcBef>
              <a:spcAft>
                <a:spcPct val="0"/>
              </a:spcAft>
              <a:buClrTx/>
              <a:buFontTx/>
              <a:buNone/>
            </a:pPr>
            <a:r>
              <a:rPr lang="en-US" altLang="en-US" sz="2000" b="1" i="1" dirty="0">
                <a:solidFill>
                  <a:srgbClr val="000000"/>
                </a:solidFill>
                <a:latin typeface="Times New Roman" panose="02020603050405020304" pitchFamily="18" charset="0"/>
                <a:cs typeface="Times New Roman" panose="02020603050405020304" pitchFamily="18" charset="0"/>
              </a:rPr>
              <a:t>          </a:t>
            </a:r>
            <a:r>
              <a:rPr lang="en-US" altLang="en-US" sz="2000" b="1" i="1" dirty="0" err="1">
                <a:solidFill>
                  <a:srgbClr val="000000"/>
                </a:solidFill>
                <a:latin typeface="Times New Roman" panose="02020603050405020304" pitchFamily="18" charset="0"/>
                <a:cs typeface="Times New Roman" panose="02020603050405020304" pitchFamily="18" charset="0"/>
              </a:rPr>
              <a:t>Khác</a:t>
            </a:r>
            <a:r>
              <a:rPr lang="en-US" altLang="en-US" sz="2000" b="1" i="1" dirty="0">
                <a:solidFill>
                  <a:srgbClr val="000000"/>
                </a:solidFill>
                <a:latin typeface="Times New Roman" panose="02020603050405020304" pitchFamily="18" charset="0"/>
                <a:cs typeface="Times New Roman" panose="02020603050405020304" pitchFamily="18" charset="0"/>
              </a:rPr>
              <a:t> </a:t>
            </a:r>
            <a:r>
              <a:rPr lang="en-US" altLang="en-US" sz="2000" b="1" i="1" dirty="0" err="1">
                <a:solidFill>
                  <a:srgbClr val="000000"/>
                </a:solidFill>
                <a:latin typeface="Times New Roman" panose="02020603050405020304" pitchFamily="18" charset="0"/>
                <a:cs typeface="Times New Roman" panose="02020603050405020304" pitchFamily="18" charset="0"/>
              </a:rPr>
              <a:t>thường</a:t>
            </a:r>
            <a:endParaRPr lang="en-US" altLang="en-US" sz="2000" b="1" i="1" dirty="0">
              <a:solidFill>
                <a:srgbClr val="000000"/>
              </a:solidFill>
              <a:latin typeface="Times New Roman" panose="02020603050405020304" pitchFamily="18" charset="0"/>
              <a:cs typeface="Times New Roman" panose="02020603050405020304" pitchFamily="18" charset="0"/>
            </a:endParaRPr>
          </a:p>
        </p:txBody>
      </p:sp>
      <p:cxnSp>
        <p:nvCxnSpPr>
          <p:cNvPr id="11" name="Straight Arrow Connector 10"/>
          <p:cNvCxnSpPr>
            <a:cxnSpLocks noChangeShapeType="1"/>
          </p:cNvCxnSpPr>
          <p:nvPr/>
        </p:nvCxnSpPr>
        <p:spPr bwMode="auto">
          <a:xfrm rot="16200000" flipH="1">
            <a:off x="1777570" y="1554603"/>
            <a:ext cx="428625" cy="6350"/>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sp>
        <p:nvSpPr>
          <p:cNvPr id="12" name="Rounded Rectangle 11"/>
          <p:cNvSpPr/>
          <p:nvPr/>
        </p:nvSpPr>
        <p:spPr>
          <a:xfrm>
            <a:off x="4763" y="1760538"/>
            <a:ext cx="4789179" cy="2171699"/>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a:spcBef>
                <a:spcPct val="50000"/>
              </a:spcBef>
              <a:defRPr/>
            </a:pPr>
            <a:r>
              <a:rPr lang="en-US" altLang="en-US" sz="2400" b="1" kern="0" dirty="0">
                <a:solidFill>
                  <a:srgbClr val="0070C0"/>
                </a:solidFill>
                <a:latin typeface="Times New Roman" panose="02020603050405020304" pitchFamily="18" charset="0"/>
                <a:cs typeface="Times New Roman" panose="02020603050405020304" pitchFamily="18" charset="0"/>
              </a:rPr>
              <a:t>Chi </a:t>
            </a:r>
            <a:r>
              <a:rPr lang="en-US" altLang="en-US" sz="2400" b="1" kern="0" dirty="0" err="1">
                <a:solidFill>
                  <a:srgbClr val="0070C0"/>
                </a:solidFill>
                <a:latin typeface="Times New Roman" panose="02020603050405020304" pitchFamily="18" charset="0"/>
                <a:cs typeface="Times New Roman" panose="02020603050405020304" pitchFamily="18" charset="0"/>
              </a:rPr>
              <a:t>tiết</a:t>
            </a:r>
            <a:r>
              <a:rPr lang="en-US" altLang="en-US" sz="2400" b="1" kern="0" dirty="0">
                <a:solidFill>
                  <a:srgbClr val="0070C0"/>
                </a:solidFill>
                <a:latin typeface="Times New Roman" panose="02020603050405020304" pitchFamily="18" charset="0"/>
                <a:cs typeface="Times New Roman" panose="02020603050405020304" pitchFamily="18" charset="0"/>
              </a:rPr>
              <a:t> </a:t>
            </a:r>
            <a:r>
              <a:rPr lang="en-US" altLang="en-US" sz="2400" kern="0" dirty="0">
                <a:solidFill>
                  <a:srgbClr val="0070C0"/>
                </a:solidFill>
                <a:latin typeface="Times New Roman" panose="02020603050405020304" pitchFamily="18" charset="0"/>
                <a:cs typeface="Times New Roman" panose="02020603050405020304" pitchFamily="18" charset="0"/>
              </a:rPr>
              <a:t>...................................................................................................................................................................................................................................</a:t>
            </a:r>
          </a:p>
        </p:txBody>
      </p:sp>
      <p:cxnSp>
        <p:nvCxnSpPr>
          <p:cNvPr id="13" name="Straight Arrow Connector 12"/>
          <p:cNvCxnSpPr>
            <a:cxnSpLocks noChangeShapeType="1"/>
          </p:cNvCxnSpPr>
          <p:nvPr/>
        </p:nvCxnSpPr>
        <p:spPr bwMode="auto">
          <a:xfrm flipH="1">
            <a:off x="8412995" y="1429159"/>
            <a:ext cx="3175" cy="339725"/>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sp>
        <p:nvSpPr>
          <p:cNvPr id="14" name="Rounded Rectangle 13"/>
          <p:cNvSpPr/>
          <p:nvPr/>
        </p:nvSpPr>
        <p:spPr>
          <a:xfrm>
            <a:off x="5681709" y="1789930"/>
            <a:ext cx="6347534" cy="2425292"/>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algn="just">
              <a:lnSpc>
                <a:spcPct val="70000"/>
              </a:lnSpc>
              <a:spcBef>
                <a:spcPct val="50000"/>
              </a:spcBef>
              <a:defRPr/>
            </a:pPr>
            <a:r>
              <a:rPr lang="en-US" altLang="en-US" sz="2400" b="1" kern="0" dirty="0">
                <a:solidFill>
                  <a:srgbClr val="0070C0"/>
                </a:solidFill>
                <a:latin typeface="Times New Roman" panose="02020603050405020304" pitchFamily="18" charset="0"/>
                <a:cs typeface="Times New Roman" panose="02020603050405020304" pitchFamily="18" charset="0"/>
              </a:rPr>
              <a:t>Chi </a:t>
            </a:r>
            <a:r>
              <a:rPr lang="en-US" altLang="en-US" sz="2400" b="1" kern="0" dirty="0" err="1">
                <a:solidFill>
                  <a:srgbClr val="0070C0"/>
                </a:solidFill>
                <a:latin typeface="Times New Roman" panose="02020603050405020304" pitchFamily="18" charset="0"/>
                <a:cs typeface="Times New Roman" panose="02020603050405020304" pitchFamily="18" charset="0"/>
              </a:rPr>
              <a:t>tiết</a:t>
            </a:r>
            <a:endParaRPr lang="en-US" altLang="en-US" sz="2400" b="1" kern="0" dirty="0">
              <a:solidFill>
                <a:srgbClr val="0070C0"/>
              </a:solidFill>
              <a:latin typeface="Times New Roman" panose="02020603050405020304" pitchFamily="18" charset="0"/>
              <a:cs typeface="Times New Roman" panose="02020603050405020304" pitchFamily="18" charset="0"/>
            </a:endParaRPr>
          </a:p>
          <a:p>
            <a:pPr algn="just">
              <a:lnSpc>
                <a:spcPct val="70000"/>
              </a:lnSpc>
              <a:spcBef>
                <a:spcPct val="50000"/>
              </a:spcBef>
              <a:defRPr/>
            </a:pPr>
            <a:r>
              <a:rPr lang="en-US" altLang="en-US" sz="2600" kern="0" dirty="0">
                <a:solidFill>
                  <a:srgbClr val="0070C0"/>
                </a:solidFill>
                <a:latin typeface="Times New Roman" panose="02020603050405020304" pitchFamily="18" charset="0"/>
                <a:cs typeface="Times New Roman" panose="02020603050405020304" pitchFamily="18" charset="0"/>
              </a:rPr>
              <a:t>..........................................................................................................................................................................................................................................................................................................................................................................................................................................</a:t>
            </a:r>
          </a:p>
        </p:txBody>
      </p:sp>
      <p:cxnSp>
        <p:nvCxnSpPr>
          <p:cNvPr id="17" name="Straight Arrow Connector 16"/>
          <p:cNvCxnSpPr>
            <a:cxnSpLocks noChangeShapeType="1"/>
          </p:cNvCxnSpPr>
          <p:nvPr/>
        </p:nvCxnSpPr>
        <p:spPr bwMode="auto">
          <a:xfrm rot="16200000" flipH="1">
            <a:off x="1902018" y="4150135"/>
            <a:ext cx="422275" cy="7938"/>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sp>
        <p:nvSpPr>
          <p:cNvPr id="18" name="Rounded Rectangle 17"/>
          <p:cNvSpPr/>
          <p:nvPr/>
        </p:nvSpPr>
        <p:spPr>
          <a:xfrm>
            <a:off x="0" y="4379728"/>
            <a:ext cx="4793942" cy="1768475"/>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a:spcBef>
                <a:spcPct val="50000"/>
              </a:spcBef>
              <a:defRPr/>
            </a:pPr>
            <a:r>
              <a:rPr lang="en-US" altLang="en-US" sz="2600" b="1" kern="0" dirty="0" err="1">
                <a:solidFill>
                  <a:srgbClr val="E43230"/>
                </a:solidFill>
                <a:latin typeface="Times New Roman" panose="02020603050405020304" pitchFamily="18" charset="0"/>
                <a:cs typeface="Times New Roman" panose="02020603050405020304" pitchFamily="18" charset="0"/>
              </a:rPr>
              <a:t>Nhận</a:t>
            </a:r>
            <a:r>
              <a:rPr lang="en-US" altLang="en-US" sz="2600" b="1" kern="0" dirty="0">
                <a:solidFill>
                  <a:srgbClr val="E43230"/>
                </a:solidFill>
                <a:latin typeface="Times New Roman" panose="02020603050405020304" pitchFamily="18" charset="0"/>
                <a:cs typeface="Times New Roman" panose="02020603050405020304" pitchFamily="18" charset="0"/>
              </a:rPr>
              <a:t> </a:t>
            </a:r>
            <a:r>
              <a:rPr lang="en-US" altLang="en-US" sz="2600" b="1" kern="0" dirty="0" err="1">
                <a:solidFill>
                  <a:srgbClr val="E43230"/>
                </a:solidFill>
                <a:latin typeface="Times New Roman" panose="02020603050405020304" pitchFamily="18" charset="0"/>
                <a:cs typeface="Times New Roman" panose="02020603050405020304" pitchFamily="18" charset="0"/>
              </a:rPr>
              <a:t>xét</a:t>
            </a:r>
            <a:endParaRPr lang="en-US" altLang="en-US" sz="2600" b="1" kern="0" dirty="0">
              <a:solidFill>
                <a:srgbClr val="E43230"/>
              </a:solidFill>
              <a:latin typeface="Times New Roman" panose="02020603050405020304" pitchFamily="18" charset="0"/>
              <a:cs typeface="Times New Roman" panose="02020603050405020304" pitchFamily="18" charset="0"/>
            </a:endParaRPr>
          </a:p>
          <a:p>
            <a:pPr algn="ctr">
              <a:spcBef>
                <a:spcPct val="50000"/>
              </a:spcBef>
              <a:defRPr/>
            </a:pPr>
            <a:r>
              <a:rPr lang="en-US" altLang="en-US" sz="2600" kern="0" dirty="0">
                <a:solidFill>
                  <a:srgbClr val="E43230"/>
                </a:solidFill>
                <a:latin typeface="Times New Roman" panose="02020603050405020304" pitchFamily="18" charset="0"/>
                <a:cs typeface="Times New Roman" panose="02020603050405020304" pitchFamily="18" charset="0"/>
              </a:rPr>
              <a:t>...............................................................................................................................................................</a:t>
            </a:r>
          </a:p>
        </p:txBody>
      </p:sp>
      <p:cxnSp>
        <p:nvCxnSpPr>
          <p:cNvPr id="19" name="Straight Arrow Connector 18"/>
          <p:cNvCxnSpPr>
            <a:cxnSpLocks noChangeShapeType="1"/>
          </p:cNvCxnSpPr>
          <p:nvPr/>
        </p:nvCxnSpPr>
        <p:spPr bwMode="auto">
          <a:xfrm>
            <a:off x="8836565" y="4215222"/>
            <a:ext cx="15875" cy="300038"/>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sp>
        <p:nvSpPr>
          <p:cNvPr id="20" name="Rounded Rectangle 19"/>
          <p:cNvSpPr/>
          <p:nvPr/>
        </p:nvSpPr>
        <p:spPr>
          <a:xfrm>
            <a:off x="6125369" y="4557528"/>
            <a:ext cx="5735198" cy="1590675"/>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a:spcBef>
                <a:spcPct val="50000"/>
              </a:spcBef>
              <a:defRPr/>
            </a:pPr>
            <a:r>
              <a:rPr lang="en-US" altLang="en-US" sz="2600" b="1" kern="0" dirty="0">
                <a:solidFill>
                  <a:srgbClr val="E43230"/>
                </a:solidFill>
                <a:latin typeface="Times New Roman" panose="02020603050405020304" pitchFamily="18" charset="0"/>
                <a:cs typeface="Times New Roman" panose="02020603050405020304" pitchFamily="18" charset="0"/>
              </a:rPr>
              <a:t> </a:t>
            </a:r>
            <a:r>
              <a:rPr lang="en-US" altLang="en-US" sz="2600" b="1" kern="0" dirty="0" err="1">
                <a:solidFill>
                  <a:srgbClr val="E43230"/>
                </a:solidFill>
                <a:latin typeface="Times New Roman" panose="02020603050405020304" pitchFamily="18" charset="0"/>
                <a:cs typeface="Times New Roman" panose="02020603050405020304" pitchFamily="18" charset="0"/>
              </a:rPr>
              <a:t>Nhận</a:t>
            </a:r>
            <a:r>
              <a:rPr lang="en-US" altLang="en-US" sz="2600" b="1" kern="0" dirty="0">
                <a:solidFill>
                  <a:srgbClr val="E43230"/>
                </a:solidFill>
                <a:latin typeface="Times New Roman" panose="02020603050405020304" pitchFamily="18" charset="0"/>
                <a:cs typeface="Times New Roman" panose="02020603050405020304" pitchFamily="18" charset="0"/>
              </a:rPr>
              <a:t> </a:t>
            </a:r>
            <a:r>
              <a:rPr lang="en-US" altLang="en-US" sz="2600" b="1" kern="0" dirty="0" err="1">
                <a:solidFill>
                  <a:srgbClr val="E43230"/>
                </a:solidFill>
                <a:latin typeface="Times New Roman" panose="02020603050405020304" pitchFamily="18" charset="0"/>
                <a:cs typeface="Times New Roman" panose="02020603050405020304" pitchFamily="18" charset="0"/>
              </a:rPr>
              <a:t>xét</a:t>
            </a:r>
            <a:endParaRPr lang="en-US" altLang="en-US" sz="2600" b="1" kern="0" dirty="0">
              <a:solidFill>
                <a:srgbClr val="E43230"/>
              </a:solidFill>
              <a:latin typeface="Times New Roman" panose="02020603050405020304" pitchFamily="18" charset="0"/>
              <a:cs typeface="Times New Roman" panose="02020603050405020304" pitchFamily="18" charset="0"/>
            </a:endParaRPr>
          </a:p>
          <a:p>
            <a:pPr algn="ctr">
              <a:spcBef>
                <a:spcPct val="50000"/>
              </a:spcBef>
              <a:defRPr/>
            </a:pPr>
            <a:r>
              <a:rPr lang="en-US" altLang="en-US" sz="2600" kern="0" dirty="0">
                <a:solidFill>
                  <a:srgbClr val="E43230"/>
                </a:solidFill>
                <a:latin typeface="Times New Roman" panose="02020603050405020304" pitchFamily="18" charset="0"/>
                <a:cs typeface="Times New Roman" panose="02020603050405020304" pitchFamily="18" charset="0"/>
              </a:rPr>
              <a:t>..................................................................................................................................</a:t>
            </a:r>
          </a:p>
        </p:txBody>
      </p:sp>
      <p:sp>
        <p:nvSpPr>
          <p:cNvPr id="25" name="Text Box 38"/>
          <p:cNvSpPr txBox="1">
            <a:spLocks noChangeArrowheads="1"/>
          </p:cNvSpPr>
          <p:nvPr/>
        </p:nvSpPr>
        <p:spPr bwMode="auto">
          <a:xfrm>
            <a:off x="1" y="6364861"/>
            <a:ext cx="11860566" cy="461665"/>
          </a:xfrm>
          <a:prstGeom prst="rect">
            <a:avLst/>
          </a:prstGeom>
          <a:solidFill>
            <a:srgbClr val="FFCC00"/>
          </a:solidFill>
          <a:ln w="9525" algn="ctr">
            <a:solidFill>
              <a:srgbClr val="FF9900"/>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0" fontAlgn="base" hangingPunct="0">
              <a:spcAft>
                <a:spcPct val="0"/>
              </a:spcAft>
              <a:buClr>
                <a:srgbClr val="90C226"/>
              </a:buClr>
              <a:buSzPct val="80000"/>
              <a:buFont typeface="Wingdings 3" panose="05040102010807070707" pitchFamily="18" charset="2"/>
              <a:buChar char=""/>
            </a:pPr>
            <a:r>
              <a:rPr lang="en-US" altLang="en-US" sz="2400" b="1" dirty="0">
                <a:solidFill>
                  <a:srgbClr val="FF0000"/>
                </a:solidFill>
                <a:latin typeface="Times New Roman" panose="02020603050405020304" pitchFamily="18" charset="0"/>
                <a:cs typeface="Times New Roman" panose="02020603050405020304" pitchFamily="18" charset="0"/>
              </a:rPr>
              <a:t>Ý </a:t>
            </a:r>
            <a:r>
              <a:rPr lang="en-US" altLang="en-US" sz="2400" b="1" dirty="0" err="1">
                <a:solidFill>
                  <a:srgbClr val="FF0000"/>
                </a:solidFill>
                <a:latin typeface="Times New Roman" panose="02020603050405020304" pitchFamily="18" charset="0"/>
                <a:cs typeface="Times New Roman" panose="02020603050405020304" pitchFamily="18" charset="0"/>
              </a:rPr>
              <a:t>Nghĩa</a:t>
            </a:r>
            <a:r>
              <a:rPr lang="en-US" altLang="en-US" sz="2400" b="1" dirty="0">
                <a:solidFill>
                  <a:srgbClr val="FF0000"/>
                </a:solidFill>
                <a:latin typeface="Times New Roman" panose="02020603050405020304" pitchFamily="18" charset="0"/>
                <a:cs typeface="Times New Roman" panose="02020603050405020304" pitchFamily="18" charset="0"/>
              </a:rPr>
              <a:t> ...................................................................................................................................</a:t>
            </a:r>
            <a:endParaRPr lang="vi-VN" alt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21758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Horizontal)">
                                      <p:cBhvr>
                                        <p:cTn id="12" dur="500"/>
                                        <p:tgtEl>
                                          <p:spTgt spid="7"/>
                                        </p:tgtEl>
                                      </p:cBhvr>
                                    </p:animEffect>
                                  </p:childTnLst>
                                </p:cTn>
                              </p:par>
                              <p:par>
                                <p:cTn id="13" presetID="16" presetClass="entr" presetSubtype="2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Horizontal)">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Horizontal)">
                                      <p:cBhvr>
                                        <p:cTn id="32" dur="500"/>
                                        <p:tgtEl>
                                          <p:spTgt spid="11"/>
                                        </p:tgtEl>
                                      </p:cBhvr>
                                    </p:animEffect>
                                  </p:childTnLst>
                                </p:cTn>
                              </p:par>
                              <p:par>
                                <p:cTn id="33" presetID="16" presetClass="entr" presetSubtype="26"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Horizontal)">
                                      <p:cBhvr>
                                        <p:cTn id="35" dur="500"/>
                                        <p:tgtEl>
                                          <p:spTgt spid="1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6" presetClass="entr" presetSubtype="26"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Horizontal)">
                                      <p:cBhvr>
                                        <p:cTn id="40" dur="500"/>
                                        <p:tgtEl>
                                          <p:spTgt spid="13"/>
                                        </p:tgtEl>
                                      </p:cBhvr>
                                    </p:animEffect>
                                  </p:childTnLst>
                                </p:cTn>
                              </p:par>
                              <p:par>
                                <p:cTn id="41" presetID="16" presetClass="entr" presetSubtype="26"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Horizontal)">
                                      <p:cBhvr>
                                        <p:cTn id="43" dur="500"/>
                                        <p:tgtEl>
                                          <p:spTgt spid="14"/>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6" presetClass="entr" presetSubtype="26"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arn(inHorizontal)">
                                      <p:cBhvr>
                                        <p:cTn id="48" dur="500"/>
                                        <p:tgtEl>
                                          <p:spTgt spid="17"/>
                                        </p:tgtEl>
                                      </p:cBhvr>
                                    </p:animEffect>
                                  </p:childTnLst>
                                </p:cTn>
                              </p:par>
                              <p:par>
                                <p:cTn id="49" presetID="16" presetClass="entr" presetSubtype="26"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Horizontal)">
                                      <p:cBhvr>
                                        <p:cTn id="51" dur="500"/>
                                        <p:tgtEl>
                                          <p:spTgt spid="1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6" presetClass="entr" presetSubtype="26"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barn(inHorizontal)">
                                      <p:cBhvr>
                                        <p:cTn id="56" dur="500"/>
                                        <p:tgtEl>
                                          <p:spTgt spid="19"/>
                                        </p:tgtEl>
                                      </p:cBhvr>
                                    </p:animEffect>
                                  </p:childTnLst>
                                </p:cTn>
                              </p:par>
                              <p:par>
                                <p:cTn id="57" presetID="16" presetClass="entr" presetSubtype="26"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Horizontal)">
                                      <p:cBhvr>
                                        <p:cTn id="59" dur="500"/>
                                        <p:tgtEl>
                                          <p:spTgt spid="20"/>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4" presetClass="entr" presetSubtype="0"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anim to="" calcmode="lin" valueType="num">
                                      <p:cBhvr>
                                        <p:cTn id="64" dur="1" fill="hold"/>
                                        <p:tgtEl>
                                          <p:spTgt spid="2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2" grpId="0" animBg="1"/>
      <p:bldP spid="14" grpId="0" animBg="1"/>
      <p:bldP spid="18" grpId="0" animBg="1"/>
      <p:bldP spid="20"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163" y="-28575"/>
            <a:ext cx="11936412" cy="546100"/>
          </a:xfrm>
          <a:prstGeom prst="roundRect">
            <a:avLst/>
          </a:prstGeom>
          <a:solidFill>
            <a:srgbClr val="FF99CC"/>
          </a:solidFill>
          <a:ln w="12700" cap="flat" cmpd="sng" algn="ctr">
            <a:solidFill>
              <a:srgbClr val="4472C4"/>
            </a:solidFill>
            <a:prstDash val="solid"/>
            <a:miter lim="800000"/>
          </a:ln>
          <a:effectLst/>
        </p:spPr>
        <p:txBody>
          <a:bodyPr anchor="ctr"/>
          <a:lstStyle/>
          <a:p>
            <a:pPr algn="ctr">
              <a:spcBef>
                <a:spcPct val="50000"/>
              </a:spcBef>
              <a:defRPr/>
            </a:pPr>
            <a:r>
              <a:rPr lang="en-US" altLang="en-US" sz="2800" b="1" kern="0" dirty="0">
                <a:solidFill>
                  <a:prstClr val="black"/>
                </a:solidFill>
                <a:latin typeface="Times New Roman" panose="02020603050405020304" pitchFamily="18" charset="0"/>
                <a:cs typeface="Times New Roman" panose="02020603050405020304" pitchFamily="18" charset="0"/>
              </a:rPr>
              <a:t>PHIẾU BÀI TẬP: SỰ RA ĐỜI VÀ LỚN LÊN CỦA THẠCH SANH</a:t>
            </a:r>
            <a:endParaRPr lang="en-US" altLang="en-US" sz="3200" b="1" kern="0" dirty="0">
              <a:solidFill>
                <a:prstClr val="black"/>
              </a:solidFill>
              <a:latin typeface="Times New Roman" panose="02020603050405020304" pitchFamily="18" charset="0"/>
              <a:cs typeface="Times New Roman" panose="02020603050405020304" pitchFamily="18" charset="0"/>
            </a:endParaRPr>
          </a:p>
        </p:txBody>
      </p:sp>
      <p:cxnSp>
        <p:nvCxnSpPr>
          <p:cNvPr id="5" name="Straight Arrow Connector 4"/>
          <p:cNvCxnSpPr>
            <a:cxnSpLocks noChangeShapeType="1"/>
          </p:cNvCxnSpPr>
          <p:nvPr/>
        </p:nvCxnSpPr>
        <p:spPr bwMode="auto">
          <a:xfrm>
            <a:off x="5867401" y="518152"/>
            <a:ext cx="3249966" cy="305021"/>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cxnSp>
        <p:nvCxnSpPr>
          <p:cNvPr id="7" name="Straight Arrow Connector 6"/>
          <p:cNvCxnSpPr>
            <a:cxnSpLocks noChangeShapeType="1"/>
          </p:cNvCxnSpPr>
          <p:nvPr/>
        </p:nvCxnSpPr>
        <p:spPr bwMode="auto">
          <a:xfrm flipH="1">
            <a:off x="1455938" y="533400"/>
            <a:ext cx="4411463" cy="362576"/>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sp>
        <p:nvSpPr>
          <p:cNvPr id="8" name="Text Box 13"/>
          <p:cNvSpPr txBox="1">
            <a:spLocks noChangeArrowheads="1"/>
          </p:cNvSpPr>
          <p:nvPr/>
        </p:nvSpPr>
        <p:spPr bwMode="auto">
          <a:xfrm>
            <a:off x="654313" y="925513"/>
            <a:ext cx="2403475"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50000"/>
              </a:spcBef>
              <a:spcAft>
                <a:spcPct val="0"/>
              </a:spcAft>
              <a:buClrTx/>
              <a:buFontTx/>
              <a:buNone/>
            </a:pPr>
            <a:r>
              <a:rPr lang="en-US" altLang="en-US" sz="2000" b="1" i="1" dirty="0">
                <a:solidFill>
                  <a:srgbClr val="000000"/>
                </a:solidFill>
                <a:latin typeface="Times New Roman" panose="02020603050405020304" pitchFamily="18" charset="0"/>
                <a:cs typeface="Times New Roman" panose="02020603050405020304" pitchFamily="18" charset="0"/>
              </a:rPr>
              <a:t>          </a:t>
            </a:r>
            <a:r>
              <a:rPr lang="en-US" altLang="en-US" sz="2000" b="1" i="1" dirty="0" err="1">
                <a:solidFill>
                  <a:srgbClr val="000000"/>
                </a:solidFill>
                <a:latin typeface="Times New Roman" panose="02020603050405020304" pitchFamily="18" charset="0"/>
                <a:cs typeface="Times New Roman" panose="02020603050405020304" pitchFamily="18" charset="0"/>
              </a:rPr>
              <a:t>Bình</a:t>
            </a:r>
            <a:r>
              <a:rPr lang="en-US" altLang="en-US" sz="2000" b="1" i="1" dirty="0">
                <a:solidFill>
                  <a:srgbClr val="000000"/>
                </a:solidFill>
                <a:latin typeface="Times New Roman" panose="02020603050405020304" pitchFamily="18" charset="0"/>
                <a:cs typeface="Times New Roman" panose="02020603050405020304" pitchFamily="18" charset="0"/>
              </a:rPr>
              <a:t> </a:t>
            </a:r>
            <a:r>
              <a:rPr lang="en-US" altLang="en-US" sz="2000" b="1" i="1" dirty="0" err="1">
                <a:solidFill>
                  <a:srgbClr val="000000"/>
                </a:solidFill>
                <a:latin typeface="Times New Roman" panose="02020603050405020304" pitchFamily="18" charset="0"/>
                <a:cs typeface="Times New Roman" panose="02020603050405020304" pitchFamily="18" charset="0"/>
              </a:rPr>
              <a:t>thường</a:t>
            </a:r>
            <a:endParaRPr lang="en-US" altLang="en-US" sz="2000" b="1" i="1" dirty="0">
              <a:solidFill>
                <a:srgbClr val="000000"/>
              </a:solidFill>
              <a:latin typeface="Times New Roman" panose="02020603050405020304" pitchFamily="18" charset="0"/>
              <a:cs typeface="Times New Roman" panose="02020603050405020304" pitchFamily="18" charset="0"/>
            </a:endParaRPr>
          </a:p>
        </p:txBody>
      </p:sp>
      <p:sp>
        <p:nvSpPr>
          <p:cNvPr id="9" name="Text Box 15"/>
          <p:cNvSpPr txBox="1">
            <a:spLocks noChangeArrowheads="1"/>
          </p:cNvSpPr>
          <p:nvPr/>
        </p:nvSpPr>
        <p:spPr bwMode="auto">
          <a:xfrm>
            <a:off x="7136045" y="883404"/>
            <a:ext cx="2968625" cy="400050"/>
          </a:xfrm>
          <a:prstGeom prst="rect">
            <a:avLst/>
          </a:prstGeom>
          <a:solidFill>
            <a:srgbClr val="FFFF00"/>
          </a:solidFill>
          <a:ln w="9525">
            <a:solidFill>
              <a:srgbClr val="FF0066"/>
            </a:solidFill>
            <a:miter lim="800000"/>
            <a:headEnd/>
            <a:tailEnd/>
          </a:ln>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50000"/>
              </a:spcBef>
              <a:spcAft>
                <a:spcPct val="0"/>
              </a:spcAft>
              <a:buClrTx/>
              <a:buFontTx/>
              <a:buNone/>
            </a:pPr>
            <a:r>
              <a:rPr lang="en-US" altLang="en-US" sz="2000" b="1" i="1" dirty="0">
                <a:solidFill>
                  <a:srgbClr val="000000"/>
                </a:solidFill>
                <a:latin typeface="Times New Roman" panose="02020603050405020304" pitchFamily="18" charset="0"/>
                <a:cs typeface="Times New Roman" panose="02020603050405020304" pitchFamily="18" charset="0"/>
              </a:rPr>
              <a:t>          </a:t>
            </a:r>
            <a:r>
              <a:rPr lang="en-US" altLang="en-US" sz="2000" b="1" i="1" dirty="0" err="1">
                <a:solidFill>
                  <a:srgbClr val="000000"/>
                </a:solidFill>
                <a:latin typeface="Times New Roman" panose="02020603050405020304" pitchFamily="18" charset="0"/>
                <a:cs typeface="Times New Roman" panose="02020603050405020304" pitchFamily="18" charset="0"/>
              </a:rPr>
              <a:t>Khác</a:t>
            </a:r>
            <a:r>
              <a:rPr lang="en-US" altLang="en-US" sz="2000" b="1" i="1" dirty="0">
                <a:solidFill>
                  <a:srgbClr val="000000"/>
                </a:solidFill>
                <a:latin typeface="Times New Roman" panose="02020603050405020304" pitchFamily="18" charset="0"/>
                <a:cs typeface="Times New Roman" panose="02020603050405020304" pitchFamily="18" charset="0"/>
              </a:rPr>
              <a:t> </a:t>
            </a:r>
            <a:r>
              <a:rPr lang="en-US" altLang="en-US" sz="2000" b="1" i="1" dirty="0" err="1">
                <a:solidFill>
                  <a:srgbClr val="000000"/>
                </a:solidFill>
                <a:latin typeface="Times New Roman" panose="02020603050405020304" pitchFamily="18" charset="0"/>
                <a:cs typeface="Times New Roman" panose="02020603050405020304" pitchFamily="18" charset="0"/>
              </a:rPr>
              <a:t>thường</a:t>
            </a:r>
            <a:endParaRPr lang="en-US" altLang="en-US" sz="2000" b="1" i="1" dirty="0">
              <a:solidFill>
                <a:srgbClr val="000000"/>
              </a:solidFill>
              <a:latin typeface="Times New Roman" panose="02020603050405020304" pitchFamily="18" charset="0"/>
              <a:cs typeface="Times New Roman" panose="02020603050405020304" pitchFamily="18" charset="0"/>
            </a:endParaRPr>
          </a:p>
        </p:txBody>
      </p:sp>
      <p:cxnSp>
        <p:nvCxnSpPr>
          <p:cNvPr id="11" name="Straight Arrow Connector 10"/>
          <p:cNvCxnSpPr>
            <a:cxnSpLocks noChangeShapeType="1"/>
          </p:cNvCxnSpPr>
          <p:nvPr/>
        </p:nvCxnSpPr>
        <p:spPr bwMode="auto">
          <a:xfrm rot="16200000" flipH="1">
            <a:off x="1777570" y="1554603"/>
            <a:ext cx="428625" cy="6350"/>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sp>
        <p:nvSpPr>
          <p:cNvPr id="12" name="Rounded Rectangle 11"/>
          <p:cNvSpPr/>
          <p:nvPr/>
        </p:nvSpPr>
        <p:spPr>
          <a:xfrm>
            <a:off x="0" y="1786577"/>
            <a:ext cx="5446126" cy="1855433"/>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lvl="0" algn="just"/>
            <a:r>
              <a:rPr lang="en-US" sz="3500" dirty="0">
                <a:solidFill>
                  <a:srgbClr val="5F5F5F"/>
                </a:solidFill>
                <a:latin typeface="Times New Roman" pitchFamily="18" charset="0"/>
                <a:cs typeface="Times New Roman" pitchFamily="18" charset="0"/>
              </a:rPr>
              <a:t> </a:t>
            </a:r>
            <a:r>
              <a:rPr lang="en-US" sz="2800" b="1" i="1" dirty="0">
                <a:solidFill>
                  <a:srgbClr val="5F5F5F"/>
                </a:solidFill>
                <a:latin typeface="Times New Roman" pitchFamily="18" charset="0"/>
                <a:cs typeface="Times New Roman" pitchFamily="18" charset="0"/>
              </a:rPr>
              <a:t>- </a:t>
            </a:r>
            <a:r>
              <a:rPr lang="vi-VN" sz="2800" b="1" i="1" dirty="0">
                <a:solidFill>
                  <a:srgbClr val="5F5F5F"/>
                </a:solidFill>
                <a:latin typeface="Times New Roman" pitchFamily="18" charset="0"/>
                <a:cs typeface="Times New Roman" pitchFamily="18" charset="0"/>
              </a:rPr>
              <a:t>Là con của </a:t>
            </a:r>
            <a:r>
              <a:rPr lang="en-US" sz="2800" b="1" i="1" dirty="0" err="1">
                <a:solidFill>
                  <a:srgbClr val="5F5F5F"/>
                </a:solidFill>
                <a:latin typeface="Times New Roman" pitchFamily="18" charset="0"/>
                <a:cs typeface="Times New Roman" pitchFamily="18" charset="0"/>
              </a:rPr>
              <a:t>một</a:t>
            </a:r>
            <a:r>
              <a:rPr lang="vi-VN" sz="2800" b="1" i="1" dirty="0">
                <a:solidFill>
                  <a:srgbClr val="5F5F5F"/>
                </a:solidFill>
                <a:latin typeface="Times New Roman" pitchFamily="18" charset="0"/>
                <a:cs typeface="Times New Roman" pitchFamily="18" charset="0"/>
              </a:rPr>
              <a:t> gia đình nông dân nghèo khó nhưng tốt bụng. </a:t>
            </a:r>
            <a:endParaRPr lang="en-US" sz="2800" b="1" i="1" dirty="0">
              <a:solidFill>
                <a:srgbClr val="5F5F5F"/>
              </a:solidFill>
              <a:latin typeface="Times New Roman" pitchFamily="18" charset="0"/>
              <a:cs typeface="Times New Roman" pitchFamily="18" charset="0"/>
            </a:endParaRPr>
          </a:p>
          <a:p>
            <a:pPr lvl="0" algn="just"/>
            <a:r>
              <a:rPr lang="en-US" sz="2800" b="1" i="1" dirty="0">
                <a:solidFill>
                  <a:srgbClr val="5F5F5F"/>
                </a:solidFill>
                <a:latin typeface="Times New Roman" pitchFamily="18" charset="0"/>
                <a:cs typeface="Times New Roman" pitchFamily="18" charset="0"/>
              </a:rPr>
              <a:t> - </a:t>
            </a:r>
            <a:r>
              <a:rPr lang="vi-VN" sz="2800" b="1" i="1" dirty="0">
                <a:solidFill>
                  <a:srgbClr val="5F5F5F"/>
                </a:solidFill>
                <a:latin typeface="Times New Roman" pitchFamily="18" charset="0"/>
                <a:cs typeface="Times New Roman" pitchFamily="18" charset="0"/>
              </a:rPr>
              <a:t>Sống nghèo khổ bằng nghề kiếm củi.</a:t>
            </a:r>
            <a:endParaRPr lang="en-US" altLang="en-US" sz="2800" b="1" i="1" kern="0" dirty="0">
              <a:solidFill>
                <a:srgbClr val="0070C0"/>
              </a:solidFill>
              <a:latin typeface="Times New Roman" panose="02020603050405020304" pitchFamily="18" charset="0"/>
              <a:cs typeface="Times New Roman" panose="02020603050405020304" pitchFamily="18" charset="0"/>
            </a:endParaRPr>
          </a:p>
        </p:txBody>
      </p:sp>
      <p:cxnSp>
        <p:nvCxnSpPr>
          <p:cNvPr id="13" name="Straight Arrow Connector 12"/>
          <p:cNvCxnSpPr>
            <a:cxnSpLocks noChangeShapeType="1"/>
          </p:cNvCxnSpPr>
          <p:nvPr/>
        </p:nvCxnSpPr>
        <p:spPr bwMode="auto">
          <a:xfrm flipH="1">
            <a:off x="8457384" y="1305980"/>
            <a:ext cx="3175" cy="339725"/>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sp>
        <p:nvSpPr>
          <p:cNvPr id="14" name="Rounded Rectangle 13"/>
          <p:cNvSpPr/>
          <p:nvPr/>
        </p:nvSpPr>
        <p:spPr>
          <a:xfrm>
            <a:off x="5681708" y="1644294"/>
            <a:ext cx="6347534" cy="2425292"/>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lvl="0"/>
            <a:r>
              <a:rPr lang="en-US" sz="2400" b="1" i="1" dirty="0">
                <a:solidFill>
                  <a:srgbClr val="5F5F5F"/>
                </a:solidFill>
                <a:latin typeface="Times New Roman" pitchFamily="18" charset="0"/>
                <a:cs typeface="Times New Roman" pitchFamily="18" charset="0"/>
              </a:rPr>
              <a:t>- </a:t>
            </a:r>
            <a:r>
              <a:rPr lang="vi-VN" sz="2400" b="1" i="1" dirty="0">
                <a:solidFill>
                  <a:srgbClr val="5F5F5F"/>
                </a:solidFill>
                <a:latin typeface="Times New Roman" pitchFamily="18" charset="0"/>
                <a:cs typeface="Times New Roman" pitchFamily="18" charset="0"/>
              </a:rPr>
              <a:t>Thái tử con trai Ngọc Hoàng xuống đầu thai làm con =&gt; Nguồn gốc cao quý</a:t>
            </a:r>
          </a:p>
          <a:p>
            <a:pPr lvl="0"/>
            <a:r>
              <a:rPr lang="en-US" sz="2400" b="1" i="1" dirty="0">
                <a:solidFill>
                  <a:srgbClr val="5F5F5F"/>
                </a:solidFill>
                <a:latin typeface="Times New Roman" pitchFamily="18" charset="0"/>
                <a:cs typeface="Times New Roman" pitchFamily="18" charset="0"/>
              </a:rPr>
              <a:t>       - </a:t>
            </a:r>
            <a:r>
              <a:rPr lang="vi-VN" sz="2400" b="1" i="1" dirty="0">
                <a:solidFill>
                  <a:srgbClr val="5F5F5F"/>
                </a:solidFill>
                <a:latin typeface="Times New Roman" pitchFamily="18" charset="0"/>
                <a:cs typeface="Times New Roman" pitchFamily="18" charset="0"/>
              </a:rPr>
              <a:t>Bà mẹ mang thai nhiều năm mới sinh ra Thạch Sanh.</a:t>
            </a:r>
          </a:p>
          <a:p>
            <a:pPr lvl="0"/>
            <a:r>
              <a:rPr lang="en-US" sz="2400" b="1" i="1" dirty="0">
                <a:solidFill>
                  <a:srgbClr val="5F5F5F"/>
                </a:solidFill>
                <a:latin typeface="Times New Roman" pitchFamily="18" charset="0"/>
                <a:cs typeface="Times New Roman" pitchFamily="18" charset="0"/>
              </a:rPr>
              <a:t>       - </a:t>
            </a:r>
            <a:r>
              <a:rPr lang="en-US" sz="2400" b="1" i="1" dirty="0" err="1">
                <a:solidFill>
                  <a:srgbClr val="5F5F5F"/>
                </a:solidFill>
                <a:latin typeface="Times New Roman" pitchFamily="18" charset="0"/>
                <a:cs typeface="Times New Roman" pitchFamily="18" charset="0"/>
              </a:rPr>
              <a:t>Thạch</a:t>
            </a:r>
            <a:r>
              <a:rPr lang="en-US" sz="2400" b="1" i="1" dirty="0">
                <a:solidFill>
                  <a:srgbClr val="5F5F5F"/>
                </a:solidFill>
                <a:latin typeface="Times New Roman" pitchFamily="18" charset="0"/>
                <a:cs typeface="Times New Roman" pitchFamily="18" charset="0"/>
              </a:rPr>
              <a:t> </a:t>
            </a:r>
            <a:r>
              <a:rPr lang="en-US" sz="2400" b="1" i="1" dirty="0" err="1">
                <a:solidFill>
                  <a:srgbClr val="5F5F5F"/>
                </a:solidFill>
                <a:latin typeface="Times New Roman" pitchFamily="18" charset="0"/>
                <a:cs typeface="Times New Roman" pitchFamily="18" charset="0"/>
              </a:rPr>
              <a:t>Sanh</a:t>
            </a:r>
            <a:r>
              <a:rPr lang="en-US" sz="2400" b="1" i="1" dirty="0">
                <a:solidFill>
                  <a:srgbClr val="5F5F5F"/>
                </a:solidFill>
                <a:latin typeface="Times New Roman" pitchFamily="18" charset="0"/>
                <a:cs typeface="Times New Roman" pitchFamily="18" charset="0"/>
              </a:rPr>
              <a:t> </a:t>
            </a:r>
            <a:r>
              <a:rPr lang="vi-VN" sz="2400" b="1" i="1" dirty="0">
                <a:solidFill>
                  <a:srgbClr val="5F5F5F"/>
                </a:solidFill>
                <a:latin typeface="Times New Roman" pitchFamily="18" charset="0"/>
                <a:cs typeface="Times New Roman" pitchFamily="18" charset="0"/>
              </a:rPr>
              <a:t>được thiên thần dạy võ nghệ và phép thần thông.</a:t>
            </a:r>
          </a:p>
        </p:txBody>
      </p:sp>
      <p:cxnSp>
        <p:nvCxnSpPr>
          <p:cNvPr id="17" name="Straight Arrow Connector 16"/>
          <p:cNvCxnSpPr>
            <a:cxnSpLocks noChangeShapeType="1"/>
          </p:cNvCxnSpPr>
          <p:nvPr/>
        </p:nvCxnSpPr>
        <p:spPr bwMode="auto">
          <a:xfrm rot="16200000" flipH="1">
            <a:off x="1928653" y="3863665"/>
            <a:ext cx="422275" cy="7938"/>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sp>
        <p:nvSpPr>
          <p:cNvPr id="18" name="Rounded Rectangle 17"/>
          <p:cNvSpPr/>
          <p:nvPr/>
        </p:nvSpPr>
        <p:spPr>
          <a:xfrm>
            <a:off x="-17755" y="4104481"/>
            <a:ext cx="4793942" cy="1768475"/>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lvl="0" algn="just">
              <a:spcBef>
                <a:spcPct val="0"/>
              </a:spcBef>
            </a:pPr>
            <a:r>
              <a:rPr lang="en-US" sz="3200" b="1" dirty="0" err="1">
                <a:solidFill>
                  <a:srgbClr val="0000FF"/>
                </a:solidFill>
                <a:latin typeface="Times New Roman" pitchFamily="18" charset="0"/>
                <a:cs typeface="Times New Roman" pitchFamily="18" charset="0"/>
              </a:rPr>
              <a:t>Thạch</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Sanh</a:t>
            </a:r>
            <a:r>
              <a:rPr lang="en-US" sz="3200" b="1" dirty="0">
                <a:solidFill>
                  <a:srgbClr val="0000FF"/>
                </a:solidFill>
                <a:latin typeface="Times New Roman" panose="02020603050405020304" pitchFamily="18" charset="0"/>
                <a:cs typeface="Times New Roman" panose="02020603050405020304" pitchFamily="18" charset="0"/>
              </a:rPr>
              <a:t> </a:t>
            </a:r>
            <a:r>
              <a:rPr lang="vi-VN" sz="3200" b="1" dirty="0">
                <a:solidFill>
                  <a:srgbClr val="0000FF"/>
                </a:solidFill>
                <a:latin typeface="Times New Roman" panose="02020603050405020304" pitchFamily="18" charset="0"/>
                <a:cs typeface="Times New Roman" panose="02020603050405020304" pitchFamily="18" charset="0"/>
              </a:rPr>
              <a:t>là con của người dân, cuộc đời và số phận rất gần gũi với nhân dân.</a:t>
            </a:r>
            <a:endParaRPr lang="zh-CN" altLang="en-US" sz="2700" b="1" dirty="0">
              <a:solidFill>
                <a:srgbClr val="0000FF"/>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9" name="Straight Arrow Connector 18"/>
          <p:cNvCxnSpPr>
            <a:cxnSpLocks noChangeShapeType="1"/>
          </p:cNvCxnSpPr>
          <p:nvPr/>
        </p:nvCxnSpPr>
        <p:spPr bwMode="auto">
          <a:xfrm>
            <a:off x="8855475" y="4042600"/>
            <a:ext cx="15875" cy="300038"/>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sp>
        <p:nvSpPr>
          <p:cNvPr id="20" name="Rounded Rectangle 19"/>
          <p:cNvSpPr/>
          <p:nvPr/>
        </p:nvSpPr>
        <p:spPr>
          <a:xfrm>
            <a:off x="5211193" y="4342638"/>
            <a:ext cx="6980807" cy="1720756"/>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lvl="0" algn="just"/>
            <a:r>
              <a:rPr lang="vi-VN" sz="2800" b="1" dirty="0">
                <a:solidFill>
                  <a:srgbClr val="0000FF"/>
                </a:solidFill>
                <a:latin typeface="Times New Roman" panose="02020603050405020304" pitchFamily="18" charset="0"/>
                <a:cs typeface="Times New Roman" panose="02020603050405020304" pitchFamily="18" charset="0"/>
              </a:rPr>
              <a:t>Ra đời kì lạ, khác thường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a:solidFill>
                  <a:srgbClr val="0000FF"/>
                </a:solidFill>
                <a:latin typeface="Times New Roman" panose="02020603050405020304" pitchFamily="18" charset="0"/>
                <a:cs typeface="Times New Roman" panose="02020603050405020304" pitchFamily="18" charset="0"/>
                <a:sym typeface="Wingdings" pitchFamily="2" charset="2"/>
              </a:rPr>
              <a:t> </a:t>
            </a:r>
            <a:r>
              <a:rPr lang="vi-VN" sz="2800" b="1" dirty="0">
                <a:solidFill>
                  <a:srgbClr val="0000FF"/>
                </a:solidFill>
                <a:latin typeface="Times New Roman" panose="02020603050405020304" pitchFamily="18" charset="0"/>
                <a:cs typeface="Times New Roman" panose="02020603050405020304" pitchFamily="18" charset="0"/>
              </a:rPr>
              <a:t>Tô đậm tính chất kì lạ, đẹp đẽ cho nhân vật lí tưởng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a:solidFill>
                  <a:srgbClr val="0000FF"/>
                </a:solidFill>
                <a:latin typeface="Times New Roman" panose="02020603050405020304" pitchFamily="18" charset="0"/>
                <a:cs typeface="Times New Roman" panose="02020603050405020304" pitchFamily="18" charset="0"/>
                <a:sym typeface="Wingdings" pitchFamily="2" charset="2"/>
              </a:rPr>
              <a:t></a:t>
            </a:r>
            <a:r>
              <a:rPr lang="vi-VN" sz="2800" b="1" dirty="0">
                <a:solidFill>
                  <a:srgbClr val="0000FF"/>
                </a:solidFill>
                <a:latin typeface="Times New Roman" panose="02020603050405020304" pitchFamily="18" charset="0"/>
                <a:cs typeface="Times New Roman" panose="02020603050405020304" pitchFamily="18" charset="0"/>
              </a:rPr>
              <a:t> Tăng sức hấp dẫn cho câu chuyện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a:solidFill>
                  <a:srgbClr val="0000FF"/>
                </a:solidFill>
                <a:latin typeface="Times New Roman" panose="02020603050405020304" pitchFamily="18" charset="0"/>
                <a:cs typeface="Times New Roman" panose="02020603050405020304" pitchFamily="18" charset="0"/>
                <a:sym typeface="Wingdings" pitchFamily="2" charset="2"/>
              </a:rPr>
              <a:t></a:t>
            </a:r>
            <a:r>
              <a:rPr lang="vi-VN" sz="2800" b="1" dirty="0">
                <a:solidFill>
                  <a:srgbClr val="0000FF"/>
                </a:solidFill>
                <a:latin typeface="Times New Roman" panose="02020603050405020304" pitchFamily="18" charset="0"/>
                <a:cs typeface="Times New Roman" panose="02020603050405020304" pitchFamily="18" charset="0"/>
              </a:rPr>
              <a:t> </a:t>
            </a:r>
            <a:r>
              <a:rPr lang="en-US" sz="2800" b="1" dirty="0">
                <a:solidFill>
                  <a:srgbClr val="0000FF"/>
                </a:solidFill>
                <a:latin typeface="Times New Roman" panose="02020603050405020304" pitchFamily="18" charset="0"/>
                <a:cs typeface="Times New Roman" panose="02020603050405020304" pitchFamily="18" charset="0"/>
              </a:rPr>
              <a:t>B</a:t>
            </a:r>
            <a:r>
              <a:rPr lang="vi-VN" sz="2800" b="1" dirty="0">
                <a:solidFill>
                  <a:srgbClr val="0000FF"/>
                </a:solidFill>
                <a:latin typeface="Times New Roman" panose="02020603050405020304" pitchFamily="18" charset="0"/>
                <a:cs typeface="Times New Roman" panose="02020603050405020304" pitchFamily="18" charset="0"/>
              </a:rPr>
              <a:t>áo hiệu lập chiến công.</a:t>
            </a:r>
          </a:p>
        </p:txBody>
      </p:sp>
      <p:sp>
        <p:nvSpPr>
          <p:cNvPr id="25" name="Text Box 38"/>
          <p:cNvSpPr txBox="1">
            <a:spLocks noChangeArrowheads="1"/>
          </p:cNvSpPr>
          <p:nvPr/>
        </p:nvSpPr>
        <p:spPr bwMode="auto">
          <a:xfrm>
            <a:off x="157163" y="5990838"/>
            <a:ext cx="11840916" cy="954107"/>
          </a:xfrm>
          <a:prstGeom prst="rect">
            <a:avLst/>
          </a:prstGeom>
          <a:solidFill>
            <a:srgbClr val="FFCC00"/>
          </a:solidFill>
          <a:ln w="9525" algn="ctr">
            <a:solidFill>
              <a:srgbClr val="FF9900"/>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spcBef>
                <a:spcPts val="0"/>
              </a:spcBef>
            </a:pPr>
            <a:r>
              <a:rPr lang="en-US" sz="2800" b="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Thể</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hiện</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ước</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mơ</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niềm</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tin </a:t>
            </a:r>
            <a:r>
              <a:rPr lang="en-US" sz="2800" b="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của</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nhân</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dân</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con </a:t>
            </a:r>
            <a:r>
              <a:rPr lang="en-US" sz="2800" b="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người</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bình</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thường</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cũng</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là</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những</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con </a:t>
            </a:r>
            <a:r>
              <a:rPr lang="en-US" sz="2800" b="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người</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có</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năng</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phẩm</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chất</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kì</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lạ</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a:t>
            </a:r>
            <a:endParaRPr lang="en-US" sz="2800" b="1"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05794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Horizontal)">
                                      <p:cBhvr>
                                        <p:cTn id="12" dur="500"/>
                                        <p:tgtEl>
                                          <p:spTgt spid="7"/>
                                        </p:tgtEl>
                                      </p:cBhvr>
                                    </p:animEffect>
                                  </p:childTnLst>
                                </p:cTn>
                              </p:par>
                              <p:par>
                                <p:cTn id="13" presetID="16" presetClass="entr" presetSubtype="2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Horizontal)">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Horizontal)">
                                      <p:cBhvr>
                                        <p:cTn id="32" dur="500"/>
                                        <p:tgtEl>
                                          <p:spTgt spid="11"/>
                                        </p:tgtEl>
                                      </p:cBhvr>
                                    </p:animEffect>
                                  </p:childTnLst>
                                </p:cTn>
                              </p:par>
                              <p:par>
                                <p:cTn id="33" presetID="16" presetClass="entr" presetSubtype="26"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Horizontal)">
                                      <p:cBhvr>
                                        <p:cTn id="35" dur="500"/>
                                        <p:tgtEl>
                                          <p:spTgt spid="1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6" presetClass="entr" presetSubtype="26"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Horizontal)">
                                      <p:cBhvr>
                                        <p:cTn id="40" dur="500"/>
                                        <p:tgtEl>
                                          <p:spTgt spid="13"/>
                                        </p:tgtEl>
                                      </p:cBhvr>
                                    </p:animEffect>
                                  </p:childTnLst>
                                </p:cTn>
                              </p:par>
                              <p:par>
                                <p:cTn id="41" presetID="16" presetClass="entr" presetSubtype="26"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Horizontal)">
                                      <p:cBhvr>
                                        <p:cTn id="43" dur="500"/>
                                        <p:tgtEl>
                                          <p:spTgt spid="14"/>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6" presetClass="entr" presetSubtype="26"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arn(inHorizontal)">
                                      <p:cBhvr>
                                        <p:cTn id="48" dur="500"/>
                                        <p:tgtEl>
                                          <p:spTgt spid="17"/>
                                        </p:tgtEl>
                                      </p:cBhvr>
                                    </p:animEffect>
                                  </p:childTnLst>
                                </p:cTn>
                              </p:par>
                              <p:par>
                                <p:cTn id="49" presetID="16" presetClass="entr" presetSubtype="26"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Horizontal)">
                                      <p:cBhvr>
                                        <p:cTn id="51" dur="500"/>
                                        <p:tgtEl>
                                          <p:spTgt spid="1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6" presetClass="entr" presetSubtype="26"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barn(inHorizontal)">
                                      <p:cBhvr>
                                        <p:cTn id="56" dur="500"/>
                                        <p:tgtEl>
                                          <p:spTgt spid="19"/>
                                        </p:tgtEl>
                                      </p:cBhvr>
                                    </p:animEffect>
                                  </p:childTnLst>
                                </p:cTn>
                              </p:par>
                              <p:par>
                                <p:cTn id="57" presetID="16" presetClass="entr" presetSubtype="26"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Horizontal)">
                                      <p:cBhvr>
                                        <p:cTn id="59" dur="500"/>
                                        <p:tgtEl>
                                          <p:spTgt spid="20"/>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4" presetClass="entr" presetSubtype="0"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anim to="" calcmode="lin" valueType="num">
                                      <p:cBhvr>
                                        <p:cTn id="64" dur="1" fill="hold"/>
                                        <p:tgtEl>
                                          <p:spTgt spid="2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2" grpId="0" animBg="1"/>
      <p:bldP spid="14" grpId="0" animBg="1"/>
      <p:bldP spid="18" grpId="0" animBg="1"/>
      <p:bldP spid="20"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srcRect/>
          <a:stretch>
            <a:fillRect/>
          </a:stretch>
        </p:blipFill>
        <p:spPr bwMode="auto">
          <a:xfrm>
            <a:off x="6074734" y="1472020"/>
            <a:ext cx="6053463" cy="3727527"/>
          </a:xfrm>
          <a:prstGeom prst="rect">
            <a:avLst/>
          </a:prstGeom>
          <a:noFill/>
        </p:spPr>
      </p:pic>
      <p:pic>
        <p:nvPicPr>
          <p:cNvPr id="1028" name="Picture 4" descr="HÃ¬nh áº£nh cÃ³ liÃªn quan"/>
          <p:cNvPicPr>
            <a:picLocks noChangeAspect="1" noChangeArrowheads="1"/>
          </p:cNvPicPr>
          <p:nvPr/>
        </p:nvPicPr>
        <p:blipFill>
          <a:blip r:embed="rId3"/>
          <a:srcRect r="9262" b="5281"/>
          <a:stretch>
            <a:fillRect/>
          </a:stretch>
        </p:blipFill>
        <p:spPr bwMode="auto">
          <a:xfrm>
            <a:off x="0" y="1561919"/>
            <a:ext cx="5940056" cy="3637628"/>
          </a:xfrm>
          <a:prstGeom prst="rect">
            <a:avLst/>
          </a:prstGeom>
          <a:noFill/>
        </p:spPr>
      </p:pic>
      <p:sp>
        <p:nvSpPr>
          <p:cNvPr id="5" name="Cloud 4"/>
          <p:cNvSpPr/>
          <p:nvPr/>
        </p:nvSpPr>
        <p:spPr>
          <a:xfrm>
            <a:off x="2473842" y="-93196"/>
            <a:ext cx="6932428" cy="1828800"/>
          </a:xfrm>
          <a:prstGeom prst="cloud">
            <a:avLst/>
          </a:prstGeom>
        </p:spPr>
        <p:style>
          <a:lnRef idx="2">
            <a:schemeClr val="accent1"/>
          </a:lnRef>
          <a:fillRef idx="1">
            <a:schemeClr val="lt1"/>
          </a:fillRef>
          <a:effectRef idx="0">
            <a:schemeClr val="accent1"/>
          </a:effectRef>
          <a:fontRef idx="minor">
            <a:schemeClr val="dk1"/>
          </a:fontRef>
        </p:style>
        <p:txBody>
          <a:bodyPr lIns="121917" tIns="60958" rIns="121917" bIns="60958" rtlCol="0" anchor="ctr"/>
          <a:lstStyle/>
          <a:p>
            <a:pPr algn="ctr"/>
            <a:endParaRPr lang="en-US"/>
          </a:p>
        </p:txBody>
      </p:sp>
      <p:sp>
        <p:nvSpPr>
          <p:cNvPr id="6" name="Rectangle 5"/>
          <p:cNvSpPr>
            <a:spLocks noChangeArrowheads="1"/>
          </p:cNvSpPr>
          <p:nvPr/>
        </p:nvSpPr>
        <p:spPr bwMode="auto">
          <a:xfrm>
            <a:off x="3260650" y="267208"/>
            <a:ext cx="5628167" cy="1107992"/>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ctr" defTabSz="1219170" fontAlgn="base">
              <a:spcBef>
                <a:spcPct val="0"/>
              </a:spcBef>
              <a:spcAft>
                <a:spcPct val="0"/>
              </a:spcAft>
            </a:pPr>
            <a:r>
              <a:rPr lang="vi-VN" sz="3200" b="1" dirty="0">
                <a:latin typeface="Times New Roman" pitchFamily="18" charset="0"/>
                <a:ea typeface="Times New Roman" pitchFamily="18" charset="0"/>
                <a:cs typeface="Times New Roman" pitchFamily="18" charset="0"/>
              </a:rPr>
              <a:t>Sự ra đời của Thạch Sanh</a:t>
            </a:r>
            <a:r>
              <a:rPr lang="vi-VN" sz="3200" b="1" i="1" dirty="0">
                <a:latin typeface="Times New Roman" pitchFamily="18" charset="0"/>
                <a:ea typeface="Times New Roman" pitchFamily="18" charset="0"/>
                <a:cs typeface="Times New Roman" pitchFamily="18" charset="0"/>
              </a:rPr>
              <a:t> </a:t>
            </a:r>
            <a:r>
              <a:rPr lang="vi-VN" sz="3200" b="1" dirty="0">
                <a:latin typeface="Times New Roman" pitchFamily="18" charset="0"/>
                <a:ea typeface="Times New Roman" pitchFamily="18" charset="0"/>
                <a:cs typeface="Times New Roman" pitchFamily="18" charset="0"/>
              </a:rPr>
              <a:t>gợi em nhớ tới nhân vật nào?</a:t>
            </a:r>
            <a:endParaRPr lang="vi-VN" sz="3200" dirty="0">
              <a:latin typeface="Arial" pitchFamily="34" charset="0"/>
              <a:ea typeface="Times New Roman" pitchFamily="18" charset="0"/>
              <a:cs typeface="Arial" pitchFamily="34" charset="0"/>
            </a:endParaRPr>
          </a:p>
        </p:txBody>
      </p:sp>
      <p:sp>
        <p:nvSpPr>
          <p:cNvPr id="7" name="矩形 14"/>
          <p:cNvSpPr/>
          <p:nvPr/>
        </p:nvSpPr>
        <p:spPr>
          <a:xfrm>
            <a:off x="258430" y="5296366"/>
            <a:ext cx="3690621" cy="724750"/>
          </a:xfrm>
          <a:prstGeom prst="rect">
            <a:avLst/>
          </a:prstGeom>
        </p:spPr>
        <p:style>
          <a:lnRef idx="2">
            <a:schemeClr val="accent4"/>
          </a:lnRef>
          <a:fillRef idx="1">
            <a:schemeClr val="lt1"/>
          </a:fillRef>
          <a:effectRef idx="0">
            <a:schemeClr val="accent4"/>
          </a:effectRef>
          <a:fontRef idx="minor">
            <a:schemeClr val="dk1"/>
          </a:fontRef>
        </p:style>
        <p:txBody>
          <a:bodyPr wrap="square" lIns="0" tIns="0" rIns="0" bIns="0">
            <a:spAutoFit/>
          </a:bodyPr>
          <a:lstStyle/>
          <a:p>
            <a:pPr algn="ctr" defTabSz="912591">
              <a:lnSpc>
                <a:spcPct val="120000"/>
              </a:lnSpc>
              <a:spcBef>
                <a:spcPct val="20000"/>
              </a:spcBef>
              <a:defRPr/>
            </a:pPr>
            <a:r>
              <a:rPr lang="en-US" sz="4300" b="1" i="1" dirty="0" err="1">
                <a:solidFill>
                  <a:srgbClr val="FF0000"/>
                </a:solidFill>
                <a:latin typeface="Times New Roman" pitchFamily="18" charset="0"/>
                <a:cs typeface="Times New Roman" pitchFamily="18" charset="0"/>
              </a:rPr>
              <a:t>Thánh</a:t>
            </a:r>
            <a:r>
              <a:rPr lang="en-US" sz="4300" b="1" i="1" dirty="0">
                <a:solidFill>
                  <a:srgbClr val="FF0000"/>
                </a:solidFill>
                <a:latin typeface="Times New Roman" pitchFamily="18" charset="0"/>
                <a:cs typeface="Times New Roman" pitchFamily="18" charset="0"/>
              </a:rPr>
              <a:t> </a:t>
            </a:r>
            <a:r>
              <a:rPr lang="en-US" sz="4300" b="1" i="1" dirty="0" err="1">
                <a:solidFill>
                  <a:srgbClr val="FF0000"/>
                </a:solidFill>
                <a:latin typeface="Times New Roman" pitchFamily="18" charset="0"/>
                <a:cs typeface="Times New Roman" pitchFamily="18" charset="0"/>
              </a:rPr>
              <a:t>Gióng</a:t>
            </a:r>
            <a:endParaRPr lang="en-US" altLang="zh-CN" sz="43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8" name="矩形 14"/>
          <p:cNvSpPr/>
          <p:nvPr/>
        </p:nvSpPr>
        <p:spPr>
          <a:xfrm>
            <a:off x="3509532" y="6090184"/>
            <a:ext cx="5130404" cy="794064"/>
          </a:xfrm>
          <a:prstGeom prst="rect">
            <a:avLst/>
          </a:prstGeom>
        </p:spPr>
        <p:style>
          <a:lnRef idx="2">
            <a:schemeClr val="accent4"/>
          </a:lnRef>
          <a:fillRef idx="1">
            <a:schemeClr val="lt1"/>
          </a:fillRef>
          <a:effectRef idx="0">
            <a:schemeClr val="accent4"/>
          </a:effectRef>
          <a:fontRef idx="minor">
            <a:schemeClr val="dk1"/>
          </a:fontRef>
        </p:style>
        <p:txBody>
          <a:bodyPr wrap="square" lIns="0" tIns="0" rIns="0" bIns="0">
            <a:spAutoFit/>
          </a:bodyPr>
          <a:lstStyle/>
          <a:p>
            <a:pPr algn="ctr" defTabSz="912591">
              <a:lnSpc>
                <a:spcPct val="120000"/>
              </a:lnSpc>
              <a:spcBef>
                <a:spcPct val="20000"/>
              </a:spcBef>
              <a:defRPr/>
            </a:pPr>
            <a:r>
              <a:rPr lang="en-US" sz="43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Người</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dũng</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sĩ</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dân</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gian</a:t>
            </a:r>
            <a:endParaRPr lang="en-US" altLang="zh-CN" sz="36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9" name="矩形 14"/>
          <p:cNvSpPr/>
          <p:nvPr/>
        </p:nvSpPr>
        <p:spPr>
          <a:xfrm>
            <a:off x="6714811" y="5223665"/>
            <a:ext cx="3690621" cy="724750"/>
          </a:xfrm>
          <a:prstGeom prst="rect">
            <a:avLst/>
          </a:prstGeom>
        </p:spPr>
        <p:style>
          <a:lnRef idx="2">
            <a:schemeClr val="accent4"/>
          </a:lnRef>
          <a:fillRef idx="1">
            <a:schemeClr val="lt1"/>
          </a:fillRef>
          <a:effectRef idx="0">
            <a:schemeClr val="accent4"/>
          </a:effectRef>
          <a:fontRef idx="minor">
            <a:schemeClr val="dk1"/>
          </a:fontRef>
        </p:style>
        <p:txBody>
          <a:bodyPr wrap="square" lIns="0" tIns="0" rIns="0" bIns="0">
            <a:spAutoFit/>
          </a:bodyPr>
          <a:lstStyle/>
          <a:p>
            <a:pPr algn="ctr" defTabSz="912591">
              <a:lnSpc>
                <a:spcPct val="120000"/>
              </a:lnSpc>
              <a:spcBef>
                <a:spcPct val="20000"/>
              </a:spcBef>
              <a:defRPr/>
            </a:pPr>
            <a:r>
              <a:rPr lang="en-US" sz="4300" b="1" i="1" dirty="0" err="1">
                <a:solidFill>
                  <a:srgbClr val="FF0000"/>
                </a:solidFill>
                <a:latin typeface="Times New Roman" pitchFamily="18" charset="0"/>
                <a:cs typeface="Times New Roman" pitchFamily="18" charset="0"/>
              </a:rPr>
              <a:t>Thạch</a:t>
            </a:r>
            <a:r>
              <a:rPr lang="en-US" sz="4300" b="1" i="1" dirty="0">
                <a:solidFill>
                  <a:srgbClr val="FF0000"/>
                </a:solidFill>
                <a:latin typeface="Times New Roman" pitchFamily="18" charset="0"/>
                <a:cs typeface="Times New Roman" pitchFamily="18" charset="0"/>
              </a:rPr>
              <a:t> </a:t>
            </a:r>
            <a:r>
              <a:rPr lang="en-US" sz="4300" b="1" i="1" dirty="0" err="1">
                <a:solidFill>
                  <a:srgbClr val="FF0000"/>
                </a:solidFill>
                <a:latin typeface="Times New Roman" pitchFamily="18" charset="0"/>
                <a:cs typeface="Times New Roman" pitchFamily="18" charset="0"/>
              </a:rPr>
              <a:t>Sanh</a:t>
            </a:r>
            <a:endParaRPr lang="en-US" altLang="zh-CN" sz="43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ppt_x"/>
                                          </p:val>
                                        </p:tav>
                                        <p:tav tm="100000">
                                          <p:val>
                                            <p:strVal val="#ppt_x"/>
                                          </p:val>
                                        </p:tav>
                                      </p:tavLst>
                                    </p:anim>
                                    <p:anim calcmode="lin" valueType="num">
                                      <p:cBhvr additive="base">
                                        <p:cTn id="16"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additive="base">
                                        <p:cTn id="21" dur="500" fill="hold"/>
                                        <p:tgtEl>
                                          <p:spTgt spid="1026"/>
                                        </p:tgtEl>
                                        <p:attrNameLst>
                                          <p:attrName>ppt_x</p:attrName>
                                        </p:attrNameLst>
                                      </p:cBhvr>
                                      <p:tavLst>
                                        <p:tav tm="0">
                                          <p:val>
                                            <p:strVal val="#ppt_x"/>
                                          </p:val>
                                        </p:tav>
                                        <p:tav tm="100000">
                                          <p:val>
                                            <p:strVal val="#ppt_x"/>
                                          </p:val>
                                        </p:tav>
                                      </p:tavLst>
                                    </p:anim>
                                    <p:anim calcmode="lin" valueType="num">
                                      <p:cBhvr additive="base">
                                        <p:cTn id="2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4"/>
          <p:cNvSpPr/>
          <p:nvPr/>
        </p:nvSpPr>
        <p:spPr>
          <a:xfrm>
            <a:off x="0" y="0"/>
            <a:ext cx="12113111" cy="724750"/>
          </a:xfrm>
          <a:prstGeom prst="rect">
            <a:avLst/>
          </a:prstGeom>
        </p:spPr>
        <p:style>
          <a:lnRef idx="2">
            <a:schemeClr val="accent4"/>
          </a:lnRef>
          <a:fillRef idx="1">
            <a:schemeClr val="lt1"/>
          </a:fillRef>
          <a:effectRef idx="0">
            <a:schemeClr val="accent4"/>
          </a:effectRef>
          <a:fontRef idx="minor">
            <a:schemeClr val="dk1"/>
          </a:fontRef>
        </p:style>
        <p:txBody>
          <a:bodyPr wrap="square" lIns="0" tIns="0" rIns="0" bIns="0">
            <a:spAutoFit/>
          </a:bodyPr>
          <a:lstStyle/>
          <a:p>
            <a:pPr algn="ctr" defTabSz="912591">
              <a:lnSpc>
                <a:spcPct val="120000"/>
              </a:lnSpc>
              <a:spcBef>
                <a:spcPct val="20000"/>
              </a:spcBef>
              <a:defRPr/>
            </a:pPr>
            <a:r>
              <a:rPr lang="en-US" altLang="zh-CN" sz="43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b. </a:t>
            </a:r>
            <a:r>
              <a:rPr lang="en-US" sz="4300" b="1" i="1" dirty="0" err="1">
                <a:solidFill>
                  <a:srgbClr val="FF0000"/>
                </a:solidFill>
                <a:latin typeface="Times New Roman" pitchFamily="18" charset="0"/>
                <a:cs typeface="Times New Roman" pitchFamily="18" charset="0"/>
              </a:rPr>
              <a:t>Những</a:t>
            </a:r>
            <a:r>
              <a:rPr lang="en-US" sz="4300" b="1" i="1" dirty="0">
                <a:solidFill>
                  <a:srgbClr val="FF0000"/>
                </a:solidFill>
                <a:latin typeface="Times New Roman" pitchFamily="18" charset="0"/>
                <a:cs typeface="Times New Roman" pitchFamily="18" charset="0"/>
              </a:rPr>
              <a:t> </a:t>
            </a:r>
            <a:r>
              <a:rPr lang="en-US" sz="4300" b="1" i="1" dirty="0" err="1">
                <a:solidFill>
                  <a:srgbClr val="FF0000"/>
                </a:solidFill>
                <a:latin typeface="Times New Roman" pitchFamily="18" charset="0"/>
                <a:cs typeface="Times New Roman" pitchFamily="18" charset="0"/>
              </a:rPr>
              <a:t>thử</a:t>
            </a:r>
            <a:r>
              <a:rPr lang="en-US" sz="4300" b="1" i="1" dirty="0">
                <a:solidFill>
                  <a:srgbClr val="FF0000"/>
                </a:solidFill>
                <a:latin typeface="Times New Roman" pitchFamily="18" charset="0"/>
                <a:cs typeface="Times New Roman" pitchFamily="18" charset="0"/>
              </a:rPr>
              <a:t> </a:t>
            </a:r>
            <a:r>
              <a:rPr lang="en-US" sz="4300" b="1" i="1" dirty="0" err="1">
                <a:solidFill>
                  <a:srgbClr val="FF0000"/>
                </a:solidFill>
                <a:latin typeface="Times New Roman" pitchFamily="18" charset="0"/>
                <a:cs typeface="Times New Roman" pitchFamily="18" charset="0"/>
              </a:rPr>
              <a:t>thách</a:t>
            </a:r>
            <a:r>
              <a:rPr lang="en-US" sz="4300" b="1" i="1" dirty="0">
                <a:solidFill>
                  <a:srgbClr val="FF0000"/>
                </a:solidFill>
                <a:latin typeface="Times New Roman" pitchFamily="18" charset="0"/>
                <a:cs typeface="Times New Roman" pitchFamily="18" charset="0"/>
              </a:rPr>
              <a:t> </a:t>
            </a:r>
            <a:r>
              <a:rPr lang="en-US" sz="4300" b="1" i="1" dirty="0" err="1">
                <a:solidFill>
                  <a:srgbClr val="FF0000"/>
                </a:solidFill>
                <a:latin typeface="Times New Roman" pitchFamily="18" charset="0"/>
                <a:cs typeface="Times New Roman" pitchFamily="18" charset="0"/>
              </a:rPr>
              <a:t>và</a:t>
            </a:r>
            <a:r>
              <a:rPr lang="en-US" sz="4300" b="1" i="1" dirty="0">
                <a:solidFill>
                  <a:srgbClr val="FF0000"/>
                </a:solidFill>
                <a:latin typeface="Times New Roman" pitchFamily="18" charset="0"/>
                <a:cs typeface="Times New Roman" pitchFamily="18" charset="0"/>
              </a:rPr>
              <a:t> </a:t>
            </a:r>
            <a:r>
              <a:rPr lang="en-US" sz="4300" b="1" i="1" dirty="0" err="1">
                <a:solidFill>
                  <a:srgbClr val="FF0000"/>
                </a:solidFill>
                <a:latin typeface="Times New Roman" pitchFamily="18" charset="0"/>
                <a:cs typeface="Times New Roman" pitchFamily="18" charset="0"/>
              </a:rPr>
              <a:t>chiến</a:t>
            </a:r>
            <a:r>
              <a:rPr lang="en-US" sz="4300" b="1" i="1" dirty="0">
                <a:solidFill>
                  <a:srgbClr val="FF0000"/>
                </a:solidFill>
                <a:latin typeface="Times New Roman" pitchFamily="18" charset="0"/>
                <a:cs typeface="Times New Roman" pitchFamily="18" charset="0"/>
              </a:rPr>
              <a:t> </a:t>
            </a:r>
            <a:r>
              <a:rPr lang="en-US" sz="4300" b="1" i="1" dirty="0" err="1">
                <a:solidFill>
                  <a:srgbClr val="FF0000"/>
                </a:solidFill>
                <a:latin typeface="Times New Roman" pitchFamily="18" charset="0"/>
                <a:cs typeface="Times New Roman" pitchFamily="18" charset="0"/>
              </a:rPr>
              <a:t>công</a:t>
            </a:r>
            <a:r>
              <a:rPr lang="en-US" sz="4300" b="1" i="1" dirty="0">
                <a:solidFill>
                  <a:srgbClr val="FF0000"/>
                </a:solidFill>
                <a:latin typeface="Times New Roman" pitchFamily="18" charset="0"/>
                <a:cs typeface="Times New Roman" pitchFamily="18" charset="0"/>
              </a:rPr>
              <a:t> </a:t>
            </a:r>
            <a:r>
              <a:rPr lang="en-US" sz="4300" b="1" i="1" dirty="0" err="1">
                <a:solidFill>
                  <a:srgbClr val="FF0000"/>
                </a:solidFill>
                <a:latin typeface="Times New Roman" pitchFamily="18" charset="0"/>
                <a:cs typeface="Times New Roman" pitchFamily="18" charset="0"/>
              </a:rPr>
              <a:t>của</a:t>
            </a:r>
            <a:r>
              <a:rPr lang="en-US" sz="4300" b="1" i="1" dirty="0">
                <a:solidFill>
                  <a:srgbClr val="FF0000"/>
                </a:solidFill>
                <a:latin typeface="Times New Roman" pitchFamily="18" charset="0"/>
                <a:cs typeface="Times New Roman" pitchFamily="18" charset="0"/>
              </a:rPr>
              <a:t> </a:t>
            </a:r>
            <a:r>
              <a:rPr lang="en-US" sz="4300" b="1" i="1" dirty="0" err="1">
                <a:solidFill>
                  <a:srgbClr val="FF0000"/>
                </a:solidFill>
                <a:latin typeface="Times New Roman" pitchFamily="18" charset="0"/>
                <a:cs typeface="Times New Roman" pitchFamily="18" charset="0"/>
              </a:rPr>
              <a:t>Thạch</a:t>
            </a:r>
            <a:r>
              <a:rPr lang="en-US" sz="4300" b="1" i="1" dirty="0">
                <a:solidFill>
                  <a:srgbClr val="FF0000"/>
                </a:solidFill>
                <a:latin typeface="Times New Roman" pitchFamily="18" charset="0"/>
                <a:cs typeface="Times New Roman" pitchFamily="18" charset="0"/>
              </a:rPr>
              <a:t> </a:t>
            </a:r>
            <a:r>
              <a:rPr lang="en-US" sz="4300" b="1" i="1" dirty="0" err="1">
                <a:solidFill>
                  <a:srgbClr val="FF0000"/>
                </a:solidFill>
                <a:latin typeface="Times New Roman" pitchFamily="18" charset="0"/>
                <a:cs typeface="Times New Roman" pitchFamily="18" charset="0"/>
              </a:rPr>
              <a:t>Sanh</a:t>
            </a:r>
            <a:r>
              <a:rPr lang="en-US" altLang="zh-CN" sz="43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p>
        </p:txBody>
      </p:sp>
      <p:pic>
        <p:nvPicPr>
          <p:cNvPr id="5"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277209">
            <a:off x="8599110" y="-371299"/>
            <a:ext cx="3838050" cy="3473067"/>
          </a:xfrm>
          <a:prstGeom prst="rect">
            <a:avLst/>
          </a:prstGeom>
        </p:spPr>
      </p:pic>
      <p:sp>
        <p:nvSpPr>
          <p:cNvPr id="6" name="Cloud 5"/>
          <p:cNvSpPr/>
          <p:nvPr/>
        </p:nvSpPr>
        <p:spPr>
          <a:xfrm>
            <a:off x="1084910" y="730856"/>
            <a:ext cx="5255386" cy="2035427"/>
          </a:xfrm>
          <a:prstGeom prst="cloud">
            <a:avLst/>
          </a:prstGeom>
        </p:spPr>
        <p:style>
          <a:lnRef idx="2">
            <a:schemeClr val="accent4"/>
          </a:lnRef>
          <a:fillRef idx="1">
            <a:schemeClr val="lt1"/>
          </a:fillRef>
          <a:effectRef idx="0">
            <a:schemeClr val="accent4"/>
          </a:effectRef>
          <a:fontRef idx="minor">
            <a:schemeClr val="dk1"/>
          </a:fontRef>
        </p:style>
        <p:txBody>
          <a:bodyPr lIns="121917" tIns="60958" rIns="121917" bIns="60958" rtlCol="0" anchor="ctr"/>
          <a:lstStyle/>
          <a:p>
            <a:pPr algn="ctr"/>
            <a:endParaRPr lang="en-US"/>
          </a:p>
        </p:txBody>
      </p:sp>
      <p:sp>
        <p:nvSpPr>
          <p:cNvPr id="7" name="Rectangle 1"/>
          <p:cNvSpPr>
            <a:spLocks noChangeArrowheads="1"/>
          </p:cNvSpPr>
          <p:nvPr/>
        </p:nvSpPr>
        <p:spPr bwMode="auto">
          <a:xfrm>
            <a:off x="1846216" y="799525"/>
            <a:ext cx="4134336" cy="1600434"/>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ctr" defTabSz="1219170" fontAlgn="base">
              <a:spcBef>
                <a:spcPct val="0"/>
              </a:spcBef>
              <a:spcAft>
                <a:spcPct val="0"/>
              </a:spcAft>
            </a:pPr>
            <a:r>
              <a:rPr lang="en-US" sz="3200" b="1" dirty="0">
                <a:solidFill>
                  <a:srgbClr val="000000"/>
                </a:solidFill>
                <a:latin typeface="Times New Roman" pitchFamily="18" charset="0"/>
                <a:ea typeface="Times New Roman" pitchFamily="18" charset="0"/>
                <a:cs typeface="Times New Roman" pitchFamily="18" charset="0"/>
              </a:rPr>
              <a:t>T</a:t>
            </a:r>
            <a:r>
              <a:rPr lang="vi-VN" sz="3200" b="1" dirty="0">
                <a:solidFill>
                  <a:srgbClr val="000000"/>
                </a:solidFill>
                <a:latin typeface="Times New Roman" pitchFamily="18" charset="0"/>
                <a:ea typeface="Times New Roman" pitchFamily="18" charset="0"/>
                <a:cs typeface="Times New Roman" pitchFamily="18" charset="0"/>
              </a:rPr>
              <a:t>hảo luận nhóm bàn</a:t>
            </a:r>
            <a:r>
              <a:rPr lang="en-US" sz="3200" b="1" dirty="0">
                <a:solidFill>
                  <a:srgbClr val="000000"/>
                </a:solidFill>
                <a:latin typeface="Times New Roman" pitchFamily="18" charset="0"/>
                <a:ea typeface="Times New Roman" pitchFamily="18" charset="0"/>
                <a:cs typeface="Times New Roman" pitchFamily="18" charset="0"/>
              </a:rPr>
              <a:t>, h</a:t>
            </a:r>
            <a:r>
              <a:rPr lang="vi-VN" sz="3200" b="1" dirty="0">
                <a:solidFill>
                  <a:srgbClr val="000000"/>
                </a:solidFill>
                <a:latin typeface="Times New Roman" pitchFamily="18" charset="0"/>
                <a:ea typeface="Times New Roman" pitchFamily="18" charset="0"/>
                <a:cs typeface="Times New Roman" pitchFamily="18" charset="0"/>
              </a:rPr>
              <a:t>oàn thiện </a:t>
            </a:r>
            <a:r>
              <a:rPr lang="en-US" sz="3200" b="1" dirty="0" err="1">
                <a:solidFill>
                  <a:srgbClr val="000000"/>
                </a:solidFill>
                <a:latin typeface="Times New Roman" pitchFamily="18" charset="0"/>
                <a:ea typeface="Times New Roman" pitchFamily="18" charset="0"/>
                <a:cs typeface="Times New Roman" pitchFamily="18" charset="0"/>
              </a:rPr>
              <a:t>phiếu</a:t>
            </a:r>
            <a:r>
              <a:rPr lang="en-US" sz="3200" b="1" dirty="0">
                <a:solidFill>
                  <a:srgbClr val="000000"/>
                </a:solidFill>
                <a:latin typeface="Times New Roman" pitchFamily="18" charset="0"/>
                <a:ea typeface="Times New Roman" pitchFamily="18" charset="0"/>
                <a:cs typeface="Times New Roman" pitchFamily="18" charset="0"/>
              </a:rPr>
              <a:t> </a:t>
            </a:r>
            <a:r>
              <a:rPr lang="en-US" sz="3200" b="1" dirty="0" err="1">
                <a:solidFill>
                  <a:srgbClr val="000000"/>
                </a:solidFill>
                <a:latin typeface="Times New Roman" pitchFamily="18" charset="0"/>
                <a:ea typeface="Times New Roman" pitchFamily="18" charset="0"/>
                <a:cs typeface="Times New Roman" pitchFamily="18" charset="0"/>
              </a:rPr>
              <a:t>bài</a:t>
            </a:r>
            <a:r>
              <a:rPr lang="en-US" sz="3200" b="1" dirty="0">
                <a:solidFill>
                  <a:srgbClr val="000000"/>
                </a:solidFill>
                <a:latin typeface="Times New Roman" pitchFamily="18" charset="0"/>
                <a:ea typeface="Times New Roman" pitchFamily="18" charset="0"/>
                <a:cs typeface="Times New Roman" pitchFamily="18" charset="0"/>
              </a:rPr>
              <a:t> </a:t>
            </a:r>
            <a:r>
              <a:rPr lang="en-US" sz="3200" b="1" dirty="0" err="1">
                <a:solidFill>
                  <a:srgbClr val="000000"/>
                </a:solidFill>
                <a:latin typeface="Times New Roman" pitchFamily="18" charset="0"/>
                <a:ea typeface="Times New Roman" pitchFamily="18" charset="0"/>
                <a:cs typeface="Times New Roman" pitchFamily="18" charset="0"/>
              </a:rPr>
              <a:t>tập</a:t>
            </a:r>
            <a:endParaRPr lang="vi-VN" sz="4300" b="1" dirty="0">
              <a:latin typeface="Arial" pitchFamily="34" charset="0"/>
              <a:cs typeface="Arial" pitchFamily="34" charset="0"/>
            </a:endParaRPr>
          </a:p>
        </p:txBody>
      </p:sp>
      <p:pic>
        <p:nvPicPr>
          <p:cNvPr id="8" name="Picture 2" descr="F:\未标题-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573" t="6174" r="32921" b="7680"/>
          <a:stretch/>
        </p:blipFill>
        <p:spPr bwMode="auto">
          <a:xfrm>
            <a:off x="0" y="941295"/>
            <a:ext cx="1975471" cy="486245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p:cNvGraphicFramePr>
            <a:graphicFrameLocks noGrp="1"/>
          </p:cNvGraphicFramePr>
          <p:nvPr>
            <p:extLst>
              <p:ext uri="{D42A27DB-BD31-4B8C-83A1-F6EECF244321}">
                <p14:modId xmlns:p14="http://schemas.microsoft.com/office/powerpoint/2010/main" val="3039405052"/>
              </p:ext>
            </p:extLst>
          </p:nvPr>
        </p:nvGraphicFramePr>
        <p:xfrm>
          <a:off x="2434906" y="3509517"/>
          <a:ext cx="8013154" cy="2902842"/>
        </p:xfrm>
        <a:graphic>
          <a:graphicData uri="http://schemas.openxmlformats.org/drawingml/2006/table">
            <a:tbl>
              <a:tblPr/>
              <a:tblGrid>
                <a:gridCol w="3038538">
                  <a:extLst>
                    <a:ext uri="{9D8B030D-6E8A-4147-A177-3AD203B41FA5}">
                      <a16:colId xmlns:a16="http://schemas.microsoft.com/office/drawing/2014/main" val="20000"/>
                    </a:ext>
                  </a:extLst>
                </a:gridCol>
                <a:gridCol w="2487308">
                  <a:extLst>
                    <a:ext uri="{9D8B030D-6E8A-4147-A177-3AD203B41FA5}">
                      <a16:colId xmlns:a16="http://schemas.microsoft.com/office/drawing/2014/main" val="20001"/>
                    </a:ext>
                  </a:extLst>
                </a:gridCol>
                <a:gridCol w="2487308">
                  <a:extLst>
                    <a:ext uri="{9D8B030D-6E8A-4147-A177-3AD203B41FA5}">
                      <a16:colId xmlns:a16="http://schemas.microsoft.com/office/drawing/2014/main" val="20002"/>
                    </a:ext>
                  </a:extLst>
                </a:gridCol>
              </a:tblGrid>
              <a:tr h="1345974">
                <a:tc>
                  <a:txBody>
                    <a:bodyPr/>
                    <a:lstStyle/>
                    <a:p>
                      <a:pPr algn="ctr">
                        <a:spcAft>
                          <a:spcPts val="0"/>
                        </a:spcAft>
                      </a:pPr>
                      <a:r>
                        <a:rPr lang="vi-VN" sz="3200" b="1" dirty="0">
                          <a:latin typeface="Times New Roman"/>
                          <a:ea typeface="Times New Roman"/>
                          <a:cs typeface="Times New Roman"/>
                        </a:rPr>
                        <a:t>Những thử thách</a:t>
                      </a:r>
                      <a:endParaRPr lang="en-US" sz="2700" b="1" dirty="0">
                        <a:latin typeface="VNI-Times"/>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algn="ctr">
                        <a:spcAft>
                          <a:spcPts val="0"/>
                        </a:spcAft>
                      </a:pPr>
                      <a:r>
                        <a:rPr lang="vi-VN" sz="3200" b="1" dirty="0">
                          <a:latin typeface="Times New Roman"/>
                          <a:ea typeface="Times New Roman"/>
                          <a:cs typeface="Times New Roman"/>
                        </a:rPr>
                        <a:t>Chiến công của T</a:t>
                      </a:r>
                      <a:r>
                        <a:rPr lang="en-US" sz="3200" b="1" dirty="0" err="1">
                          <a:latin typeface="Times New Roman"/>
                          <a:ea typeface="Times New Roman"/>
                          <a:cs typeface="Times New Roman"/>
                        </a:rPr>
                        <a:t>hạch</a:t>
                      </a:r>
                      <a:r>
                        <a:rPr lang="en-US" sz="3200" b="1" baseline="0" dirty="0">
                          <a:latin typeface="Times New Roman"/>
                          <a:ea typeface="Times New Roman"/>
                          <a:cs typeface="Times New Roman"/>
                        </a:rPr>
                        <a:t> </a:t>
                      </a:r>
                      <a:r>
                        <a:rPr lang="vi-VN" sz="3200" b="1" dirty="0">
                          <a:latin typeface="Times New Roman"/>
                          <a:ea typeface="Times New Roman"/>
                          <a:cs typeface="Times New Roman"/>
                        </a:rPr>
                        <a:t>S</a:t>
                      </a:r>
                      <a:r>
                        <a:rPr lang="en-US" sz="3200" b="1" dirty="0" err="1">
                          <a:latin typeface="Times New Roman"/>
                          <a:ea typeface="Times New Roman"/>
                          <a:cs typeface="Times New Roman"/>
                        </a:rPr>
                        <a:t>anh</a:t>
                      </a:r>
                      <a:endParaRPr lang="en-US" sz="2700" dirty="0">
                        <a:latin typeface="VNI-Times"/>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algn="ctr">
                        <a:spcAft>
                          <a:spcPts val="0"/>
                        </a:spcAft>
                      </a:pPr>
                      <a:r>
                        <a:rPr lang="en-US" sz="3200" b="1" dirty="0" err="1">
                          <a:latin typeface="Times New Roman"/>
                          <a:ea typeface="Times New Roman"/>
                          <a:cs typeface="Times New Roman"/>
                        </a:rPr>
                        <a:t>Nhận</a:t>
                      </a:r>
                      <a:r>
                        <a:rPr lang="en-US" sz="3200" b="1" baseline="0" dirty="0">
                          <a:latin typeface="Times New Roman"/>
                          <a:ea typeface="Times New Roman"/>
                          <a:cs typeface="Times New Roman"/>
                        </a:rPr>
                        <a:t> </a:t>
                      </a:r>
                      <a:r>
                        <a:rPr lang="en-US" sz="3200" b="1" baseline="0" dirty="0" err="1">
                          <a:latin typeface="Times New Roman"/>
                          <a:ea typeface="Times New Roman"/>
                          <a:cs typeface="Times New Roman"/>
                        </a:rPr>
                        <a:t>xét</a:t>
                      </a:r>
                      <a:endParaRPr lang="en-US" sz="2700" b="1" dirty="0">
                        <a:latin typeface="VNI-Times"/>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extLst>
                  <a:ext uri="{0D108BD9-81ED-4DB2-BD59-A6C34878D82A}">
                    <a16:rowId xmlns:a16="http://schemas.microsoft.com/office/drawing/2014/main" val="10000"/>
                  </a:ext>
                </a:extLst>
              </a:tr>
              <a:tr h="1439802">
                <a:tc>
                  <a:txBody>
                    <a:bodyPr/>
                    <a:lstStyle/>
                    <a:p>
                      <a:pPr algn="just">
                        <a:spcAft>
                          <a:spcPts val="0"/>
                        </a:spcAft>
                      </a:pPr>
                      <a:endParaRPr lang="vi-VN" sz="3200" dirty="0">
                        <a:latin typeface="Times New Roman"/>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tc>
                  <a:txBody>
                    <a:bodyPr/>
                    <a:lstStyle/>
                    <a:p>
                      <a:pPr algn="just">
                        <a:spcAft>
                          <a:spcPts val="0"/>
                        </a:spcAft>
                      </a:pPr>
                      <a:endParaRPr lang="en-US" sz="3200" dirty="0">
                        <a:latin typeface="Times New Roman"/>
                        <a:ea typeface="Times New Roman"/>
                        <a:cs typeface="Times New Roman"/>
                      </a:endParaRPr>
                    </a:p>
                    <a:p>
                      <a:pPr algn="just">
                        <a:spcAft>
                          <a:spcPts val="0"/>
                        </a:spcAft>
                      </a:pPr>
                      <a:endParaRPr lang="en-US" sz="3200" dirty="0">
                        <a:latin typeface="Times New Roman"/>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tc>
                  <a:txBody>
                    <a:bodyPr/>
                    <a:lstStyle/>
                    <a:p>
                      <a:pPr algn="just">
                        <a:spcAft>
                          <a:spcPts val="0"/>
                        </a:spcAft>
                      </a:pPr>
                      <a:endParaRPr lang="vi-VN" sz="3200" dirty="0">
                        <a:latin typeface="Times New Roman"/>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F9DE"/>
                    </a:solidFill>
                  </a:tcPr>
                </a:tc>
                <a:extLst>
                  <a:ext uri="{0D108BD9-81ED-4DB2-BD59-A6C34878D82A}">
                    <a16:rowId xmlns:a16="http://schemas.microsoft.com/office/drawing/2014/main" val="10001"/>
                  </a:ext>
                </a:extLst>
              </a:tr>
            </a:tbl>
          </a:graphicData>
        </a:graphic>
      </p:graphicFrame>
      <p:pic>
        <p:nvPicPr>
          <p:cNvPr id="10" name="图片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5161" y="2418720"/>
            <a:ext cx="452230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4732903" y="2850228"/>
            <a:ext cx="4801380" cy="661207"/>
          </a:xfrm>
          <a:prstGeom prst="rect">
            <a:avLst/>
          </a:prstGeom>
          <a:noFill/>
        </p:spPr>
        <p:txBody>
          <a:bodyPr wrap="square">
            <a:spAutoFit/>
          </a:bodyPr>
          <a:lstStyle/>
          <a:p>
            <a:pPr lvl="0">
              <a:lnSpc>
                <a:spcPct val="150000"/>
              </a:lnSpc>
            </a:pPr>
            <a:r>
              <a:rPr lang="en-US" sz="2800" b="1" dirty="0">
                <a:solidFill>
                  <a:srgbClr val="0070C0"/>
                </a:solidFill>
                <a:latin typeface="Times New Roman" panose="02020603050405020304" pitchFamily="18" charset="0"/>
                <a:ea typeface="Times New Roman" panose="02020603050405020304" pitchFamily="18" charset="0"/>
              </a:rPr>
              <a:t>PHIẾU BÀI TẬP</a:t>
            </a:r>
            <a:endParaRPr lang="en-US" sz="2000" dirty="0">
              <a:solidFill>
                <a:srgbClr val="5F5F5F"/>
              </a:solidFill>
              <a:latin typeface="Times New Roman" panose="02020603050405020304" pitchFamily="18" charset="0"/>
              <a:ea typeface="Times New Roman" panose="02020603050405020304" pitchFamily="18" charset="0"/>
            </a:endParaRPr>
          </a:p>
        </p:txBody>
      </p:sp>
      <p:pic>
        <p:nvPicPr>
          <p:cNvPr id="12" name="Picture 11" descr="58PIC58PIC58PIC58PICHsaGKG559akDq_PIC2018.png"/>
          <p:cNvPicPr>
            <a:picLocks noChangeAspect="1"/>
          </p:cNvPicPr>
          <p:nvPr/>
        </p:nvPicPr>
        <p:blipFill>
          <a:blip r:embed="rId5" cstate="print"/>
          <a:srcRect l="7143" t="16071" r="5357" b="14286"/>
          <a:stretch>
            <a:fillRect/>
          </a:stretch>
        </p:blipFill>
        <p:spPr>
          <a:xfrm>
            <a:off x="1617784" y="2136531"/>
            <a:ext cx="9706707" cy="5037992"/>
          </a:xfrm>
          <a:prstGeom prst="rect">
            <a:avLst/>
          </a:prstGeom>
        </p:spPr>
      </p:pic>
    </p:spTree>
  </p:cSld>
  <p:clrMapOvr>
    <a:masterClrMapping/>
  </p:clrMapOvr>
  <p:transition spd="slow">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21">
            <a:extLst>
              <a:ext uri="{FF2B5EF4-FFF2-40B4-BE49-F238E27FC236}">
                <a16:creationId xmlns:a16="http://schemas.microsoft.com/office/drawing/2014/main" id="{C0FDC5E2-5A3C-4E23-B8C1-4EE70B6DC6AD}"/>
              </a:ext>
            </a:extLst>
          </p:cNvPr>
          <p:cNvSpPr txBox="1"/>
          <p:nvPr/>
        </p:nvSpPr>
        <p:spPr>
          <a:xfrm>
            <a:off x="352776" y="2101385"/>
            <a:ext cx="10648016" cy="646331"/>
          </a:xfrm>
          <a:prstGeom prst="rect">
            <a:avLst/>
          </a:prstGeom>
          <a:noFill/>
        </p:spPr>
        <p:txBody>
          <a:bodyPr wrap="square" rtlCol="0">
            <a:spAutoFit/>
          </a:bodyPr>
          <a:lstStyle/>
          <a:p>
            <a:pPr algn="just" defTabSz="457200"/>
            <a:r>
              <a:rPr lang="en-US" altLang="zh-CN" sz="3600" b="1" dirty="0">
                <a:ln w="12700">
                  <a:noFill/>
                </a:ln>
                <a:solidFill>
                  <a:srgbClr val="FF0000"/>
                </a:solidFill>
                <a:latin typeface="Times New Roman" pitchFamily="18" charset="0"/>
                <a:ea typeface="微软雅黑" panose="020B0503020204020204" pitchFamily="34" charset="-122"/>
                <a:cs typeface="Times New Roman" pitchFamily="18" charset="0"/>
              </a:rPr>
              <a:t>A. ĐỌC VÀ TÌM HIỂU CHUNG</a:t>
            </a:r>
            <a:endParaRPr lang="zh-CN" altLang="en-US" sz="3600" b="1" dirty="0">
              <a:ln w="12700">
                <a:noFill/>
              </a:ln>
              <a:solidFill>
                <a:srgbClr val="FF0000"/>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7731309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42161"/>
            <a:ext cx="4410635" cy="596732"/>
          </a:xfrm>
        </p:spPr>
        <p:txBody>
          <a:bodyPr>
            <a:noAutofit/>
          </a:bodyPr>
          <a:lstStyle/>
          <a:p>
            <a:pPr algn="ctr"/>
            <a:r>
              <a:rPr lang="vi-VN" sz="2000" b="1" dirty="0">
                <a:solidFill>
                  <a:srgbClr val="0000FF"/>
                </a:solidFill>
                <a:latin typeface="Times New Roman" panose="02020603050405020304" pitchFamily="18" charset="0"/>
                <a:cs typeface="Times New Roman" panose="02020603050405020304" pitchFamily="18" charset="0"/>
              </a:rPr>
              <a:t>Bị mẹ con Lý Thông lừa đi canh miếu thế mạng</a:t>
            </a:r>
            <a:endParaRPr lang="en-US" sz="2000" b="1" dirty="0">
              <a:solidFill>
                <a:srgbClr val="0000FF"/>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4383738" y="2982583"/>
            <a:ext cx="3582297" cy="498438"/>
          </a:xfrm>
          <a:prstGeom prst="rect">
            <a:avLst/>
          </a:prstGeom>
        </p:spPr>
        <p:txBody>
          <a:bodyPr>
            <a:normAutofit/>
          </a:bodyPr>
          <a:lstStyle>
            <a:lvl1pPr algn="l" defTabSz="914377" rtl="0" eaLnBrk="1" latinLnBrk="0" hangingPunct="1">
              <a:lnSpc>
                <a:spcPct val="90000"/>
              </a:lnSpc>
              <a:spcBef>
                <a:spcPct val="0"/>
              </a:spcBef>
              <a:buNone/>
              <a:defRPr sz="2700" kern="1200">
                <a:solidFill>
                  <a:schemeClr val="tx1"/>
                </a:solidFill>
                <a:latin typeface="+mj-lt"/>
                <a:ea typeface="+mj-ea"/>
                <a:cs typeface="+mj-cs"/>
              </a:defRPr>
            </a:lvl1pPr>
          </a:lstStyle>
          <a:p>
            <a:pPr algn="ctr"/>
            <a:r>
              <a:rPr lang="vi-VN" sz="2400" b="1" dirty="0">
                <a:solidFill>
                  <a:srgbClr val="0000FF"/>
                </a:solidFill>
                <a:latin typeface="Times New Roman" panose="02020603050405020304" pitchFamily="18" charset="0"/>
                <a:cs typeface="Times New Roman" panose="02020603050405020304" pitchFamily="18" charset="0"/>
              </a:rPr>
              <a:t>Xuống hang diệt đại bàng</a:t>
            </a:r>
            <a:endParaRPr lang="en-US" sz="2400" b="1" dirty="0">
              <a:solidFill>
                <a:srgbClr val="0000FF"/>
              </a:solidFill>
              <a:latin typeface="Times New Roman" panose="02020603050405020304" pitchFamily="18" charset="0"/>
              <a:cs typeface="Times New Roman" panose="02020603050405020304" pitchFamily="18" charset="0"/>
            </a:endParaRPr>
          </a:p>
        </p:txBody>
      </p:sp>
      <p:pic>
        <p:nvPicPr>
          <p:cNvPr id="6" name="Picture 4" descr="HÃ¬nh áº£nh cÃ³ liÃªn quan"/>
          <p:cNvPicPr>
            <a:picLocks noChangeAspect="1" noChangeArrowheads="1"/>
          </p:cNvPicPr>
          <p:nvPr/>
        </p:nvPicPr>
        <p:blipFill>
          <a:blip r:embed="rId2"/>
          <a:srcRect/>
          <a:stretch>
            <a:fillRect/>
          </a:stretch>
        </p:blipFill>
        <p:spPr bwMode="auto">
          <a:xfrm>
            <a:off x="4383738" y="131675"/>
            <a:ext cx="3528511" cy="2737653"/>
          </a:xfrm>
          <a:prstGeom prst="rect">
            <a:avLst/>
          </a:prstGeom>
          <a:noFill/>
        </p:spPr>
      </p:pic>
      <p:sp>
        <p:nvSpPr>
          <p:cNvPr id="7" name="Title 1"/>
          <p:cNvSpPr txBox="1">
            <a:spLocks/>
          </p:cNvSpPr>
          <p:nvPr/>
        </p:nvSpPr>
        <p:spPr>
          <a:xfrm>
            <a:off x="8130985" y="3023005"/>
            <a:ext cx="3960609" cy="386231"/>
          </a:xfrm>
          <a:prstGeom prst="rect">
            <a:avLst/>
          </a:prstGeom>
        </p:spPr>
        <p:txBody>
          <a:bodyPr>
            <a:normAutofit fontScale="70000" lnSpcReduction="20000"/>
          </a:bodyPr>
          <a:lstStyle>
            <a:lvl1pPr algn="l" defTabSz="914377" rtl="0" eaLnBrk="1" latinLnBrk="0" hangingPunct="1">
              <a:lnSpc>
                <a:spcPct val="90000"/>
              </a:lnSpc>
              <a:spcBef>
                <a:spcPct val="0"/>
              </a:spcBef>
              <a:buNone/>
              <a:defRPr sz="2700" kern="1200">
                <a:solidFill>
                  <a:schemeClr val="tx1"/>
                </a:solidFill>
                <a:latin typeface="+mj-lt"/>
                <a:ea typeface="+mj-ea"/>
                <a:cs typeface="+mj-cs"/>
              </a:defRPr>
            </a:lvl1pPr>
          </a:lstStyle>
          <a:p>
            <a:pPr algn="ctr"/>
            <a:r>
              <a:rPr lang="vi-VN" sz="2800" b="1" dirty="0">
                <a:solidFill>
                  <a:srgbClr val="0000FF"/>
                </a:solidFill>
                <a:latin typeface="Times New Roman" panose="02020603050405020304" pitchFamily="18" charset="0"/>
                <a:cs typeface="Times New Roman" panose="02020603050405020304" pitchFamily="18" charset="0"/>
              </a:rPr>
              <a:t>Bị Lí Thông lừa nhốt trong hang</a:t>
            </a:r>
            <a:endParaRPr lang="en-US" sz="2800" b="1" dirty="0">
              <a:solidFill>
                <a:srgbClr val="0000FF"/>
              </a:solidFill>
              <a:latin typeface="Times New Roman" panose="02020603050405020304" pitchFamily="18" charset="0"/>
              <a:cs typeface="Times New Roman" panose="02020603050405020304" pitchFamily="18" charset="0"/>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0986" y="182877"/>
            <a:ext cx="4061014" cy="2799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a:xfrm>
            <a:off x="0" y="6143487"/>
            <a:ext cx="5647765" cy="799652"/>
          </a:xfrm>
          <a:prstGeom prst="rect">
            <a:avLst/>
          </a:prstGeom>
        </p:spPr>
        <p:txBody>
          <a:bodyPr>
            <a:noAutofit/>
          </a:bodyPr>
          <a:lstStyle>
            <a:lvl1pPr algn="l" defTabSz="914377" rtl="0" eaLnBrk="1" latinLnBrk="0" hangingPunct="1">
              <a:lnSpc>
                <a:spcPct val="90000"/>
              </a:lnSpc>
              <a:spcBef>
                <a:spcPct val="0"/>
              </a:spcBef>
              <a:buNone/>
              <a:defRPr sz="2700" kern="1200">
                <a:solidFill>
                  <a:schemeClr val="tx1"/>
                </a:solidFill>
                <a:latin typeface="+mj-lt"/>
                <a:ea typeface="+mj-ea"/>
                <a:cs typeface="+mj-cs"/>
              </a:defRPr>
            </a:lvl1pPr>
          </a:lstStyle>
          <a:p>
            <a:pPr algn="ctr"/>
            <a:r>
              <a:rPr lang="vi-VN" sz="2400" b="1" dirty="0">
                <a:solidFill>
                  <a:srgbClr val="0000FF"/>
                </a:solidFill>
                <a:latin typeface="Times New Roman" panose="02020603050405020304" pitchFamily="18" charset="0"/>
                <a:cs typeface="Times New Roman" panose="02020603050405020304" pitchFamily="18" charset="0"/>
              </a:rPr>
              <a:t>Hồn chằn tinh và đại bàng trả thù, vu vạ khiến Thạch Sanh bị bắt nhốt trong ngục </a:t>
            </a:r>
            <a:br>
              <a:rPr lang="en-US" sz="2400" b="1" dirty="0">
                <a:solidFill>
                  <a:srgbClr val="0000FF"/>
                </a:solidFill>
                <a:latin typeface="Times New Roman" panose="02020603050405020304" pitchFamily="18" charset="0"/>
                <a:cs typeface="Times New Roman" panose="02020603050405020304" pitchFamily="18" charset="0"/>
              </a:rPr>
            </a:br>
            <a:endParaRPr lang="en-US" sz="2400" b="1" dirty="0">
              <a:solidFill>
                <a:srgbClr val="0000FF"/>
              </a:solidFill>
              <a:latin typeface="Times New Roman" panose="02020603050405020304" pitchFamily="18" charset="0"/>
              <a:cs typeface="Times New Roman" panose="02020603050405020304" pitchFamily="18" charset="0"/>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209" y="3553855"/>
            <a:ext cx="5294556" cy="253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6352389" y="6198433"/>
            <a:ext cx="5432612" cy="344880"/>
          </a:xfrm>
          <a:prstGeom prst="rect">
            <a:avLst/>
          </a:prstGeom>
        </p:spPr>
        <p:txBody>
          <a:bodyPr>
            <a:noAutofit/>
          </a:bodyPr>
          <a:lstStyle>
            <a:lvl1pPr algn="l" defTabSz="914377" rtl="0" eaLnBrk="1" latinLnBrk="0" hangingPunct="1">
              <a:lnSpc>
                <a:spcPct val="90000"/>
              </a:lnSpc>
              <a:spcBef>
                <a:spcPct val="0"/>
              </a:spcBef>
              <a:buNone/>
              <a:defRPr sz="2700" kern="1200">
                <a:solidFill>
                  <a:schemeClr val="tx1"/>
                </a:solidFill>
                <a:latin typeface="+mj-lt"/>
                <a:ea typeface="+mj-ea"/>
                <a:cs typeface="+mj-cs"/>
              </a:defRPr>
            </a:lvl1pPr>
          </a:lstStyle>
          <a:p>
            <a:pPr algn="ctr"/>
            <a:r>
              <a:rPr lang="vi-VN" sz="2400" b="1" dirty="0">
                <a:solidFill>
                  <a:srgbClr val="0000FF"/>
                </a:solidFill>
                <a:latin typeface="Times New Roman" panose="02020603050405020304" pitchFamily="18" charset="0"/>
                <a:cs typeface="Times New Roman" panose="02020603050405020304" pitchFamily="18" charset="0"/>
              </a:rPr>
              <a:t>Quân mười tám nước chư hầu xâm lược nước ta</a:t>
            </a:r>
            <a:endParaRPr lang="en-US" sz="2400" b="1" dirty="0">
              <a:solidFill>
                <a:srgbClr val="0000FF"/>
              </a:solidFill>
              <a:latin typeface="Times New Roman" panose="02020603050405020304" pitchFamily="18" charset="0"/>
              <a:cs typeface="Times New Roman" panose="02020603050405020304" pitchFamily="18" charset="0"/>
            </a:endParaRPr>
          </a:p>
        </p:txBody>
      </p:sp>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b="13273"/>
          <a:stretch>
            <a:fillRect/>
          </a:stretch>
        </p:blipFill>
        <p:spPr bwMode="auto">
          <a:xfrm>
            <a:off x="6352389" y="3538893"/>
            <a:ext cx="5314281" cy="2491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04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491" y="182877"/>
            <a:ext cx="3883510" cy="2645016"/>
          </a:xfrm>
          <a:prstGeom prst="rect">
            <a:avLst/>
          </a:prstGeom>
          <a:noFill/>
          <a:ln w="38100">
            <a:solidFill>
              <a:srgbClr val="0000CC"/>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96988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inVertic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4"/>
          <p:cNvSpPr/>
          <p:nvPr/>
        </p:nvSpPr>
        <p:spPr>
          <a:xfrm>
            <a:off x="1" y="0"/>
            <a:ext cx="12191999" cy="492443"/>
          </a:xfrm>
          <a:prstGeom prst="rect">
            <a:avLst/>
          </a:prstGeom>
          <a:solidFill>
            <a:srgbClr val="CBF9DE"/>
          </a:solidFill>
        </p:spPr>
        <p:style>
          <a:lnRef idx="2">
            <a:schemeClr val="accent4"/>
          </a:lnRef>
          <a:fillRef idx="1">
            <a:schemeClr val="lt1"/>
          </a:fillRef>
          <a:effectRef idx="0">
            <a:schemeClr val="accent4"/>
          </a:effectRef>
          <a:fontRef idx="minor">
            <a:schemeClr val="dk1"/>
          </a:fontRef>
        </p:style>
        <p:txBody>
          <a:bodyPr wrap="square" lIns="0" tIns="0" rIns="0" bIns="0">
            <a:spAutoFit/>
          </a:bodyPr>
          <a:lstStyle/>
          <a:p>
            <a:pPr algn="ctr" defTabSz="912591">
              <a:spcBef>
                <a:spcPct val="20000"/>
              </a:spcBef>
              <a:defRPr/>
            </a:pPr>
            <a:r>
              <a:rPr lang="en-US" altLang="zh-CN" sz="3200" b="1" i="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Phiếu</a:t>
            </a:r>
            <a:r>
              <a:rPr lang="en-US" altLang="zh-CN" sz="32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3200" b="1" i="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bài</a:t>
            </a:r>
            <a:r>
              <a:rPr lang="en-US" altLang="zh-CN" sz="32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3200" b="1" i="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tập:</a:t>
            </a:r>
            <a:r>
              <a:rPr lang="en-US" sz="3200" b="1" i="1" dirty="0" err="1">
                <a:solidFill>
                  <a:srgbClr val="FF0000"/>
                </a:solidFill>
                <a:latin typeface="Times New Roman" pitchFamily="18" charset="0"/>
                <a:cs typeface="Times New Roman" pitchFamily="18" charset="0"/>
              </a:rPr>
              <a:t>Những</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thử</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thách</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và</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chiến</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công</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của</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Thạch</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Sanh</a:t>
            </a:r>
            <a:r>
              <a:rPr lang="en-US" altLang="zh-CN" sz="32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p>
        </p:txBody>
      </p:sp>
      <p:graphicFrame>
        <p:nvGraphicFramePr>
          <p:cNvPr id="4" name="Table 3"/>
          <p:cNvGraphicFramePr>
            <a:graphicFrameLocks noGrp="1"/>
          </p:cNvGraphicFramePr>
          <p:nvPr>
            <p:extLst>
              <p:ext uri="{D42A27DB-BD31-4B8C-83A1-F6EECF244321}">
                <p14:modId xmlns:p14="http://schemas.microsoft.com/office/powerpoint/2010/main" val="2646655262"/>
              </p:ext>
            </p:extLst>
          </p:nvPr>
        </p:nvGraphicFramePr>
        <p:xfrm>
          <a:off x="75306" y="601332"/>
          <a:ext cx="12027047" cy="4993958"/>
        </p:xfrm>
        <a:graphic>
          <a:graphicData uri="http://schemas.openxmlformats.org/drawingml/2006/table">
            <a:tbl>
              <a:tblPr firstRow="1" bandRow="1">
                <a:tableStyleId>{5C22544A-7EE6-4342-B048-85BDC9FD1C3A}</a:tableStyleId>
              </a:tblPr>
              <a:tblGrid>
                <a:gridCol w="4009016">
                  <a:extLst>
                    <a:ext uri="{9D8B030D-6E8A-4147-A177-3AD203B41FA5}">
                      <a16:colId xmlns:a16="http://schemas.microsoft.com/office/drawing/2014/main" val="20000"/>
                    </a:ext>
                  </a:extLst>
                </a:gridCol>
                <a:gridCol w="4801494">
                  <a:extLst>
                    <a:ext uri="{9D8B030D-6E8A-4147-A177-3AD203B41FA5}">
                      <a16:colId xmlns:a16="http://schemas.microsoft.com/office/drawing/2014/main" val="20001"/>
                    </a:ext>
                  </a:extLst>
                </a:gridCol>
                <a:gridCol w="3216537">
                  <a:extLst>
                    <a:ext uri="{9D8B030D-6E8A-4147-A177-3AD203B41FA5}">
                      <a16:colId xmlns:a16="http://schemas.microsoft.com/office/drawing/2014/main" val="20002"/>
                    </a:ext>
                  </a:extLst>
                </a:gridCol>
              </a:tblGrid>
              <a:tr h="370840">
                <a:tc>
                  <a:txBody>
                    <a:bodyPr/>
                    <a:lstStyle/>
                    <a:p>
                      <a:pPr algn="ctr">
                        <a:spcAft>
                          <a:spcPts val="0"/>
                        </a:spcAft>
                      </a:pPr>
                      <a:r>
                        <a:rPr lang="vi-VN" sz="3200" b="1" dirty="0">
                          <a:latin typeface="Times New Roman"/>
                          <a:ea typeface="Times New Roman"/>
                          <a:cs typeface="Times New Roman"/>
                        </a:rPr>
                        <a:t>Những thử thách</a:t>
                      </a:r>
                      <a:endParaRPr lang="en-US" sz="2700" dirty="0">
                        <a:latin typeface="VNI-Times"/>
                        <a:ea typeface="Times New Roman"/>
                        <a:cs typeface="Times New Roman"/>
                      </a:endParaRPr>
                    </a:p>
                  </a:txBody>
                  <a:tcPr marT="0" marB="0"/>
                </a:tc>
                <a:tc>
                  <a:txBody>
                    <a:bodyPr/>
                    <a:lstStyle/>
                    <a:p>
                      <a:pPr algn="ctr">
                        <a:spcAft>
                          <a:spcPts val="0"/>
                        </a:spcAft>
                      </a:pPr>
                      <a:r>
                        <a:rPr lang="vi-VN" sz="3200" b="1" dirty="0">
                          <a:latin typeface="Times New Roman"/>
                          <a:ea typeface="Times New Roman"/>
                          <a:cs typeface="Times New Roman"/>
                        </a:rPr>
                        <a:t>Chiến công </a:t>
                      </a:r>
                      <a:endParaRPr lang="en-US" sz="2700" dirty="0">
                        <a:latin typeface="VNI-Times"/>
                        <a:ea typeface="Times New Roman"/>
                        <a:cs typeface="Times New Roman"/>
                      </a:endParaRPr>
                    </a:p>
                  </a:txBody>
                  <a:tcPr marT="0" marB="0"/>
                </a:tc>
                <a:tc>
                  <a:txBody>
                    <a:bodyPr/>
                    <a:lstStyle/>
                    <a:p>
                      <a:pPr algn="ctr">
                        <a:spcAft>
                          <a:spcPts val="0"/>
                        </a:spcAft>
                      </a:pPr>
                      <a:r>
                        <a:rPr lang="en-US" sz="3200" b="1" dirty="0" err="1">
                          <a:latin typeface="Times New Roman"/>
                          <a:ea typeface="Times New Roman"/>
                          <a:cs typeface="Times New Roman"/>
                        </a:rPr>
                        <a:t>Nhận</a:t>
                      </a:r>
                      <a:r>
                        <a:rPr lang="en-US" sz="3200" b="1" baseline="0" dirty="0">
                          <a:latin typeface="Times New Roman"/>
                          <a:ea typeface="Times New Roman"/>
                          <a:cs typeface="Times New Roman"/>
                        </a:rPr>
                        <a:t> </a:t>
                      </a:r>
                      <a:r>
                        <a:rPr lang="en-US" sz="3200" b="1" baseline="0" dirty="0" err="1">
                          <a:latin typeface="Times New Roman"/>
                          <a:ea typeface="Times New Roman"/>
                          <a:cs typeface="Times New Roman"/>
                        </a:rPr>
                        <a:t>xét</a:t>
                      </a:r>
                      <a:endParaRPr lang="en-US" sz="2700" b="1" dirty="0">
                        <a:latin typeface="VNI-Times"/>
                        <a:ea typeface="Times New Roman"/>
                        <a:cs typeface="Times New Roman"/>
                      </a:endParaRPr>
                    </a:p>
                  </a:txBody>
                  <a:tcPr marT="0" marB="0"/>
                </a:tc>
                <a:extLst>
                  <a:ext uri="{0D108BD9-81ED-4DB2-BD59-A6C34878D82A}">
                    <a16:rowId xmlns:a16="http://schemas.microsoft.com/office/drawing/2014/main" val="10000"/>
                  </a:ext>
                </a:extLst>
              </a:tr>
              <a:tr h="370840">
                <a:tc>
                  <a:txBody>
                    <a:bodyPr/>
                    <a:lstStyle/>
                    <a:p>
                      <a:r>
                        <a:rPr kumimoji="0" lang="vi-VN"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mj-ea"/>
                          <a:cs typeface="Times New Roman" panose="02020603050405020304" pitchFamily="18" charset="0"/>
                        </a:rPr>
                        <a:t>Bị mẹ con Lý Thông lừa đi canh miếu thế mạng </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sym typeface="Wingdings" pitchFamily="2" charset="2"/>
                        </a:rPr>
                        <a:t></a:t>
                      </a: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 Chém chăn tinh</a:t>
                      </a:r>
                      <a:r>
                        <a:rPr kumimoji="0" lang="en-US" sz="2400" b="1" i="1"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 </a:t>
                      </a:r>
                      <a:r>
                        <a:rPr kumimoji="0" lang="en-US"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a:t>
                      </a: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rừ hại cho dân, thu được bộ cung tên vàng.</a:t>
                      </a:r>
                      <a:endParaRPr kumimoji="0" lang="en-US"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a:txBody>
                  <a:tcPr/>
                </a:tc>
                <a:tc rowSpan="4">
                  <a:txBody>
                    <a:bodyPr/>
                    <a:lstStyle/>
                    <a:p>
                      <a:pPr marL="0" marR="0" algn="just">
                        <a:lnSpc>
                          <a:spcPts val="2000"/>
                        </a:lnSpc>
                        <a:spcBef>
                          <a:spcPts val="0"/>
                        </a:spcBef>
                        <a:spcAft>
                          <a:spcPts val="0"/>
                        </a:spcAft>
                      </a:pPr>
                      <a:r>
                        <a:rPr lang="en-US" sz="2400" b="1" dirty="0">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Những</a:t>
                      </a:r>
                      <a:r>
                        <a:rPr lang="en-US" sz="2400" b="1" dirty="0">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thử</a:t>
                      </a:r>
                      <a:r>
                        <a:rPr lang="en-US" sz="2400" b="1" dirty="0">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thách</a:t>
                      </a:r>
                      <a:r>
                        <a:rPr lang="en-US" sz="2400" b="1" dirty="0">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ngày</a:t>
                      </a:r>
                      <a:r>
                        <a:rPr lang="en-US" sz="2400" b="1" dirty="0">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càng</a:t>
                      </a:r>
                      <a:r>
                        <a:rPr lang="en-US" sz="2400" b="1" dirty="0">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khó</a:t>
                      </a:r>
                      <a:r>
                        <a:rPr lang="en-US" sz="2400" b="1" dirty="0">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khăn</a:t>
                      </a:r>
                      <a:r>
                        <a:rPr lang="en-US" sz="2400" b="1" dirty="0">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 ở </a:t>
                      </a:r>
                      <a:r>
                        <a:rPr lang="en-US" sz="2400" b="1" dirty="0" err="1">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nhiều</a:t>
                      </a:r>
                      <a:r>
                        <a:rPr lang="en-US" sz="2400" b="1" dirty="0">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phương</a:t>
                      </a:r>
                      <a:r>
                        <a:rPr lang="en-US" sz="2400" b="1" dirty="0">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diện</a:t>
                      </a:r>
                      <a:r>
                        <a:rPr lang="en-US" sz="2400" b="1" dirty="0">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khác</a:t>
                      </a:r>
                      <a:r>
                        <a:rPr lang="en-US" sz="2400" b="1" dirty="0">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nhau</a:t>
                      </a:r>
                      <a:r>
                        <a:rPr lang="en-US" sz="2400" b="1" dirty="0">
                          <a:solidFill>
                            <a:srgbClr val="FF0000"/>
                          </a:solidFill>
                          <a:effectLst/>
                          <a:latin typeface="Times New Roman" panose="02020603050405020304" pitchFamily="18" charset="0"/>
                          <a:ea typeface=".VnTime" panose="020B7200000000000000" pitchFamily="34" charset="0"/>
                          <a:cs typeface="Times New Roman" panose="02020603050405020304" pitchFamily="18" charset="0"/>
                        </a:rPr>
                        <a:t>:</a:t>
                      </a:r>
                      <a:endParaRPr lang="en-US" sz="2400" b="1"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370840">
                <a:tc>
                  <a:txBody>
                    <a:bodyPr/>
                    <a:lstStyle/>
                    <a:p>
                      <a:pPr marL="0" marR="0" lvl="0" indent="0" algn="just" defTabSz="914377"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Thạch</a:t>
                      </a:r>
                      <a:r>
                        <a:rPr kumimoji="0" lang="en-US"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Sanh</a:t>
                      </a:r>
                      <a:r>
                        <a:rPr kumimoji="0" lang="en-US"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xuống</a:t>
                      </a:r>
                      <a:r>
                        <a:rPr kumimoji="0" lang="en-US"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hang </a:t>
                      </a:r>
                      <a:r>
                        <a:rPr kumimoji="0" lang="en-US" sz="2400" b="0" i="0"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diệt</a:t>
                      </a:r>
                      <a:r>
                        <a:rPr kumimoji="0" lang="en-US"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bàng</a:t>
                      </a:r>
                      <a:r>
                        <a:rPr kumimoji="0" lang="en-US"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cứu</a:t>
                      </a:r>
                      <a:r>
                        <a:rPr kumimoji="0" lang="en-US"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công</a:t>
                      </a:r>
                      <a:r>
                        <a:rPr kumimoji="0" lang="en-US"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chúa</a:t>
                      </a:r>
                      <a:r>
                        <a:rPr kumimoji="0" lang="en-US"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bị</a:t>
                      </a:r>
                      <a:r>
                        <a:rPr kumimoji="0" lang="en-US"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Lý</a:t>
                      </a:r>
                      <a:r>
                        <a:rPr kumimoji="0" lang="en-US"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lừa</a:t>
                      </a:r>
                      <a:r>
                        <a:rPr kumimoji="0" lang="en-US"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lấp</a:t>
                      </a:r>
                      <a:r>
                        <a:rPr kumimoji="0" lang="en-US"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cửa</a:t>
                      </a:r>
                      <a:r>
                        <a:rPr kumimoji="0" lang="en-US"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hang</a:t>
                      </a:r>
                      <a:endParaRPr kumimoji="0" lang="en-US"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Wingdings" pitchFamily="2" charset="2"/>
                        </a:rPr>
                        <a:t></a:t>
                      </a: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Xuống hang diệt đại bang</a:t>
                      </a:r>
                      <a:r>
                        <a:rPr kumimoji="0" lang="en-US"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c</a:t>
                      </a: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ứu công chúa</a:t>
                      </a:r>
                      <a:r>
                        <a:rPr kumimoji="0" lang="en-US"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cứu thái tử con vua Thủy Tề, được nhà vua tặng cây đàn thần.</a:t>
                      </a:r>
                      <a:endParaRPr kumimoji="0" lang="en-US"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a:txBody>
                  <a:tcPr/>
                </a:tc>
                <a:tc vMerge="1">
                  <a:txBody>
                    <a:bodyPr/>
                    <a:lstStyle/>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370840">
                <a:tc>
                  <a:txBody>
                    <a:bodyPr/>
                    <a:lstStyle/>
                    <a:p>
                      <a:r>
                        <a:rPr kumimoji="0" lang="vi-VN"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mj-ea"/>
                          <a:cs typeface="Times New Roman" panose="02020603050405020304" pitchFamily="18" charset="0"/>
                        </a:rPr>
                        <a:t>Hồn chằn tinh và đại bàng trả thù, vu vạ khiến Thạch Sanh bị bắt nhốt trong ngục </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a:tc>
                <a:tc>
                  <a:txBody>
                    <a:bodyPr/>
                    <a:lstStyle/>
                    <a:p>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Wingdings" pitchFamily="2" charset="2"/>
                        </a:rPr>
                        <a:t></a:t>
                      </a: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Được giải oan, cưới công chúa.</a:t>
                      </a:r>
                      <a:endParaRPr lang="en-US" sz="2400" b="1" i="1" dirty="0">
                        <a:solidFill>
                          <a:srgbClr val="0000FF"/>
                        </a:solidFill>
                        <a:latin typeface="Times New Roman" panose="02020603050405020304" pitchFamily="18" charset="0"/>
                        <a:cs typeface="Times New Roman" panose="02020603050405020304" pitchFamily="18" charset="0"/>
                      </a:endParaRPr>
                    </a:p>
                  </a:txBody>
                  <a:tcPr/>
                </a:tc>
                <a:tc vMerge="1">
                  <a:txBody>
                    <a:bodyPr/>
                    <a:lstStyle/>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370840">
                <a:tc>
                  <a:txBody>
                    <a:bodyPr/>
                    <a:lstStyle/>
                    <a:p>
                      <a:r>
                        <a:rPr kumimoji="0" lang="vi-VN" sz="24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mj-ea"/>
                          <a:cs typeface="Times New Roman" panose="02020603050405020304" pitchFamily="18" charset="0"/>
                        </a:rPr>
                        <a:t>Quân mười tám nước chư hầu xâm lược nước ta </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a:tc>
                <a:tc>
                  <a:txBody>
                    <a:bodyPr/>
                    <a:lstStyle/>
                    <a:p>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Wingdings" pitchFamily="2" charset="2"/>
                        </a:rPr>
                        <a:t></a:t>
                      </a: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Đuổi chúng nhờ tiếng đàn và niêu cơm kì diệu; được nối ngôi.</a:t>
                      </a:r>
                      <a:endParaRPr lang="en-US" sz="2400" b="1" i="1" dirty="0">
                        <a:solidFill>
                          <a:srgbClr val="0000FF"/>
                        </a:solidFill>
                        <a:latin typeface="Times New Roman" panose="02020603050405020304" pitchFamily="18" charset="0"/>
                        <a:cs typeface="Times New Roman" panose="02020603050405020304" pitchFamily="18" charset="0"/>
                      </a:endParaRPr>
                    </a:p>
                  </a:txBody>
                  <a:tcPr/>
                </a:tc>
                <a:tc vMerge="1">
                  <a:txBody>
                    <a:bodyPr/>
                    <a:lstStyle/>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bl>
          </a:graphicData>
        </a:graphic>
      </p:graphicFrame>
      <p:sp>
        <p:nvSpPr>
          <p:cNvPr id="8" name="Rectangle 17"/>
          <p:cNvSpPr>
            <a:spLocks noChangeArrowheads="1"/>
          </p:cNvSpPr>
          <p:nvPr/>
        </p:nvSpPr>
        <p:spPr bwMode="auto">
          <a:xfrm>
            <a:off x="8960932" y="4341243"/>
            <a:ext cx="313700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a:r>
              <a:rPr lang="en-US" altLang="en-US" b="1" i="1" dirty="0">
                <a:solidFill>
                  <a:srgbClr val="FF0000"/>
                </a:solidFill>
              </a:rPr>
              <a:t> </a:t>
            </a:r>
            <a:r>
              <a:rPr lang="vi-VN" b="1" i="1" dirty="0">
                <a:solidFill>
                  <a:srgbClr val="FF0000"/>
                </a:solidFill>
              </a:rPr>
              <a:t>Sự xâm lược của kẻ thù</a:t>
            </a:r>
            <a:r>
              <a:rPr lang="en-US" b="1" i="1" dirty="0">
                <a:solidFill>
                  <a:srgbClr val="FF0000"/>
                </a:solidFill>
              </a:rPr>
              <a:t> </a:t>
            </a:r>
            <a:r>
              <a:rPr lang="en-US" b="1" i="1" dirty="0">
                <a:solidFill>
                  <a:srgbClr val="FF0000"/>
                </a:solidFill>
                <a:cs typeface="Times New Roman" pitchFamily="18" charset="0"/>
              </a:rPr>
              <a:t>(</a:t>
            </a:r>
            <a:r>
              <a:rPr lang="en-US" b="1" i="1" dirty="0" err="1">
                <a:solidFill>
                  <a:srgbClr val="FF0000"/>
                </a:solidFill>
                <a:cs typeface="Times New Roman" pitchFamily="18" charset="0"/>
              </a:rPr>
              <a:t>Quân</a:t>
            </a:r>
            <a:r>
              <a:rPr lang="en-US" b="1" i="1" dirty="0">
                <a:solidFill>
                  <a:srgbClr val="FF0000"/>
                </a:solidFill>
                <a:cs typeface="Times New Roman" pitchFamily="18" charset="0"/>
              </a:rPr>
              <a:t> 18 </a:t>
            </a:r>
            <a:r>
              <a:rPr lang="en-US" b="1" i="1" dirty="0" err="1">
                <a:solidFill>
                  <a:srgbClr val="FF0000"/>
                </a:solidFill>
                <a:cs typeface="Times New Roman" pitchFamily="18" charset="0"/>
              </a:rPr>
              <a:t>nước</a:t>
            </a:r>
            <a:r>
              <a:rPr lang="en-US" b="1" i="1" dirty="0">
                <a:solidFill>
                  <a:srgbClr val="FF0000"/>
                </a:solidFill>
                <a:cs typeface="Times New Roman" pitchFamily="18" charset="0"/>
              </a:rPr>
              <a:t> </a:t>
            </a:r>
            <a:r>
              <a:rPr lang="en-US" b="1" i="1" dirty="0" err="1">
                <a:solidFill>
                  <a:srgbClr val="FF0000"/>
                </a:solidFill>
                <a:cs typeface="Times New Roman" pitchFamily="18" charset="0"/>
              </a:rPr>
              <a:t>chư</a:t>
            </a:r>
            <a:r>
              <a:rPr lang="en-US" b="1" i="1" dirty="0">
                <a:solidFill>
                  <a:srgbClr val="FF0000"/>
                </a:solidFill>
                <a:cs typeface="Times New Roman" pitchFamily="18" charset="0"/>
              </a:rPr>
              <a:t> </a:t>
            </a:r>
            <a:r>
              <a:rPr lang="en-US" b="1" i="1" dirty="0" err="1">
                <a:solidFill>
                  <a:srgbClr val="FF0000"/>
                </a:solidFill>
                <a:cs typeface="Times New Roman" pitchFamily="18" charset="0"/>
              </a:rPr>
              <a:t>hầu</a:t>
            </a:r>
            <a:r>
              <a:rPr lang="en-US" b="1" i="1" dirty="0">
                <a:solidFill>
                  <a:srgbClr val="FF0000"/>
                </a:solidFill>
                <a:cs typeface="Times New Roman" pitchFamily="18" charset="0"/>
              </a:rPr>
              <a:t>)</a:t>
            </a:r>
            <a:endParaRPr lang="vi-VN" b="1" i="1" dirty="0">
              <a:solidFill>
                <a:srgbClr val="FF0000"/>
              </a:solidFill>
              <a:cs typeface="Times New Roman" pitchFamily="18" charset="0"/>
            </a:endParaRPr>
          </a:p>
        </p:txBody>
      </p:sp>
      <p:sp>
        <p:nvSpPr>
          <p:cNvPr id="9" name="Rectangle 20"/>
          <p:cNvSpPr>
            <a:spLocks noChangeArrowheads="1"/>
          </p:cNvSpPr>
          <p:nvPr/>
        </p:nvSpPr>
        <p:spPr bwMode="auto">
          <a:xfrm>
            <a:off x="9073948" y="3589848"/>
            <a:ext cx="311805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lvl="0" algn="ctr" eaLnBrk="1" hangingPunct="1"/>
            <a:r>
              <a:rPr lang="vi-VN" b="1" i="1" dirty="0">
                <a:solidFill>
                  <a:srgbClr val="FF0000"/>
                </a:solidFill>
                <a:cs typeface="Times New Roman" panose="02020603050405020304" pitchFamily="18" charset="0"/>
              </a:rPr>
              <a:t>Sự thâm độc của kẻ xấu</a:t>
            </a:r>
            <a:r>
              <a:rPr lang="en-US" b="1" i="1" dirty="0">
                <a:solidFill>
                  <a:srgbClr val="FF0000"/>
                </a:solidFill>
                <a:cs typeface="Times New Roman" panose="02020603050405020304" pitchFamily="18" charset="0"/>
              </a:rPr>
              <a:t> (</a:t>
            </a:r>
            <a:r>
              <a:rPr lang="en-US" b="1" i="1" dirty="0" err="1">
                <a:solidFill>
                  <a:srgbClr val="FF0000"/>
                </a:solidFill>
                <a:cs typeface="Times New Roman" panose="02020603050405020304" pitchFamily="18" charset="0"/>
              </a:rPr>
              <a:t>Lý</a:t>
            </a:r>
            <a:r>
              <a:rPr lang="en-US" b="1" i="1" dirty="0">
                <a:solidFill>
                  <a:srgbClr val="FF0000"/>
                </a:solidFill>
                <a:cs typeface="Times New Roman" panose="02020603050405020304" pitchFamily="18" charset="0"/>
              </a:rPr>
              <a:t> </a:t>
            </a:r>
            <a:r>
              <a:rPr lang="en-US" b="1" i="1" dirty="0" err="1">
                <a:solidFill>
                  <a:srgbClr val="FF0000"/>
                </a:solidFill>
                <a:cs typeface="Times New Roman" panose="02020603050405020304" pitchFamily="18" charset="0"/>
              </a:rPr>
              <a:t>Thông</a:t>
            </a:r>
            <a:r>
              <a:rPr lang="en-US" b="1" i="1" dirty="0">
                <a:solidFill>
                  <a:srgbClr val="FF0000"/>
                </a:solidFill>
                <a:cs typeface="Times New Roman" panose="02020603050405020304" pitchFamily="18" charset="0"/>
              </a:rPr>
              <a:t>)</a:t>
            </a:r>
            <a:endParaRPr lang="vi-VN" b="1" i="1" dirty="0">
              <a:solidFill>
                <a:srgbClr val="FF0000"/>
              </a:solidFill>
              <a:cs typeface="Times New Roman" panose="02020603050405020304" pitchFamily="18" charset="0"/>
            </a:endParaRPr>
          </a:p>
        </p:txBody>
      </p:sp>
      <p:sp>
        <p:nvSpPr>
          <p:cNvPr id="10" name="Rectangle 22"/>
          <p:cNvSpPr>
            <a:spLocks noChangeArrowheads="1"/>
          </p:cNvSpPr>
          <p:nvPr/>
        </p:nvSpPr>
        <p:spPr bwMode="auto">
          <a:xfrm>
            <a:off x="8960932" y="2577586"/>
            <a:ext cx="316274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lvl="0" algn="ctr" eaLnBrk="1" hangingPunct="1"/>
            <a:r>
              <a:rPr lang="vi-VN" b="1" i="1" dirty="0">
                <a:solidFill>
                  <a:srgbClr val="FF0000"/>
                </a:solidFill>
                <a:cs typeface="Times New Roman" panose="02020603050405020304" pitchFamily="18" charset="0"/>
              </a:rPr>
              <a:t>Sự hung bạo của thiên nhiên (chằn tinh, đại bàng)</a:t>
            </a:r>
          </a:p>
        </p:txBody>
      </p:sp>
      <p:sp>
        <p:nvSpPr>
          <p:cNvPr id="14" name="Rectangle 13"/>
          <p:cNvSpPr/>
          <p:nvPr/>
        </p:nvSpPr>
        <p:spPr>
          <a:xfrm>
            <a:off x="0" y="5730793"/>
            <a:ext cx="11499734" cy="984881"/>
          </a:xfrm>
          <a:prstGeom prst="rect">
            <a:avLst/>
          </a:prstGeom>
        </p:spPr>
        <p:txBody>
          <a:bodyPr wrap="square" lIns="121917" tIns="60958" rIns="121917" bIns="60958">
            <a:spAutoFit/>
          </a:bodyPr>
          <a:lstStyle/>
          <a:p>
            <a:pPr algn="ctr"/>
            <a:r>
              <a:rPr lang="en-US" sz="2800" b="1" i="1" dirty="0" err="1">
                <a:solidFill>
                  <a:srgbClr val="FF0000"/>
                </a:solidFill>
                <a:latin typeface="Times New Roman" pitchFamily="18" charset="0"/>
                <a:cs typeface="Times New Roman" pitchFamily="18" charset="0"/>
              </a:rPr>
              <a:t>Kết</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luận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Kẻ</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thù</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càng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nguy</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hiểm</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thử</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thách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càng</a:t>
            </a:r>
            <a:r>
              <a:rPr lang="en-US" sz="2800" b="1" i="1" dirty="0">
                <a:solidFill>
                  <a:srgbClr val="FF0000"/>
                </a:solidFill>
                <a:latin typeface="Times New Roman" pitchFamily="18" charset="0"/>
                <a:cs typeface="Times New Roman" pitchFamily="18" charset="0"/>
              </a:rPr>
              <a:t> to </a:t>
            </a:r>
            <a:r>
              <a:rPr lang="en-US" sz="2800" b="1" i="1" dirty="0" err="1">
                <a:solidFill>
                  <a:srgbClr val="FF0000"/>
                </a:solidFill>
                <a:latin typeface="Times New Roman" pitchFamily="18" charset="0"/>
                <a:cs typeface="Times New Roman" pitchFamily="18" charset="0"/>
              </a:rPr>
              <a:t>lớn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chiến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công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càng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vẻ</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vang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anose="02020603050405020304" pitchFamily="18" charset="0"/>
                <a:ea typeface=".VnTime" panose="020B7200000000000000" pitchFamily="34" charset="0"/>
              </a:rPr>
              <a:t>phẩm</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chất</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và</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tài</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năng</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ngày</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càng</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rực</a:t>
            </a:r>
            <a:r>
              <a:rPr lang="en-US" sz="2800" b="1" i="1" dirty="0">
                <a:solidFill>
                  <a:srgbClr val="FF0000"/>
                </a:solidFill>
                <a:latin typeface="Times New Roman" panose="02020603050405020304" pitchFamily="18" charset="0"/>
                <a:ea typeface=".VnTime" panose="020B7200000000000000" pitchFamily="34" charset="0"/>
              </a:rPr>
              <a:t> </a:t>
            </a:r>
            <a:r>
              <a:rPr lang="en-US" sz="2800" b="1" i="1" dirty="0" err="1">
                <a:solidFill>
                  <a:srgbClr val="FF0000"/>
                </a:solidFill>
                <a:latin typeface="Times New Roman" panose="02020603050405020304" pitchFamily="18" charset="0"/>
                <a:ea typeface=".VnTime" panose="020B7200000000000000" pitchFamily="34" charset="0"/>
              </a:rPr>
              <a:t>rỡ</a:t>
            </a:r>
            <a:endParaRPr lang="en-US" sz="28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9112922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4"/>
          <p:cNvSpPr/>
          <p:nvPr/>
        </p:nvSpPr>
        <p:spPr>
          <a:xfrm>
            <a:off x="1" y="0"/>
            <a:ext cx="12191999" cy="492443"/>
          </a:xfrm>
          <a:prstGeom prst="rect">
            <a:avLst/>
          </a:prstGeom>
          <a:solidFill>
            <a:srgbClr val="CBF9DE"/>
          </a:solidFill>
        </p:spPr>
        <p:style>
          <a:lnRef idx="2">
            <a:schemeClr val="accent4"/>
          </a:lnRef>
          <a:fillRef idx="1">
            <a:schemeClr val="lt1"/>
          </a:fillRef>
          <a:effectRef idx="0">
            <a:schemeClr val="accent4"/>
          </a:effectRef>
          <a:fontRef idx="minor">
            <a:schemeClr val="dk1"/>
          </a:fontRef>
        </p:style>
        <p:txBody>
          <a:bodyPr wrap="square" lIns="0" tIns="0" rIns="0" bIns="0">
            <a:spAutoFit/>
          </a:bodyPr>
          <a:lstStyle/>
          <a:p>
            <a:pPr algn="ctr" defTabSz="912591">
              <a:spcBef>
                <a:spcPct val="20000"/>
              </a:spcBef>
              <a:defRPr/>
            </a:pPr>
            <a:r>
              <a:rPr lang="en-US" altLang="zh-CN" sz="3200" b="1" i="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Phiếu</a:t>
            </a:r>
            <a:r>
              <a:rPr lang="en-US" altLang="zh-CN" sz="32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3200" b="1" i="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bài</a:t>
            </a:r>
            <a:r>
              <a:rPr lang="en-US" altLang="zh-CN" sz="32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3200" b="1" i="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tập:</a:t>
            </a:r>
            <a:r>
              <a:rPr lang="en-US" sz="3200" b="1" i="1" dirty="0" err="1">
                <a:solidFill>
                  <a:srgbClr val="FF0000"/>
                </a:solidFill>
                <a:latin typeface="Times New Roman" pitchFamily="18" charset="0"/>
                <a:cs typeface="Times New Roman" pitchFamily="18" charset="0"/>
              </a:rPr>
              <a:t>Những</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thử</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thách</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và</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chiến</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công</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của</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Thạch</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Sanh</a:t>
            </a:r>
            <a:r>
              <a:rPr lang="en-US" altLang="zh-CN" sz="32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p>
        </p:txBody>
      </p:sp>
      <p:graphicFrame>
        <p:nvGraphicFramePr>
          <p:cNvPr id="4" name="Table 3"/>
          <p:cNvGraphicFramePr>
            <a:graphicFrameLocks noGrp="1"/>
          </p:cNvGraphicFramePr>
          <p:nvPr>
            <p:extLst>
              <p:ext uri="{D42A27DB-BD31-4B8C-83A1-F6EECF244321}">
                <p14:modId xmlns:p14="http://schemas.microsoft.com/office/powerpoint/2010/main" val="1025603581"/>
              </p:ext>
            </p:extLst>
          </p:nvPr>
        </p:nvGraphicFramePr>
        <p:xfrm>
          <a:off x="75306" y="601332"/>
          <a:ext cx="12027047" cy="4993958"/>
        </p:xfrm>
        <a:graphic>
          <a:graphicData uri="http://schemas.openxmlformats.org/drawingml/2006/table">
            <a:tbl>
              <a:tblPr firstRow="1" bandRow="1">
                <a:tableStyleId>{5C22544A-7EE6-4342-B048-85BDC9FD1C3A}</a:tableStyleId>
              </a:tblPr>
              <a:tblGrid>
                <a:gridCol w="4009016">
                  <a:extLst>
                    <a:ext uri="{9D8B030D-6E8A-4147-A177-3AD203B41FA5}">
                      <a16:colId xmlns:a16="http://schemas.microsoft.com/office/drawing/2014/main" val="20000"/>
                    </a:ext>
                  </a:extLst>
                </a:gridCol>
                <a:gridCol w="4801494">
                  <a:extLst>
                    <a:ext uri="{9D8B030D-6E8A-4147-A177-3AD203B41FA5}">
                      <a16:colId xmlns:a16="http://schemas.microsoft.com/office/drawing/2014/main" val="20001"/>
                    </a:ext>
                  </a:extLst>
                </a:gridCol>
                <a:gridCol w="3216537">
                  <a:extLst>
                    <a:ext uri="{9D8B030D-6E8A-4147-A177-3AD203B41FA5}">
                      <a16:colId xmlns:a16="http://schemas.microsoft.com/office/drawing/2014/main" val="20002"/>
                    </a:ext>
                  </a:extLst>
                </a:gridCol>
              </a:tblGrid>
              <a:tr h="370840">
                <a:tc>
                  <a:txBody>
                    <a:bodyPr/>
                    <a:lstStyle/>
                    <a:p>
                      <a:pPr algn="ctr">
                        <a:spcAft>
                          <a:spcPts val="0"/>
                        </a:spcAft>
                      </a:pPr>
                      <a:r>
                        <a:rPr lang="vi-VN" sz="3200" b="1" dirty="0">
                          <a:latin typeface="Times New Roman"/>
                          <a:ea typeface="Times New Roman"/>
                          <a:cs typeface="Times New Roman"/>
                        </a:rPr>
                        <a:t>Những thử thách</a:t>
                      </a:r>
                      <a:endParaRPr lang="en-US" sz="2700" dirty="0">
                        <a:latin typeface="VNI-Times"/>
                        <a:ea typeface="Times New Roman"/>
                        <a:cs typeface="Times New Roman"/>
                      </a:endParaRPr>
                    </a:p>
                  </a:txBody>
                  <a:tcPr marT="0" marB="0"/>
                </a:tc>
                <a:tc>
                  <a:txBody>
                    <a:bodyPr/>
                    <a:lstStyle/>
                    <a:p>
                      <a:pPr algn="ctr">
                        <a:spcAft>
                          <a:spcPts val="0"/>
                        </a:spcAft>
                      </a:pPr>
                      <a:r>
                        <a:rPr lang="vi-VN" sz="3200" b="1" dirty="0">
                          <a:latin typeface="Times New Roman"/>
                          <a:ea typeface="Times New Roman"/>
                          <a:cs typeface="Times New Roman"/>
                        </a:rPr>
                        <a:t>Chiến công </a:t>
                      </a:r>
                      <a:endParaRPr lang="en-US" sz="2700" dirty="0">
                        <a:latin typeface="VNI-Times"/>
                        <a:ea typeface="Times New Roman"/>
                        <a:cs typeface="Times New Roman"/>
                      </a:endParaRPr>
                    </a:p>
                  </a:txBody>
                  <a:tcPr marT="0" marB="0"/>
                </a:tc>
                <a:tc>
                  <a:txBody>
                    <a:bodyPr/>
                    <a:lstStyle/>
                    <a:p>
                      <a:pPr algn="ctr">
                        <a:spcAft>
                          <a:spcPts val="0"/>
                        </a:spcAft>
                      </a:pPr>
                      <a:r>
                        <a:rPr lang="en-US" sz="3200" b="1" dirty="0" err="1">
                          <a:latin typeface="Times New Roman"/>
                          <a:ea typeface="Times New Roman"/>
                          <a:cs typeface="Times New Roman"/>
                        </a:rPr>
                        <a:t>Phẩm</a:t>
                      </a:r>
                      <a:r>
                        <a:rPr lang="en-US" sz="3200" b="1" baseline="0" dirty="0">
                          <a:latin typeface="Times New Roman"/>
                          <a:ea typeface="Times New Roman"/>
                          <a:cs typeface="Times New Roman"/>
                        </a:rPr>
                        <a:t> </a:t>
                      </a:r>
                      <a:r>
                        <a:rPr lang="en-US" sz="3200" b="1" baseline="0" dirty="0" err="1">
                          <a:latin typeface="Times New Roman"/>
                          <a:ea typeface="Times New Roman"/>
                          <a:cs typeface="Times New Roman"/>
                        </a:rPr>
                        <a:t>chất</a:t>
                      </a:r>
                      <a:endParaRPr lang="en-US" sz="2700" b="1" dirty="0">
                        <a:latin typeface="VNI-Times"/>
                        <a:ea typeface="Times New Roman"/>
                        <a:cs typeface="Times New Roman"/>
                      </a:endParaRPr>
                    </a:p>
                  </a:txBody>
                  <a:tcPr marT="0" marB="0"/>
                </a:tc>
                <a:extLst>
                  <a:ext uri="{0D108BD9-81ED-4DB2-BD59-A6C34878D82A}">
                    <a16:rowId xmlns:a16="http://schemas.microsoft.com/office/drawing/2014/main" val="10000"/>
                  </a:ext>
                </a:extLst>
              </a:tr>
              <a:tr h="370840">
                <a:tc>
                  <a:txBody>
                    <a:bodyPr/>
                    <a:lstStyle/>
                    <a:p>
                      <a:r>
                        <a:rPr kumimoji="0" lang="vi-VN" sz="2400" b="0" i="0" u="none" strike="noStrike" kern="1200" cap="none" spc="0" normalizeH="0" baseline="0" noProof="0" dirty="0">
                          <a:ln>
                            <a:noFill/>
                          </a:ln>
                          <a:solidFill>
                            <a:srgbClr val="5F5F5F"/>
                          </a:solidFill>
                          <a:effectLst/>
                          <a:uLnTx/>
                          <a:uFillTx/>
                          <a:latin typeface="Times New Roman" panose="02020603050405020304" pitchFamily="18" charset="0"/>
                          <a:ea typeface="+mj-ea"/>
                          <a:cs typeface="Times New Roman" panose="02020603050405020304" pitchFamily="18" charset="0"/>
                        </a:rPr>
                        <a:t>Bị mẹ con Lý Thông lừa đi canh miếu thế mạng </a:t>
                      </a:r>
                      <a:endParaRPr lang="en-US" sz="2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sym typeface="Wingdings" pitchFamily="2" charset="2"/>
                        </a:rPr>
                        <a:t></a:t>
                      </a: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 Chém chăn tinh</a:t>
                      </a:r>
                      <a:r>
                        <a:rPr kumimoji="0" lang="en-US" sz="2400" b="1" i="1"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 </a:t>
                      </a:r>
                      <a:r>
                        <a:rPr kumimoji="0" lang="en-US"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a:t>
                      </a: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rừ hại cho dân, thu được bộ cung tên vàng.</a:t>
                      </a:r>
                      <a:endParaRPr kumimoji="0" lang="en-US"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a:txBody>
                  <a:tcPr/>
                </a:tc>
                <a:tc rowSpan="4">
                  <a:txBody>
                    <a:bodyPr/>
                    <a:lstStyle/>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370840">
                <a:tc>
                  <a:txBody>
                    <a:bodyPr/>
                    <a:lstStyle/>
                    <a:p>
                      <a:pPr marL="0" marR="0" lvl="0" indent="0" algn="just" defTabSz="914377"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Thạch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xuống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hang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diệt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cứu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chúa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bị</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Lý</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lừa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lấp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cửa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hang</a:t>
                      </a:r>
                      <a:endParaRPr kumimoji="0" lang="en-US" sz="2400" b="0" i="0" u="none" strike="noStrike" kern="1200" cap="none" spc="0" normalizeH="0" baseline="0" noProof="0" dirty="0">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Wingdings" pitchFamily="2" charset="2"/>
                        </a:rPr>
                        <a:t></a:t>
                      </a: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Xuống hang diệt đại bang</a:t>
                      </a:r>
                      <a:r>
                        <a:rPr kumimoji="0" lang="en-US"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c</a:t>
                      </a: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ứu công chúa</a:t>
                      </a:r>
                      <a:r>
                        <a:rPr kumimoji="0" lang="en-US"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cứu thái tử con vua Thủy Tề, được nhà vua tặng cây đàn thần.</a:t>
                      </a:r>
                      <a:endParaRPr kumimoji="0" lang="en-US"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a:txBody>
                  <a:tcPr/>
                </a:tc>
                <a:tc vMerge="1">
                  <a:txBody>
                    <a:bodyPr/>
                    <a:lstStyle/>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370840">
                <a:tc>
                  <a:txBody>
                    <a:bodyPr/>
                    <a:lstStyle/>
                    <a:p>
                      <a:r>
                        <a:rPr kumimoji="0" lang="vi-VN" sz="2400" b="0" i="0" u="none" strike="noStrike" kern="1200" cap="none" spc="0" normalizeH="0" baseline="0" noProof="0" dirty="0">
                          <a:ln>
                            <a:noFill/>
                          </a:ln>
                          <a:solidFill>
                            <a:srgbClr val="5F5F5F"/>
                          </a:solidFill>
                          <a:effectLst/>
                          <a:uLnTx/>
                          <a:uFillTx/>
                          <a:latin typeface="Times New Roman" panose="02020603050405020304" pitchFamily="18" charset="0"/>
                          <a:ea typeface="+mj-ea"/>
                          <a:cs typeface="Times New Roman" panose="02020603050405020304" pitchFamily="18" charset="0"/>
                        </a:rPr>
                        <a:t>Hồn chằn tinh và đại bàng trả thù, vu vạ khiến Thạch Sanh bị bắt nhốt trong ngục </a:t>
                      </a:r>
                      <a:endParaRPr lang="en-US" sz="2400" dirty="0">
                        <a:latin typeface="Times New Roman" panose="02020603050405020304" pitchFamily="18" charset="0"/>
                        <a:cs typeface="Times New Roman" panose="02020603050405020304" pitchFamily="18" charset="0"/>
                      </a:endParaRPr>
                    </a:p>
                  </a:txBody>
                  <a:tcPr/>
                </a:tc>
                <a:tc>
                  <a:txBody>
                    <a:bodyPr/>
                    <a:lstStyle/>
                    <a:p>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Wingdings" pitchFamily="2" charset="2"/>
                        </a:rPr>
                        <a:t></a:t>
                      </a: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Được giải oan, cưới công chúa.</a:t>
                      </a:r>
                      <a:endParaRPr lang="en-US" sz="2400" b="1" i="1" dirty="0">
                        <a:solidFill>
                          <a:srgbClr val="0000FF"/>
                        </a:solidFill>
                        <a:latin typeface="Times New Roman" panose="02020603050405020304" pitchFamily="18" charset="0"/>
                        <a:cs typeface="Times New Roman" panose="02020603050405020304" pitchFamily="18" charset="0"/>
                      </a:endParaRPr>
                    </a:p>
                  </a:txBody>
                  <a:tcPr/>
                </a:tc>
                <a:tc vMerge="1">
                  <a:txBody>
                    <a:bodyPr/>
                    <a:lstStyle/>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370840">
                <a:tc>
                  <a:txBody>
                    <a:bodyPr/>
                    <a:lstStyle/>
                    <a:p>
                      <a:r>
                        <a:rPr kumimoji="0" lang="vi-VN" sz="2400" b="0" i="0" u="none" strike="noStrike" kern="1200" cap="none" spc="0" normalizeH="0" baseline="0" noProof="0" dirty="0">
                          <a:ln>
                            <a:noFill/>
                          </a:ln>
                          <a:solidFill>
                            <a:srgbClr val="5F5F5F"/>
                          </a:solidFill>
                          <a:effectLst/>
                          <a:uLnTx/>
                          <a:uFillTx/>
                          <a:latin typeface="Times New Roman" panose="02020603050405020304" pitchFamily="18" charset="0"/>
                          <a:ea typeface="+mj-ea"/>
                          <a:cs typeface="Times New Roman" panose="02020603050405020304" pitchFamily="18" charset="0"/>
                        </a:rPr>
                        <a:t>Quân mười tám nước chư hầu xâm lược nước ta </a:t>
                      </a:r>
                      <a:endParaRPr lang="en-US" sz="2400" dirty="0">
                        <a:latin typeface="Times New Roman" panose="02020603050405020304" pitchFamily="18" charset="0"/>
                        <a:cs typeface="Times New Roman" panose="02020603050405020304" pitchFamily="18" charset="0"/>
                      </a:endParaRPr>
                    </a:p>
                  </a:txBody>
                  <a:tcPr/>
                </a:tc>
                <a:tc>
                  <a:txBody>
                    <a:bodyPr/>
                    <a:lstStyle/>
                    <a:p>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Wingdings" pitchFamily="2" charset="2"/>
                        </a:rPr>
                        <a:t></a:t>
                      </a:r>
                      <a:r>
                        <a:rPr kumimoji="0" lang="vi-VN" sz="2400" b="1" i="1"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Đuổi chúng nhờ tiếng đàn và niêu cơm kì diệu; được nối ngôi.</a:t>
                      </a:r>
                      <a:endParaRPr lang="en-US" sz="2400" b="1" i="1" dirty="0">
                        <a:solidFill>
                          <a:srgbClr val="0000FF"/>
                        </a:solidFill>
                        <a:latin typeface="Times New Roman" panose="02020603050405020304" pitchFamily="18" charset="0"/>
                        <a:cs typeface="Times New Roman" panose="02020603050405020304" pitchFamily="18" charset="0"/>
                      </a:endParaRPr>
                    </a:p>
                  </a:txBody>
                  <a:tcPr/>
                </a:tc>
                <a:tc vMerge="1">
                  <a:txBody>
                    <a:bodyPr/>
                    <a:lstStyle/>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bl>
          </a:graphicData>
        </a:graphic>
      </p:graphicFrame>
      <p:sp>
        <p:nvSpPr>
          <p:cNvPr id="8" name="Rectangle 17"/>
          <p:cNvSpPr>
            <a:spLocks noChangeArrowheads="1"/>
          </p:cNvSpPr>
          <p:nvPr/>
        </p:nvSpPr>
        <p:spPr bwMode="auto">
          <a:xfrm>
            <a:off x="8928847" y="3314012"/>
            <a:ext cx="286659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fontAlgn="base" hangingPunct="1">
              <a:spcBef>
                <a:spcPct val="0"/>
              </a:spcBef>
              <a:spcAft>
                <a:spcPct val="0"/>
              </a:spcAft>
            </a:pPr>
            <a:r>
              <a:rPr lang="en-US" altLang="en-US" b="1" i="1" dirty="0">
                <a:solidFill>
                  <a:srgbClr val="FF0000"/>
                </a:solidFill>
              </a:rPr>
              <a:t> -&gt; </a:t>
            </a:r>
            <a:r>
              <a:rPr lang="en-US" altLang="en-US" b="1" i="1" dirty="0" err="1">
                <a:solidFill>
                  <a:srgbClr val="FF0000"/>
                </a:solidFill>
              </a:rPr>
              <a:t>Nhân</a:t>
            </a:r>
            <a:r>
              <a:rPr lang="en-US" altLang="en-US" b="1" i="1" dirty="0">
                <a:solidFill>
                  <a:srgbClr val="FF0000"/>
                </a:solidFill>
              </a:rPr>
              <a:t> </a:t>
            </a:r>
            <a:r>
              <a:rPr lang="en-US" altLang="en-US" b="1" i="1" dirty="0" err="1">
                <a:solidFill>
                  <a:srgbClr val="FF0000"/>
                </a:solidFill>
              </a:rPr>
              <a:t>đạo</a:t>
            </a:r>
            <a:r>
              <a:rPr lang="en-US" altLang="en-US" b="1" i="1" dirty="0">
                <a:solidFill>
                  <a:srgbClr val="FF0000"/>
                </a:solidFill>
              </a:rPr>
              <a:t> </a:t>
            </a:r>
            <a:r>
              <a:rPr lang="en-US" altLang="en-US" b="1" i="1" dirty="0" err="1">
                <a:solidFill>
                  <a:srgbClr val="FF0000"/>
                </a:solidFill>
              </a:rPr>
              <a:t>và</a:t>
            </a:r>
            <a:r>
              <a:rPr lang="en-US" altLang="en-US" b="1" i="1" dirty="0">
                <a:solidFill>
                  <a:srgbClr val="FF0000"/>
                </a:solidFill>
              </a:rPr>
              <a:t> </a:t>
            </a:r>
            <a:r>
              <a:rPr lang="en-US" altLang="en-US" b="1" i="1" dirty="0" err="1">
                <a:solidFill>
                  <a:srgbClr val="FF0000"/>
                </a:solidFill>
              </a:rPr>
              <a:t>yêu</a:t>
            </a:r>
            <a:r>
              <a:rPr lang="en-US" altLang="en-US" b="1" i="1" dirty="0">
                <a:solidFill>
                  <a:srgbClr val="FF0000"/>
                </a:solidFill>
              </a:rPr>
              <a:t> </a:t>
            </a:r>
            <a:r>
              <a:rPr lang="en-US" altLang="en-US" b="1" i="1" dirty="0" err="1">
                <a:solidFill>
                  <a:srgbClr val="FF0000"/>
                </a:solidFill>
              </a:rPr>
              <a:t>hòa</a:t>
            </a:r>
            <a:r>
              <a:rPr lang="en-US" altLang="en-US" b="1" i="1" dirty="0">
                <a:solidFill>
                  <a:srgbClr val="FF0000"/>
                </a:solidFill>
              </a:rPr>
              <a:t> </a:t>
            </a:r>
            <a:r>
              <a:rPr lang="en-US" altLang="en-US" b="1" i="1" dirty="0" err="1">
                <a:solidFill>
                  <a:srgbClr val="FF0000"/>
                </a:solidFill>
              </a:rPr>
              <a:t>bình</a:t>
            </a:r>
            <a:r>
              <a:rPr lang="en-US" altLang="en-US" b="1" i="1" dirty="0">
                <a:solidFill>
                  <a:srgbClr val="FF0000"/>
                </a:solidFill>
              </a:rPr>
              <a:t>.</a:t>
            </a:r>
          </a:p>
        </p:txBody>
      </p:sp>
      <p:sp>
        <p:nvSpPr>
          <p:cNvPr id="9" name="Rectangle 20"/>
          <p:cNvSpPr>
            <a:spLocks noChangeArrowheads="1"/>
          </p:cNvSpPr>
          <p:nvPr/>
        </p:nvSpPr>
        <p:spPr bwMode="auto">
          <a:xfrm>
            <a:off x="8928847" y="2447765"/>
            <a:ext cx="2563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fontAlgn="base" hangingPunct="1">
              <a:spcBef>
                <a:spcPct val="0"/>
              </a:spcBef>
              <a:spcAft>
                <a:spcPct val="0"/>
              </a:spcAft>
            </a:pPr>
            <a:r>
              <a:rPr lang="en-US" altLang="en-US" b="1" i="1" dirty="0">
                <a:solidFill>
                  <a:srgbClr val="FF0000"/>
                </a:solidFill>
              </a:rPr>
              <a:t>-&gt; </a:t>
            </a:r>
            <a:r>
              <a:rPr lang="en-US" altLang="en-US" b="1" i="1" dirty="0" err="1">
                <a:solidFill>
                  <a:srgbClr val="FF0000"/>
                </a:solidFill>
              </a:rPr>
              <a:t>Dũng</a:t>
            </a:r>
            <a:r>
              <a:rPr lang="en-US" altLang="en-US" b="1" i="1" dirty="0">
                <a:solidFill>
                  <a:srgbClr val="FF0000"/>
                </a:solidFill>
              </a:rPr>
              <a:t> </a:t>
            </a:r>
            <a:r>
              <a:rPr lang="en-US" altLang="en-US" b="1" i="1" dirty="0" err="1">
                <a:solidFill>
                  <a:srgbClr val="FF0000"/>
                </a:solidFill>
              </a:rPr>
              <a:t>cảm</a:t>
            </a:r>
            <a:r>
              <a:rPr lang="en-US" altLang="en-US" b="1" i="1" dirty="0">
                <a:solidFill>
                  <a:srgbClr val="FF0000"/>
                </a:solidFill>
              </a:rPr>
              <a:t>, </a:t>
            </a:r>
            <a:r>
              <a:rPr lang="en-US" altLang="en-US" b="1" i="1" dirty="0" err="1">
                <a:solidFill>
                  <a:srgbClr val="FF0000"/>
                </a:solidFill>
              </a:rPr>
              <a:t>tài</a:t>
            </a:r>
            <a:r>
              <a:rPr lang="en-US" altLang="en-US" b="1" i="1" dirty="0">
                <a:solidFill>
                  <a:srgbClr val="FF0000"/>
                </a:solidFill>
              </a:rPr>
              <a:t> </a:t>
            </a:r>
            <a:r>
              <a:rPr lang="en-US" altLang="en-US" b="1" i="1" dirty="0" err="1">
                <a:solidFill>
                  <a:srgbClr val="FF0000"/>
                </a:solidFill>
              </a:rPr>
              <a:t>năng</a:t>
            </a:r>
            <a:endParaRPr lang="en-US" altLang="en-US" b="1" i="1" dirty="0">
              <a:solidFill>
                <a:srgbClr val="FF0000"/>
              </a:solidFill>
            </a:endParaRPr>
          </a:p>
        </p:txBody>
      </p:sp>
      <p:sp>
        <p:nvSpPr>
          <p:cNvPr id="10" name="Rectangle 22"/>
          <p:cNvSpPr>
            <a:spLocks noChangeArrowheads="1"/>
          </p:cNvSpPr>
          <p:nvPr/>
        </p:nvSpPr>
        <p:spPr bwMode="auto">
          <a:xfrm>
            <a:off x="9036423" y="1270507"/>
            <a:ext cx="289739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fontAlgn="base" hangingPunct="1">
              <a:spcBef>
                <a:spcPct val="0"/>
              </a:spcBef>
              <a:spcAft>
                <a:spcPct val="0"/>
              </a:spcAft>
            </a:pPr>
            <a:r>
              <a:rPr lang="en-US" altLang="en-US" b="1" i="1" dirty="0">
                <a:solidFill>
                  <a:srgbClr val="FF0000"/>
                </a:solidFill>
              </a:rPr>
              <a:t>-&gt; </a:t>
            </a:r>
            <a:r>
              <a:rPr lang="en-US" altLang="en-US" b="1" i="1" dirty="0" err="1">
                <a:solidFill>
                  <a:srgbClr val="FF0000"/>
                </a:solidFill>
              </a:rPr>
              <a:t>Thật</a:t>
            </a:r>
            <a:r>
              <a:rPr lang="en-US" altLang="en-US" b="1" i="1" dirty="0">
                <a:solidFill>
                  <a:srgbClr val="FF0000"/>
                </a:solidFill>
              </a:rPr>
              <a:t> </a:t>
            </a:r>
            <a:r>
              <a:rPr lang="en-US" altLang="en-US" b="1" i="1" dirty="0" err="1">
                <a:solidFill>
                  <a:srgbClr val="FF0000"/>
                </a:solidFill>
              </a:rPr>
              <a:t>thà</a:t>
            </a:r>
            <a:r>
              <a:rPr lang="en-US" altLang="en-US" b="1" i="1" dirty="0">
                <a:solidFill>
                  <a:srgbClr val="FF0000"/>
                </a:solidFill>
              </a:rPr>
              <a:t>, </a:t>
            </a:r>
            <a:r>
              <a:rPr lang="en-US" altLang="en-US" b="1" i="1" dirty="0" err="1">
                <a:solidFill>
                  <a:srgbClr val="FF0000"/>
                </a:solidFill>
              </a:rPr>
              <a:t>tốt</a:t>
            </a:r>
            <a:r>
              <a:rPr lang="en-US" altLang="en-US" b="1" i="1" dirty="0">
                <a:solidFill>
                  <a:srgbClr val="FF0000"/>
                </a:solidFill>
              </a:rPr>
              <a:t> </a:t>
            </a:r>
            <a:r>
              <a:rPr lang="en-US" altLang="en-US" b="1" i="1" dirty="0" err="1">
                <a:solidFill>
                  <a:srgbClr val="FF0000"/>
                </a:solidFill>
              </a:rPr>
              <a:t>bụng</a:t>
            </a:r>
            <a:r>
              <a:rPr lang="en-US" altLang="en-US" b="1" i="1" dirty="0">
                <a:solidFill>
                  <a:srgbClr val="FF0000"/>
                </a:solidFill>
              </a:rPr>
              <a:t>, </a:t>
            </a:r>
            <a:r>
              <a:rPr lang="en-US" altLang="en-US" b="1" i="1" dirty="0" err="1">
                <a:solidFill>
                  <a:srgbClr val="FF0000"/>
                </a:solidFill>
              </a:rPr>
              <a:t>trọng</a:t>
            </a:r>
            <a:r>
              <a:rPr lang="en-US" altLang="en-US" b="1" i="1" dirty="0">
                <a:solidFill>
                  <a:srgbClr val="FF0000"/>
                </a:solidFill>
              </a:rPr>
              <a:t> </a:t>
            </a:r>
            <a:r>
              <a:rPr lang="en-US" altLang="en-US" b="1" i="1" dirty="0" err="1">
                <a:solidFill>
                  <a:srgbClr val="FF0000"/>
                </a:solidFill>
              </a:rPr>
              <a:t>tình</a:t>
            </a:r>
            <a:r>
              <a:rPr lang="en-US" altLang="en-US" b="1" i="1" dirty="0">
                <a:solidFill>
                  <a:srgbClr val="FF0000"/>
                </a:solidFill>
              </a:rPr>
              <a:t> </a:t>
            </a:r>
            <a:r>
              <a:rPr lang="en-US" altLang="en-US" b="1" i="1" dirty="0" err="1">
                <a:solidFill>
                  <a:srgbClr val="FF0000"/>
                </a:solidFill>
              </a:rPr>
              <a:t>nghĩa</a:t>
            </a:r>
            <a:r>
              <a:rPr lang="en-US" altLang="en-US" dirty="0">
                <a:solidFill>
                  <a:srgbClr val="FF0000"/>
                </a:solidFill>
              </a:rPr>
              <a:t>.</a:t>
            </a:r>
          </a:p>
        </p:txBody>
      </p:sp>
      <p:sp>
        <p:nvSpPr>
          <p:cNvPr id="7" name="Rectangle 6"/>
          <p:cNvSpPr/>
          <p:nvPr/>
        </p:nvSpPr>
        <p:spPr>
          <a:xfrm>
            <a:off x="886453" y="5984512"/>
            <a:ext cx="10226196" cy="566305"/>
          </a:xfrm>
          <a:prstGeom prst="rect">
            <a:avLst/>
          </a:prstGeom>
        </p:spPr>
        <p:txBody>
          <a:bodyPr wrap="square" lIns="121917" tIns="60958" rIns="121917" bIns="60958">
            <a:spAutoFit/>
          </a:bodyPr>
          <a:lstStyle/>
          <a:p>
            <a:pPr marL="69849" indent="-69849" algn="ctr">
              <a:lnSpc>
                <a:spcPct val="90000"/>
              </a:lnSpc>
              <a:spcBef>
                <a:spcPct val="0"/>
              </a:spcBef>
              <a:defRPr/>
            </a:pPr>
            <a:r>
              <a:rPr lang="en-US" sz="3200" b="1" dirty="0">
                <a:solidFill>
                  <a:srgbClr val="FF0000"/>
                </a:solidFill>
                <a:latin typeface="Times New Roman" pitchFamily="18" charset="0"/>
                <a:cs typeface="Times New Roman" pitchFamily="18" charset="0"/>
              </a:rPr>
              <a:t>N</a:t>
            </a:r>
            <a:r>
              <a:rPr lang="vi-VN" sz="3200" b="1" dirty="0">
                <a:solidFill>
                  <a:srgbClr val="FF0000"/>
                </a:solidFill>
                <a:latin typeface="Times New Roman" pitchFamily="18" charset="0"/>
                <a:cs typeface="Times New Roman" pitchFamily="18" charset="0"/>
              </a:rPr>
              <a:t>h</a:t>
            </a:r>
            <a:r>
              <a:rPr lang="en-US" sz="3200" b="1" dirty="0">
                <a:solidFill>
                  <a:srgbClr val="FF0000"/>
                </a:solidFill>
                <a:latin typeface="Times New Roman" pitchFamily="18" charset="0"/>
                <a:cs typeface="Times New Roman" pitchFamily="18" charset="0"/>
              </a:rPr>
              <a:t>ữ</a:t>
            </a:r>
            <a:r>
              <a:rPr lang="vi-VN" sz="3200" b="1" dirty="0">
                <a:solidFill>
                  <a:srgbClr val="FF0000"/>
                </a:solidFill>
                <a:latin typeface="Times New Roman" pitchFamily="18" charset="0"/>
                <a:cs typeface="Times New Roman" pitchFamily="18" charset="0"/>
              </a:rPr>
              <a:t>ng phẩm chất rất tiêu biểu c</a:t>
            </a:r>
            <a:r>
              <a:rPr lang="en-US" sz="3200" b="1" dirty="0" err="1">
                <a:solidFill>
                  <a:srgbClr val="FF0000"/>
                </a:solidFill>
                <a:latin typeface="Times New Roman" pitchFamily="18" charset="0"/>
                <a:cs typeface="Times New Roman" pitchFamily="18" charset="0"/>
              </a:rPr>
              <a:t>ủa</a:t>
            </a:r>
            <a:r>
              <a:rPr lang="vi-VN" sz="3200" b="1" dirty="0">
                <a:solidFill>
                  <a:srgbClr val="FF0000"/>
                </a:solidFill>
                <a:latin typeface="Times New Roman" pitchFamily="18" charset="0"/>
                <a:cs typeface="Times New Roman" pitchFamily="18" charset="0"/>
              </a:rPr>
              <a:t> nhân dân ta</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1705647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p:cNvPicPr>
            <a:picLocks noChangeAspect="1"/>
          </p:cNvPicPr>
          <p:nvPr/>
        </p:nvPicPr>
        <p:blipFill rotWithShape="1">
          <a:blip r:embed="rId2">
            <a:extLst>
              <a:ext uri="{28A0092B-C50C-407E-A947-70E740481C1C}">
                <a14:useLocalDpi xmlns:a14="http://schemas.microsoft.com/office/drawing/2010/main" val="0"/>
              </a:ext>
            </a:extLst>
          </a:blip>
          <a:srcRect l="54800" t="72533" r="8533"/>
          <a:stretch/>
        </p:blipFill>
        <p:spPr>
          <a:xfrm>
            <a:off x="633250" y="5070658"/>
            <a:ext cx="4470400" cy="1883664"/>
          </a:xfrm>
          <a:prstGeom prst="rect">
            <a:avLst/>
          </a:prstGeom>
        </p:spPr>
      </p:pic>
      <p:sp>
        <p:nvSpPr>
          <p:cNvPr id="3" name="Cloud Callout 2"/>
          <p:cNvSpPr/>
          <p:nvPr/>
        </p:nvSpPr>
        <p:spPr>
          <a:xfrm rot="5551725" flipH="1">
            <a:off x="1080320" y="-972070"/>
            <a:ext cx="3838785" cy="5906832"/>
          </a:xfrm>
          <a:prstGeom prst="cloudCallout">
            <a:avLst/>
          </a:prstGeom>
        </p:spPr>
        <p:style>
          <a:lnRef idx="2">
            <a:schemeClr val="accent4"/>
          </a:lnRef>
          <a:fillRef idx="1">
            <a:schemeClr val="lt1"/>
          </a:fillRef>
          <a:effectRef idx="0">
            <a:schemeClr val="accent4"/>
          </a:effectRef>
          <a:fontRef idx="minor">
            <a:schemeClr val="dk1"/>
          </a:fontRef>
        </p:style>
        <p:txBody>
          <a:bodyPr lIns="121917" tIns="60958" rIns="121917" bIns="60958" rtlCol="0" anchor="ctr"/>
          <a:lstStyle/>
          <a:p>
            <a:pPr algn="ctr"/>
            <a:endParaRPr lang="en-US" sz="3200" dirty="0">
              <a:solidFill>
                <a:srgbClr val="5F5F5F"/>
              </a:solidFill>
              <a:latin typeface="Times New Roman" pitchFamily="18" charset="0"/>
              <a:cs typeface="Times New Roman" pitchFamily="18" charset="0"/>
            </a:endParaRPr>
          </a:p>
        </p:txBody>
      </p:sp>
      <p:sp>
        <p:nvSpPr>
          <p:cNvPr id="5" name="Rectangle 4"/>
          <p:cNvSpPr/>
          <p:nvPr/>
        </p:nvSpPr>
        <p:spPr>
          <a:xfrm>
            <a:off x="913191" y="748782"/>
            <a:ext cx="4582758" cy="2677656"/>
          </a:xfrm>
          <a:prstGeom prst="rect">
            <a:avLst/>
          </a:prstGeom>
        </p:spPr>
        <p:txBody>
          <a:bodyPr wrap="square">
            <a:spAutoFit/>
          </a:bodyPr>
          <a:lstStyle/>
          <a:p>
            <a:pPr algn="ctr"/>
            <a:r>
              <a:rPr lang="en-US" sz="2800" b="1" i="1" dirty="0" err="1">
                <a:solidFill>
                  <a:srgbClr val="3333FF"/>
                </a:solidFill>
                <a:latin typeface="Times New Roman" panose="02020603050405020304" pitchFamily="18" charset="0"/>
                <a:cs typeface="Times New Roman" panose="02020603050405020304" pitchFamily="18" charset="0"/>
              </a:rPr>
              <a:t>Vì</a:t>
            </a:r>
            <a:r>
              <a:rPr lang="en-US" sz="2800" b="1" i="1" dirty="0">
                <a:solidFill>
                  <a:srgbClr val="3333FF"/>
                </a:solidFill>
                <a:latin typeface="Times New Roman" panose="02020603050405020304" pitchFamily="18" charset="0"/>
                <a:cs typeface="Times New Roman" panose="02020603050405020304" pitchFamily="18" charset="0"/>
              </a:rPr>
              <a:t> </a:t>
            </a:r>
            <a:r>
              <a:rPr lang="en-US" sz="2800" b="1" i="1" dirty="0" err="1">
                <a:solidFill>
                  <a:srgbClr val="3333FF"/>
                </a:solidFill>
                <a:latin typeface="Times New Roman" panose="02020603050405020304" pitchFamily="18" charset="0"/>
                <a:cs typeface="Times New Roman" panose="02020603050405020304" pitchFamily="18" charset="0"/>
              </a:rPr>
              <a:t>sao</a:t>
            </a:r>
            <a:r>
              <a:rPr lang="en-US" sz="2800" b="1" i="1" dirty="0">
                <a:solidFill>
                  <a:srgbClr val="3333FF"/>
                </a:solidFill>
                <a:latin typeface="Times New Roman" panose="02020603050405020304" pitchFamily="18" charset="0"/>
                <a:cs typeface="Times New Roman" panose="02020603050405020304" pitchFamily="18" charset="0"/>
              </a:rPr>
              <a:t> </a:t>
            </a:r>
            <a:r>
              <a:rPr lang="en-US" sz="2800" b="1" i="1" dirty="0" err="1">
                <a:solidFill>
                  <a:srgbClr val="3333FF"/>
                </a:solidFill>
                <a:latin typeface="Times New Roman" panose="02020603050405020304" pitchFamily="18" charset="0"/>
                <a:cs typeface="Times New Roman" panose="02020603050405020304" pitchFamily="18" charset="0"/>
              </a:rPr>
              <a:t>Thạch</a:t>
            </a:r>
            <a:r>
              <a:rPr lang="en-US" sz="2800" b="1" i="1" dirty="0">
                <a:solidFill>
                  <a:srgbClr val="3333FF"/>
                </a:solidFill>
                <a:latin typeface="Times New Roman" panose="02020603050405020304" pitchFamily="18" charset="0"/>
                <a:cs typeface="Times New Roman" panose="02020603050405020304" pitchFamily="18" charset="0"/>
              </a:rPr>
              <a:t> </a:t>
            </a:r>
            <a:r>
              <a:rPr lang="en-US" sz="2800" b="1" i="1" dirty="0" err="1">
                <a:solidFill>
                  <a:srgbClr val="3333FF"/>
                </a:solidFill>
                <a:latin typeface="Times New Roman" panose="02020603050405020304" pitchFamily="18" charset="0"/>
                <a:cs typeface="Times New Roman" panose="02020603050405020304" pitchFamily="18" charset="0"/>
              </a:rPr>
              <a:t>Sanh</a:t>
            </a:r>
            <a:r>
              <a:rPr lang="en-US" sz="2800" b="1" i="1" dirty="0">
                <a:solidFill>
                  <a:srgbClr val="3333FF"/>
                </a:solidFill>
                <a:latin typeface="Times New Roman" panose="02020603050405020304" pitchFamily="18" charset="0"/>
                <a:cs typeface="Times New Roman" panose="02020603050405020304" pitchFamily="18" charset="0"/>
              </a:rPr>
              <a:t> </a:t>
            </a:r>
            <a:r>
              <a:rPr lang="en-US" sz="2800" b="1" i="1" dirty="0" err="1">
                <a:solidFill>
                  <a:srgbClr val="3333FF"/>
                </a:solidFill>
                <a:latin typeface="Times New Roman" panose="02020603050405020304" pitchFamily="18" charset="0"/>
                <a:cs typeface="Times New Roman" panose="02020603050405020304" pitchFamily="18" charset="0"/>
              </a:rPr>
              <a:t>luôn</a:t>
            </a:r>
            <a:r>
              <a:rPr lang="en-US" sz="2800" b="1" i="1" dirty="0">
                <a:solidFill>
                  <a:srgbClr val="3333FF"/>
                </a:solidFill>
                <a:latin typeface="Times New Roman" panose="02020603050405020304" pitchFamily="18" charset="0"/>
                <a:cs typeface="Times New Roman" panose="02020603050405020304" pitchFamily="18" charset="0"/>
              </a:rPr>
              <a:t> </a:t>
            </a:r>
            <a:r>
              <a:rPr lang="en-US" sz="2800" b="1" i="1" dirty="0" err="1">
                <a:solidFill>
                  <a:srgbClr val="3333FF"/>
                </a:solidFill>
                <a:latin typeface="Times New Roman" panose="02020603050405020304" pitchFamily="18" charset="0"/>
                <a:cs typeface="Times New Roman" panose="02020603050405020304" pitchFamily="18" charset="0"/>
              </a:rPr>
              <a:t>chiến</a:t>
            </a:r>
            <a:r>
              <a:rPr lang="en-US" sz="2800" b="1" i="1" dirty="0">
                <a:solidFill>
                  <a:srgbClr val="3333FF"/>
                </a:solidFill>
                <a:latin typeface="Times New Roman" panose="02020603050405020304" pitchFamily="18" charset="0"/>
                <a:cs typeface="Times New Roman" panose="02020603050405020304" pitchFamily="18" charset="0"/>
              </a:rPr>
              <a:t> </a:t>
            </a:r>
            <a:r>
              <a:rPr lang="en-US" sz="2800" b="1" i="1" dirty="0" err="1">
                <a:solidFill>
                  <a:srgbClr val="3333FF"/>
                </a:solidFill>
                <a:latin typeface="Times New Roman" panose="02020603050405020304" pitchFamily="18" charset="0"/>
                <a:cs typeface="Times New Roman" panose="02020603050405020304" pitchFamily="18" charset="0"/>
              </a:rPr>
              <a:t>thắng</a:t>
            </a:r>
            <a:r>
              <a:rPr lang="en-US" sz="2800" b="1" i="1" dirty="0">
                <a:solidFill>
                  <a:srgbClr val="3333FF"/>
                </a:solidFill>
                <a:latin typeface="Times New Roman" panose="02020603050405020304" pitchFamily="18" charset="0"/>
                <a:cs typeface="Times New Roman" panose="02020603050405020304" pitchFamily="18" charset="0"/>
              </a:rPr>
              <a:t>? </a:t>
            </a:r>
            <a:r>
              <a:rPr lang="vi-VN" sz="2800" dirty="0">
                <a:solidFill>
                  <a:srgbClr val="5F5F5F"/>
                </a:solidFill>
                <a:latin typeface="Times New Roman" panose="02020603050405020304" pitchFamily="18" charset="0"/>
                <a:cs typeface="Times New Roman" panose="02020603050405020304" pitchFamily="18" charset="0"/>
              </a:rPr>
              <a:t>Có ý kiến cho rằng </a:t>
            </a:r>
            <a:r>
              <a:rPr lang="vi-VN" sz="2800" i="1" dirty="0">
                <a:solidFill>
                  <a:srgbClr val="FF0000"/>
                </a:solidFill>
                <a:latin typeface="Times New Roman" panose="02020603050405020304" pitchFamily="18" charset="0"/>
                <a:cs typeface="Times New Roman" panose="02020603050405020304" pitchFamily="18" charset="0"/>
              </a:rPr>
              <a:t>“Thạch Sanh là người dũng sĩ dân gian bách chiến, bách thắng”</a:t>
            </a:r>
            <a:r>
              <a:rPr lang="vi-VN" sz="2800" dirty="0">
                <a:solidFill>
                  <a:srgbClr val="5F5F5F"/>
                </a:solidFill>
                <a:latin typeface="Times New Roman" panose="02020603050405020304" pitchFamily="18" charset="0"/>
                <a:cs typeface="Times New Roman" panose="02020603050405020304" pitchFamily="18" charset="0"/>
              </a:rPr>
              <a:t>. Em có </a:t>
            </a:r>
            <a:r>
              <a:rPr lang="en-US" sz="2800" dirty="0" err="1">
                <a:solidFill>
                  <a:srgbClr val="5F5F5F"/>
                </a:solidFill>
                <a:latin typeface="Times New Roman" pitchFamily="18" charset="0"/>
                <a:cs typeface="Times New Roman" pitchFamily="18" charset="0"/>
              </a:rPr>
              <a:t>đồng</a:t>
            </a:r>
            <a:r>
              <a:rPr lang="en-US" sz="2800" dirty="0">
                <a:solidFill>
                  <a:srgbClr val="5F5F5F"/>
                </a:solidFill>
                <a:latin typeface="Times New Roman" pitchFamily="18" charset="0"/>
                <a:cs typeface="Times New Roman" pitchFamily="18" charset="0"/>
              </a:rPr>
              <a:t> ý </a:t>
            </a:r>
            <a:r>
              <a:rPr lang="en-US" sz="2800" dirty="0" err="1">
                <a:solidFill>
                  <a:srgbClr val="5F5F5F"/>
                </a:solidFill>
                <a:latin typeface="Times New Roman" pitchFamily="18" charset="0"/>
                <a:cs typeface="Times New Roman" pitchFamily="18" charset="0"/>
              </a:rPr>
              <a:t>với</a:t>
            </a:r>
            <a:r>
              <a:rPr lang="vi-VN" sz="2800" dirty="0">
                <a:solidFill>
                  <a:srgbClr val="5F5F5F"/>
                </a:solidFill>
                <a:latin typeface="Times New Roman" pitchFamily="18" charset="0"/>
                <a:cs typeface="Times New Roman" pitchFamily="18" charset="0"/>
              </a:rPr>
              <a:t> ý kiến đó</a:t>
            </a:r>
            <a:r>
              <a:rPr lang="en-US" sz="2800" dirty="0">
                <a:solidFill>
                  <a:srgbClr val="5F5F5F"/>
                </a:solidFill>
                <a:latin typeface="Times New Roman" panose="02020603050405020304" pitchFamily="18" charset="0"/>
                <a:cs typeface="Times New Roman" panose="02020603050405020304" pitchFamily="18" charset="0"/>
              </a:rPr>
              <a:t> </a:t>
            </a:r>
            <a:r>
              <a:rPr lang="en-US" sz="2800" dirty="0" err="1">
                <a:solidFill>
                  <a:srgbClr val="5F5F5F"/>
                </a:solidFill>
                <a:latin typeface="Times New Roman" pitchFamily="18" charset="0"/>
                <a:cs typeface="Times New Roman" pitchFamily="18" charset="0"/>
              </a:rPr>
              <a:t>không</a:t>
            </a:r>
            <a:r>
              <a:rPr lang="en-US" sz="2800" dirty="0">
                <a:solidFill>
                  <a:srgbClr val="5F5F5F"/>
                </a:solidFill>
                <a:latin typeface="Times New Roman" pitchFamily="18" charset="0"/>
                <a:cs typeface="Times New Roman" pitchFamily="18" charset="0"/>
              </a:rPr>
              <a:t>? </a:t>
            </a:r>
          </a:p>
        </p:txBody>
      </p:sp>
      <p:pic>
        <p:nvPicPr>
          <p:cNvPr id="6"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5193803" y="408174"/>
            <a:ext cx="7575296" cy="6453632"/>
          </a:xfrm>
          <a:prstGeom prst="rect">
            <a:avLst/>
          </a:prstGeom>
        </p:spPr>
      </p:pic>
      <p:sp>
        <p:nvSpPr>
          <p:cNvPr id="7" name="TextBox 6"/>
          <p:cNvSpPr txBox="1"/>
          <p:nvPr/>
        </p:nvSpPr>
        <p:spPr>
          <a:xfrm>
            <a:off x="6469573" y="1997853"/>
            <a:ext cx="5280587" cy="4062647"/>
          </a:xfrm>
          <a:prstGeom prst="rect">
            <a:avLst/>
          </a:prstGeom>
          <a:noFill/>
          <a:ln>
            <a:noFill/>
          </a:ln>
        </p:spPr>
        <p:txBody>
          <a:bodyPr wrap="square" lIns="121917" tIns="60958" rIns="121917" bIns="60958" rtlCol="0">
            <a:spAutoFit/>
          </a:bodyPr>
          <a:lstStyle/>
          <a:p>
            <a:pPr algn="just">
              <a:buFontTx/>
              <a:buChar char="-"/>
            </a:pPr>
            <a:r>
              <a:rPr lang="vi-VN" sz="3200" dirty="0">
                <a:solidFill>
                  <a:srgbClr val="5F5F5F"/>
                </a:solidFill>
                <a:latin typeface="+mj-lt"/>
              </a:rPr>
              <a:t>Mục đích chiến đấu của chàng là luôn sáng ngời chính nghĩa: cứu người bị hại, cứu dân, bảo vệ đất nước; </a:t>
            </a:r>
            <a:br>
              <a:rPr lang="en-US" sz="3200" dirty="0">
                <a:solidFill>
                  <a:srgbClr val="5F5F5F"/>
                </a:solidFill>
                <a:latin typeface="Lato Regular"/>
              </a:rPr>
            </a:br>
            <a:r>
              <a:rPr lang="vi-VN" sz="3200" dirty="0">
                <a:solidFill>
                  <a:srgbClr val="5F5F5F"/>
                </a:solidFill>
                <a:latin typeface="+mj-lt"/>
              </a:rPr>
              <a:t>- Có sức khỏe tài năng vô địch; </a:t>
            </a:r>
            <a:endParaRPr lang="en-US" sz="3200" dirty="0">
              <a:solidFill>
                <a:srgbClr val="5F5F5F"/>
              </a:solidFill>
              <a:latin typeface="Lato Regular"/>
            </a:endParaRPr>
          </a:p>
          <a:p>
            <a:pPr algn="just"/>
            <a:r>
              <a:rPr lang="vi-VN" sz="3200" dirty="0">
                <a:solidFill>
                  <a:srgbClr val="5F5F5F"/>
                </a:solidFill>
                <a:latin typeface="+mj-lt"/>
              </a:rPr>
              <a:t>- Có trong tay những vũ khí, phương tiện chiến đấu kì</a:t>
            </a:r>
            <a:r>
              <a:rPr lang="en-US" sz="3200" dirty="0">
                <a:solidFill>
                  <a:srgbClr val="5F5F5F"/>
                </a:solidFill>
                <a:latin typeface="Lato Regular"/>
              </a:rPr>
              <a:t> </a:t>
            </a:r>
            <a:r>
              <a:rPr lang="en-US" sz="3200" dirty="0" err="1">
                <a:solidFill>
                  <a:srgbClr val="5F5F5F"/>
                </a:solidFill>
                <a:latin typeface="Times New Roman" pitchFamily="18" charset="0"/>
                <a:cs typeface="Times New Roman" pitchFamily="18" charset="0"/>
              </a:rPr>
              <a:t>diệu</a:t>
            </a:r>
            <a:r>
              <a:rPr lang="en-US" sz="3200" dirty="0">
                <a:solidFill>
                  <a:srgbClr val="5F5F5F"/>
                </a:solidFill>
                <a:latin typeface="Times New Roman" pitchFamily="18" charset="0"/>
                <a:cs typeface="Times New Roman" pitchFamily="18" charset="0"/>
              </a:rPr>
              <a:t>.</a:t>
            </a:r>
            <a:endParaRPr lang="en-US" altLang="zh-CN" sz="2700" dirty="0">
              <a:solidFill>
                <a:srgbClr val="5F5F5F"/>
              </a:solidFill>
              <a:latin typeface="Times New Roman" pitchFamily="18" charset="0"/>
              <a:ea typeface="方正粗圆_GBK" pitchFamily="65" charset="-122"/>
              <a:cs typeface="Times New Roman" pitchFamily="18" charset="0"/>
            </a:endParaRPr>
          </a:p>
        </p:txBody>
      </p:sp>
      <p:pic>
        <p:nvPicPr>
          <p:cNvPr id="8" name="图片 5"/>
          <p:cNvPicPr>
            <a:picLocks noChangeAspect="1"/>
          </p:cNvPicPr>
          <p:nvPr/>
        </p:nvPicPr>
        <p:blipFill rotWithShape="1">
          <a:blip r:embed="rId4">
            <a:extLst>
              <a:ext uri="{28A0092B-C50C-407E-A947-70E740481C1C}">
                <a14:useLocalDpi xmlns:a14="http://schemas.microsoft.com/office/drawing/2010/main" val="0"/>
              </a:ext>
            </a:extLst>
          </a:blip>
          <a:srcRect l="38581" t="24563" r="40933" b="26282"/>
          <a:stretch/>
        </p:blipFill>
        <p:spPr>
          <a:xfrm flipH="1">
            <a:off x="4247168" y="3809461"/>
            <a:ext cx="2497563" cy="3371035"/>
          </a:xfrm>
          <a:prstGeom prst="rect">
            <a:avLst/>
          </a:prstGeom>
        </p:spPr>
      </p:pic>
      <p:pic>
        <p:nvPicPr>
          <p:cNvPr id="11" name="Picture 2" descr="F:\未标题-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573" t="6174" r="32921" b="7680"/>
          <a:stretch/>
        </p:blipFill>
        <p:spPr bwMode="auto">
          <a:xfrm>
            <a:off x="-98154" y="3016756"/>
            <a:ext cx="1874117" cy="384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67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800" decel="100000"/>
                                        <p:tgtEl>
                                          <p:spTgt spid="6"/>
                                        </p:tgtEl>
                                      </p:cBhvr>
                                    </p:animEffect>
                                    <p:anim calcmode="lin" valueType="num">
                                      <p:cBhvr>
                                        <p:cTn id="18" dur="800" decel="100000" fill="hold"/>
                                        <p:tgtEl>
                                          <p:spTgt spid="6"/>
                                        </p:tgtEl>
                                        <p:attrNameLst>
                                          <p:attrName>style.rotation</p:attrName>
                                        </p:attrNameLst>
                                      </p:cBhvr>
                                      <p:tavLst>
                                        <p:tav tm="0">
                                          <p:val>
                                            <p:fltVal val="-90"/>
                                          </p:val>
                                        </p:tav>
                                        <p:tav tm="100000">
                                          <p:val>
                                            <p:fltVal val="0"/>
                                          </p:val>
                                        </p:tav>
                                      </p:tavLst>
                                    </p:anim>
                                    <p:anim calcmode="lin" valueType="num">
                                      <p:cBhvr>
                                        <p:cTn id="19" dur="800" decel="100000" fill="hold"/>
                                        <p:tgtEl>
                                          <p:spTgt spid="6"/>
                                        </p:tgtEl>
                                        <p:attrNameLst>
                                          <p:attrName>ppt_x</p:attrName>
                                        </p:attrNameLst>
                                      </p:cBhvr>
                                      <p:tavLst>
                                        <p:tav tm="0">
                                          <p:val>
                                            <p:strVal val="#ppt_x+0.4"/>
                                          </p:val>
                                        </p:tav>
                                        <p:tav tm="100000">
                                          <p:val>
                                            <p:strVal val="#ppt_x-0.05"/>
                                          </p:val>
                                        </p:tav>
                                      </p:tavLst>
                                    </p:anim>
                                    <p:anim calcmode="lin" valueType="num">
                                      <p:cBhvr>
                                        <p:cTn id="20" dur="800" decel="100000" fill="hold"/>
                                        <p:tgtEl>
                                          <p:spTgt spid="6"/>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23" presetID="22" presetClass="entr" presetSubtype="8"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201273" y="-166547"/>
            <a:ext cx="5831452" cy="3892068"/>
          </a:xfrm>
          <a:prstGeom prst="rect">
            <a:avLst/>
          </a:prstGeom>
        </p:spPr>
      </p:pic>
      <p:pic>
        <p:nvPicPr>
          <p:cNvPr id="1026" name="Picture 2" descr="Kĩ thuật &quot;Khăn trải bàn&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6203" y="302242"/>
            <a:ext cx="5665797" cy="30535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1"/>
          <p:cNvGrpSpPr/>
          <p:nvPr/>
        </p:nvGrpSpPr>
        <p:grpSpPr>
          <a:xfrm>
            <a:off x="5285013" y="9544"/>
            <a:ext cx="1729949" cy="4097977"/>
            <a:chOff x="1766888" y="1784748"/>
            <a:chExt cx="763191" cy="1835944"/>
          </a:xfrm>
        </p:grpSpPr>
        <p:sp>
          <p:nvSpPr>
            <p:cNvPr id="4" name="Shape 1034"/>
            <p:cNvSpPr/>
            <p:nvPr/>
          </p:nvSpPr>
          <p:spPr>
            <a:xfrm>
              <a:off x="2152651" y="2224088"/>
              <a:ext cx="107156" cy="83344"/>
            </a:xfrm>
            <a:custGeom>
              <a:avLst/>
              <a:gdLst/>
              <a:ahLst/>
              <a:cxnLst>
                <a:cxn ang="0">
                  <a:pos x="wd2" y="hd2"/>
                </a:cxn>
                <a:cxn ang="5400000">
                  <a:pos x="wd2" y="hd2"/>
                </a:cxn>
                <a:cxn ang="10800000">
                  <a:pos x="wd2" y="hd2"/>
                </a:cxn>
                <a:cxn ang="16200000">
                  <a:pos x="wd2" y="hd2"/>
                </a:cxn>
              </a:cxnLst>
              <a:rect l="0" t="0" r="r" b="b"/>
              <a:pathLst>
                <a:path w="21600" h="21600" extrusionOk="0">
                  <a:moveTo>
                    <a:pt x="20143" y="9828"/>
                  </a:moveTo>
                  <a:cubicBezTo>
                    <a:pt x="20503" y="10692"/>
                    <a:pt x="21004" y="11543"/>
                    <a:pt x="21600" y="12462"/>
                  </a:cubicBezTo>
                  <a:cubicBezTo>
                    <a:pt x="20797" y="15394"/>
                    <a:pt x="20629" y="18810"/>
                    <a:pt x="20550" y="21600"/>
                  </a:cubicBezTo>
                  <a:cubicBezTo>
                    <a:pt x="17285" y="18886"/>
                    <a:pt x="18957" y="12766"/>
                    <a:pt x="16102" y="12414"/>
                  </a:cubicBezTo>
                  <a:cubicBezTo>
                    <a:pt x="13346" y="12074"/>
                    <a:pt x="12988" y="13608"/>
                    <a:pt x="12526" y="15998"/>
                  </a:cubicBezTo>
                  <a:cubicBezTo>
                    <a:pt x="12064" y="18387"/>
                    <a:pt x="11785" y="20178"/>
                    <a:pt x="11785" y="20178"/>
                  </a:cubicBezTo>
                  <a:cubicBezTo>
                    <a:pt x="11785" y="20178"/>
                    <a:pt x="2700" y="7597"/>
                    <a:pt x="0" y="3147"/>
                  </a:cubicBezTo>
                  <a:cubicBezTo>
                    <a:pt x="1311" y="2680"/>
                    <a:pt x="1742" y="2046"/>
                    <a:pt x="1827" y="0"/>
                  </a:cubicBezTo>
                  <a:cubicBezTo>
                    <a:pt x="4847" y="4160"/>
                    <a:pt x="12262" y="11667"/>
                    <a:pt x="15756" y="11667"/>
                  </a:cubicBezTo>
                  <a:cubicBezTo>
                    <a:pt x="17415" y="11667"/>
                    <a:pt x="18853" y="10951"/>
                    <a:pt x="20143" y="9828"/>
                  </a:cubicBezTo>
                  <a:close/>
                </a:path>
              </a:pathLst>
            </a:custGeom>
            <a:solidFill>
              <a:srgbClr val="FFFFFF"/>
            </a:solidFill>
            <a:ln w="12700" cap="flat">
              <a:noFill/>
              <a:miter lim="400000"/>
            </a:ln>
            <a:effectLst/>
          </p:spPr>
          <p:txBody>
            <a:bodyPr lIns="21431" tIns="21431" rIns="21431" bIns="21431" anchor="ctr"/>
            <a:lstStyle/>
            <a:p>
              <a:pPr defTabSz="685766">
                <a:defRPr sz="3100" b="1">
                  <a:latin typeface="Kontrapunkt Bob Bold"/>
                  <a:ea typeface="Kontrapunkt Bob Bold"/>
                  <a:cs typeface="Kontrapunkt Bob Bold"/>
                  <a:sym typeface="Kontrapunkt Bob Bold"/>
                </a:defRPr>
              </a:pPr>
              <a:endParaRPr sz="2300" b="1" kern="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Shape 1035"/>
            <p:cNvSpPr/>
            <p:nvPr/>
          </p:nvSpPr>
          <p:spPr>
            <a:xfrm>
              <a:off x="2263379" y="2446735"/>
              <a:ext cx="45244" cy="63103"/>
            </a:xfrm>
            <a:custGeom>
              <a:avLst/>
              <a:gdLst/>
              <a:ahLst/>
              <a:cxnLst>
                <a:cxn ang="0">
                  <a:pos x="wd2" y="hd2"/>
                </a:cxn>
                <a:cxn ang="5400000">
                  <a:pos x="wd2" y="hd2"/>
                </a:cxn>
                <a:cxn ang="10800000">
                  <a:pos x="wd2" y="hd2"/>
                </a:cxn>
                <a:cxn ang="16200000">
                  <a:pos x="wd2" y="hd2"/>
                </a:cxn>
              </a:cxnLst>
              <a:rect l="0" t="0" r="r" b="b"/>
              <a:pathLst>
                <a:path w="20108" h="21600" extrusionOk="0">
                  <a:moveTo>
                    <a:pt x="11314" y="594"/>
                  </a:moveTo>
                  <a:lnTo>
                    <a:pt x="0" y="0"/>
                  </a:lnTo>
                  <a:cubicBezTo>
                    <a:pt x="0" y="0"/>
                    <a:pt x="10284" y="5549"/>
                    <a:pt x="10284" y="11495"/>
                  </a:cubicBezTo>
                  <a:cubicBezTo>
                    <a:pt x="10284" y="17438"/>
                    <a:pt x="9772" y="20013"/>
                    <a:pt x="9772" y="20013"/>
                  </a:cubicBezTo>
                  <a:lnTo>
                    <a:pt x="18772" y="21600"/>
                  </a:lnTo>
                  <a:cubicBezTo>
                    <a:pt x="18772" y="21600"/>
                    <a:pt x="21600" y="15655"/>
                    <a:pt x="19026" y="9907"/>
                  </a:cubicBezTo>
                  <a:cubicBezTo>
                    <a:pt x="16457" y="4162"/>
                    <a:pt x="13629" y="2575"/>
                    <a:pt x="11314" y="594"/>
                  </a:cubicBezTo>
                  <a:close/>
                </a:path>
              </a:pathLst>
            </a:custGeom>
            <a:solidFill>
              <a:srgbClr val="FFFFFF"/>
            </a:solidFill>
            <a:ln w="12700" cap="flat">
              <a:noFill/>
              <a:miter lim="400000"/>
            </a:ln>
            <a:effectLst/>
          </p:spPr>
          <p:txBody>
            <a:bodyPr lIns="21431" tIns="21431" rIns="21431" bIns="21431" anchor="ctr"/>
            <a:lstStyle/>
            <a:p>
              <a:pPr defTabSz="685766">
                <a:defRPr sz="3100" b="1">
                  <a:latin typeface="Kontrapunkt Bob Bold"/>
                  <a:ea typeface="Kontrapunkt Bob Bold"/>
                  <a:cs typeface="Kontrapunkt Bob Bold"/>
                  <a:sym typeface="Kontrapunkt Bob Bold"/>
                </a:defRPr>
              </a:pPr>
              <a:endParaRPr sz="2300" b="1" kern="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Shape 1036"/>
            <p:cNvSpPr/>
            <p:nvPr/>
          </p:nvSpPr>
          <p:spPr>
            <a:xfrm>
              <a:off x="2291954" y="2593181"/>
              <a:ext cx="19050" cy="53579"/>
            </a:xfrm>
            <a:custGeom>
              <a:avLst/>
              <a:gdLst/>
              <a:ahLst/>
              <a:cxnLst>
                <a:cxn ang="0">
                  <a:pos x="wd2" y="hd2"/>
                </a:cxn>
                <a:cxn ang="5400000">
                  <a:pos x="wd2" y="hd2"/>
                </a:cxn>
                <a:cxn ang="10800000">
                  <a:pos x="wd2" y="hd2"/>
                </a:cxn>
                <a:cxn ang="16200000">
                  <a:pos x="wd2" y="hd2"/>
                </a:cxn>
              </a:cxnLst>
              <a:rect l="0" t="0" r="r" b="b"/>
              <a:pathLst>
                <a:path w="21600" h="21600" extrusionOk="0">
                  <a:moveTo>
                    <a:pt x="6479" y="0"/>
                  </a:moveTo>
                  <a:cubicBezTo>
                    <a:pt x="6479" y="0"/>
                    <a:pt x="2878" y="12381"/>
                    <a:pt x="1439" y="16334"/>
                  </a:cubicBezTo>
                  <a:cubicBezTo>
                    <a:pt x="0" y="20286"/>
                    <a:pt x="0" y="21600"/>
                    <a:pt x="0" y="21600"/>
                  </a:cubicBezTo>
                  <a:lnTo>
                    <a:pt x="21600" y="20286"/>
                  </a:lnTo>
                  <a:cubicBezTo>
                    <a:pt x="21600" y="20286"/>
                    <a:pt x="16556" y="10275"/>
                    <a:pt x="6479" y="0"/>
                  </a:cubicBezTo>
                  <a:close/>
                </a:path>
              </a:pathLst>
            </a:custGeom>
            <a:solidFill>
              <a:srgbClr val="FFFFFF"/>
            </a:solidFill>
            <a:ln w="12700" cap="flat">
              <a:noFill/>
              <a:miter lim="400000"/>
            </a:ln>
            <a:effectLst/>
          </p:spPr>
          <p:txBody>
            <a:bodyPr lIns="21431" tIns="21431" rIns="21431" bIns="21431" anchor="ctr"/>
            <a:lstStyle/>
            <a:p>
              <a:pPr defTabSz="685766">
                <a:defRPr sz="3100" b="1">
                  <a:latin typeface="Kontrapunkt Bob Bold"/>
                  <a:ea typeface="Kontrapunkt Bob Bold"/>
                  <a:cs typeface="Kontrapunkt Bob Bold"/>
                  <a:sym typeface="Kontrapunkt Bob Bold"/>
                </a:defRPr>
              </a:pPr>
              <a:endParaRPr sz="2300" b="1" kern="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7" name="组合 36"/>
            <p:cNvGrpSpPr>
              <a:grpSpLocks/>
            </p:cNvGrpSpPr>
            <p:nvPr/>
          </p:nvGrpSpPr>
          <p:grpSpPr bwMode="auto">
            <a:xfrm>
              <a:off x="1766923" y="1784747"/>
              <a:ext cx="763195" cy="1835946"/>
              <a:chOff x="9264651" y="476251"/>
              <a:chExt cx="1017588" cy="2447925"/>
            </a:xfrm>
          </p:grpSpPr>
          <p:sp>
            <p:nvSpPr>
              <p:cNvPr id="8" name="Freeform 31"/>
              <p:cNvSpPr>
                <a:spLocks/>
              </p:cNvSpPr>
              <p:nvPr/>
            </p:nvSpPr>
            <p:spPr bwMode="auto">
              <a:xfrm>
                <a:off x="9539288" y="2057401"/>
                <a:ext cx="515938" cy="808038"/>
              </a:xfrm>
              <a:custGeom>
                <a:avLst/>
                <a:gdLst>
                  <a:gd name="T0" fmla="*/ 0 w 224"/>
                  <a:gd name="T1" fmla="*/ 0 h 349"/>
                  <a:gd name="T2" fmla="*/ 1188357231 w 224"/>
                  <a:gd name="T3" fmla="*/ 0 h 349"/>
                  <a:gd name="T4" fmla="*/ 1061033407 w 224"/>
                  <a:gd name="T5" fmla="*/ 1752914573 h 349"/>
                  <a:gd name="T6" fmla="*/ 583567337 w 224"/>
                  <a:gd name="T7" fmla="*/ 1870846445 h 349"/>
                  <a:gd name="T8" fmla="*/ 111408059 w 224"/>
                  <a:gd name="T9" fmla="*/ 1736832533 h 349"/>
                  <a:gd name="T10" fmla="*/ 0 w 224"/>
                  <a:gd name="T11" fmla="*/ 0 h 3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4" h="349">
                    <a:moveTo>
                      <a:pt x="0" y="0"/>
                    </a:moveTo>
                    <a:cubicBezTo>
                      <a:pt x="224" y="0"/>
                      <a:pt x="224" y="0"/>
                      <a:pt x="224" y="0"/>
                    </a:cubicBezTo>
                    <a:cubicBezTo>
                      <a:pt x="224" y="0"/>
                      <a:pt x="206" y="285"/>
                      <a:pt x="200" y="327"/>
                    </a:cubicBezTo>
                    <a:cubicBezTo>
                      <a:pt x="110" y="349"/>
                      <a:pt x="110" y="349"/>
                      <a:pt x="110" y="349"/>
                    </a:cubicBezTo>
                    <a:cubicBezTo>
                      <a:pt x="21" y="324"/>
                      <a:pt x="21" y="324"/>
                      <a:pt x="21" y="324"/>
                    </a:cubicBezTo>
                    <a:lnTo>
                      <a:pt x="0" y="0"/>
                    </a:lnTo>
                    <a:close/>
                  </a:path>
                </a:pathLst>
              </a:custGeom>
              <a:solidFill>
                <a:srgbClr val="563A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sp>
            <p:nvSpPr>
              <p:cNvPr id="9" name="Freeform 32"/>
              <p:cNvSpPr>
                <a:spLocks/>
              </p:cNvSpPr>
              <p:nvPr/>
            </p:nvSpPr>
            <p:spPr bwMode="auto">
              <a:xfrm>
                <a:off x="9769476" y="2300288"/>
                <a:ext cx="44450" cy="577850"/>
              </a:xfrm>
              <a:custGeom>
                <a:avLst/>
                <a:gdLst>
                  <a:gd name="T0" fmla="*/ 70564375 w 28"/>
                  <a:gd name="T1" fmla="*/ 889615950 h 364"/>
                  <a:gd name="T2" fmla="*/ 42843450 w 28"/>
                  <a:gd name="T3" fmla="*/ 0 h 364"/>
                  <a:gd name="T4" fmla="*/ 0 w 28"/>
                  <a:gd name="T5" fmla="*/ 884575638 h 364"/>
                  <a:gd name="T6" fmla="*/ 35282188 w 28"/>
                  <a:gd name="T7" fmla="*/ 917336875 h 364"/>
                  <a:gd name="T8" fmla="*/ 70564375 w 28"/>
                  <a:gd name="T9" fmla="*/ 889615950 h 3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364">
                    <a:moveTo>
                      <a:pt x="28" y="353"/>
                    </a:moveTo>
                    <a:lnTo>
                      <a:pt x="17" y="0"/>
                    </a:lnTo>
                    <a:lnTo>
                      <a:pt x="0" y="351"/>
                    </a:lnTo>
                    <a:lnTo>
                      <a:pt x="14" y="364"/>
                    </a:lnTo>
                    <a:lnTo>
                      <a:pt x="28" y="353"/>
                    </a:lnTo>
                    <a:close/>
                  </a:path>
                </a:pathLst>
              </a:custGeom>
              <a:solidFill>
                <a:srgbClr val="4C32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sp>
            <p:nvSpPr>
              <p:cNvPr id="10" name="Freeform 33"/>
              <p:cNvSpPr>
                <a:spLocks/>
              </p:cNvSpPr>
              <p:nvPr/>
            </p:nvSpPr>
            <p:spPr bwMode="auto">
              <a:xfrm>
                <a:off x="9369426" y="2771776"/>
                <a:ext cx="452438" cy="152400"/>
              </a:xfrm>
              <a:custGeom>
                <a:avLst/>
                <a:gdLst>
                  <a:gd name="T0" fmla="*/ 516866556 w 196"/>
                  <a:gd name="T1" fmla="*/ 15995073 h 66"/>
                  <a:gd name="T2" fmla="*/ 522194245 w 196"/>
                  <a:gd name="T3" fmla="*/ 335910382 h 66"/>
                  <a:gd name="T4" fmla="*/ 964461623 w 196"/>
                  <a:gd name="T5" fmla="*/ 213276873 h 66"/>
                  <a:gd name="T6" fmla="*/ 516866556 w 196"/>
                  <a:gd name="T7" fmla="*/ 15995073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 h="66">
                    <a:moveTo>
                      <a:pt x="97" y="3"/>
                    </a:moveTo>
                    <a:cubicBezTo>
                      <a:pt x="66" y="6"/>
                      <a:pt x="0" y="66"/>
                      <a:pt x="98" y="63"/>
                    </a:cubicBezTo>
                    <a:cubicBezTo>
                      <a:pt x="196" y="61"/>
                      <a:pt x="183" y="47"/>
                      <a:pt x="181" y="40"/>
                    </a:cubicBezTo>
                    <a:cubicBezTo>
                      <a:pt x="180" y="32"/>
                      <a:pt x="141" y="0"/>
                      <a:pt x="97" y="3"/>
                    </a:cubicBezTo>
                    <a:close/>
                  </a:path>
                </a:pathLst>
              </a:custGeom>
              <a:solidFill>
                <a:srgbClr val="3837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sp>
            <p:nvSpPr>
              <p:cNvPr id="11" name="Freeform 34"/>
              <p:cNvSpPr>
                <a:spLocks/>
              </p:cNvSpPr>
              <p:nvPr/>
            </p:nvSpPr>
            <p:spPr bwMode="auto">
              <a:xfrm>
                <a:off x="9759951" y="2771776"/>
                <a:ext cx="452438" cy="152400"/>
              </a:xfrm>
              <a:custGeom>
                <a:avLst/>
                <a:gdLst>
                  <a:gd name="T0" fmla="*/ 532851929 w 196"/>
                  <a:gd name="T1" fmla="*/ 15995073 h 66"/>
                  <a:gd name="T2" fmla="*/ 522194245 w 196"/>
                  <a:gd name="T3" fmla="*/ 335910382 h 66"/>
                  <a:gd name="T4" fmla="*/ 79926866 w 196"/>
                  <a:gd name="T5" fmla="*/ 213276873 h 66"/>
                  <a:gd name="T6" fmla="*/ 532851929 w 196"/>
                  <a:gd name="T7" fmla="*/ 15995073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 h="66">
                    <a:moveTo>
                      <a:pt x="100" y="3"/>
                    </a:moveTo>
                    <a:cubicBezTo>
                      <a:pt x="130" y="6"/>
                      <a:pt x="196" y="66"/>
                      <a:pt x="98" y="63"/>
                    </a:cubicBezTo>
                    <a:cubicBezTo>
                      <a:pt x="0" y="61"/>
                      <a:pt x="14" y="47"/>
                      <a:pt x="15" y="40"/>
                    </a:cubicBezTo>
                    <a:cubicBezTo>
                      <a:pt x="16" y="32"/>
                      <a:pt x="55" y="0"/>
                      <a:pt x="100" y="3"/>
                    </a:cubicBezTo>
                    <a:close/>
                  </a:path>
                </a:pathLst>
              </a:custGeom>
              <a:solidFill>
                <a:srgbClr val="3837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sp>
            <p:nvSpPr>
              <p:cNvPr id="12" name="Freeform 35"/>
              <p:cNvSpPr>
                <a:spLocks/>
              </p:cNvSpPr>
              <p:nvPr/>
            </p:nvSpPr>
            <p:spPr bwMode="auto">
              <a:xfrm>
                <a:off x="9586913" y="1431926"/>
                <a:ext cx="436563" cy="665163"/>
              </a:xfrm>
              <a:custGeom>
                <a:avLst/>
                <a:gdLst>
                  <a:gd name="T0" fmla="*/ 1008398164 w 189"/>
                  <a:gd name="T1" fmla="*/ 1536256308 h 288"/>
                  <a:gd name="T2" fmla="*/ 0 w 189"/>
                  <a:gd name="T3" fmla="*/ 1536256308 h 288"/>
                  <a:gd name="T4" fmla="*/ 0 w 189"/>
                  <a:gd name="T5" fmla="*/ 0 h 288"/>
                  <a:gd name="T6" fmla="*/ 1008398164 w 189"/>
                  <a:gd name="T7" fmla="*/ 0 h 288"/>
                  <a:gd name="T8" fmla="*/ 1008398164 w 189"/>
                  <a:gd name="T9" fmla="*/ 1536256308 h 2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9" h="288">
                    <a:moveTo>
                      <a:pt x="189" y="288"/>
                    </a:moveTo>
                    <a:cubicBezTo>
                      <a:pt x="124" y="279"/>
                      <a:pt x="61" y="279"/>
                      <a:pt x="0" y="288"/>
                    </a:cubicBezTo>
                    <a:cubicBezTo>
                      <a:pt x="0" y="0"/>
                      <a:pt x="0" y="0"/>
                      <a:pt x="0" y="0"/>
                    </a:cubicBezTo>
                    <a:cubicBezTo>
                      <a:pt x="189" y="0"/>
                      <a:pt x="189" y="0"/>
                      <a:pt x="189" y="0"/>
                    </a:cubicBezTo>
                    <a:lnTo>
                      <a:pt x="189" y="288"/>
                    </a:lnTo>
                    <a:close/>
                  </a:path>
                </a:pathLst>
              </a:custGeom>
              <a:solidFill>
                <a:srgbClr val="F4EF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sp>
            <p:nvSpPr>
              <p:cNvPr id="13" name="Rectangle 36"/>
              <p:cNvSpPr>
                <a:spLocks noChangeArrowheads="1"/>
              </p:cNvSpPr>
              <p:nvPr/>
            </p:nvSpPr>
            <p:spPr bwMode="auto">
              <a:xfrm>
                <a:off x="9758363" y="1533526"/>
                <a:ext cx="55563" cy="65088"/>
              </a:xfrm>
              <a:prstGeom prst="rect">
                <a:avLst/>
              </a:prstGeom>
              <a:solidFill>
                <a:srgbClr val="3A33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endParaRPr lang="zh-CN" altLang="en-US" sz="1800" dirty="0">
                  <a:solidFill>
                    <a:srgbClr val="5F5F5F"/>
                  </a:solidFill>
                </a:endParaRPr>
              </a:p>
            </p:txBody>
          </p:sp>
          <p:sp>
            <p:nvSpPr>
              <p:cNvPr id="14" name="Freeform 37"/>
              <p:cNvSpPr>
                <a:spLocks/>
              </p:cNvSpPr>
              <p:nvPr/>
            </p:nvSpPr>
            <p:spPr bwMode="auto">
              <a:xfrm>
                <a:off x="9709151" y="1590676"/>
                <a:ext cx="163513" cy="461963"/>
              </a:xfrm>
              <a:custGeom>
                <a:avLst/>
                <a:gdLst>
                  <a:gd name="T0" fmla="*/ 95766230 w 103"/>
                  <a:gd name="T1" fmla="*/ 0 h 291"/>
                  <a:gd name="T2" fmla="*/ 0 w 103"/>
                  <a:gd name="T3" fmla="*/ 584676883 h 291"/>
                  <a:gd name="T4" fmla="*/ 136088854 w 103"/>
                  <a:gd name="T5" fmla="*/ 733367056 h 291"/>
                  <a:gd name="T6" fmla="*/ 259577681 w 103"/>
                  <a:gd name="T7" fmla="*/ 579636565 h 291"/>
                  <a:gd name="T8" fmla="*/ 146169509 w 103"/>
                  <a:gd name="T9" fmla="*/ 0 h 291"/>
                  <a:gd name="T10" fmla="*/ 95766230 w 103"/>
                  <a:gd name="T11" fmla="*/ 0 h 29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3" h="291">
                    <a:moveTo>
                      <a:pt x="38" y="0"/>
                    </a:moveTo>
                    <a:lnTo>
                      <a:pt x="0" y="232"/>
                    </a:lnTo>
                    <a:lnTo>
                      <a:pt x="54" y="291"/>
                    </a:lnTo>
                    <a:lnTo>
                      <a:pt x="103" y="230"/>
                    </a:lnTo>
                    <a:lnTo>
                      <a:pt x="58" y="0"/>
                    </a:lnTo>
                    <a:lnTo>
                      <a:pt x="38" y="0"/>
                    </a:lnTo>
                    <a:close/>
                  </a:path>
                </a:pathLst>
              </a:custGeom>
              <a:solidFill>
                <a:srgbClr val="3A33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sp>
            <p:nvSpPr>
              <p:cNvPr id="15" name="Freeform 38"/>
              <p:cNvSpPr>
                <a:spLocks/>
              </p:cNvSpPr>
              <p:nvPr/>
            </p:nvSpPr>
            <p:spPr bwMode="auto">
              <a:xfrm>
                <a:off x="9637713" y="1517651"/>
                <a:ext cx="293688" cy="133350"/>
              </a:xfrm>
              <a:custGeom>
                <a:avLst/>
                <a:gdLst>
                  <a:gd name="T0" fmla="*/ 0 w 185"/>
                  <a:gd name="T1" fmla="*/ 0 h 84"/>
                  <a:gd name="T2" fmla="*/ 0 w 185"/>
                  <a:gd name="T3" fmla="*/ 211693125 h 84"/>
                  <a:gd name="T4" fmla="*/ 239416045 w 185"/>
                  <a:gd name="T5" fmla="*/ 75604688 h 84"/>
                  <a:gd name="T6" fmla="*/ 458669218 w 185"/>
                  <a:gd name="T7" fmla="*/ 211693125 h 84"/>
                  <a:gd name="T8" fmla="*/ 466230494 w 185"/>
                  <a:gd name="T9" fmla="*/ 0 h 84"/>
                  <a:gd name="T10" fmla="*/ 0 w 185"/>
                  <a:gd name="T11" fmla="*/ 0 h 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5" h="84">
                    <a:moveTo>
                      <a:pt x="0" y="0"/>
                    </a:moveTo>
                    <a:lnTo>
                      <a:pt x="0" y="84"/>
                    </a:lnTo>
                    <a:lnTo>
                      <a:pt x="95" y="30"/>
                    </a:lnTo>
                    <a:lnTo>
                      <a:pt x="182" y="84"/>
                    </a:lnTo>
                    <a:lnTo>
                      <a:pt x="185" y="0"/>
                    </a:lnTo>
                    <a:lnTo>
                      <a:pt x="0" y="0"/>
                    </a:lnTo>
                    <a:close/>
                  </a:path>
                </a:pathLst>
              </a:custGeom>
              <a:solidFill>
                <a:srgbClr val="E2DC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sp>
            <p:nvSpPr>
              <p:cNvPr id="16" name="Freeform 39"/>
              <p:cNvSpPr>
                <a:spLocks/>
              </p:cNvSpPr>
              <p:nvPr/>
            </p:nvSpPr>
            <p:spPr bwMode="auto">
              <a:xfrm>
                <a:off x="9348788" y="1466851"/>
                <a:ext cx="319088" cy="1009650"/>
              </a:xfrm>
              <a:custGeom>
                <a:avLst/>
                <a:gdLst>
                  <a:gd name="T0" fmla="*/ 465137815 w 138"/>
                  <a:gd name="T1" fmla="*/ 0 h 437"/>
                  <a:gd name="T2" fmla="*/ 0 w 138"/>
                  <a:gd name="T3" fmla="*/ 1136995283 h 437"/>
                  <a:gd name="T4" fmla="*/ 299399346 w 138"/>
                  <a:gd name="T5" fmla="*/ 1473289597 h 437"/>
                  <a:gd name="T6" fmla="*/ 272667633 w 138"/>
                  <a:gd name="T7" fmla="*/ 1996413060 h 437"/>
                  <a:gd name="T8" fmla="*/ 433060222 w 138"/>
                  <a:gd name="T9" fmla="*/ 2147483647 h 437"/>
                  <a:gd name="T10" fmla="*/ 588106931 w 138"/>
                  <a:gd name="T11" fmla="*/ 2028442300 h 437"/>
                  <a:gd name="T12" fmla="*/ 737805447 w 138"/>
                  <a:gd name="T13" fmla="*/ 112098875 h 437"/>
                  <a:gd name="T14" fmla="*/ 465137815 w 138"/>
                  <a:gd name="T15" fmla="*/ 0 h 4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8" h="437">
                    <a:moveTo>
                      <a:pt x="87" y="0"/>
                    </a:moveTo>
                    <a:cubicBezTo>
                      <a:pt x="87" y="0"/>
                      <a:pt x="0" y="145"/>
                      <a:pt x="0" y="213"/>
                    </a:cubicBezTo>
                    <a:cubicBezTo>
                      <a:pt x="0" y="236"/>
                      <a:pt x="56" y="276"/>
                      <a:pt x="56" y="276"/>
                    </a:cubicBezTo>
                    <a:cubicBezTo>
                      <a:pt x="51" y="374"/>
                      <a:pt x="51" y="374"/>
                      <a:pt x="51" y="374"/>
                    </a:cubicBezTo>
                    <a:cubicBezTo>
                      <a:pt x="51" y="374"/>
                      <a:pt x="48" y="410"/>
                      <a:pt x="81" y="425"/>
                    </a:cubicBezTo>
                    <a:cubicBezTo>
                      <a:pt x="105" y="437"/>
                      <a:pt x="110" y="380"/>
                      <a:pt x="110" y="380"/>
                    </a:cubicBezTo>
                    <a:cubicBezTo>
                      <a:pt x="110" y="380"/>
                      <a:pt x="138" y="63"/>
                      <a:pt x="138" y="21"/>
                    </a:cubicBezTo>
                    <a:lnTo>
                      <a:pt x="87" y="0"/>
                    </a:lnTo>
                    <a:close/>
                  </a:path>
                </a:pathLst>
              </a:custGeom>
              <a:solidFill>
                <a:srgbClr val="3F3E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sp>
            <p:nvSpPr>
              <p:cNvPr id="17" name="Freeform 40"/>
              <p:cNvSpPr>
                <a:spLocks/>
              </p:cNvSpPr>
              <p:nvPr/>
            </p:nvSpPr>
            <p:spPr bwMode="auto">
              <a:xfrm>
                <a:off x="9453563" y="1727201"/>
                <a:ext cx="41275" cy="376238"/>
              </a:xfrm>
              <a:custGeom>
                <a:avLst/>
                <a:gdLst>
                  <a:gd name="T0" fmla="*/ 0 w 18"/>
                  <a:gd name="T1" fmla="*/ 820485058 h 163"/>
                  <a:gd name="T2" fmla="*/ 0 w 18"/>
                  <a:gd name="T3" fmla="*/ 820485058 h 163"/>
                  <a:gd name="T4" fmla="*/ 57840033 w 18"/>
                  <a:gd name="T5" fmla="*/ 868435783 h 163"/>
                  <a:gd name="T6" fmla="*/ 89387892 w 18"/>
                  <a:gd name="T7" fmla="*/ 0 h 163"/>
                  <a:gd name="T8" fmla="*/ 0 w 18"/>
                  <a:gd name="T9" fmla="*/ 820485058 h 1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63">
                    <a:moveTo>
                      <a:pt x="0" y="154"/>
                    </a:moveTo>
                    <a:cubicBezTo>
                      <a:pt x="0" y="154"/>
                      <a:pt x="0" y="154"/>
                      <a:pt x="0" y="154"/>
                    </a:cubicBezTo>
                    <a:cubicBezTo>
                      <a:pt x="6" y="160"/>
                      <a:pt x="11" y="163"/>
                      <a:pt x="11" y="163"/>
                    </a:cubicBezTo>
                    <a:cubicBezTo>
                      <a:pt x="11" y="163"/>
                      <a:pt x="18" y="37"/>
                      <a:pt x="17" y="0"/>
                    </a:cubicBezTo>
                    <a:cubicBezTo>
                      <a:pt x="17" y="0"/>
                      <a:pt x="7" y="146"/>
                      <a:pt x="0" y="154"/>
                    </a:cubicBezTo>
                    <a:close/>
                  </a:path>
                </a:pathLst>
              </a:custGeom>
              <a:solidFill>
                <a:srgbClr val="302F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sp>
            <p:nvSpPr>
              <p:cNvPr id="18" name="Freeform 41"/>
              <p:cNvSpPr>
                <a:spLocks/>
              </p:cNvSpPr>
              <p:nvPr/>
            </p:nvSpPr>
            <p:spPr bwMode="auto">
              <a:xfrm>
                <a:off x="9910763" y="1466851"/>
                <a:ext cx="317500" cy="1009650"/>
              </a:xfrm>
              <a:custGeom>
                <a:avLst/>
                <a:gdLst>
                  <a:gd name="T0" fmla="*/ 269960127 w 138"/>
                  <a:gd name="T1" fmla="*/ 0 h 437"/>
                  <a:gd name="T2" fmla="*/ 730480072 w 138"/>
                  <a:gd name="T3" fmla="*/ 1136995283 h 437"/>
                  <a:gd name="T4" fmla="*/ 434052409 w 138"/>
                  <a:gd name="T5" fmla="*/ 1473289597 h 437"/>
                  <a:gd name="T6" fmla="*/ 460519946 w 138"/>
                  <a:gd name="T7" fmla="*/ 1996413060 h 437"/>
                  <a:gd name="T8" fmla="*/ 301719330 w 138"/>
                  <a:gd name="T9" fmla="*/ 2147483647 h 437"/>
                  <a:gd name="T10" fmla="*/ 148212681 w 138"/>
                  <a:gd name="T11" fmla="*/ 2028442300 h 437"/>
                  <a:gd name="T12" fmla="*/ 0 w 138"/>
                  <a:gd name="T13" fmla="*/ 112098875 h 437"/>
                  <a:gd name="T14" fmla="*/ 269960127 w 138"/>
                  <a:gd name="T15" fmla="*/ 0 h 4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8" h="437">
                    <a:moveTo>
                      <a:pt x="51" y="0"/>
                    </a:moveTo>
                    <a:cubicBezTo>
                      <a:pt x="51" y="0"/>
                      <a:pt x="138" y="145"/>
                      <a:pt x="138" y="213"/>
                    </a:cubicBezTo>
                    <a:cubicBezTo>
                      <a:pt x="138" y="236"/>
                      <a:pt x="82" y="276"/>
                      <a:pt x="82" y="276"/>
                    </a:cubicBezTo>
                    <a:cubicBezTo>
                      <a:pt x="87" y="374"/>
                      <a:pt x="87" y="374"/>
                      <a:pt x="87" y="374"/>
                    </a:cubicBezTo>
                    <a:cubicBezTo>
                      <a:pt x="87" y="374"/>
                      <a:pt x="90" y="410"/>
                      <a:pt x="57" y="425"/>
                    </a:cubicBezTo>
                    <a:cubicBezTo>
                      <a:pt x="33" y="437"/>
                      <a:pt x="28" y="380"/>
                      <a:pt x="28" y="380"/>
                    </a:cubicBezTo>
                    <a:cubicBezTo>
                      <a:pt x="28" y="380"/>
                      <a:pt x="0" y="63"/>
                      <a:pt x="0" y="21"/>
                    </a:cubicBezTo>
                    <a:lnTo>
                      <a:pt x="51" y="0"/>
                    </a:lnTo>
                    <a:close/>
                  </a:path>
                </a:pathLst>
              </a:custGeom>
              <a:solidFill>
                <a:srgbClr val="3F3E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sp>
            <p:nvSpPr>
              <p:cNvPr id="19" name="Freeform 42"/>
              <p:cNvSpPr>
                <a:spLocks/>
              </p:cNvSpPr>
              <p:nvPr/>
            </p:nvSpPr>
            <p:spPr bwMode="auto">
              <a:xfrm>
                <a:off x="10083801" y="1727201"/>
                <a:ext cx="42863" cy="376238"/>
              </a:xfrm>
              <a:custGeom>
                <a:avLst/>
                <a:gdLst>
                  <a:gd name="T0" fmla="*/ 96696672 w 19"/>
                  <a:gd name="T1" fmla="*/ 820485058 h 163"/>
                  <a:gd name="T2" fmla="*/ 96696672 w 19"/>
                  <a:gd name="T3" fmla="*/ 820485058 h 163"/>
                  <a:gd name="T4" fmla="*/ 35625921 w 19"/>
                  <a:gd name="T5" fmla="*/ 868435783 h 163"/>
                  <a:gd name="T6" fmla="*/ 5089417 w 19"/>
                  <a:gd name="T7" fmla="*/ 0 h 163"/>
                  <a:gd name="T8" fmla="*/ 96696672 w 19"/>
                  <a:gd name="T9" fmla="*/ 820485058 h 1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63">
                    <a:moveTo>
                      <a:pt x="19" y="154"/>
                    </a:moveTo>
                    <a:cubicBezTo>
                      <a:pt x="19" y="154"/>
                      <a:pt x="19" y="154"/>
                      <a:pt x="19" y="154"/>
                    </a:cubicBezTo>
                    <a:cubicBezTo>
                      <a:pt x="12" y="160"/>
                      <a:pt x="7" y="163"/>
                      <a:pt x="7" y="163"/>
                    </a:cubicBezTo>
                    <a:cubicBezTo>
                      <a:pt x="7" y="163"/>
                      <a:pt x="0" y="37"/>
                      <a:pt x="1" y="0"/>
                    </a:cubicBezTo>
                    <a:cubicBezTo>
                      <a:pt x="1" y="0"/>
                      <a:pt x="11" y="146"/>
                      <a:pt x="19" y="154"/>
                    </a:cubicBezTo>
                    <a:close/>
                  </a:path>
                </a:pathLst>
              </a:custGeom>
              <a:solidFill>
                <a:srgbClr val="302F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sp>
            <p:nvSpPr>
              <p:cNvPr id="20" name="Freeform 43"/>
              <p:cNvSpPr>
                <a:spLocks/>
              </p:cNvSpPr>
              <p:nvPr/>
            </p:nvSpPr>
            <p:spPr bwMode="auto">
              <a:xfrm>
                <a:off x="9301163" y="476251"/>
                <a:ext cx="952500" cy="874713"/>
              </a:xfrm>
              <a:custGeom>
                <a:avLst/>
                <a:gdLst>
                  <a:gd name="T0" fmla="*/ 95741241 w 413"/>
                  <a:gd name="T1" fmla="*/ 1429746167 h 378"/>
                  <a:gd name="T2" fmla="*/ 180845847 w 413"/>
                  <a:gd name="T3" fmla="*/ 680066217 h 378"/>
                  <a:gd name="T4" fmla="*/ 1276559873 w 413"/>
                  <a:gd name="T5" fmla="*/ 117806254 h 378"/>
                  <a:gd name="T6" fmla="*/ 1744631749 w 413"/>
                  <a:gd name="T7" fmla="*/ 107096805 h 378"/>
                  <a:gd name="T8" fmla="*/ 2058451671 w 413"/>
                  <a:gd name="T9" fmla="*/ 819293684 h 378"/>
                  <a:gd name="T10" fmla="*/ 2074408929 w 413"/>
                  <a:gd name="T11" fmla="*/ 1451165065 h 378"/>
                  <a:gd name="T12" fmla="*/ 1585061477 w 413"/>
                  <a:gd name="T13" fmla="*/ 2024134477 h 378"/>
                  <a:gd name="T14" fmla="*/ 505304709 w 413"/>
                  <a:gd name="T15" fmla="*/ 2024134477 h 378"/>
                  <a:gd name="T16" fmla="*/ 95741241 w 413"/>
                  <a:gd name="T17" fmla="*/ 1429746167 h 3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3" h="378">
                    <a:moveTo>
                      <a:pt x="18" y="267"/>
                    </a:moveTo>
                    <a:cubicBezTo>
                      <a:pt x="18" y="267"/>
                      <a:pt x="0" y="128"/>
                      <a:pt x="34" y="127"/>
                    </a:cubicBezTo>
                    <a:cubicBezTo>
                      <a:pt x="34" y="127"/>
                      <a:pt x="40" y="0"/>
                      <a:pt x="240" y="22"/>
                    </a:cubicBezTo>
                    <a:cubicBezTo>
                      <a:pt x="240" y="22"/>
                      <a:pt x="306" y="33"/>
                      <a:pt x="328" y="20"/>
                    </a:cubicBezTo>
                    <a:cubicBezTo>
                      <a:pt x="350" y="7"/>
                      <a:pt x="413" y="28"/>
                      <a:pt x="387" y="153"/>
                    </a:cubicBezTo>
                    <a:cubicBezTo>
                      <a:pt x="387" y="153"/>
                      <a:pt x="412" y="143"/>
                      <a:pt x="390" y="271"/>
                    </a:cubicBezTo>
                    <a:cubicBezTo>
                      <a:pt x="298" y="378"/>
                      <a:pt x="298" y="378"/>
                      <a:pt x="298" y="378"/>
                    </a:cubicBezTo>
                    <a:cubicBezTo>
                      <a:pt x="95" y="378"/>
                      <a:pt x="95" y="378"/>
                      <a:pt x="95" y="378"/>
                    </a:cubicBezTo>
                    <a:lnTo>
                      <a:pt x="18" y="267"/>
                    </a:lnTo>
                    <a:close/>
                  </a:path>
                </a:pathLst>
              </a:custGeom>
              <a:solidFill>
                <a:srgbClr val="4C45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sp>
            <p:nvSpPr>
              <p:cNvPr id="21" name="Freeform 44"/>
              <p:cNvSpPr>
                <a:spLocks/>
              </p:cNvSpPr>
              <p:nvPr/>
            </p:nvSpPr>
            <p:spPr bwMode="auto">
              <a:xfrm>
                <a:off x="9455151" y="688976"/>
                <a:ext cx="784225" cy="301625"/>
              </a:xfrm>
              <a:custGeom>
                <a:avLst/>
                <a:gdLst>
                  <a:gd name="T0" fmla="*/ 1452400846 w 340"/>
                  <a:gd name="T1" fmla="*/ 586778955 h 130"/>
                  <a:gd name="T2" fmla="*/ 1489640001 w 340"/>
                  <a:gd name="T3" fmla="*/ 0 h 130"/>
                  <a:gd name="T4" fmla="*/ 510733451 w 340"/>
                  <a:gd name="T5" fmla="*/ 166882152 h 130"/>
                  <a:gd name="T6" fmla="*/ 0 w 340"/>
                  <a:gd name="T7" fmla="*/ 662145762 h 130"/>
                  <a:gd name="T8" fmla="*/ 1154471462 w 340"/>
                  <a:gd name="T9" fmla="*/ 699828005 h 130"/>
                  <a:gd name="T10" fmla="*/ 1452400846 w 340"/>
                  <a:gd name="T11" fmla="*/ 586778955 h 1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0" h="130">
                    <a:moveTo>
                      <a:pt x="273" y="109"/>
                    </a:moveTo>
                    <a:cubicBezTo>
                      <a:pt x="273" y="109"/>
                      <a:pt x="340" y="81"/>
                      <a:pt x="280" y="0"/>
                    </a:cubicBezTo>
                    <a:cubicBezTo>
                      <a:pt x="280" y="0"/>
                      <a:pt x="207" y="33"/>
                      <a:pt x="96" y="31"/>
                    </a:cubicBezTo>
                    <a:cubicBezTo>
                      <a:pt x="9" y="30"/>
                      <a:pt x="1" y="118"/>
                      <a:pt x="0" y="123"/>
                    </a:cubicBezTo>
                    <a:cubicBezTo>
                      <a:pt x="217" y="130"/>
                      <a:pt x="217" y="130"/>
                      <a:pt x="217" y="130"/>
                    </a:cubicBezTo>
                    <a:lnTo>
                      <a:pt x="273" y="109"/>
                    </a:lnTo>
                    <a:close/>
                  </a:path>
                </a:pathLst>
              </a:custGeom>
              <a:solidFill>
                <a:srgbClr val="3A33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sp>
            <p:nvSpPr>
              <p:cNvPr id="22" name="Freeform 45"/>
              <p:cNvSpPr>
                <a:spLocks/>
              </p:cNvSpPr>
              <p:nvPr/>
            </p:nvSpPr>
            <p:spPr bwMode="auto">
              <a:xfrm>
                <a:off x="9264651" y="1031876"/>
                <a:ext cx="185738" cy="358775"/>
              </a:xfrm>
              <a:custGeom>
                <a:avLst/>
                <a:gdLst>
                  <a:gd name="T0" fmla="*/ 425908699 w 81"/>
                  <a:gd name="T1" fmla="*/ 257172235 h 155"/>
                  <a:gd name="T2" fmla="*/ 163002293 w 81"/>
                  <a:gd name="T3" fmla="*/ 117870318 h 155"/>
                  <a:gd name="T4" fmla="*/ 383844775 w 81"/>
                  <a:gd name="T5" fmla="*/ 830448391 h 155"/>
                  <a:gd name="T6" fmla="*/ 425908699 w 81"/>
                  <a:gd name="T7" fmla="*/ 257172235 h 1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155">
                    <a:moveTo>
                      <a:pt x="81" y="48"/>
                    </a:moveTo>
                    <a:cubicBezTo>
                      <a:pt x="81" y="48"/>
                      <a:pt x="62" y="0"/>
                      <a:pt x="31" y="22"/>
                    </a:cubicBezTo>
                    <a:cubicBezTo>
                      <a:pt x="0" y="43"/>
                      <a:pt x="40" y="142"/>
                      <a:pt x="73" y="155"/>
                    </a:cubicBezTo>
                    <a:lnTo>
                      <a:pt x="81" y="48"/>
                    </a:lnTo>
                    <a:close/>
                  </a:path>
                </a:pathLst>
              </a:custGeom>
              <a:solidFill>
                <a:srgbClr val="F4D3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sp>
            <p:nvSpPr>
              <p:cNvPr id="23" name="Freeform 46"/>
              <p:cNvSpPr>
                <a:spLocks/>
              </p:cNvSpPr>
              <p:nvPr/>
            </p:nvSpPr>
            <p:spPr bwMode="auto">
              <a:xfrm>
                <a:off x="10096501" y="1031876"/>
                <a:ext cx="185738" cy="358775"/>
              </a:xfrm>
              <a:custGeom>
                <a:avLst/>
                <a:gdLst>
                  <a:gd name="T0" fmla="*/ 0 w 80"/>
                  <a:gd name="T1" fmla="*/ 257172235 h 155"/>
                  <a:gd name="T2" fmla="*/ 264131045 w 80"/>
                  <a:gd name="T3" fmla="*/ 117870318 h 155"/>
                  <a:gd name="T4" fmla="*/ 37732675 w 80"/>
                  <a:gd name="T5" fmla="*/ 830448391 h 155"/>
                  <a:gd name="T6" fmla="*/ 0 w 80"/>
                  <a:gd name="T7" fmla="*/ 257172235 h 1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 h="155">
                    <a:moveTo>
                      <a:pt x="0" y="48"/>
                    </a:moveTo>
                    <a:cubicBezTo>
                      <a:pt x="0" y="48"/>
                      <a:pt x="18" y="0"/>
                      <a:pt x="49" y="22"/>
                    </a:cubicBezTo>
                    <a:cubicBezTo>
                      <a:pt x="80" y="43"/>
                      <a:pt x="40" y="142"/>
                      <a:pt x="7" y="155"/>
                    </a:cubicBezTo>
                    <a:lnTo>
                      <a:pt x="0" y="48"/>
                    </a:lnTo>
                    <a:close/>
                  </a:path>
                </a:pathLst>
              </a:custGeom>
              <a:solidFill>
                <a:srgbClr val="F4D3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sp>
            <p:nvSpPr>
              <p:cNvPr id="24" name="Freeform 47"/>
              <p:cNvSpPr>
                <a:spLocks/>
              </p:cNvSpPr>
              <p:nvPr/>
            </p:nvSpPr>
            <p:spPr bwMode="auto">
              <a:xfrm>
                <a:off x="9383713" y="809626"/>
                <a:ext cx="776288" cy="739775"/>
              </a:xfrm>
              <a:custGeom>
                <a:avLst/>
                <a:gdLst>
                  <a:gd name="T0" fmla="*/ 165474105 w 336"/>
                  <a:gd name="T1" fmla="*/ 379453715 h 320"/>
                  <a:gd name="T2" fmla="*/ 571151586 w 336"/>
                  <a:gd name="T3" fmla="*/ 90855929 h 320"/>
                  <a:gd name="T4" fmla="*/ 1243721964 w 336"/>
                  <a:gd name="T5" fmla="*/ 224463918 h 320"/>
                  <a:gd name="T6" fmla="*/ 1622709924 w 336"/>
                  <a:gd name="T7" fmla="*/ 304630098 h 320"/>
                  <a:gd name="T8" fmla="*/ 1788184029 w 336"/>
                  <a:gd name="T9" fmla="*/ 1368167627 h 320"/>
                  <a:gd name="T10" fmla="*/ 1772168468 w 336"/>
                  <a:gd name="T11" fmla="*/ 1448333807 h 320"/>
                  <a:gd name="T12" fmla="*/ 912773755 w 336"/>
                  <a:gd name="T13" fmla="*/ 1710209533 h 320"/>
                  <a:gd name="T14" fmla="*/ 32026501 w 336"/>
                  <a:gd name="T15" fmla="*/ 1448333807 h 320"/>
                  <a:gd name="T16" fmla="*/ 5336980 w 336"/>
                  <a:gd name="T17" fmla="*/ 1362822752 h 320"/>
                  <a:gd name="T18" fmla="*/ 165474105 w 336"/>
                  <a:gd name="T19" fmla="*/ 379453715 h 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6" h="320">
                    <a:moveTo>
                      <a:pt x="31" y="71"/>
                    </a:moveTo>
                    <a:cubicBezTo>
                      <a:pt x="31" y="71"/>
                      <a:pt x="52" y="35"/>
                      <a:pt x="107" y="17"/>
                    </a:cubicBezTo>
                    <a:cubicBezTo>
                      <a:pt x="163" y="0"/>
                      <a:pt x="197" y="23"/>
                      <a:pt x="233" y="42"/>
                    </a:cubicBezTo>
                    <a:cubicBezTo>
                      <a:pt x="269" y="62"/>
                      <a:pt x="304" y="57"/>
                      <a:pt x="304" y="57"/>
                    </a:cubicBezTo>
                    <a:cubicBezTo>
                      <a:pt x="335" y="256"/>
                      <a:pt x="335" y="256"/>
                      <a:pt x="335" y="256"/>
                    </a:cubicBezTo>
                    <a:cubicBezTo>
                      <a:pt x="336" y="261"/>
                      <a:pt x="335" y="267"/>
                      <a:pt x="332" y="271"/>
                    </a:cubicBezTo>
                    <a:cubicBezTo>
                      <a:pt x="320" y="287"/>
                      <a:pt x="281" y="320"/>
                      <a:pt x="171" y="320"/>
                    </a:cubicBezTo>
                    <a:cubicBezTo>
                      <a:pt x="62" y="320"/>
                      <a:pt x="19" y="287"/>
                      <a:pt x="6" y="271"/>
                    </a:cubicBezTo>
                    <a:cubicBezTo>
                      <a:pt x="2" y="267"/>
                      <a:pt x="0" y="261"/>
                      <a:pt x="1" y="255"/>
                    </a:cubicBezTo>
                    <a:lnTo>
                      <a:pt x="31" y="71"/>
                    </a:lnTo>
                    <a:close/>
                  </a:path>
                </a:pathLst>
              </a:custGeom>
              <a:solidFill>
                <a:srgbClr val="F9DA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sp>
            <p:nvSpPr>
              <p:cNvPr id="25" name="Freeform 48"/>
              <p:cNvSpPr>
                <a:spLocks/>
              </p:cNvSpPr>
              <p:nvPr/>
            </p:nvSpPr>
            <p:spPr bwMode="auto">
              <a:xfrm>
                <a:off x="9509126" y="1284288"/>
                <a:ext cx="536575" cy="157163"/>
              </a:xfrm>
              <a:custGeom>
                <a:avLst/>
                <a:gdLst>
                  <a:gd name="T0" fmla="*/ 631097407 w 233"/>
                  <a:gd name="T1" fmla="*/ 363238361 h 68"/>
                  <a:gd name="T2" fmla="*/ 281077790 w 233"/>
                  <a:gd name="T3" fmla="*/ 309821431 h 68"/>
                  <a:gd name="T4" fmla="*/ 90156114 w 233"/>
                  <a:gd name="T5" fmla="*/ 192302798 h 68"/>
                  <a:gd name="T6" fmla="*/ 0 w 233"/>
                  <a:gd name="T7" fmla="*/ 21367234 h 68"/>
                  <a:gd name="T8" fmla="*/ 15910715 w 233"/>
                  <a:gd name="T9" fmla="*/ 0 h 68"/>
                  <a:gd name="T10" fmla="*/ 31819128 w 233"/>
                  <a:gd name="T11" fmla="*/ 16026004 h 68"/>
                  <a:gd name="T12" fmla="*/ 116673973 w 233"/>
                  <a:gd name="T13" fmla="*/ 170935563 h 68"/>
                  <a:gd name="T14" fmla="*/ 631097407 w 233"/>
                  <a:gd name="T15" fmla="*/ 325845123 h 68"/>
                  <a:gd name="T16" fmla="*/ 1129610126 w 233"/>
                  <a:gd name="T17" fmla="*/ 170935563 h 68"/>
                  <a:gd name="T18" fmla="*/ 1203857828 w 233"/>
                  <a:gd name="T19" fmla="*/ 16026004 h 68"/>
                  <a:gd name="T20" fmla="*/ 1219766240 w 233"/>
                  <a:gd name="T21" fmla="*/ 0 h 68"/>
                  <a:gd name="T22" fmla="*/ 1235676955 w 233"/>
                  <a:gd name="T23" fmla="*/ 16026004 h 68"/>
                  <a:gd name="T24" fmla="*/ 1156127985 w 233"/>
                  <a:gd name="T25" fmla="*/ 192302798 h 68"/>
                  <a:gd name="T26" fmla="*/ 970509881 w 233"/>
                  <a:gd name="T27" fmla="*/ 309821431 h 68"/>
                  <a:gd name="T28" fmla="*/ 631097407 w 233"/>
                  <a:gd name="T29" fmla="*/ 363238361 h 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3" h="68">
                    <a:moveTo>
                      <a:pt x="119" y="68"/>
                    </a:moveTo>
                    <a:cubicBezTo>
                      <a:pt x="93" y="68"/>
                      <a:pt x="71" y="64"/>
                      <a:pt x="53" y="58"/>
                    </a:cubicBezTo>
                    <a:cubicBezTo>
                      <a:pt x="39" y="53"/>
                      <a:pt x="27" y="45"/>
                      <a:pt x="17" y="36"/>
                    </a:cubicBezTo>
                    <a:cubicBezTo>
                      <a:pt x="2" y="20"/>
                      <a:pt x="0" y="4"/>
                      <a:pt x="0" y="4"/>
                    </a:cubicBezTo>
                    <a:cubicBezTo>
                      <a:pt x="0" y="2"/>
                      <a:pt x="1" y="0"/>
                      <a:pt x="3" y="0"/>
                    </a:cubicBezTo>
                    <a:cubicBezTo>
                      <a:pt x="4" y="0"/>
                      <a:pt x="6" y="1"/>
                      <a:pt x="6" y="3"/>
                    </a:cubicBezTo>
                    <a:cubicBezTo>
                      <a:pt x="6" y="3"/>
                      <a:pt x="8" y="18"/>
                      <a:pt x="22" y="32"/>
                    </a:cubicBezTo>
                    <a:cubicBezTo>
                      <a:pt x="36" y="45"/>
                      <a:pt x="63" y="61"/>
                      <a:pt x="119" y="61"/>
                    </a:cubicBezTo>
                    <a:cubicBezTo>
                      <a:pt x="174" y="61"/>
                      <a:pt x="200" y="45"/>
                      <a:pt x="213" y="32"/>
                    </a:cubicBezTo>
                    <a:cubicBezTo>
                      <a:pt x="226" y="18"/>
                      <a:pt x="227" y="3"/>
                      <a:pt x="227" y="3"/>
                    </a:cubicBezTo>
                    <a:cubicBezTo>
                      <a:pt x="227" y="1"/>
                      <a:pt x="228" y="0"/>
                      <a:pt x="230" y="0"/>
                    </a:cubicBezTo>
                    <a:cubicBezTo>
                      <a:pt x="232" y="0"/>
                      <a:pt x="233" y="2"/>
                      <a:pt x="233" y="3"/>
                    </a:cubicBezTo>
                    <a:cubicBezTo>
                      <a:pt x="233" y="4"/>
                      <a:pt x="233" y="20"/>
                      <a:pt x="218" y="36"/>
                    </a:cubicBezTo>
                    <a:cubicBezTo>
                      <a:pt x="209" y="45"/>
                      <a:pt x="198" y="53"/>
                      <a:pt x="183" y="58"/>
                    </a:cubicBezTo>
                    <a:cubicBezTo>
                      <a:pt x="166" y="64"/>
                      <a:pt x="144" y="68"/>
                      <a:pt x="119" y="68"/>
                    </a:cubicBezTo>
                    <a:close/>
                  </a:path>
                </a:pathLst>
              </a:custGeom>
              <a:solidFill>
                <a:srgbClr val="EFC4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sp>
            <p:nvSpPr>
              <p:cNvPr id="26" name="Freeform 49"/>
              <p:cNvSpPr>
                <a:spLocks/>
              </p:cNvSpPr>
              <p:nvPr/>
            </p:nvSpPr>
            <p:spPr bwMode="auto">
              <a:xfrm>
                <a:off x="9691688" y="1287463"/>
                <a:ext cx="174625" cy="44450"/>
              </a:xfrm>
              <a:custGeom>
                <a:avLst/>
                <a:gdLst>
                  <a:gd name="T0" fmla="*/ 0 w 76"/>
                  <a:gd name="T1" fmla="*/ 0 h 19"/>
                  <a:gd name="T2" fmla="*/ 190058633 w 76"/>
                  <a:gd name="T3" fmla="*/ 65678384 h 19"/>
                  <a:gd name="T4" fmla="*/ 401235403 w 76"/>
                  <a:gd name="T5" fmla="*/ 0 h 19"/>
                  <a:gd name="T6" fmla="*/ 190058633 w 76"/>
                  <a:gd name="T7" fmla="*/ 103989605 h 19"/>
                  <a:gd name="T8" fmla="*/ 0 w 76"/>
                  <a:gd name="T9" fmla="*/ 0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 h="19">
                    <a:moveTo>
                      <a:pt x="0" y="0"/>
                    </a:moveTo>
                    <a:cubicBezTo>
                      <a:pt x="0" y="0"/>
                      <a:pt x="19" y="12"/>
                      <a:pt x="36" y="12"/>
                    </a:cubicBezTo>
                    <a:cubicBezTo>
                      <a:pt x="53" y="12"/>
                      <a:pt x="76" y="0"/>
                      <a:pt x="76" y="0"/>
                    </a:cubicBezTo>
                    <a:cubicBezTo>
                      <a:pt x="76" y="0"/>
                      <a:pt x="52" y="19"/>
                      <a:pt x="36" y="19"/>
                    </a:cubicBezTo>
                    <a:cubicBezTo>
                      <a:pt x="20" y="19"/>
                      <a:pt x="0" y="0"/>
                      <a:pt x="0" y="0"/>
                    </a:cubicBezTo>
                    <a:close/>
                  </a:path>
                </a:pathLst>
              </a:custGeom>
              <a:solidFill>
                <a:srgbClr val="EFC4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sp>
            <p:nvSpPr>
              <p:cNvPr id="27" name="Oval 50"/>
              <p:cNvSpPr>
                <a:spLocks noChangeArrowheads="1"/>
              </p:cNvSpPr>
              <p:nvPr/>
            </p:nvSpPr>
            <p:spPr bwMode="auto">
              <a:xfrm>
                <a:off x="9536113" y="1073151"/>
                <a:ext cx="100013" cy="101600"/>
              </a:xfrm>
              <a:prstGeom prst="ellipse">
                <a:avLst/>
              </a:prstGeom>
              <a:solidFill>
                <a:srgbClr val="3A332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endParaRPr lang="zh-CN" altLang="en-US" sz="1800" dirty="0">
                  <a:solidFill>
                    <a:srgbClr val="5F5F5F"/>
                  </a:solidFill>
                </a:endParaRPr>
              </a:p>
            </p:txBody>
          </p:sp>
          <p:sp>
            <p:nvSpPr>
              <p:cNvPr id="28" name="Freeform 51"/>
              <p:cNvSpPr>
                <a:spLocks/>
              </p:cNvSpPr>
              <p:nvPr/>
            </p:nvSpPr>
            <p:spPr bwMode="auto">
              <a:xfrm>
                <a:off x="9567863" y="1079501"/>
                <a:ext cx="49213" cy="30163"/>
              </a:xfrm>
              <a:custGeom>
                <a:avLst/>
                <a:gdLst>
                  <a:gd name="T0" fmla="*/ 5490765 w 21"/>
                  <a:gd name="T1" fmla="*/ 26916997 h 13"/>
                  <a:gd name="T2" fmla="*/ 54919365 w 21"/>
                  <a:gd name="T3" fmla="*/ 64602185 h 13"/>
                  <a:gd name="T4" fmla="*/ 109838729 w 21"/>
                  <a:gd name="T5" fmla="*/ 43068124 h 13"/>
                  <a:gd name="T6" fmla="*/ 65903237 w 21"/>
                  <a:gd name="T7" fmla="*/ 5382935 h 13"/>
                  <a:gd name="T8" fmla="*/ 5490765 w 21"/>
                  <a:gd name="T9" fmla="*/ 26916997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3">
                    <a:moveTo>
                      <a:pt x="1" y="5"/>
                    </a:moveTo>
                    <a:cubicBezTo>
                      <a:pt x="0" y="8"/>
                      <a:pt x="4" y="11"/>
                      <a:pt x="10" y="12"/>
                    </a:cubicBezTo>
                    <a:cubicBezTo>
                      <a:pt x="15" y="13"/>
                      <a:pt x="20" y="12"/>
                      <a:pt x="20" y="8"/>
                    </a:cubicBezTo>
                    <a:cubicBezTo>
                      <a:pt x="21" y="5"/>
                      <a:pt x="17" y="2"/>
                      <a:pt x="12" y="1"/>
                    </a:cubicBezTo>
                    <a:cubicBezTo>
                      <a:pt x="6" y="0"/>
                      <a:pt x="2" y="1"/>
                      <a:pt x="1" y="5"/>
                    </a:cubicBezTo>
                    <a:close/>
                  </a:path>
                </a:pathLst>
              </a:custGeom>
              <a:solidFill>
                <a:srgbClr val="E8DF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sp>
            <p:nvSpPr>
              <p:cNvPr id="29" name="Freeform 52"/>
              <p:cNvSpPr>
                <a:spLocks/>
              </p:cNvSpPr>
              <p:nvPr/>
            </p:nvSpPr>
            <p:spPr bwMode="auto">
              <a:xfrm>
                <a:off x="9480551" y="977901"/>
                <a:ext cx="196850" cy="71438"/>
              </a:xfrm>
              <a:custGeom>
                <a:avLst/>
                <a:gdLst>
                  <a:gd name="T0" fmla="*/ 0 w 85"/>
                  <a:gd name="T1" fmla="*/ 37173109 h 31"/>
                  <a:gd name="T2" fmla="*/ 0 w 85"/>
                  <a:gd name="T3" fmla="*/ 154004197 h 31"/>
                  <a:gd name="T4" fmla="*/ 455881441 w 85"/>
                  <a:gd name="T5" fmla="*/ 127452305 h 31"/>
                  <a:gd name="T6" fmla="*/ 455881441 w 85"/>
                  <a:gd name="T7" fmla="*/ 0 h 31"/>
                  <a:gd name="T8" fmla="*/ 0 w 85"/>
                  <a:gd name="T9" fmla="*/ 37173109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31">
                    <a:moveTo>
                      <a:pt x="0" y="7"/>
                    </a:moveTo>
                    <a:cubicBezTo>
                      <a:pt x="0" y="29"/>
                      <a:pt x="0" y="29"/>
                      <a:pt x="0" y="29"/>
                    </a:cubicBezTo>
                    <a:cubicBezTo>
                      <a:pt x="28" y="31"/>
                      <a:pt x="56" y="30"/>
                      <a:pt x="85" y="24"/>
                    </a:cubicBezTo>
                    <a:cubicBezTo>
                      <a:pt x="85" y="0"/>
                      <a:pt x="85" y="0"/>
                      <a:pt x="85" y="0"/>
                    </a:cubicBezTo>
                    <a:cubicBezTo>
                      <a:pt x="56" y="6"/>
                      <a:pt x="28" y="9"/>
                      <a:pt x="0" y="7"/>
                    </a:cubicBezTo>
                    <a:close/>
                  </a:path>
                </a:pathLst>
              </a:custGeom>
              <a:solidFill>
                <a:srgbClr val="3A33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sp>
            <p:nvSpPr>
              <p:cNvPr id="30" name="Oval 53"/>
              <p:cNvSpPr>
                <a:spLocks noChangeArrowheads="1"/>
              </p:cNvSpPr>
              <p:nvPr/>
            </p:nvSpPr>
            <p:spPr bwMode="auto">
              <a:xfrm>
                <a:off x="9921876" y="1073151"/>
                <a:ext cx="101600" cy="101600"/>
              </a:xfrm>
              <a:prstGeom prst="ellipse">
                <a:avLst/>
              </a:prstGeom>
              <a:solidFill>
                <a:srgbClr val="3A332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endParaRPr lang="zh-CN" altLang="en-US" sz="1800" dirty="0">
                  <a:solidFill>
                    <a:srgbClr val="5F5F5F"/>
                  </a:solidFill>
                </a:endParaRPr>
              </a:p>
            </p:txBody>
          </p:sp>
          <p:sp>
            <p:nvSpPr>
              <p:cNvPr id="31" name="Freeform 54"/>
              <p:cNvSpPr>
                <a:spLocks/>
              </p:cNvSpPr>
              <p:nvPr/>
            </p:nvSpPr>
            <p:spPr bwMode="auto">
              <a:xfrm>
                <a:off x="9956801" y="1079501"/>
                <a:ext cx="47625" cy="30163"/>
              </a:xfrm>
              <a:custGeom>
                <a:avLst/>
                <a:gdLst>
                  <a:gd name="T0" fmla="*/ 0 w 21"/>
                  <a:gd name="T1" fmla="*/ 26916997 h 13"/>
                  <a:gd name="T2" fmla="*/ 46289232 w 21"/>
                  <a:gd name="T3" fmla="*/ 64602185 h 13"/>
                  <a:gd name="T4" fmla="*/ 102863196 w 21"/>
                  <a:gd name="T5" fmla="*/ 43068124 h 13"/>
                  <a:gd name="T6" fmla="*/ 56573964 w 21"/>
                  <a:gd name="T7" fmla="*/ 5382935 h 13"/>
                  <a:gd name="T8" fmla="*/ 0 w 21"/>
                  <a:gd name="T9" fmla="*/ 26916997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3">
                    <a:moveTo>
                      <a:pt x="0" y="5"/>
                    </a:moveTo>
                    <a:cubicBezTo>
                      <a:pt x="0" y="8"/>
                      <a:pt x="4" y="11"/>
                      <a:pt x="9" y="12"/>
                    </a:cubicBezTo>
                    <a:cubicBezTo>
                      <a:pt x="14" y="13"/>
                      <a:pt x="19" y="12"/>
                      <a:pt x="20" y="8"/>
                    </a:cubicBezTo>
                    <a:cubicBezTo>
                      <a:pt x="21" y="5"/>
                      <a:pt x="17" y="2"/>
                      <a:pt x="11" y="1"/>
                    </a:cubicBezTo>
                    <a:cubicBezTo>
                      <a:pt x="6" y="0"/>
                      <a:pt x="1" y="1"/>
                      <a:pt x="0" y="5"/>
                    </a:cubicBezTo>
                    <a:close/>
                  </a:path>
                </a:pathLst>
              </a:custGeom>
              <a:solidFill>
                <a:srgbClr val="E8DF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sp>
            <p:nvSpPr>
              <p:cNvPr id="32" name="Freeform 55"/>
              <p:cNvSpPr>
                <a:spLocks/>
              </p:cNvSpPr>
              <p:nvPr/>
            </p:nvSpPr>
            <p:spPr bwMode="auto">
              <a:xfrm>
                <a:off x="9882188" y="977901"/>
                <a:ext cx="196850" cy="71438"/>
              </a:xfrm>
              <a:custGeom>
                <a:avLst/>
                <a:gdLst>
                  <a:gd name="T0" fmla="*/ 455881441 w 85"/>
                  <a:gd name="T1" fmla="*/ 37173109 h 31"/>
                  <a:gd name="T2" fmla="*/ 455881441 w 85"/>
                  <a:gd name="T3" fmla="*/ 154004197 h 31"/>
                  <a:gd name="T4" fmla="*/ 0 w 85"/>
                  <a:gd name="T5" fmla="*/ 127452305 h 31"/>
                  <a:gd name="T6" fmla="*/ 0 w 85"/>
                  <a:gd name="T7" fmla="*/ 0 h 31"/>
                  <a:gd name="T8" fmla="*/ 455881441 w 85"/>
                  <a:gd name="T9" fmla="*/ 37173109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31">
                    <a:moveTo>
                      <a:pt x="85" y="7"/>
                    </a:moveTo>
                    <a:cubicBezTo>
                      <a:pt x="85" y="29"/>
                      <a:pt x="85" y="29"/>
                      <a:pt x="85" y="29"/>
                    </a:cubicBezTo>
                    <a:cubicBezTo>
                      <a:pt x="56" y="31"/>
                      <a:pt x="28" y="30"/>
                      <a:pt x="0" y="24"/>
                    </a:cubicBezTo>
                    <a:cubicBezTo>
                      <a:pt x="0" y="0"/>
                      <a:pt x="0" y="0"/>
                      <a:pt x="0" y="0"/>
                    </a:cubicBezTo>
                    <a:cubicBezTo>
                      <a:pt x="28" y="6"/>
                      <a:pt x="56" y="9"/>
                      <a:pt x="85" y="7"/>
                    </a:cubicBezTo>
                    <a:close/>
                  </a:path>
                </a:pathLst>
              </a:custGeom>
              <a:solidFill>
                <a:srgbClr val="3A33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dirty="0">
                  <a:solidFill>
                    <a:srgbClr val="5F5F5F"/>
                  </a:solidFill>
                </a:endParaRPr>
              </a:p>
            </p:txBody>
          </p:sp>
        </p:grpSp>
      </p:grpSp>
      <p:sp>
        <p:nvSpPr>
          <p:cNvPr id="34" name="Rectangle 33"/>
          <p:cNvSpPr/>
          <p:nvPr/>
        </p:nvSpPr>
        <p:spPr>
          <a:xfrm>
            <a:off x="726125" y="755612"/>
            <a:ext cx="4396868" cy="3026465"/>
          </a:xfrm>
          <a:prstGeom prst="rect">
            <a:avLst/>
          </a:prstGeom>
        </p:spPr>
        <p:txBody>
          <a:bodyPr wrap="square" lIns="121917" tIns="60958" rIns="121917" bIns="60958">
            <a:spAutoFit/>
          </a:bodyPr>
          <a:lstStyle/>
          <a:p>
            <a:pPr algn="just"/>
            <a:r>
              <a:rPr lang="en-US" sz="3200" dirty="0">
                <a:latin typeface="Times New Roman" panose="02020603050405020304" pitchFamily="18" charset="0"/>
                <a:ea typeface=".VnTime" panose="020B7200000000000000" pitchFamily="34" charset="0"/>
                <a:cs typeface="Times New Roman" panose="02020603050405020304" pitchFamily="18" charset="0"/>
              </a:rPr>
              <a:t>           </a:t>
            </a:r>
            <a:r>
              <a:rPr lang="en-US" sz="2800" b="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PHIẾU BÀI TẬP</a:t>
            </a:r>
          </a:p>
          <a:p>
            <a:pPr algn="just"/>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Trong</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những</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thứ</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vũ</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khí</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phương</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tiện</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mà</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Thạch</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Sanh</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có</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được</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em</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thấy</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vũ</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khí</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phương</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tiện</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nào</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là</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đặc</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biệt</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nhất</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Vì</a:t>
            </a:r>
            <a:r>
              <a:rPr lang="en-US" sz="2800" dirty="0">
                <a:solidFill>
                  <a:schemeClr val="tx1">
                    <a:lumMod val="75000"/>
                  </a:schemeClr>
                </a:solidFill>
                <a:latin typeface="Times New Roman" panose="02020603050405020304" pitchFamily="18" charset="0"/>
                <a:cs typeface="Times New Roman" panose="02020603050405020304" pitchFamily="18" charset="0"/>
              </a:rPr>
              <a:t> </a:t>
            </a:r>
            <a:r>
              <a:rPr lang="en-US" sz="2800" dirty="0" err="1">
                <a:solidFill>
                  <a:schemeClr val="tx1">
                    <a:lumMod val="75000"/>
                  </a:schemeClr>
                </a:solidFill>
                <a:latin typeface="Times New Roman" panose="02020603050405020304" pitchFamily="18" charset="0"/>
                <a:cs typeface="Times New Roman" panose="02020603050405020304" pitchFamily="18" charset="0"/>
              </a:rPr>
              <a:t>sao</a:t>
            </a:r>
            <a:r>
              <a:rPr lang="en-US" sz="2800" dirty="0">
                <a:solidFill>
                  <a:schemeClr val="tx1">
                    <a:lumMod val="75000"/>
                  </a:schemeClr>
                </a:solidFill>
                <a:latin typeface="Times New Roman" panose="02020603050405020304" pitchFamily="18" charset="0"/>
                <a:cs typeface="Times New Roman" panose="02020603050405020304" pitchFamily="18" charset="0"/>
              </a:rPr>
              <a:t> ?</a:t>
            </a:r>
          </a:p>
          <a:p>
            <a:pPr algn="just">
              <a:lnSpc>
                <a:spcPts val="2000"/>
              </a:lnSpc>
            </a:pP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8" name="Text Box 13"/>
          <p:cNvSpPr txBox="1">
            <a:spLocks noChangeArrowheads="1"/>
          </p:cNvSpPr>
          <p:nvPr/>
        </p:nvSpPr>
        <p:spPr bwMode="auto">
          <a:xfrm>
            <a:off x="0" y="7565"/>
            <a:ext cx="5111262" cy="52322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50000"/>
              </a:spcBef>
              <a:spcAft>
                <a:spcPct val="0"/>
              </a:spcAft>
              <a:buClrTx/>
              <a:buFontTx/>
              <a:buNone/>
            </a:pPr>
            <a:r>
              <a:rPr lang="en-US" altLang="en-US" sz="2000" b="1" i="1" dirty="0">
                <a:solidFill>
                  <a:srgbClr val="000000"/>
                </a:solidFill>
                <a:latin typeface="Times New Roman" panose="02020603050405020304" pitchFamily="18" charset="0"/>
                <a:cs typeface="Times New Roman" panose="02020603050405020304" pitchFamily="18" charset="0"/>
              </a:rPr>
              <a:t>          </a:t>
            </a:r>
            <a:r>
              <a:rPr lang="en-US" altLang="en-US" sz="2800" b="1" dirty="0">
                <a:solidFill>
                  <a:srgbClr val="000000"/>
                </a:solidFill>
                <a:latin typeface="Times New Roman" panose="02020603050405020304" pitchFamily="18" charset="0"/>
                <a:cs typeface="Times New Roman" panose="02020603050405020304" pitchFamily="18" charset="0"/>
              </a:rPr>
              <a:t>THẢO LUẬN NHÓM </a:t>
            </a:r>
          </a:p>
        </p:txBody>
      </p:sp>
      <p:pic>
        <p:nvPicPr>
          <p:cNvPr id="36"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548150" y="3247221"/>
            <a:ext cx="12495028" cy="3818217"/>
          </a:xfrm>
          <a:prstGeom prst="rect">
            <a:avLst/>
          </a:prstGeom>
        </p:spPr>
      </p:pic>
      <p:sp>
        <p:nvSpPr>
          <p:cNvPr id="37" name="Rectangle 36"/>
          <p:cNvSpPr/>
          <p:nvPr/>
        </p:nvSpPr>
        <p:spPr>
          <a:xfrm>
            <a:off x="1025587" y="4032193"/>
            <a:ext cx="4250059" cy="2628023"/>
          </a:xfrm>
          <a:prstGeom prst="rect">
            <a:avLst/>
          </a:prstGeom>
        </p:spPr>
        <p:txBody>
          <a:bodyPr wrap="square" lIns="121917" tIns="60958" rIns="121917" bIns="60958">
            <a:spAutoFit/>
          </a:bodyPr>
          <a:lstStyle/>
          <a:p>
            <a:pPr lvl="0">
              <a:buFont typeface="Wingdings" pitchFamily="2" charset="2"/>
              <a:buChar char="ü"/>
            </a:pPr>
            <a:r>
              <a:rPr lang="en-US" sz="32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vi-VN" sz="2800" b="1" i="1" dirty="0">
                <a:solidFill>
                  <a:srgbClr val="FF0000"/>
                </a:solidFill>
                <a:latin typeface="Times New Roman" panose="02020603050405020304" pitchFamily="18" charset="0"/>
                <a:cs typeface="Times New Roman" panose="02020603050405020304" pitchFamily="18" charset="0"/>
              </a:rPr>
              <a:t>Tiếng đàn: </a:t>
            </a:r>
            <a:br>
              <a:rPr lang="vi-VN" sz="2800" dirty="0">
                <a:solidFill>
                  <a:srgbClr val="FF0000"/>
                </a:solidFill>
                <a:latin typeface="Times New Roman" panose="02020603050405020304" pitchFamily="18" charset="0"/>
                <a:cs typeface="Times New Roman" panose="02020603050405020304" pitchFamily="18" charset="0"/>
              </a:rPr>
            </a:br>
            <a:r>
              <a:rPr lang="vi-VN" sz="2800" dirty="0">
                <a:solidFill>
                  <a:srgbClr val="5F5F5F"/>
                </a:solidFill>
                <a:latin typeface="Times New Roman" panose="02020603050405020304" pitchFamily="18" charset="0"/>
                <a:cs typeface="Times New Roman" panose="02020603050405020304" pitchFamily="18" charset="0"/>
              </a:rPr>
              <a:t>+ Tượng trưng cho công lý. </a:t>
            </a:r>
            <a:br>
              <a:rPr lang="vi-VN" sz="2800" dirty="0">
                <a:solidFill>
                  <a:srgbClr val="5F5F5F"/>
                </a:solidFill>
                <a:latin typeface="Times New Roman" panose="02020603050405020304" pitchFamily="18" charset="0"/>
                <a:cs typeface="Times New Roman" panose="02020603050405020304" pitchFamily="18" charset="0"/>
              </a:rPr>
            </a:br>
            <a:r>
              <a:rPr lang="vi-VN" sz="2800" dirty="0">
                <a:solidFill>
                  <a:srgbClr val="5F5F5F"/>
                </a:solidFill>
                <a:latin typeface="Times New Roman" panose="02020603050405020304" pitchFamily="18" charset="0"/>
                <a:cs typeface="Times New Roman" panose="02020603050405020304" pitchFamily="18" charset="0"/>
              </a:rPr>
              <a:t>+ Cái thiện, tinh thần yêu chuộng hòa bình.</a:t>
            </a:r>
            <a:br>
              <a:rPr lang="vi-VN" sz="2800" dirty="0">
                <a:solidFill>
                  <a:srgbClr val="5F5F5F"/>
                </a:solidFill>
                <a:latin typeface="Times New Roman" panose="02020603050405020304" pitchFamily="18" charset="0"/>
                <a:cs typeface="Times New Roman" panose="02020603050405020304" pitchFamily="18" charset="0"/>
              </a:rPr>
            </a:br>
            <a:r>
              <a:rPr lang="vi-VN" sz="2800" dirty="0">
                <a:solidFill>
                  <a:srgbClr val="5F5F5F"/>
                </a:solidFill>
                <a:latin typeface="Times New Roman" panose="02020603050405020304" pitchFamily="18" charset="0"/>
                <a:cs typeface="Times New Roman" panose="02020603050405020304" pitchFamily="18" charset="0"/>
              </a:rPr>
              <a:t>+ Có sức cảm hóa kẻ thù.</a:t>
            </a:r>
            <a:endParaRPr lang="en-US" sz="2800" dirty="0">
              <a:solidFill>
                <a:srgbClr val="5F5F5F"/>
              </a:solidFill>
              <a:latin typeface="Times New Roman" panose="02020603050405020304" pitchFamily="18" charset="0"/>
              <a:cs typeface="Times New Roman" panose="02020603050405020304" pitchFamily="18" charset="0"/>
            </a:endParaRPr>
          </a:p>
          <a:p>
            <a:pPr algn="just">
              <a:lnSpc>
                <a:spcPts val="2000"/>
              </a:lnSpc>
            </a:pP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9" name="Rectangle 38"/>
          <p:cNvSpPr/>
          <p:nvPr/>
        </p:nvSpPr>
        <p:spPr>
          <a:xfrm>
            <a:off x="6607526" y="3929670"/>
            <a:ext cx="4250059" cy="2751134"/>
          </a:xfrm>
          <a:prstGeom prst="rect">
            <a:avLst/>
          </a:prstGeom>
        </p:spPr>
        <p:txBody>
          <a:bodyPr wrap="square" lIns="121917" tIns="60958" rIns="121917" bIns="60958">
            <a:spAutoFit/>
          </a:bodyPr>
          <a:lstStyle/>
          <a:p>
            <a:pPr lvl="0">
              <a:buFont typeface="Wingdings" pitchFamily="2" charset="2"/>
              <a:buChar char="ü"/>
            </a:pPr>
            <a:r>
              <a:rPr lang="en-US" sz="3200"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vi-VN" sz="2800" b="1" i="1" dirty="0">
                <a:solidFill>
                  <a:srgbClr val="FF0000"/>
                </a:solidFill>
                <a:latin typeface="Times New Roman" panose="02020603050405020304" pitchFamily="18" charset="0"/>
                <a:cs typeface="Times New Roman" panose="02020603050405020304" pitchFamily="18" charset="0"/>
              </a:rPr>
              <a:t>Niêu cơm: </a:t>
            </a:r>
            <a:endParaRPr lang="en-US" sz="2800" b="1" i="1" dirty="0">
              <a:solidFill>
                <a:srgbClr val="FF0000"/>
              </a:solidFill>
              <a:latin typeface="Times New Roman" panose="02020603050405020304" pitchFamily="18" charset="0"/>
              <a:cs typeface="Times New Roman" panose="02020603050405020304" pitchFamily="18" charset="0"/>
            </a:endParaRPr>
          </a:p>
          <a:p>
            <a:pPr lvl="0"/>
            <a:r>
              <a:rPr lang="en-US" sz="2400" dirty="0">
                <a:solidFill>
                  <a:srgbClr val="5F5F5F"/>
                </a:solidFill>
                <a:latin typeface="Times New Roman" panose="02020603050405020304" pitchFamily="18" charset="0"/>
                <a:cs typeface="Times New Roman" panose="02020603050405020304" pitchFamily="18" charset="0"/>
              </a:rPr>
              <a:t>+</a:t>
            </a:r>
            <a:r>
              <a:rPr lang="vi-VN" sz="2400" dirty="0">
                <a:solidFill>
                  <a:srgbClr val="5F5F5F"/>
                </a:solidFill>
                <a:latin typeface="Times New Roman" panose="02020603050405020304" pitchFamily="18" charset="0"/>
                <a:cs typeface="Times New Roman" panose="02020603050405020304" pitchFamily="18" charset="0"/>
              </a:rPr>
              <a:t> Khát vọng đoàn kết, hòa bình</a:t>
            </a:r>
          </a:p>
          <a:p>
            <a:pPr lvl="0"/>
            <a:r>
              <a:rPr lang="en-US" sz="2400" dirty="0">
                <a:solidFill>
                  <a:srgbClr val="5F5F5F"/>
                </a:solidFill>
                <a:latin typeface="Times New Roman" panose="02020603050405020304" pitchFamily="18" charset="0"/>
                <a:cs typeface="Times New Roman" panose="02020603050405020304" pitchFamily="18" charset="0"/>
              </a:rPr>
              <a:t>+</a:t>
            </a:r>
            <a:r>
              <a:rPr lang="vi-VN" sz="2400" dirty="0">
                <a:solidFill>
                  <a:srgbClr val="5F5F5F"/>
                </a:solidFill>
                <a:latin typeface="Times New Roman" panose="02020603050405020304" pitchFamily="18" charset="0"/>
                <a:cs typeface="Times New Roman" panose="02020603050405020304" pitchFamily="18" charset="0"/>
              </a:rPr>
              <a:t> </a:t>
            </a:r>
            <a:r>
              <a:rPr lang="en-US" sz="2400" dirty="0">
                <a:solidFill>
                  <a:srgbClr val="5F5F5F"/>
                </a:solidFill>
                <a:latin typeface="Times New Roman" pitchFamily="18" charset="0"/>
                <a:cs typeface="Times New Roman" pitchFamily="18" charset="0"/>
              </a:rPr>
              <a:t>S</a:t>
            </a:r>
            <a:r>
              <a:rPr lang="vi-VN" sz="2400" dirty="0">
                <a:solidFill>
                  <a:srgbClr val="5F5F5F"/>
                </a:solidFill>
                <a:latin typeface="Times New Roman" panose="02020603050405020304" pitchFamily="18" charset="0"/>
                <a:cs typeface="Times New Roman" panose="02020603050405020304" pitchFamily="18" charset="0"/>
              </a:rPr>
              <a:t>ự rộng lượng, tinh thần nhân đạo, yêu chuộng hòa bình. </a:t>
            </a:r>
          </a:p>
          <a:p>
            <a:pPr lvl="0"/>
            <a:r>
              <a:rPr lang="en-US" sz="2400" dirty="0">
                <a:solidFill>
                  <a:srgbClr val="5F5F5F"/>
                </a:solidFill>
                <a:latin typeface="Times New Roman" panose="02020603050405020304" pitchFamily="18" charset="0"/>
                <a:cs typeface="Times New Roman" panose="02020603050405020304" pitchFamily="18" charset="0"/>
              </a:rPr>
              <a:t>+</a:t>
            </a:r>
            <a:r>
              <a:rPr lang="vi-VN" sz="2400" dirty="0">
                <a:solidFill>
                  <a:srgbClr val="5F5F5F"/>
                </a:solidFill>
                <a:latin typeface="Times New Roman" panose="02020603050405020304" pitchFamily="18" charset="0"/>
                <a:cs typeface="Times New Roman" panose="02020603050405020304" pitchFamily="18" charset="0"/>
              </a:rPr>
              <a:t> </a:t>
            </a:r>
            <a:r>
              <a:rPr lang="en-US" sz="2400" dirty="0">
                <a:solidFill>
                  <a:srgbClr val="5F5F5F"/>
                </a:solidFill>
                <a:latin typeface="Times New Roman" pitchFamily="18" charset="0"/>
                <a:cs typeface="Times New Roman" pitchFamily="18" charset="0"/>
              </a:rPr>
              <a:t>Ư</a:t>
            </a:r>
            <a:r>
              <a:rPr lang="vi-VN" sz="2400" dirty="0">
                <a:solidFill>
                  <a:srgbClr val="5F5F5F"/>
                </a:solidFill>
                <a:latin typeface="Times New Roman" panose="02020603050405020304" pitchFamily="18" charset="0"/>
                <a:cs typeface="Times New Roman" panose="02020603050405020304" pitchFamily="18" charset="0"/>
              </a:rPr>
              <a:t>ớc muốn giản đơn về cuộc sống no ấm, cơm gạo đủ đầy</a:t>
            </a:r>
          </a:p>
          <a:p>
            <a:pPr algn="just">
              <a:lnSpc>
                <a:spcPts val="2000"/>
              </a:lnSpc>
            </a:pP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323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800" decel="100000"/>
                                        <p:tgtEl>
                                          <p:spTgt spid="35"/>
                                        </p:tgtEl>
                                      </p:cBhvr>
                                    </p:animEffect>
                                    <p:anim calcmode="lin" valueType="num">
                                      <p:cBhvr>
                                        <p:cTn id="20" dur="800" decel="100000" fill="hold"/>
                                        <p:tgtEl>
                                          <p:spTgt spid="35"/>
                                        </p:tgtEl>
                                        <p:attrNameLst>
                                          <p:attrName>style.rotation</p:attrName>
                                        </p:attrNameLst>
                                      </p:cBhvr>
                                      <p:tavLst>
                                        <p:tav tm="0">
                                          <p:val>
                                            <p:fltVal val="-90"/>
                                          </p:val>
                                        </p:tav>
                                        <p:tav tm="100000">
                                          <p:val>
                                            <p:fltVal val="0"/>
                                          </p:val>
                                        </p:tav>
                                      </p:tavLst>
                                    </p:anim>
                                    <p:anim calcmode="lin" valueType="num">
                                      <p:cBhvr>
                                        <p:cTn id="21" dur="800" decel="100000" fill="hold"/>
                                        <p:tgtEl>
                                          <p:spTgt spid="35"/>
                                        </p:tgtEl>
                                        <p:attrNameLst>
                                          <p:attrName>ppt_x</p:attrName>
                                        </p:attrNameLst>
                                      </p:cBhvr>
                                      <p:tavLst>
                                        <p:tav tm="0">
                                          <p:val>
                                            <p:strVal val="#ppt_x+0.4"/>
                                          </p:val>
                                        </p:tav>
                                        <p:tav tm="100000">
                                          <p:val>
                                            <p:strVal val="#ppt_x-0.05"/>
                                          </p:val>
                                        </p:tav>
                                      </p:tavLst>
                                    </p:anim>
                                    <p:anim calcmode="lin" valueType="num">
                                      <p:cBhvr>
                                        <p:cTn id="22" dur="800" decel="100000" fill="hold"/>
                                        <p:tgtEl>
                                          <p:spTgt spid="35"/>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35"/>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35"/>
                                        </p:tgtEl>
                                        <p:attrNameLst>
                                          <p:attrName>ppt_y</p:attrName>
                                        </p:attrNameLst>
                                      </p:cBhvr>
                                      <p:tavLst>
                                        <p:tav tm="0">
                                          <p:val>
                                            <p:strVal val="#ppt_y+0.1"/>
                                          </p:val>
                                        </p:tav>
                                        <p:tav tm="100000">
                                          <p:val>
                                            <p:strVal val="#ppt_y"/>
                                          </p:val>
                                        </p:tav>
                                      </p:tavLst>
                                    </p:anim>
                                  </p:childTnLst>
                                </p:cTn>
                              </p:par>
                              <p:par>
                                <p:cTn id="25" presetID="16" presetClass="entr" presetSubtype="21"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par>
                                <p:cTn id="28" presetID="16" presetClass="entr" presetSubtype="21" fill="hold" nodeType="with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barn(inVertical)">
                                      <p:cBhvr>
                                        <p:cTn id="30" dur="500"/>
                                        <p:tgtEl>
                                          <p:spTgt spid="1026"/>
                                        </p:tgtEl>
                                      </p:cBhvr>
                                    </p:animEffect>
                                  </p:childTnLst>
                                </p:cTn>
                              </p:par>
                            </p:childTnLst>
                          </p:cTn>
                        </p:par>
                      </p:childTnLst>
                    </p:cTn>
                  </p:par>
                  <p:par>
                    <p:cTn id="31" fill="hold">
                      <p:stCondLst>
                        <p:cond delay="indefinite"/>
                      </p:stCondLst>
                      <p:childTnLst>
                        <p:par>
                          <p:cTn id="32" fill="hold">
                            <p:stCondLst>
                              <p:cond delay="0"/>
                            </p:stCondLst>
                            <p:childTnLst>
                              <p:par>
                                <p:cTn id="33" presetID="30"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800" decel="100000"/>
                                        <p:tgtEl>
                                          <p:spTgt spid="36"/>
                                        </p:tgtEl>
                                      </p:cBhvr>
                                    </p:animEffect>
                                    <p:anim calcmode="lin" valueType="num">
                                      <p:cBhvr>
                                        <p:cTn id="36" dur="800" decel="100000" fill="hold"/>
                                        <p:tgtEl>
                                          <p:spTgt spid="36"/>
                                        </p:tgtEl>
                                        <p:attrNameLst>
                                          <p:attrName>style.rotation</p:attrName>
                                        </p:attrNameLst>
                                      </p:cBhvr>
                                      <p:tavLst>
                                        <p:tav tm="0">
                                          <p:val>
                                            <p:fltVal val="-90"/>
                                          </p:val>
                                        </p:tav>
                                        <p:tav tm="100000">
                                          <p:val>
                                            <p:fltVal val="0"/>
                                          </p:val>
                                        </p:tav>
                                      </p:tavLst>
                                    </p:anim>
                                    <p:anim calcmode="lin" valueType="num">
                                      <p:cBhvr>
                                        <p:cTn id="37" dur="800" decel="100000" fill="hold"/>
                                        <p:tgtEl>
                                          <p:spTgt spid="36"/>
                                        </p:tgtEl>
                                        <p:attrNameLst>
                                          <p:attrName>ppt_x</p:attrName>
                                        </p:attrNameLst>
                                      </p:cBhvr>
                                      <p:tavLst>
                                        <p:tav tm="0">
                                          <p:val>
                                            <p:strVal val="#ppt_x+0.4"/>
                                          </p:val>
                                        </p:tav>
                                        <p:tav tm="100000">
                                          <p:val>
                                            <p:strVal val="#ppt_x-0.05"/>
                                          </p:val>
                                        </p:tav>
                                      </p:tavLst>
                                    </p:anim>
                                    <p:anim calcmode="lin" valueType="num">
                                      <p:cBhvr>
                                        <p:cTn id="38" dur="800" decel="100000" fill="hold"/>
                                        <p:tgtEl>
                                          <p:spTgt spid="36"/>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36"/>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36"/>
                                        </p:tgtEl>
                                        <p:attrNameLst>
                                          <p:attrName>ppt_y</p:attrName>
                                        </p:attrNameLst>
                                      </p:cBhvr>
                                      <p:tavLst>
                                        <p:tav tm="0">
                                          <p:val>
                                            <p:strVal val="#ppt_y+0.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barn(inVertical)">
                                      <p:cBhvr>
                                        <p:cTn id="45" dur="5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barn(inVertical)">
                                      <p:cBhvr>
                                        <p:cTn id="5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 grpId="0" animBg="1"/>
      <p:bldP spid="37" grpId="0"/>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56089" y="1263245"/>
            <a:ext cx="2641955" cy="339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110710" y="543957"/>
            <a:ext cx="1966348" cy="2629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35208" y="219809"/>
            <a:ext cx="10141859" cy="547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2"/>
          <p:cNvSpPr txBox="1">
            <a:spLocks noChangeArrowheads="1"/>
          </p:cNvSpPr>
          <p:nvPr/>
        </p:nvSpPr>
        <p:spPr bwMode="auto">
          <a:xfrm>
            <a:off x="1855638" y="777435"/>
            <a:ext cx="8416545" cy="4503797"/>
          </a:xfrm>
          <a:prstGeom prst="rect">
            <a:avLst/>
          </a:prstGeom>
          <a:noFill/>
          <a:ln w="38100">
            <a:noFill/>
          </a:ln>
          <a:effec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spcBef>
                <a:spcPts val="0"/>
              </a:spcBef>
              <a:buNone/>
            </a:pPr>
            <a:r>
              <a:rPr lang="en-US"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Tiếng</a:t>
            </a:r>
            <a:r>
              <a:rPr lang="en-US"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đàn</a:t>
            </a:r>
            <a:r>
              <a:rPr lang="en-US"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thần</a:t>
            </a:r>
            <a:r>
              <a:rPr lang="en-US"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kì</a:t>
            </a:r>
            <a:r>
              <a:rPr lang="en-US"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a:t>
            </a:r>
            <a:endPar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0"/>
              </a:spcBef>
              <a:buNone/>
            </a:pPr>
            <a:r>
              <a:rPr lang="en-US" b="1" dirty="0">
                <a:latin typeface="Times New Roman" panose="02020603050405020304" pitchFamily="18" charset="0"/>
                <a:ea typeface=".VnTime" panose="020B7200000000000000" pitchFamily="34" charset="0"/>
                <a:cs typeface="Times New Roman" panose="02020603050405020304" pitchFamily="18" charset="0"/>
              </a:rPr>
              <a:t>-</a:t>
            </a:r>
            <a:r>
              <a:rPr lang="en-US" b="1" dirty="0" err="1">
                <a:latin typeface="Times New Roman" panose="02020603050405020304" pitchFamily="18" charset="0"/>
                <a:ea typeface=".VnTime" panose="020B7200000000000000" pitchFamily="34" charset="0"/>
                <a:cs typeface="Times New Roman" panose="02020603050405020304" pitchFamily="18" charset="0"/>
              </a:rPr>
              <a:t>Tiếng</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đàn</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giúp</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cho</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nhân</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vật</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được</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giải</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oan</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giải</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thoát</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Nhờ</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tiếng</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đàn</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mà</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công</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chúa</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khỏi</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câm</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giải</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thoát</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cho</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Thạch</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Sanh</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Lí</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Thông</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bị</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vạch</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mặt</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Đó</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là</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tiếng</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đàn</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của</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công</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lí</a:t>
            </a:r>
            <a:r>
              <a:rPr lang="en-US" b="1" dirty="0">
                <a:latin typeface="Times New Roman" panose="02020603050405020304" pitchFamily="18" charset="0"/>
                <a:ea typeface=".VnTime" panose="020B7200000000000000" pitchFamily="34" charset="0"/>
                <a:cs typeface="Times New Roman" panose="02020603050405020304" pitchFamily="18" charset="0"/>
              </a:rPr>
              <a:t> -&gt; </a:t>
            </a:r>
            <a:r>
              <a:rPr lang="pt-BR" b="1" i="1" dirty="0">
                <a:solidFill>
                  <a:srgbClr val="000000"/>
                </a:solidFill>
                <a:latin typeface="Times New Roman" panose="02020603050405020304" pitchFamily="18" charset="0"/>
                <a:cs typeface="Times New Roman" panose="02020603050405020304" pitchFamily="18" charset="0"/>
              </a:rPr>
              <a:t>Thức tỉnh nỗi nhớ, niềm yêu, giãi bày tình yêu, đòi hỏi công lý, </a:t>
            </a:r>
            <a:r>
              <a:rPr lang="en-US" b="1" i="1" dirty="0" err="1">
                <a:latin typeface="Times New Roman" panose="02020603050405020304" pitchFamily="18" charset="0"/>
                <a:ea typeface=".VnTime" panose="020B7200000000000000" pitchFamily="34" charset="0"/>
                <a:cs typeface="Times New Roman" panose="02020603050405020304" pitchFamily="18" charset="0"/>
              </a:rPr>
              <a:t>hể</a:t>
            </a:r>
            <a:r>
              <a:rPr lang="en-US" b="1" i="1" dirty="0">
                <a:latin typeface="Times New Roman" panose="02020603050405020304" pitchFamily="18" charset="0"/>
                <a:ea typeface=".VnTime" panose="020B7200000000000000" pitchFamily="34" charset="0"/>
                <a:cs typeface="Times New Roman" panose="02020603050405020304" pitchFamily="18" charset="0"/>
              </a:rPr>
              <a:t> </a:t>
            </a:r>
            <a:r>
              <a:rPr lang="en-US" b="1" i="1" dirty="0" err="1">
                <a:latin typeface="Times New Roman" panose="02020603050405020304" pitchFamily="18" charset="0"/>
                <a:ea typeface=".VnTime" panose="020B7200000000000000" pitchFamily="34" charset="0"/>
                <a:cs typeface="Times New Roman" panose="02020603050405020304" pitchFamily="18" charset="0"/>
              </a:rPr>
              <a:t>hiện</a:t>
            </a:r>
            <a:r>
              <a:rPr lang="en-US" b="1" i="1" dirty="0">
                <a:latin typeface="Times New Roman" panose="02020603050405020304" pitchFamily="18" charset="0"/>
                <a:ea typeface=".VnTime" panose="020B7200000000000000" pitchFamily="34" charset="0"/>
                <a:cs typeface="Times New Roman" panose="02020603050405020304" pitchFamily="18" charset="0"/>
              </a:rPr>
              <a:t> </a:t>
            </a:r>
            <a:r>
              <a:rPr lang="en-US" b="1" i="1" dirty="0" err="1">
                <a:latin typeface="Times New Roman" panose="02020603050405020304" pitchFamily="18" charset="0"/>
                <a:ea typeface=".VnTime" panose="020B7200000000000000" pitchFamily="34" charset="0"/>
                <a:cs typeface="Times New Roman" panose="02020603050405020304" pitchFamily="18" charset="0"/>
              </a:rPr>
              <a:t>quan</a:t>
            </a:r>
            <a:r>
              <a:rPr lang="en-US" b="1" i="1" dirty="0">
                <a:latin typeface="Times New Roman" panose="02020603050405020304" pitchFamily="18" charset="0"/>
                <a:ea typeface=".VnTime" panose="020B7200000000000000" pitchFamily="34" charset="0"/>
                <a:cs typeface="Times New Roman" panose="02020603050405020304" pitchFamily="18" charset="0"/>
              </a:rPr>
              <a:t> </a:t>
            </a:r>
            <a:r>
              <a:rPr lang="en-US" b="1" i="1" dirty="0" err="1">
                <a:latin typeface="Times New Roman" panose="02020603050405020304" pitchFamily="18" charset="0"/>
                <a:ea typeface=".VnTime" panose="020B7200000000000000" pitchFamily="34" charset="0"/>
                <a:cs typeface="Times New Roman" panose="02020603050405020304" pitchFamily="18" charset="0"/>
              </a:rPr>
              <a:t>niệm</a:t>
            </a:r>
            <a:r>
              <a:rPr lang="en-US" b="1" i="1" dirty="0">
                <a:latin typeface="Times New Roman" panose="02020603050405020304" pitchFamily="18" charset="0"/>
                <a:ea typeface=".VnTime" panose="020B7200000000000000" pitchFamily="34" charset="0"/>
                <a:cs typeface="Times New Roman" panose="02020603050405020304" pitchFamily="18" charset="0"/>
              </a:rPr>
              <a:t> </a:t>
            </a:r>
            <a:r>
              <a:rPr lang="en-US" b="1" i="1" dirty="0" err="1">
                <a:latin typeface="Times New Roman" panose="02020603050405020304" pitchFamily="18" charset="0"/>
                <a:ea typeface=".VnTime" panose="020B7200000000000000" pitchFamily="34" charset="0"/>
                <a:cs typeface="Times New Roman" panose="02020603050405020304" pitchFamily="18" charset="0"/>
              </a:rPr>
              <a:t>và</a:t>
            </a:r>
            <a:r>
              <a:rPr lang="en-US" b="1" i="1" dirty="0">
                <a:latin typeface="Times New Roman" panose="02020603050405020304" pitchFamily="18" charset="0"/>
                <a:ea typeface=".VnTime" panose="020B7200000000000000" pitchFamily="34" charset="0"/>
                <a:cs typeface="Times New Roman" panose="02020603050405020304" pitchFamily="18" charset="0"/>
              </a:rPr>
              <a:t> </a:t>
            </a:r>
            <a:r>
              <a:rPr lang="en-US" b="1" i="1" dirty="0" err="1">
                <a:latin typeface="Times New Roman" panose="02020603050405020304" pitchFamily="18" charset="0"/>
                <a:ea typeface=".VnTime" panose="020B7200000000000000" pitchFamily="34" charset="0"/>
                <a:cs typeface="Times New Roman" panose="02020603050405020304" pitchFamily="18" charset="0"/>
              </a:rPr>
              <a:t>ước</a:t>
            </a:r>
            <a:r>
              <a:rPr lang="en-US" b="1" i="1" dirty="0">
                <a:latin typeface="Times New Roman" panose="02020603050405020304" pitchFamily="18" charset="0"/>
                <a:ea typeface=".VnTime" panose="020B7200000000000000" pitchFamily="34" charset="0"/>
                <a:cs typeface="Times New Roman" panose="02020603050405020304" pitchFamily="18" charset="0"/>
              </a:rPr>
              <a:t> </a:t>
            </a:r>
            <a:r>
              <a:rPr lang="en-US" b="1" i="1" dirty="0" err="1">
                <a:latin typeface="Times New Roman" panose="02020603050405020304" pitchFamily="18" charset="0"/>
                <a:ea typeface=".VnTime" panose="020B7200000000000000" pitchFamily="34" charset="0"/>
                <a:cs typeface="Times New Roman" panose="02020603050405020304" pitchFamily="18" charset="0"/>
              </a:rPr>
              <a:t>mơ</a:t>
            </a:r>
            <a:r>
              <a:rPr lang="en-US" b="1" i="1" dirty="0">
                <a:latin typeface="Times New Roman" panose="02020603050405020304" pitchFamily="18" charset="0"/>
                <a:ea typeface=".VnTime" panose="020B7200000000000000" pitchFamily="34" charset="0"/>
                <a:cs typeface="Times New Roman" panose="02020603050405020304" pitchFamily="18" charset="0"/>
              </a:rPr>
              <a:t> </a:t>
            </a:r>
            <a:r>
              <a:rPr lang="en-US" b="1" i="1" dirty="0" err="1">
                <a:latin typeface="Times New Roman" panose="02020603050405020304" pitchFamily="18" charset="0"/>
                <a:ea typeface=".VnTime" panose="020B7200000000000000" pitchFamily="34" charset="0"/>
                <a:cs typeface="Times New Roman" panose="02020603050405020304" pitchFamily="18" charset="0"/>
              </a:rPr>
              <a:t>công</a:t>
            </a:r>
            <a:r>
              <a:rPr lang="en-US" b="1" i="1" dirty="0">
                <a:latin typeface="Times New Roman" panose="02020603050405020304" pitchFamily="18" charset="0"/>
                <a:ea typeface=".VnTime" panose="020B7200000000000000" pitchFamily="34" charset="0"/>
                <a:cs typeface="Times New Roman" panose="02020603050405020304" pitchFamily="18" charset="0"/>
              </a:rPr>
              <a:t> </a:t>
            </a:r>
            <a:r>
              <a:rPr lang="en-US" b="1" i="1" dirty="0" err="1">
                <a:latin typeface="Times New Roman" panose="02020603050405020304" pitchFamily="18" charset="0"/>
                <a:ea typeface=".VnTime" panose="020B7200000000000000" pitchFamily="34" charset="0"/>
                <a:cs typeface="Times New Roman" panose="02020603050405020304" pitchFamily="18" charset="0"/>
              </a:rPr>
              <a:t>lí</a:t>
            </a:r>
            <a:r>
              <a:rPr lang="en-US" b="1" i="1" dirty="0">
                <a:latin typeface="Times New Roman" panose="02020603050405020304" pitchFamily="18" charset="0"/>
                <a:ea typeface=".VnTime" panose="020B7200000000000000" pitchFamily="34" charset="0"/>
                <a:cs typeface="Times New Roman" panose="02020603050405020304" pitchFamily="18" charset="0"/>
              </a:rPr>
              <a:t> </a:t>
            </a:r>
            <a:r>
              <a:rPr lang="en-US" b="1" i="1" dirty="0" err="1">
                <a:latin typeface="Times New Roman" panose="02020603050405020304" pitchFamily="18" charset="0"/>
                <a:ea typeface=".VnTime" panose="020B7200000000000000" pitchFamily="34" charset="0"/>
                <a:cs typeface="Times New Roman" panose="02020603050405020304" pitchFamily="18" charset="0"/>
              </a:rPr>
              <a:t>của</a:t>
            </a:r>
            <a:r>
              <a:rPr lang="en-US" b="1" i="1" dirty="0">
                <a:latin typeface="Times New Roman" panose="02020603050405020304" pitchFamily="18" charset="0"/>
                <a:ea typeface=".VnTime" panose="020B7200000000000000" pitchFamily="34" charset="0"/>
                <a:cs typeface="Times New Roman" panose="02020603050405020304" pitchFamily="18" charset="0"/>
              </a:rPr>
              <a:t> </a:t>
            </a:r>
            <a:r>
              <a:rPr lang="en-US" b="1" i="1" dirty="0" err="1">
                <a:latin typeface="Times New Roman" panose="02020603050405020304" pitchFamily="18" charset="0"/>
                <a:ea typeface=".VnTime" panose="020B7200000000000000" pitchFamily="34" charset="0"/>
                <a:cs typeface="Times New Roman" panose="02020603050405020304" pitchFamily="18" charset="0"/>
              </a:rPr>
              <a:t>nhân</a:t>
            </a:r>
            <a:r>
              <a:rPr lang="en-US" b="1" i="1" dirty="0">
                <a:latin typeface="Times New Roman" panose="02020603050405020304" pitchFamily="18" charset="0"/>
                <a:ea typeface=".VnTime" panose="020B7200000000000000" pitchFamily="34" charset="0"/>
                <a:cs typeface="Times New Roman" panose="02020603050405020304" pitchFamily="18" charset="0"/>
              </a:rPr>
              <a:t> </a:t>
            </a:r>
            <a:r>
              <a:rPr lang="en-US" b="1" i="1" dirty="0" err="1">
                <a:latin typeface="Times New Roman" panose="02020603050405020304" pitchFamily="18" charset="0"/>
                <a:ea typeface=".VnTime" panose="020B7200000000000000" pitchFamily="34" charset="0"/>
                <a:cs typeface="Times New Roman" panose="02020603050405020304" pitchFamily="18" charset="0"/>
              </a:rPr>
              <a:t>dân</a:t>
            </a:r>
            <a:r>
              <a:rPr lang="en-US" b="1" i="1" dirty="0">
                <a:latin typeface="Times New Roman" panose="02020603050405020304" pitchFamily="18" charset="0"/>
                <a:ea typeface=".VnTime" panose="020B7200000000000000" pitchFamily="34" charset="0"/>
                <a:cs typeface="Times New Roman" panose="02020603050405020304" pitchFamily="18" charset="0"/>
              </a:rPr>
              <a:t>.</a:t>
            </a:r>
            <a:endParaRPr lang="en-US" b="1" i="1"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0"/>
              </a:spcBef>
              <a:buNone/>
            </a:pPr>
            <a:r>
              <a:rPr lang="en-US" b="1" dirty="0">
                <a:latin typeface="Times New Roman" panose="02020603050405020304" pitchFamily="18" charset="0"/>
                <a:ea typeface=".VnTime" panose="020B7200000000000000" pitchFamily="34" charset="0"/>
                <a:cs typeface="Times New Roman" panose="02020603050405020304" pitchFamily="18" charset="0"/>
              </a:rPr>
              <a:t>-</a:t>
            </a:r>
            <a:r>
              <a:rPr lang="en-US" b="1" dirty="0" err="1">
                <a:latin typeface="Times New Roman" panose="02020603050405020304" pitchFamily="18" charset="0"/>
                <a:ea typeface=".VnTime" panose="020B7200000000000000" pitchFamily="34" charset="0"/>
                <a:cs typeface="Times New Roman" panose="02020603050405020304" pitchFamily="18" charset="0"/>
              </a:rPr>
              <a:t>Tiếng</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đàn</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làm</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cho</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quân</a:t>
            </a:r>
            <a:r>
              <a:rPr lang="en-US" b="1" dirty="0">
                <a:latin typeface="Times New Roman" panose="02020603050405020304" pitchFamily="18" charset="0"/>
                <a:ea typeface=".VnTime" panose="020B7200000000000000" pitchFamily="34" charset="0"/>
                <a:cs typeface="Times New Roman" panose="02020603050405020304" pitchFamily="18" charset="0"/>
              </a:rPr>
              <a:t> 18 </a:t>
            </a:r>
            <a:r>
              <a:rPr lang="en-US" b="1" dirty="0" err="1">
                <a:latin typeface="Times New Roman" panose="02020603050405020304" pitchFamily="18" charset="0"/>
                <a:ea typeface=".VnTime" panose="020B7200000000000000" pitchFamily="34" charset="0"/>
                <a:cs typeface="Times New Roman" panose="02020603050405020304" pitchFamily="18" charset="0"/>
              </a:rPr>
              <a:t>nước</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chư</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hầu</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phải</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cuốn</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giáp</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xin</a:t>
            </a:r>
            <a:r>
              <a:rPr lang="en-US" b="1" dirty="0">
                <a:latin typeface="Times New Roman" panose="02020603050405020304" pitchFamily="18" charset="0"/>
                <a:ea typeface=".VnTime" panose="020B7200000000000000" pitchFamily="34" charset="0"/>
                <a:cs typeface="Times New Roman" panose="02020603050405020304" pitchFamily="18" charset="0"/>
              </a:rPr>
              <a:t> </a:t>
            </a:r>
            <a:r>
              <a:rPr lang="en-US" b="1" dirty="0" err="1">
                <a:latin typeface="Times New Roman" panose="02020603050405020304" pitchFamily="18" charset="0"/>
                <a:ea typeface=".VnTime" panose="020B7200000000000000" pitchFamily="34" charset="0"/>
                <a:cs typeface="Times New Roman" panose="02020603050405020304" pitchFamily="18" charset="0"/>
              </a:rPr>
              <a:t>hàng</a:t>
            </a:r>
            <a:r>
              <a:rPr lang="en-US" b="1" dirty="0">
                <a:solidFill>
                  <a:srgbClr val="5F5F5F"/>
                </a:solidFill>
                <a:latin typeface="Times New Roman" panose="02020603050405020304" pitchFamily="18" charset="0"/>
                <a:ea typeface=".VnTime" panose="020B7200000000000000" pitchFamily="34" charset="0"/>
                <a:cs typeface="Times New Roman" panose="02020603050405020304" pitchFamily="18" charset="0"/>
              </a:rPr>
              <a:t> -&gt; </a:t>
            </a:r>
            <a:r>
              <a:rPr lang="en-US" b="1" i="1" dirty="0" err="1">
                <a:latin typeface="Times New Roman" panose="02020603050405020304" pitchFamily="18" charset="0"/>
                <a:ea typeface=".VnTime" panose="020B7200000000000000" pitchFamily="34" charset="0"/>
                <a:cs typeface="Times New Roman" panose="02020603050405020304" pitchFamily="18" charset="0"/>
              </a:rPr>
              <a:t>Tiếng</a:t>
            </a:r>
            <a:r>
              <a:rPr lang="en-US" b="1" i="1" dirty="0">
                <a:latin typeface="Times New Roman" panose="02020603050405020304" pitchFamily="18" charset="0"/>
                <a:ea typeface=".VnTime" panose="020B7200000000000000" pitchFamily="34" charset="0"/>
                <a:cs typeface="Times New Roman" panose="02020603050405020304" pitchFamily="18" charset="0"/>
              </a:rPr>
              <a:t> </a:t>
            </a:r>
            <a:r>
              <a:rPr lang="en-US" b="1" i="1" dirty="0" err="1">
                <a:latin typeface="Times New Roman" panose="02020603050405020304" pitchFamily="18" charset="0"/>
                <a:ea typeface=".VnTime" panose="020B7200000000000000" pitchFamily="34" charset="0"/>
                <a:cs typeface="Times New Roman" panose="02020603050405020304" pitchFamily="18" charset="0"/>
              </a:rPr>
              <a:t>đàn</a:t>
            </a:r>
            <a:r>
              <a:rPr lang="en-US" b="1" i="1" dirty="0">
                <a:latin typeface="Times New Roman" panose="02020603050405020304" pitchFamily="18" charset="0"/>
                <a:ea typeface=".VnTime" panose="020B7200000000000000" pitchFamily="34" charset="0"/>
                <a:cs typeface="Times New Roman" panose="02020603050405020304" pitchFamily="18" charset="0"/>
              </a:rPr>
              <a:t> </a:t>
            </a:r>
            <a:r>
              <a:rPr lang="en-US" b="1" i="1" dirty="0" err="1">
                <a:latin typeface="Times New Roman" panose="02020603050405020304" pitchFamily="18" charset="0"/>
                <a:ea typeface=".VnTime" panose="020B7200000000000000" pitchFamily="34" charset="0"/>
                <a:cs typeface="Times New Roman" panose="02020603050405020304" pitchFamily="18" charset="0"/>
              </a:rPr>
              <a:t>là</a:t>
            </a:r>
            <a:r>
              <a:rPr lang="en-US" b="1" i="1" dirty="0">
                <a:latin typeface="Times New Roman" panose="02020603050405020304" pitchFamily="18" charset="0"/>
                <a:ea typeface=".VnTime" panose="020B7200000000000000" pitchFamily="34" charset="0"/>
                <a:cs typeface="Times New Roman" panose="02020603050405020304" pitchFamily="18" charset="0"/>
              </a:rPr>
              <a:t> </a:t>
            </a:r>
            <a:r>
              <a:rPr lang="en-US" b="1" i="1" dirty="0" err="1">
                <a:latin typeface="Times New Roman" panose="02020603050405020304" pitchFamily="18" charset="0"/>
                <a:ea typeface=".VnTime" panose="020B7200000000000000" pitchFamily="34" charset="0"/>
                <a:cs typeface="Times New Roman" panose="02020603050405020304" pitchFamily="18" charset="0"/>
              </a:rPr>
              <a:t>đại</a:t>
            </a:r>
            <a:r>
              <a:rPr lang="en-US" b="1" i="1" dirty="0">
                <a:latin typeface="Times New Roman" panose="02020603050405020304" pitchFamily="18" charset="0"/>
                <a:ea typeface=".VnTime" panose="020B7200000000000000" pitchFamily="34" charset="0"/>
                <a:cs typeface="Times New Roman" panose="02020603050405020304" pitchFamily="18" charset="0"/>
              </a:rPr>
              <a:t> </a:t>
            </a:r>
            <a:r>
              <a:rPr lang="en-US" b="1" i="1" dirty="0" err="1">
                <a:latin typeface="Times New Roman" panose="02020603050405020304" pitchFamily="18" charset="0"/>
                <a:ea typeface=".VnTime" panose="020B7200000000000000" pitchFamily="34" charset="0"/>
                <a:cs typeface="Times New Roman" panose="02020603050405020304" pitchFamily="18" charset="0"/>
              </a:rPr>
              <a:t>diện</a:t>
            </a:r>
            <a:r>
              <a:rPr lang="en-US" b="1" i="1" dirty="0">
                <a:latin typeface="Times New Roman" panose="02020603050405020304" pitchFamily="18" charset="0"/>
                <a:ea typeface=".VnTime" panose="020B7200000000000000" pitchFamily="34" charset="0"/>
                <a:cs typeface="Times New Roman" panose="02020603050405020304" pitchFamily="18" charset="0"/>
              </a:rPr>
              <a:t> </a:t>
            </a:r>
            <a:r>
              <a:rPr lang="en-US" b="1" i="1" dirty="0" err="1">
                <a:latin typeface="Times New Roman" panose="02020603050405020304" pitchFamily="18" charset="0"/>
                <a:ea typeface=".VnTime" panose="020B7200000000000000" pitchFamily="34" charset="0"/>
                <a:cs typeface="Times New Roman" panose="02020603050405020304" pitchFamily="18" charset="0"/>
              </a:rPr>
              <a:t>cho</a:t>
            </a:r>
            <a:r>
              <a:rPr lang="en-US" b="1" i="1" dirty="0">
                <a:latin typeface="Times New Roman" panose="02020603050405020304" pitchFamily="18" charset="0"/>
                <a:ea typeface=".VnTime" panose="020B7200000000000000" pitchFamily="34" charset="0"/>
                <a:cs typeface="Times New Roman" panose="02020603050405020304" pitchFamily="18" charset="0"/>
              </a:rPr>
              <a:t> </a:t>
            </a:r>
            <a:r>
              <a:rPr lang="en-US" b="1" i="1" dirty="0" err="1">
                <a:latin typeface="Times New Roman" panose="02020603050405020304" pitchFamily="18" charset="0"/>
                <a:ea typeface=".VnTime" panose="020B7200000000000000" pitchFamily="34" charset="0"/>
                <a:cs typeface="Times New Roman" panose="02020603050405020304" pitchFamily="18" charset="0"/>
              </a:rPr>
              <a:t>cái</a:t>
            </a:r>
            <a:r>
              <a:rPr lang="en-US" b="1" i="1" dirty="0">
                <a:latin typeface="Times New Roman" panose="02020603050405020304" pitchFamily="18" charset="0"/>
                <a:ea typeface=".VnTime" panose="020B7200000000000000" pitchFamily="34" charset="0"/>
                <a:cs typeface="Times New Roman" panose="02020603050405020304" pitchFamily="18" charset="0"/>
              </a:rPr>
              <a:t> </a:t>
            </a:r>
            <a:r>
              <a:rPr lang="en-US" b="1" i="1" dirty="0" err="1">
                <a:latin typeface="Times New Roman" panose="02020603050405020304" pitchFamily="18" charset="0"/>
                <a:ea typeface=".VnTime" panose="020B7200000000000000" pitchFamily="34" charset="0"/>
                <a:cs typeface="Times New Roman" panose="02020603050405020304" pitchFamily="18" charset="0"/>
              </a:rPr>
              <a:t>thiện</a:t>
            </a:r>
            <a:r>
              <a:rPr lang="en-US" b="1" i="1" dirty="0">
                <a:latin typeface="Times New Roman" panose="02020603050405020304" pitchFamily="18" charset="0"/>
                <a:ea typeface=".VnTime" panose="020B7200000000000000" pitchFamily="34" charset="0"/>
                <a:cs typeface="Times New Roman" panose="02020603050405020304" pitchFamily="18" charset="0"/>
              </a:rPr>
              <a:t> </a:t>
            </a:r>
            <a:r>
              <a:rPr lang="en-US" b="1" i="1" dirty="0" err="1">
                <a:latin typeface="Times New Roman" panose="02020603050405020304" pitchFamily="18" charset="0"/>
                <a:ea typeface=".VnTime" panose="020B7200000000000000" pitchFamily="34" charset="0"/>
                <a:cs typeface="Times New Roman" panose="02020603050405020304" pitchFamily="18" charset="0"/>
              </a:rPr>
              <a:t>và</a:t>
            </a:r>
            <a:r>
              <a:rPr lang="en-US" b="1" i="1" dirty="0">
                <a:latin typeface="Times New Roman" panose="02020603050405020304" pitchFamily="18" charset="0"/>
                <a:ea typeface=".VnTime" panose="020B7200000000000000" pitchFamily="34" charset="0"/>
                <a:cs typeface="Times New Roman" panose="02020603050405020304" pitchFamily="18" charset="0"/>
              </a:rPr>
              <a:t> </a:t>
            </a:r>
            <a:r>
              <a:rPr lang="en-US" b="1" i="1" dirty="0" err="1">
                <a:latin typeface="Times New Roman" panose="02020603050405020304" pitchFamily="18" charset="0"/>
                <a:ea typeface=".VnTime" panose="020B7200000000000000" pitchFamily="34" charset="0"/>
                <a:cs typeface="Times New Roman" panose="02020603050405020304" pitchFamily="18" charset="0"/>
              </a:rPr>
              <a:t>tinh</a:t>
            </a:r>
            <a:r>
              <a:rPr lang="en-US" b="1" i="1" dirty="0">
                <a:latin typeface="Times New Roman" panose="02020603050405020304" pitchFamily="18" charset="0"/>
                <a:ea typeface=".VnTime" panose="020B7200000000000000" pitchFamily="34" charset="0"/>
                <a:cs typeface="Times New Roman" panose="02020603050405020304" pitchFamily="18" charset="0"/>
              </a:rPr>
              <a:t> </a:t>
            </a:r>
            <a:r>
              <a:rPr lang="en-US" b="1" i="1" dirty="0" err="1">
                <a:latin typeface="Times New Roman" panose="02020603050405020304" pitchFamily="18" charset="0"/>
                <a:ea typeface=".VnTime" panose="020B7200000000000000" pitchFamily="34" charset="0"/>
                <a:cs typeface="Times New Roman" panose="02020603050405020304" pitchFamily="18" charset="0"/>
              </a:rPr>
              <a:t>thần</a:t>
            </a:r>
            <a:r>
              <a:rPr lang="en-US" b="1" i="1" dirty="0">
                <a:latin typeface="Times New Roman" panose="02020603050405020304" pitchFamily="18" charset="0"/>
                <a:ea typeface=".VnTime" panose="020B7200000000000000" pitchFamily="34" charset="0"/>
                <a:cs typeface="Times New Roman" panose="02020603050405020304" pitchFamily="18" charset="0"/>
              </a:rPr>
              <a:t> </a:t>
            </a:r>
            <a:r>
              <a:rPr lang="en-US" b="1" i="1" dirty="0" err="1">
                <a:latin typeface="Times New Roman" panose="02020603050405020304" pitchFamily="18" charset="0"/>
                <a:ea typeface=".VnTime" panose="020B7200000000000000" pitchFamily="34" charset="0"/>
                <a:cs typeface="Times New Roman" panose="02020603050405020304" pitchFamily="18" charset="0"/>
              </a:rPr>
              <a:t>yêu</a:t>
            </a:r>
            <a:r>
              <a:rPr lang="en-US" b="1" i="1" dirty="0">
                <a:latin typeface="Times New Roman" panose="02020603050405020304" pitchFamily="18" charset="0"/>
                <a:ea typeface=".VnTime" panose="020B7200000000000000" pitchFamily="34" charset="0"/>
                <a:cs typeface="Times New Roman" panose="02020603050405020304" pitchFamily="18" charset="0"/>
              </a:rPr>
              <a:t> </a:t>
            </a:r>
            <a:r>
              <a:rPr lang="en-US" b="1" i="1" dirty="0" err="1">
                <a:latin typeface="Times New Roman" panose="02020603050405020304" pitchFamily="18" charset="0"/>
                <a:ea typeface=".VnTime" panose="020B7200000000000000" pitchFamily="34" charset="0"/>
                <a:cs typeface="Times New Roman" panose="02020603050405020304" pitchFamily="18" charset="0"/>
              </a:rPr>
              <a:t>chuộng</a:t>
            </a:r>
            <a:r>
              <a:rPr lang="en-US" b="1" i="1" dirty="0">
                <a:latin typeface="Times New Roman" panose="02020603050405020304" pitchFamily="18" charset="0"/>
                <a:ea typeface=".VnTime" panose="020B7200000000000000" pitchFamily="34" charset="0"/>
                <a:cs typeface="Times New Roman" panose="02020603050405020304" pitchFamily="18" charset="0"/>
              </a:rPr>
              <a:t> </a:t>
            </a:r>
            <a:r>
              <a:rPr lang="en-US" b="1" i="1" dirty="0" err="1">
                <a:latin typeface="Times New Roman" panose="02020603050405020304" pitchFamily="18" charset="0"/>
                <a:ea typeface=".VnTime" panose="020B7200000000000000" pitchFamily="34" charset="0"/>
                <a:cs typeface="Times New Roman" panose="02020603050405020304" pitchFamily="18" charset="0"/>
              </a:rPr>
              <a:t>hoà</a:t>
            </a:r>
            <a:r>
              <a:rPr lang="en-US" b="1" i="1" dirty="0">
                <a:latin typeface="Times New Roman" panose="02020603050405020304" pitchFamily="18" charset="0"/>
                <a:ea typeface=".VnTime" panose="020B7200000000000000" pitchFamily="34" charset="0"/>
                <a:cs typeface="Times New Roman" panose="02020603050405020304" pitchFamily="18" charset="0"/>
              </a:rPr>
              <a:t> </a:t>
            </a:r>
            <a:r>
              <a:rPr lang="en-US" b="1" i="1" dirty="0" err="1">
                <a:latin typeface="Times New Roman" panose="02020603050405020304" pitchFamily="18" charset="0"/>
                <a:ea typeface=".VnTime" panose="020B7200000000000000" pitchFamily="34" charset="0"/>
                <a:cs typeface="Times New Roman" panose="02020603050405020304" pitchFamily="18" charset="0"/>
              </a:rPr>
              <a:t>bình</a:t>
            </a:r>
            <a:r>
              <a:rPr lang="en-US" b="1" i="1" dirty="0">
                <a:latin typeface="Times New Roman" panose="02020603050405020304" pitchFamily="18" charset="0"/>
                <a:ea typeface=".VnTime" panose="020B7200000000000000" pitchFamily="34" charset="0"/>
                <a:cs typeface="Times New Roman" panose="02020603050405020304" pitchFamily="18" charset="0"/>
              </a:rPr>
              <a:t> </a:t>
            </a:r>
            <a:r>
              <a:rPr lang="en-US" b="1" i="1" dirty="0" err="1">
                <a:latin typeface="Times New Roman" panose="02020603050405020304" pitchFamily="18" charset="0"/>
                <a:ea typeface=".VnTime" panose="020B7200000000000000" pitchFamily="34" charset="0"/>
                <a:cs typeface="Times New Roman" panose="02020603050405020304" pitchFamily="18" charset="0"/>
              </a:rPr>
              <a:t>của</a:t>
            </a:r>
            <a:r>
              <a:rPr lang="en-US" b="1" i="1" dirty="0">
                <a:latin typeface="Times New Roman" panose="02020603050405020304" pitchFamily="18" charset="0"/>
                <a:ea typeface=".VnTime" panose="020B7200000000000000" pitchFamily="34" charset="0"/>
                <a:cs typeface="Times New Roman" panose="02020603050405020304" pitchFamily="18" charset="0"/>
              </a:rPr>
              <a:t> </a:t>
            </a:r>
            <a:r>
              <a:rPr lang="en-US" b="1" i="1" dirty="0" err="1">
                <a:latin typeface="Times New Roman" panose="02020603050405020304" pitchFamily="18" charset="0"/>
                <a:ea typeface=".VnTime" panose="020B7200000000000000" pitchFamily="34" charset="0"/>
                <a:cs typeface="Times New Roman" panose="02020603050405020304" pitchFamily="18" charset="0"/>
              </a:rPr>
              <a:t>nhân</a:t>
            </a:r>
            <a:r>
              <a:rPr lang="en-US" b="1" i="1" dirty="0">
                <a:latin typeface="Times New Roman" panose="02020603050405020304" pitchFamily="18" charset="0"/>
                <a:ea typeface=".VnTime" panose="020B7200000000000000" pitchFamily="34" charset="0"/>
                <a:cs typeface="Times New Roman" panose="02020603050405020304" pitchFamily="18" charset="0"/>
              </a:rPr>
              <a:t> </a:t>
            </a:r>
            <a:r>
              <a:rPr lang="en-US" b="1" i="1" dirty="0" err="1">
                <a:latin typeface="Times New Roman" panose="02020603050405020304" pitchFamily="18" charset="0"/>
                <a:ea typeface=".VnTime" panose="020B7200000000000000" pitchFamily="34" charset="0"/>
                <a:cs typeface="Times New Roman" panose="02020603050405020304" pitchFamily="18" charset="0"/>
              </a:rPr>
              <a:t>dân</a:t>
            </a:r>
            <a:r>
              <a:rPr lang="en-US" b="1" i="1" dirty="0">
                <a:latin typeface="Times New Roman" panose="02020603050405020304" pitchFamily="18" charset="0"/>
                <a:ea typeface=".VnTime" panose="020B7200000000000000" pitchFamily="34" charset="0"/>
                <a:cs typeface="Times New Roman" panose="02020603050405020304" pitchFamily="18" charset="0"/>
              </a:rPr>
              <a:t> ta. </a:t>
            </a:r>
            <a:r>
              <a:rPr lang="en-US" b="1" i="1" dirty="0" err="1">
                <a:latin typeface="Times New Roman" panose="02020603050405020304" pitchFamily="18" charset="0"/>
                <a:ea typeface=".VnTime" panose="020B7200000000000000" pitchFamily="34" charset="0"/>
                <a:cs typeface="Times New Roman" panose="02020603050405020304" pitchFamily="18" charset="0"/>
              </a:rPr>
              <a:t>Nó</a:t>
            </a:r>
            <a:r>
              <a:rPr lang="en-US" b="1" i="1" dirty="0">
                <a:latin typeface="Times New Roman" panose="02020603050405020304" pitchFamily="18" charset="0"/>
                <a:ea typeface=".VnTime" panose="020B7200000000000000" pitchFamily="34" charset="0"/>
                <a:cs typeface="Times New Roman" panose="02020603050405020304" pitchFamily="18" charset="0"/>
              </a:rPr>
              <a:t> </a:t>
            </a:r>
            <a:r>
              <a:rPr lang="en-US" b="1" i="1" dirty="0" err="1">
                <a:latin typeface="Times New Roman" panose="02020603050405020304" pitchFamily="18" charset="0"/>
                <a:ea typeface=".VnTime" panose="020B7200000000000000" pitchFamily="34" charset="0"/>
                <a:cs typeface="Times New Roman" panose="02020603050405020304" pitchFamily="18" charset="0"/>
              </a:rPr>
              <a:t>là</a:t>
            </a:r>
            <a:r>
              <a:rPr lang="en-US" b="1" i="1" dirty="0">
                <a:latin typeface="Times New Roman" panose="02020603050405020304" pitchFamily="18" charset="0"/>
                <a:ea typeface=".VnTime" panose="020B7200000000000000" pitchFamily="34" charset="0"/>
                <a:cs typeface="Times New Roman" panose="02020603050405020304" pitchFamily="18" charset="0"/>
              </a:rPr>
              <a:t> </a:t>
            </a:r>
            <a:r>
              <a:rPr lang="en-US" b="1" i="1" dirty="0" err="1">
                <a:latin typeface="Times New Roman" panose="02020603050405020304" pitchFamily="18" charset="0"/>
                <a:ea typeface=".VnTime" panose="020B7200000000000000" pitchFamily="34" charset="0"/>
                <a:cs typeface="Times New Roman" panose="02020603050405020304" pitchFamily="18" charset="0"/>
              </a:rPr>
              <a:t>vũ</a:t>
            </a:r>
            <a:r>
              <a:rPr lang="en-US" b="1" i="1" dirty="0">
                <a:latin typeface="Times New Roman" panose="02020603050405020304" pitchFamily="18" charset="0"/>
                <a:ea typeface=".VnTime" panose="020B7200000000000000" pitchFamily="34" charset="0"/>
                <a:cs typeface="Times New Roman" panose="02020603050405020304" pitchFamily="18" charset="0"/>
              </a:rPr>
              <a:t> </a:t>
            </a:r>
            <a:r>
              <a:rPr lang="en-US" b="1" i="1" dirty="0" err="1">
                <a:latin typeface="Times New Roman" panose="02020603050405020304" pitchFamily="18" charset="0"/>
                <a:ea typeface=".VnTime" panose="020B7200000000000000" pitchFamily="34" charset="0"/>
                <a:cs typeface="Times New Roman" panose="02020603050405020304" pitchFamily="18" charset="0"/>
              </a:rPr>
              <a:t>khí</a:t>
            </a:r>
            <a:r>
              <a:rPr lang="en-US" b="1" i="1" dirty="0">
                <a:latin typeface="Times New Roman" panose="02020603050405020304" pitchFamily="18" charset="0"/>
                <a:ea typeface=".VnTime" panose="020B7200000000000000" pitchFamily="34" charset="0"/>
                <a:cs typeface="Times New Roman" panose="02020603050405020304" pitchFamily="18" charset="0"/>
              </a:rPr>
              <a:t> </a:t>
            </a:r>
            <a:r>
              <a:rPr lang="en-US" b="1" i="1" dirty="0" err="1">
                <a:latin typeface="Times New Roman" panose="02020603050405020304" pitchFamily="18" charset="0"/>
                <a:ea typeface=".VnTime" panose="020B7200000000000000" pitchFamily="34" charset="0"/>
                <a:cs typeface="Times New Roman" panose="02020603050405020304" pitchFamily="18" charset="0"/>
              </a:rPr>
              <a:t>đặc</a:t>
            </a:r>
            <a:r>
              <a:rPr lang="en-US" b="1" i="1" dirty="0">
                <a:latin typeface="Times New Roman" panose="02020603050405020304" pitchFamily="18" charset="0"/>
                <a:ea typeface=".VnTime" panose="020B7200000000000000" pitchFamily="34" charset="0"/>
                <a:cs typeface="Times New Roman" panose="02020603050405020304" pitchFamily="18" charset="0"/>
              </a:rPr>
              <a:t> </a:t>
            </a:r>
            <a:r>
              <a:rPr lang="en-US" b="1" i="1" dirty="0" err="1">
                <a:latin typeface="Times New Roman" panose="02020603050405020304" pitchFamily="18" charset="0"/>
                <a:ea typeface=".VnTime" panose="020B7200000000000000" pitchFamily="34" charset="0"/>
                <a:cs typeface="Times New Roman" panose="02020603050405020304" pitchFamily="18" charset="0"/>
              </a:rPr>
              <a:t>biệt</a:t>
            </a:r>
            <a:r>
              <a:rPr lang="en-US" b="1" i="1" dirty="0">
                <a:latin typeface="Times New Roman" panose="02020603050405020304" pitchFamily="18" charset="0"/>
                <a:ea typeface=".VnTime" panose="020B7200000000000000" pitchFamily="34" charset="0"/>
                <a:cs typeface="Times New Roman" panose="02020603050405020304" pitchFamily="18" charset="0"/>
              </a:rPr>
              <a:t> </a:t>
            </a:r>
            <a:r>
              <a:rPr lang="en-US" b="1" i="1" dirty="0" err="1">
                <a:latin typeface="Times New Roman" panose="02020603050405020304" pitchFamily="18" charset="0"/>
                <a:ea typeface=".VnTime" panose="020B7200000000000000" pitchFamily="34" charset="0"/>
                <a:cs typeface="Times New Roman" panose="02020603050405020304" pitchFamily="18" charset="0"/>
              </a:rPr>
              <a:t>để</a:t>
            </a:r>
            <a:r>
              <a:rPr lang="en-US" b="1" i="1" dirty="0">
                <a:latin typeface="Times New Roman" panose="02020603050405020304" pitchFamily="18" charset="0"/>
                <a:ea typeface=".VnTime" panose="020B7200000000000000" pitchFamily="34" charset="0"/>
                <a:cs typeface="Times New Roman" panose="02020603050405020304" pitchFamily="18" charset="0"/>
              </a:rPr>
              <a:t> </a:t>
            </a:r>
            <a:r>
              <a:rPr lang="en-US" b="1" i="1" dirty="0" err="1">
                <a:latin typeface="Times New Roman" panose="02020603050405020304" pitchFamily="18" charset="0"/>
                <a:ea typeface=".VnTime" panose="020B7200000000000000" pitchFamily="34" charset="0"/>
                <a:cs typeface="Times New Roman" panose="02020603050405020304" pitchFamily="18" charset="0"/>
              </a:rPr>
              <a:t>cảm</a:t>
            </a:r>
            <a:r>
              <a:rPr lang="en-US" b="1" i="1" dirty="0">
                <a:latin typeface="Times New Roman" panose="02020603050405020304" pitchFamily="18" charset="0"/>
                <a:ea typeface=".VnTime" panose="020B7200000000000000" pitchFamily="34" charset="0"/>
                <a:cs typeface="Times New Roman" panose="02020603050405020304" pitchFamily="18" charset="0"/>
              </a:rPr>
              <a:t> </a:t>
            </a:r>
            <a:r>
              <a:rPr lang="en-US" b="1" i="1" dirty="0" err="1">
                <a:latin typeface="Times New Roman" panose="02020603050405020304" pitchFamily="18" charset="0"/>
                <a:ea typeface=".VnTime" panose="020B7200000000000000" pitchFamily="34" charset="0"/>
                <a:cs typeface="Times New Roman" panose="02020603050405020304" pitchFamily="18" charset="0"/>
              </a:rPr>
              <a:t>hoá</a:t>
            </a:r>
            <a:r>
              <a:rPr lang="en-US" b="1" i="1" dirty="0">
                <a:latin typeface="Times New Roman" panose="02020603050405020304" pitchFamily="18" charset="0"/>
                <a:ea typeface=".VnTime" panose="020B7200000000000000" pitchFamily="34" charset="0"/>
                <a:cs typeface="Times New Roman" panose="02020603050405020304" pitchFamily="18" charset="0"/>
              </a:rPr>
              <a:t> </a:t>
            </a:r>
            <a:r>
              <a:rPr lang="en-US" b="1" i="1" dirty="0" err="1">
                <a:latin typeface="Times New Roman" panose="02020603050405020304" pitchFamily="18" charset="0"/>
                <a:ea typeface=".VnTime" panose="020B7200000000000000" pitchFamily="34" charset="0"/>
                <a:cs typeface="Times New Roman" panose="02020603050405020304" pitchFamily="18" charset="0"/>
              </a:rPr>
              <a:t>kẻ</a:t>
            </a:r>
            <a:r>
              <a:rPr lang="en-US" b="1" i="1" dirty="0">
                <a:latin typeface="Times New Roman" panose="02020603050405020304" pitchFamily="18" charset="0"/>
                <a:ea typeface=".VnTime" panose="020B7200000000000000" pitchFamily="34" charset="0"/>
                <a:cs typeface="Times New Roman" panose="02020603050405020304" pitchFamily="18" charset="0"/>
              </a:rPr>
              <a:t> </a:t>
            </a:r>
            <a:r>
              <a:rPr lang="en-US" b="1" i="1" dirty="0" err="1">
                <a:latin typeface="Times New Roman" panose="02020603050405020304" pitchFamily="18" charset="0"/>
                <a:ea typeface=".VnTime" panose="020B7200000000000000" pitchFamily="34" charset="0"/>
                <a:cs typeface="Times New Roman" panose="02020603050405020304" pitchFamily="18" charset="0"/>
              </a:rPr>
              <a:t>thù</a:t>
            </a:r>
            <a:r>
              <a:rPr lang="en-US" b="1" i="1" dirty="0">
                <a:latin typeface="Times New Roman" panose="02020603050405020304" pitchFamily="18" charset="0"/>
                <a:ea typeface=".VnTime" panose="020B7200000000000000" pitchFamily="34" charset="0"/>
                <a:cs typeface="Times New Roman" panose="02020603050405020304" pitchFamily="18" charset="0"/>
              </a:rPr>
              <a:t>.</a:t>
            </a:r>
            <a:endParaRPr lang="en-US" i="1"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ts val="2000"/>
              </a:lnSpc>
              <a:spcBef>
                <a:spcPts val="0"/>
              </a:spcBef>
              <a:buFont typeface="Arial" panose="020B0604020202020204" pitchFamily="34" charset="0"/>
              <a:buChar char="•"/>
            </a:pPr>
            <a:r>
              <a:rPr lang="en-US"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Niêu</a:t>
            </a:r>
            <a:r>
              <a:rPr lang="en-US"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cơm</a:t>
            </a:r>
            <a:r>
              <a:rPr lang="en-US"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thần</a:t>
            </a:r>
            <a:r>
              <a:rPr lang="en-US"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kì</a:t>
            </a:r>
            <a:r>
              <a:rPr lang="en-US"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a:t>
            </a:r>
            <a:endPar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lvl="0" fontAlgn="base">
              <a:spcBef>
                <a:spcPct val="0"/>
              </a:spcBef>
              <a:spcAft>
                <a:spcPct val="0"/>
              </a:spcAft>
              <a:buClrTx/>
              <a:buNone/>
              <a:defRPr/>
            </a:pPr>
            <a:r>
              <a:rPr lang="en-US"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Niêu</a:t>
            </a:r>
            <a:r>
              <a:rPr lang="en-US"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cơm</a:t>
            </a:r>
            <a:r>
              <a:rPr lang="en-US"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có</a:t>
            </a:r>
            <a:r>
              <a:rPr lang="en-US"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sức</a:t>
            </a:r>
            <a:r>
              <a:rPr lang="en-US"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mạnh</a:t>
            </a:r>
            <a:r>
              <a:rPr lang="en-US"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phi </a:t>
            </a:r>
            <a:r>
              <a:rPr lang="en-US"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thường</a:t>
            </a:r>
            <a:r>
              <a:rPr lang="en-US"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cứ</a:t>
            </a:r>
            <a:r>
              <a:rPr lang="en-US"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ăn</a:t>
            </a:r>
            <a:r>
              <a:rPr lang="en-US"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hết</a:t>
            </a:r>
            <a:r>
              <a:rPr lang="en-US"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lại</a:t>
            </a:r>
            <a:r>
              <a:rPr lang="en-US"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đầy</a:t>
            </a:r>
            <a:r>
              <a:rPr lang="en-US"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làm</a:t>
            </a:r>
            <a:r>
              <a:rPr lang="en-US"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cho</a:t>
            </a:r>
            <a:r>
              <a:rPr lang="en-US"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quân</a:t>
            </a:r>
            <a:r>
              <a:rPr lang="en-US"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18 </a:t>
            </a:r>
            <a:r>
              <a:rPr lang="en-US"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nước</a:t>
            </a:r>
            <a:r>
              <a:rPr lang="en-US"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chư</a:t>
            </a:r>
            <a:r>
              <a:rPr lang="en-US"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hầu</a:t>
            </a:r>
            <a:r>
              <a:rPr lang="en-US"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phải</a:t>
            </a:r>
            <a:r>
              <a:rPr lang="en-US"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từ</a:t>
            </a:r>
            <a:r>
              <a:rPr lang="en-US"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chỗ</a:t>
            </a:r>
            <a:r>
              <a:rPr lang="en-US"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coi</a:t>
            </a:r>
            <a:r>
              <a:rPr lang="en-US"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thường</a:t>
            </a:r>
            <a:r>
              <a:rPr lang="en-US"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chế</a:t>
            </a:r>
            <a:r>
              <a:rPr lang="en-US"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giễu</a:t>
            </a:r>
            <a:r>
              <a:rPr lang="en-US"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sau</a:t>
            </a:r>
            <a:r>
              <a:rPr lang="en-US"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đó</a:t>
            </a:r>
            <a:r>
              <a:rPr lang="en-US"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phải</a:t>
            </a:r>
            <a:r>
              <a:rPr lang="en-US"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ngạc</a:t>
            </a:r>
            <a:r>
              <a:rPr lang="en-US"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nhiên</a:t>
            </a:r>
            <a:r>
              <a:rPr lang="en-US"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khâm</a:t>
            </a:r>
            <a:r>
              <a:rPr lang="en-US"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phục</a:t>
            </a:r>
            <a:r>
              <a:rPr lang="en-US" b="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-&gt; </a:t>
            </a:r>
            <a:r>
              <a:rPr lang="en-US"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tính</a:t>
            </a:r>
            <a:r>
              <a:rPr lang="en-US"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chất</a:t>
            </a:r>
            <a:r>
              <a:rPr lang="en-US"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kì</a:t>
            </a:r>
            <a:r>
              <a:rPr lang="en-US"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lạ</a:t>
            </a:r>
            <a:r>
              <a:rPr lang="en-US"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của</a:t>
            </a:r>
            <a:r>
              <a:rPr lang="en-US"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niêu</a:t>
            </a:r>
            <a:r>
              <a:rPr lang="en-US"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cơm</a:t>
            </a:r>
            <a:r>
              <a:rPr lang="en-US"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và</a:t>
            </a:r>
            <a:r>
              <a:rPr lang="en-US"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sự</a:t>
            </a:r>
            <a:r>
              <a:rPr lang="en-US"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tài</a:t>
            </a:r>
            <a:r>
              <a:rPr lang="en-US"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giỏi</a:t>
            </a:r>
            <a:r>
              <a:rPr lang="en-US"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của</a:t>
            </a:r>
            <a:r>
              <a:rPr lang="en-US"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Thạch</a:t>
            </a:r>
            <a:r>
              <a:rPr lang="en-US"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Sanh</a:t>
            </a:r>
            <a:r>
              <a:rPr lang="en-US"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Niêu</a:t>
            </a:r>
            <a:r>
              <a:rPr lang="en-US"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cơm</a:t>
            </a:r>
            <a:r>
              <a:rPr lang="en-US"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thần</a:t>
            </a:r>
            <a:r>
              <a:rPr lang="en-US"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kì</a:t>
            </a:r>
            <a:r>
              <a:rPr lang="en-US"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tượng</a:t>
            </a:r>
            <a:r>
              <a:rPr lang="en-US"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trưng</a:t>
            </a:r>
            <a:r>
              <a:rPr lang="en-US"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cho</a:t>
            </a:r>
            <a:r>
              <a:rPr lang="en-US"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tấm</a:t>
            </a:r>
            <a:r>
              <a:rPr lang="en-US"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lòng</a:t>
            </a:r>
            <a:r>
              <a:rPr lang="en-US"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nhân</a:t>
            </a:r>
            <a:r>
              <a:rPr lang="en-US"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đạo</a:t>
            </a:r>
            <a:r>
              <a:rPr lang="en-US"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tư</a:t>
            </a:r>
            <a:r>
              <a:rPr lang="en-US"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tưởng</a:t>
            </a:r>
            <a:r>
              <a:rPr lang="en-US"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yêu</a:t>
            </a:r>
            <a:r>
              <a:rPr lang="en-US"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hoà</a:t>
            </a:r>
            <a:r>
              <a:rPr lang="en-US"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bình</a:t>
            </a:r>
            <a:r>
              <a:rPr lang="en-US"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của</a:t>
            </a:r>
            <a:r>
              <a:rPr lang="en-US"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nhân</a:t>
            </a:r>
            <a:r>
              <a:rPr lang="en-US"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 </a:t>
            </a:r>
            <a:r>
              <a:rPr lang="en-US" b="1" i="1" dirty="0" err="1">
                <a:solidFill>
                  <a:srgbClr val="0000FF"/>
                </a:solidFill>
                <a:latin typeface="Times New Roman" panose="02020603050405020304" pitchFamily="18" charset="0"/>
                <a:ea typeface=".VnTime" panose="020B7200000000000000" pitchFamily="34" charset="0"/>
                <a:cs typeface="Times New Roman" panose="02020603050405020304" pitchFamily="18" charset="0"/>
              </a:rPr>
              <a:t>dân</a:t>
            </a:r>
            <a:r>
              <a:rPr lang="en-US" b="1" i="1" dirty="0">
                <a:solidFill>
                  <a:srgbClr val="0000FF"/>
                </a:solidFill>
                <a:latin typeface="Times New Roman" panose="02020603050405020304" pitchFamily="18" charset="0"/>
                <a:ea typeface=".VnTime" panose="020B7200000000000000" pitchFamily="34" charset="0"/>
                <a:cs typeface="Times New Roman" panose="02020603050405020304" pitchFamily="18" charset="0"/>
              </a:rPr>
              <a:t>.</a:t>
            </a:r>
            <a:r>
              <a:rPr lang="pt-BR" b="1" i="1" dirty="0">
                <a:solidFill>
                  <a:srgbClr val="0000FF"/>
                </a:solidFill>
                <a:latin typeface="Times New Roman" panose="02020603050405020304" pitchFamily="18" charset="0"/>
                <a:cs typeface="Times New Roman" panose="02020603050405020304" pitchFamily="18" charset="0"/>
              </a:rPr>
              <a:t> thể hiện ước mơ của nhân dân ta về sung túc của lúa gạo, sự  dư thừa của cải. </a:t>
            </a:r>
            <a:r>
              <a:rPr lang="es-MX" b="1" i="1" dirty="0" err="1">
                <a:solidFill>
                  <a:srgbClr val="0000FF"/>
                </a:solidFill>
                <a:latin typeface="Times New Roman" panose="02020603050405020304" pitchFamily="18" charset="0"/>
                <a:cs typeface="Times New Roman" panose="02020603050405020304" pitchFamily="18" charset="0"/>
              </a:rPr>
              <a:t>Niêu</a:t>
            </a:r>
            <a:r>
              <a:rPr lang="es-MX" b="1" i="1" dirty="0">
                <a:solidFill>
                  <a:srgbClr val="0000FF"/>
                </a:solidFill>
                <a:latin typeface="Times New Roman" panose="02020603050405020304" pitchFamily="18" charset="0"/>
                <a:cs typeface="Times New Roman" panose="02020603050405020304" pitchFamily="18" charset="0"/>
              </a:rPr>
              <a:t> </a:t>
            </a:r>
            <a:r>
              <a:rPr lang="es-MX" b="1" i="1" dirty="0" err="1">
                <a:solidFill>
                  <a:srgbClr val="0000FF"/>
                </a:solidFill>
                <a:latin typeface="Times New Roman" panose="02020603050405020304" pitchFamily="18" charset="0"/>
                <a:cs typeface="Times New Roman" panose="02020603050405020304" pitchFamily="18" charset="0"/>
              </a:rPr>
              <a:t>cơm:Làm</a:t>
            </a:r>
            <a:r>
              <a:rPr lang="es-MX" b="1" i="1" dirty="0">
                <a:solidFill>
                  <a:srgbClr val="0000FF"/>
                </a:solidFill>
                <a:latin typeface="Times New Roman" panose="02020603050405020304" pitchFamily="18" charset="0"/>
                <a:cs typeface="Times New Roman" panose="02020603050405020304" pitchFamily="18" charset="0"/>
              </a:rPr>
              <a:t> </a:t>
            </a:r>
            <a:r>
              <a:rPr lang="es-MX" b="1" i="1" dirty="0" err="1">
                <a:solidFill>
                  <a:srgbClr val="0000FF"/>
                </a:solidFill>
                <a:latin typeface="Times New Roman" panose="02020603050405020304" pitchFamily="18" charset="0"/>
                <a:cs typeface="Times New Roman" panose="02020603050405020304" pitchFamily="18" charset="0"/>
              </a:rPr>
              <a:t>ấm</a:t>
            </a:r>
            <a:r>
              <a:rPr lang="es-MX" b="1" i="1" dirty="0">
                <a:solidFill>
                  <a:srgbClr val="0000FF"/>
                </a:solidFill>
                <a:latin typeface="Times New Roman" panose="02020603050405020304" pitchFamily="18" charset="0"/>
                <a:cs typeface="Times New Roman" panose="02020603050405020304" pitchFamily="18" charset="0"/>
              </a:rPr>
              <a:t> </a:t>
            </a:r>
            <a:r>
              <a:rPr lang="es-MX" b="1" i="1" dirty="0" err="1">
                <a:solidFill>
                  <a:srgbClr val="0000FF"/>
                </a:solidFill>
                <a:latin typeface="Times New Roman" panose="02020603050405020304" pitchFamily="18" charset="0"/>
                <a:cs typeface="Times New Roman" panose="02020603050405020304" pitchFamily="18" charset="0"/>
              </a:rPr>
              <a:t>lòng</a:t>
            </a:r>
            <a:r>
              <a:rPr lang="es-MX" b="1" i="1" dirty="0">
                <a:solidFill>
                  <a:srgbClr val="0000FF"/>
                </a:solidFill>
                <a:latin typeface="Times New Roman" panose="02020603050405020304" pitchFamily="18" charset="0"/>
                <a:cs typeface="Times New Roman" panose="02020603050405020304" pitchFamily="18" charset="0"/>
              </a:rPr>
              <a:t>, </a:t>
            </a:r>
            <a:r>
              <a:rPr lang="es-MX" b="1" i="1" dirty="0" err="1">
                <a:solidFill>
                  <a:srgbClr val="0000FF"/>
                </a:solidFill>
                <a:latin typeface="Times New Roman" panose="02020603050405020304" pitchFamily="18" charset="0"/>
                <a:cs typeface="Times New Roman" panose="02020603050405020304" pitchFamily="18" charset="0"/>
              </a:rPr>
              <a:t>mát</a:t>
            </a:r>
            <a:r>
              <a:rPr lang="es-MX" b="1" i="1" dirty="0">
                <a:solidFill>
                  <a:srgbClr val="0000FF"/>
                </a:solidFill>
                <a:latin typeface="Times New Roman" panose="02020603050405020304" pitchFamily="18" charset="0"/>
                <a:cs typeface="Times New Roman" panose="02020603050405020304" pitchFamily="18" charset="0"/>
              </a:rPr>
              <a:t> </a:t>
            </a:r>
            <a:r>
              <a:rPr lang="es-MX" b="1" i="1" dirty="0" err="1">
                <a:solidFill>
                  <a:srgbClr val="0000FF"/>
                </a:solidFill>
                <a:latin typeface="Times New Roman" panose="02020603050405020304" pitchFamily="18" charset="0"/>
                <a:cs typeface="Times New Roman" panose="02020603050405020304" pitchFamily="18" charset="0"/>
              </a:rPr>
              <a:t>dạ</a:t>
            </a:r>
            <a:r>
              <a:rPr lang="es-MX" b="1" i="1" dirty="0">
                <a:solidFill>
                  <a:srgbClr val="0000FF"/>
                </a:solidFill>
                <a:latin typeface="Times New Roman" panose="02020603050405020304" pitchFamily="18" charset="0"/>
                <a:cs typeface="Times New Roman" panose="02020603050405020304" pitchFamily="18" charset="0"/>
              </a:rPr>
              <a:t>. </a:t>
            </a:r>
            <a:r>
              <a:rPr lang="es-MX" b="1" i="1" dirty="0" err="1">
                <a:solidFill>
                  <a:srgbClr val="0000FF"/>
                </a:solidFill>
                <a:latin typeface="Times New Roman" panose="02020603050405020304" pitchFamily="18" charset="0"/>
                <a:cs typeface="Times New Roman" panose="02020603050405020304" pitchFamily="18" charset="0"/>
              </a:rPr>
              <a:t>Đó</a:t>
            </a:r>
            <a:r>
              <a:rPr lang="es-MX" b="1" i="1" dirty="0">
                <a:solidFill>
                  <a:srgbClr val="0000FF"/>
                </a:solidFill>
                <a:latin typeface="Times New Roman" panose="02020603050405020304" pitchFamily="18" charset="0"/>
                <a:cs typeface="Times New Roman" panose="02020603050405020304" pitchFamily="18" charset="0"/>
              </a:rPr>
              <a:t> </a:t>
            </a:r>
            <a:r>
              <a:rPr lang="es-MX" b="1" i="1" dirty="0" err="1">
                <a:solidFill>
                  <a:srgbClr val="0000FF"/>
                </a:solidFill>
                <a:latin typeface="Times New Roman" panose="02020603050405020304" pitchFamily="18" charset="0"/>
                <a:cs typeface="Times New Roman" panose="02020603050405020304" pitchFamily="18" charset="0"/>
              </a:rPr>
              <a:t>là</a:t>
            </a:r>
            <a:r>
              <a:rPr lang="es-MX" b="1" i="1" dirty="0">
                <a:solidFill>
                  <a:srgbClr val="0000FF"/>
                </a:solidFill>
                <a:latin typeface="Times New Roman" panose="02020603050405020304" pitchFamily="18" charset="0"/>
                <a:cs typeface="Times New Roman" panose="02020603050405020304" pitchFamily="18" charset="0"/>
              </a:rPr>
              <a:t> </a:t>
            </a:r>
            <a:r>
              <a:rPr lang="es-MX" b="1" i="1" dirty="0" err="1">
                <a:solidFill>
                  <a:srgbClr val="0000FF"/>
                </a:solidFill>
                <a:latin typeface="Times New Roman" panose="02020603050405020304" pitchFamily="18" charset="0"/>
                <a:cs typeface="Times New Roman" panose="02020603050405020304" pitchFamily="18" charset="0"/>
              </a:rPr>
              <a:t>niêu</a:t>
            </a:r>
            <a:r>
              <a:rPr lang="es-MX" b="1" i="1" dirty="0">
                <a:solidFill>
                  <a:srgbClr val="0000FF"/>
                </a:solidFill>
                <a:latin typeface="Times New Roman" panose="02020603050405020304" pitchFamily="18" charset="0"/>
                <a:cs typeface="Times New Roman" panose="02020603050405020304" pitchFamily="18" charset="0"/>
              </a:rPr>
              <a:t> </a:t>
            </a:r>
            <a:r>
              <a:rPr lang="es-MX" b="1" i="1" dirty="0" err="1">
                <a:solidFill>
                  <a:srgbClr val="0000FF"/>
                </a:solidFill>
                <a:latin typeface="Times New Roman" panose="02020603050405020304" pitchFamily="18" charset="0"/>
                <a:cs typeface="Times New Roman" panose="02020603050405020304" pitchFamily="18" charset="0"/>
              </a:rPr>
              <a:t>cơm</a:t>
            </a:r>
            <a:r>
              <a:rPr lang="es-MX" b="1" i="1" dirty="0">
                <a:solidFill>
                  <a:srgbClr val="0000FF"/>
                </a:solidFill>
                <a:latin typeface="Times New Roman" panose="02020603050405020304" pitchFamily="18" charset="0"/>
                <a:cs typeface="Times New Roman" panose="02020603050405020304" pitchFamily="18" charset="0"/>
              </a:rPr>
              <a:t> </a:t>
            </a:r>
            <a:r>
              <a:rPr lang="es-MX" b="1" i="1" dirty="0" err="1">
                <a:solidFill>
                  <a:srgbClr val="0000FF"/>
                </a:solidFill>
                <a:latin typeface="Times New Roman" panose="02020603050405020304" pitchFamily="18" charset="0"/>
                <a:cs typeface="Times New Roman" panose="02020603050405020304" pitchFamily="18" charset="0"/>
              </a:rPr>
              <a:t>của</a:t>
            </a:r>
            <a:r>
              <a:rPr lang="es-MX" b="1" i="1" dirty="0">
                <a:solidFill>
                  <a:srgbClr val="0000FF"/>
                </a:solidFill>
                <a:latin typeface="Times New Roman" panose="02020603050405020304" pitchFamily="18" charset="0"/>
                <a:cs typeface="Times New Roman" panose="02020603050405020304" pitchFamily="18" charset="0"/>
              </a:rPr>
              <a:t> </a:t>
            </a:r>
            <a:r>
              <a:rPr lang="es-MX" b="1" i="1" dirty="0" err="1">
                <a:solidFill>
                  <a:srgbClr val="0000FF"/>
                </a:solidFill>
                <a:latin typeface="Times New Roman" panose="02020603050405020304" pitchFamily="18" charset="0"/>
                <a:cs typeface="Times New Roman" panose="02020603050405020304" pitchFamily="18" charset="0"/>
              </a:rPr>
              <a:t>tình</a:t>
            </a:r>
            <a:r>
              <a:rPr lang="es-MX" b="1" i="1" dirty="0">
                <a:solidFill>
                  <a:srgbClr val="0000FF"/>
                </a:solidFill>
                <a:latin typeface="Times New Roman" panose="02020603050405020304" pitchFamily="18" charset="0"/>
                <a:cs typeface="Times New Roman" panose="02020603050405020304" pitchFamily="18" charset="0"/>
              </a:rPr>
              <a:t> </a:t>
            </a:r>
            <a:r>
              <a:rPr lang="es-MX" b="1" i="1" dirty="0" err="1">
                <a:solidFill>
                  <a:srgbClr val="0000FF"/>
                </a:solidFill>
                <a:latin typeface="Times New Roman" panose="02020603050405020304" pitchFamily="18" charset="0"/>
                <a:cs typeface="Times New Roman" panose="02020603050405020304" pitchFamily="18" charset="0"/>
              </a:rPr>
              <a:t>thương</a:t>
            </a:r>
            <a:r>
              <a:rPr lang="es-MX" b="1" i="1" dirty="0">
                <a:solidFill>
                  <a:srgbClr val="0000FF"/>
                </a:solidFill>
                <a:latin typeface="Times New Roman" panose="02020603050405020304" pitchFamily="18" charset="0"/>
                <a:cs typeface="Times New Roman" panose="02020603050405020304" pitchFamily="18" charset="0"/>
              </a:rPr>
              <a:t>, </a:t>
            </a:r>
            <a:r>
              <a:rPr lang="es-MX" b="1" i="1" dirty="0" err="1">
                <a:solidFill>
                  <a:srgbClr val="0000FF"/>
                </a:solidFill>
                <a:latin typeface="Times New Roman" panose="02020603050405020304" pitchFamily="18" charset="0"/>
                <a:cs typeface="Times New Roman" panose="02020603050405020304" pitchFamily="18" charset="0"/>
              </a:rPr>
              <a:t>lòng</a:t>
            </a:r>
            <a:r>
              <a:rPr lang="es-MX" b="1" i="1" dirty="0">
                <a:solidFill>
                  <a:srgbClr val="0000FF"/>
                </a:solidFill>
                <a:latin typeface="Times New Roman" panose="02020603050405020304" pitchFamily="18" charset="0"/>
                <a:cs typeface="Times New Roman" panose="02020603050405020304" pitchFamily="18" charset="0"/>
              </a:rPr>
              <a:t> </a:t>
            </a:r>
            <a:r>
              <a:rPr lang="es-MX" b="1" i="1" dirty="0" err="1">
                <a:solidFill>
                  <a:srgbClr val="0000FF"/>
                </a:solidFill>
                <a:latin typeface="Times New Roman" panose="02020603050405020304" pitchFamily="18" charset="0"/>
                <a:cs typeface="Times New Roman" panose="02020603050405020304" pitchFamily="18" charset="0"/>
              </a:rPr>
              <a:t>nhân</a:t>
            </a:r>
            <a:r>
              <a:rPr lang="es-MX" b="1" i="1" dirty="0">
                <a:solidFill>
                  <a:srgbClr val="0000FF"/>
                </a:solidFill>
                <a:latin typeface="Times New Roman" panose="02020603050405020304" pitchFamily="18" charset="0"/>
                <a:cs typeface="Times New Roman" panose="02020603050405020304" pitchFamily="18" charset="0"/>
              </a:rPr>
              <a:t> </a:t>
            </a:r>
            <a:r>
              <a:rPr lang="es-MX" b="1" i="1" dirty="0" err="1">
                <a:solidFill>
                  <a:srgbClr val="0000FF"/>
                </a:solidFill>
                <a:latin typeface="Times New Roman" panose="02020603050405020304" pitchFamily="18" charset="0"/>
                <a:cs typeface="Times New Roman" panose="02020603050405020304" pitchFamily="18" charset="0"/>
              </a:rPr>
              <a:t>ái</a:t>
            </a:r>
            <a:r>
              <a:rPr lang="es-MX" b="1" i="1" dirty="0">
                <a:solidFill>
                  <a:srgbClr val="0000FF"/>
                </a:solidFill>
                <a:latin typeface="Times New Roman" panose="02020603050405020304" pitchFamily="18" charset="0"/>
                <a:cs typeface="Times New Roman" panose="02020603050405020304" pitchFamily="18" charset="0"/>
              </a:rPr>
              <a:t>, </a:t>
            </a:r>
            <a:r>
              <a:rPr lang="es-MX" b="1" i="1" dirty="0" err="1">
                <a:solidFill>
                  <a:srgbClr val="0000FF"/>
                </a:solidFill>
                <a:latin typeface="Times New Roman" panose="02020603050405020304" pitchFamily="18" charset="0"/>
                <a:cs typeface="Times New Roman" panose="02020603050405020304" pitchFamily="18" charset="0"/>
              </a:rPr>
              <a:t>ước</a:t>
            </a:r>
            <a:r>
              <a:rPr lang="es-MX" b="1" i="1" dirty="0">
                <a:solidFill>
                  <a:srgbClr val="0000FF"/>
                </a:solidFill>
                <a:latin typeface="Times New Roman" panose="02020603050405020304" pitchFamily="18" charset="0"/>
                <a:cs typeface="Times New Roman" panose="02020603050405020304" pitchFamily="18" charset="0"/>
              </a:rPr>
              <a:t> </a:t>
            </a:r>
            <a:r>
              <a:rPr lang="es-MX" b="1" i="1" dirty="0" err="1">
                <a:solidFill>
                  <a:srgbClr val="0000FF"/>
                </a:solidFill>
                <a:latin typeface="Times New Roman" panose="02020603050405020304" pitchFamily="18" charset="0"/>
                <a:cs typeface="Times New Roman" panose="02020603050405020304" pitchFamily="18" charset="0"/>
              </a:rPr>
              <a:t>vọng</a:t>
            </a:r>
            <a:r>
              <a:rPr lang="es-MX" b="1" i="1" dirty="0">
                <a:solidFill>
                  <a:srgbClr val="0000FF"/>
                </a:solidFill>
                <a:latin typeface="Times New Roman" panose="02020603050405020304" pitchFamily="18" charset="0"/>
                <a:cs typeface="Times New Roman" panose="02020603050405020304" pitchFamily="18" charset="0"/>
              </a:rPr>
              <a:t> </a:t>
            </a:r>
            <a:r>
              <a:rPr lang="es-MX" b="1" i="1" dirty="0" err="1">
                <a:solidFill>
                  <a:srgbClr val="0000FF"/>
                </a:solidFill>
                <a:latin typeface="Times New Roman" panose="02020603050405020304" pitchFamily="18" charset="0"/>
                <a:cs typeface="Times New Roman" panose="02020603050405020304" pitchFamily="18" charset="0"/>
              </a:rPr>
              <a:t>đoàn</a:t>
            </a:r>
            <a:r>
              <a:rPr lang="es-MX" b="1" i="1" dirty="0">
                <a:solidFill>
                  <a:srgbClr val="0000FF"/>
                </a:solidFill>
                <a:latin typeface="Times New Roman" panose="02020603050405020304" pitchFamily="18" charset="0"/>
                <a:cs typeface="Times New Roman" panose="02020603050405020304" pitchFamily="18" charset="0"/>
              </a:rPr>
              <a:t> </a:t>
            </a:r>
            <a:r>
              <a:rPr lang="es-MX" b="1" i="1" dirty="0" err="1">
                <a:solidFill>
                  <a:srgbClr val="0000FF"/>
                </a:solidFill>
                <a:latin typeface="Times New Roman" panose="02020603050405020304" pitchFamily="18" charset="0"/>
                <a:cs typeface="Times New Roman" panose="02020603050405020304" pitchFamily="18" charset="0"/>
              </a:rPr>
              <a:t>kết</a:t>
            </a:r>
            <a:r>
              <a:rPr lang="es-MX" b="1" i="1" dirty="0">
                <a:solidFill>
                  <a:srgbClr val="0000FF"/>
                </a:solidFill>
                <a:latin typeface="Times New Roman" panose="02020603050405020304" pitchFamily="18" charset="0"/>
                <a:cs typeface="Times New Roman" panose="02020603050405020304" pitchFamily="18" charset="0"/>
              </a:rPr>
              <a:t> </a:t>
            </a:r>
            <a:r>
              <a:rPr lang="es-MX" b="1" i="1" dirty="0" err="1">
                <a:solidFill>
                  <a:srgbClr val="0000FF"/>
                </a:solidFill>
                <a:latin typeface="Times New Roman" panose="02020603050405020304" pitchFamily="18" charset="0"/>
                <a:cs typeface="Times New Roman" panose="02020603050405020304" pitchFamily="18" charset="0"/>
              </a:rPr>
              <a:t>để</a:t>
            </a:r>
            <a:r>
              <a:rPr lang="es-MX" b="1" i="1" dirty="0">
                <a:solidFill>
                  <a:srgbClr val="0000FF"/>
                </a:solidFill>
                <a:latin typeface="Times New Roman" panose="02020603050405020304" pitchFamily="18" charset="0"/>
                <a:cs typeface="Times New Roman" panose="02020603050405020304" pitchFamily="18" charset="0"/>
              </a:rPr>
              <a:t> </a:t>
            </a:r>
            <a:r>
              <a:rPr lang="es-MX" b="1" i="1" dirty="0" err="1">
                <a:solidFill>
                  <a:srgbClr val="0000FF"/>
                </a:solidFill>
                <a:latin typeface="Times New Roman" panose="02020603050405020304" pitchFamily="18" charset="0"/>
                <a:cs typeface="Times New Roman" panose="02020603050405020304" pitchFamily="18" charset="0"/>
              </a:rPr>
              <a:t>các</a:t>
            </a:r>
            <a:r>
              <a:rPr lang="es-MX" b="1" i="1" dirty="0">
                <a:solidFill>
                  <a:srgbClr val="0000FF"/>
                </a:solidFill>
                <a:latin typeface="Times New Roman" panose="02020603050405020304" pitchFamily="18" charset="0"/>
                <a:cs typeface="Times New Roman" panose="02020603050405020304" pitchFamily="18" charset="0"/>
              </a:rPr>
              <a:t> </a:t>
            </a:r>
            <a:r>
              <a:rPr lang="es-MX" b="1" i="1" dirty="0" err="1">
                <a:solidFill>
                  <a:srgbClr val="0000FF"/>
                </a:solidFill>
                <a:latin typeface="Times New Roman" panose="02020603050405020304" pitchFamily="18" charset="0"/>
                <a:cs typeface="Times New Roman" panose="02020603050405020304" pitchFamily="18" charset="0"/>
              </a:rPr>
              <a:t>dân</a:t>
            </a:r>
            <a:r>
              <a:rPr lang="es-MX" b="1" i="1" dirty="0">
                <a:solidFill>
                  <a:srgbClr val="0000FF"/>
                </a:solidFill>
                <a:latin typeface="Times New Roman" panose="02020603050405020304" pitchFamily="18" charset="0"/>
                <a:cs typeface="Times New Roman" panose="02020603050405020304" pitchFamily="18" charset="0"/>
              </a:rPr>
              <a:t> </a:t>
            </a:r>
            <a:r>
              <a:rPr lang="es-MX" b="1" i="1" dirty="0" err="1">
                <a:solidFill>
                  <a:srgbClr val="0000FF"/>
                </a:solidFill>
                <a:latin typeface="Times New Roman" panose="02020603050405020304" pitchFamily="18" charset="0"/>
                <a:cs typeface="Times New Roman" panose="02020603050405020304" pitchFamily="18" charset="0"/>
              </a:rPr>
              <a:t>tộc</a:t>
            </a:r>
            <a:r>
              <a:rPr lang="es-MX" b="1" i="1" dirty="0">
                <a:solidFill>
                  <a:srgbClr val="0000FF"/>
                </a:solidFill>
                <a:latin typeface="Times New Roman" panose="02020603050405020304" pitchFamily="18" charset="0"/>
                <a:cs typeface="Times New Roman" panose="02020603050405020304" pitchFamily="18" charset="0"/>
              </a:rPr>
              <a:t> </a:t>
            </a:r>
            <a:r>
              <a:rPr lang="es-MX" b="1" i="1" dirty="0" err="1">
                <a:solidFill>
                  <a:srgbClr val="0000FF"/>
                </a:solidFill>
                <a:latin typeface="Times New Roman" panose="02020603050405020304" pitchFamily="18" charset="0"/>
                <a:cs typeface="Times New Roman" panose="02020603050405020304" pitchFamily="18" charset="0"/>
              </a:rPr>
              <a:t>được</a:t>
            </a:r>
            <a:r>
              <a:rPr lang="es-MX" b="1" i="1" dirty="0">
                <a:solidFill>
                  <a:srgbClr val="0000FF"/>
                </a:solidFill>
                <a:latin typeface="Times New Roman" panose="02020603050405020304" pitchFamily="18" charset="0"/>
                <a:cs typeface="Times New Roman" panose="02020603050405020304" pitchFamily="18" charset="0"/>
              </a:rPr>
              <a:t> </a:t>
            </a:r>
            <a:r>
              <a:rPr lang="es-MX" b="1" i="1" dirty="0" err="1">
                <a:solidFill>
                  <a:srgbClr val="0000FF"/>
                </a:solidFill>
                <a:latin typeface="Times New Roman" panose="02020603050405020304" pitchFamily="18" charset="0"/>
                <a:cs typeface="Times New Roman" panose="02020603050405020304" pitchFamily="18" charset="0"/>
              </a:rPr>
              <a:t>sống</a:t>
            </a:r>
            <a:r>
              <a:rPr lang="es-MX" b="1" i="1" dirty="0">
                <a:solidFill>
                  <a:srgbClr val="0000FF"/>
                </a:solidFill>
                <a:latin typeface="Times New Roman" panose="02020603050405020304" pitchFamily="18" charset="0"/>
                <a:cs typeface="Times New Roman" panose="02020603050405020304" pitchFamily="18" charset="0"/>
              </a:rPr>
              <a:t> </a:t>
            </a:r>
            <a:r>
              <a:rPr lang="es-MX" b="1" i="1" dirty="0" err="1">
                <a:solidFill>
                  <a:srgbClr val="0000FF"/>
                </a:solidFill>
                <a:latin typeface="Times New Roman" panose="02020603050405020304" pitchFamily="18" charset="0"/>
                <a:cs typeface="Times New Roman" panose="02020603050405020304" pitchFamily="18" charset="0"/>
              </a:rPr>
              <a:t>hoà</a:t>
            </a:r>
            <a:r>
              <a:rPr lang="es-MX" b="1" i="1" dirty="0">
                <a:solidFill>
                  <a:srgbClr val="0000FF"/>
                </a:solidFill>
                <a:latin typeface="Times New Roman" panose="02020603050405020304" pitchFamily="18" charset="0"/>
                <a:cs typeface="Times New Roman" panose="02020603050405020304" pitchFamily="18" charset="0"/>
              </a:rPr>
              <a:t> </a:t>
            </a:r>
            <a:r>
              <a:rPr lang="es-MX" b="1" i="1" dirty="0" err="1">
                <a:solidFill>
                  <a:srgbClr val="0000FF"/>
                </a:solidFill>
                <a:latin typeface="Times New Roman" panose="02020603050405020304" pitchFamily="18" charset="0"/>
                <a:cs typeface="Times New Roman" panose="02020603050405020304" pitchFamily="18" charset="0"/>
              </a:rPr>
              <a:t>bình</a:t>
            </a:r>
            <a:r>
              <a:rPr lang="es-MX" b="1" i="1" dirty="0">
                <a:solidFill>
                  <a:srgbClr val="0000FF"/>
                </a:solidFill>
                <a:latin typeface="Times New Roman" panose="02020603050405020304" pitchFamily="18" charset="0"/>
                <a:cs typeface="Times New Roman" panose="02020603050405020304" pitchFamily="18" charset="0"/>
              </a:rPr>
              <a:t>...</a:t>
            </a:r>
            <a:endParaRPr lang="en-US"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362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2142C-5046-A0A9-6E60-9921843FE3A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E293E48-4205-499D-8E4D-8CA2D18DFAA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04904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p:cNvPicPr>
            <a:picLocks noChangeAspect="1"/>
          </p:cNvPicPr>
          <p:nvPr/>
        </p:nvPicPr>
        <p:blipFill rotWithShape="1">
          <a:blip r:embed="rId2">
            <a:extLst>
              <a:ext uri="{28A0092B-C50C-407E-A947-70E740481C1C}">
                <a14:useLocalDpi xmlns:a14="http://schemas.microsoft.com/office/drawing/2010/main" val="0"/>
              </a:ext>
            </a:extLst>
          </a:blip>
          <a:srcRect l="54800" t="72533" r="8533"/>
          <a:stretch/>
        </p:blipFill>
        <p:spPr>
          <a:xfrm>
            <a:off x="635480" y="5187377"/>
            <a:ext cx="4470400" cy="1883664"/>
          </a:xfrm>
          <a:prstGeom prst="rect">
            <a:avLst/>
          </a:prstGeom>
        </p:spPr>
      </p:pic>
      <p:sp>
        <p:nvSpPr>
          <p:cNvPr id="3" name="Cloud Callout 2"/>
          <p:cNvSpPr/>
          <p:nvPr/>
        </p:nvSpPr>
        <p:spPr>
          <a:xfrm rot="5551725" flipH="1">
            <a:off x="808672" y="-777242"/>
            <a:ext cx="3838785" cy="5906832"/>
          </a:xfrm>
          <a:prstGeom prst="cloudCallout">
            <a:avLst/>
          </a:prstGeom>
        </p:spPr>
        <p:style>
          <a:lnRef idx="2">
            <a:schemeClr val="accent4"/>
          </a:lnRef>
          <a:fillRef idx="1">
            <a:schemeClr val="lt1"/>
          </a:fillRef>
          <a:effectRef idx="0">
            <a:schemeClr val="accent4"/>
          </a:effectRef>
          <a:fontRef idx="minor">
            <a:schemeClr val="dk1"/>
          </a:fontRef>
        </p:style>
        <p:txBody>
          <a:bodyPr lIns="121917" tIns="60958" rIns="121917" bIns="60958" rtlCol="0" anchor="ctr"/>
          <a:lstStyle/>
          <a:p>
            <a:pPr algn="ctr"/>
            <a:endParaRPr lang="en-US" sz="3200" dirty="0">
              <a:solidFill>
                <a:srgbClr val="5F5F5F"/>
              </a:solidFill>
              <a:latin typeface="Times New Roman" pitchFamily="18" charset="0"/>
              <a:cs typeface="Times New Roman" pitchFamily="18" charset="0"/>
            </a:endParaRPr>
          </a:p>
        </p:txBody>
      </p:sp>
      <p:sp>
        <p:nvSpPr>
          <p:cNvPr id="5" name="Rectangle 4"/>
          <p:cNvSpPr/>
          <p:nvPr/>
        </p:nvSpPr>
        <p:spPr>
          <a:xfrm>
            <a:off x="719169" y="845043"/>
            <a:ext cx="5229809" cy="2677656"/>
          </a:xfrm>
          <a:prstGeom prst="rect">
            <a:avLst/>
          </a:prstGeom>
        </p:spPr>
        <p:txBody>
          <a:bodyPr wrap="square">
            <a:spAutoFit/>
          </a:bodyPr>
          <a:lstStyle/>
          <a:p>
            <a:r>
              <a:rPr lang="en-US" sz="2800" b="1" i="1" dirty="0">
                <a:solidFill>
                  <a:srgbClr val="0000FF"/>
                </a:solidFill>
                <a:latin typeface="Times New Roman" panose="02020603050405020304" pitchFamily="18" charset="0"/>
                <a:cs typeface="Times New Roman" panose="02020603050405020304" pitchFamily="18" charset="0"/>
              </a:rPr>
              <a:t>1. </a:t>
            </a:r>
            <a:r>
              <a:rPr lang="en-US" sz="2800" b="1" i="1" dirty="0" err="1">
                <a:solidFill>
                  <a:srgbClr val="0000FF"/>
                </a:solidFill>
                <a:latin typeface="Times New Roman" panose="02020603050405020304" pitchFamily="18" charset="0"/>
                <a:cs typeface="Times New Roman" panose="02020603050405020304" pitchFamily="18" charset="0"/>
              </a:rPr>
              <a:t>Hãy</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liệt</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kê</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các</a:t>
            </a:r>
            <a:r>
              <a:rPr lang="en-US" sz="2800" b="1" i="1" dirty="0">
                <a:solidFill>
                  <a:srgbClr val="0000FF"/>
                </a:solidFill>
                <a:latin typeface="Times New Roman" panose="02020603050405020304" pitchFamily="18" charset="0"/>
                <a:cs typeface="Times New Roman" panose="02020603050405020304" pitchFamily="18" charset="0"/>
              </a:rPr>
              <a:t> chi </a:t>
            </a:r>
            <a:r>
              <a:rPr lang="en-US" sz="2800" b="1" i="1" dirty="0" err="1">
                <a:solidFill>
                  <a:srgbClr val="0000FF"/>
                </a:solidFill>
                <a:latin typeface="Times New Roman" panose="02020603050405020304" pitchFamily="18" charset="0"/>
                <a:cs typeface="Times New Roman" panose="02020603050405020304" pitchFamily="18" charset="0"/>
              </a:rPr>
              <a:t>tiết</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miêu</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tả</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hành</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động</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của</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Lí</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Thông</a:t>
            </a:r>
            <a:r>
              <a:rPr lang="en-US" sz="2800" b="1" i="1" dirty="0">
                <a:solidFill>
                  <a:srgbClr val="0000FF"/>
                </a:solidFill>
                <a:latin typeface="Times New Roman" panose="02020603050405020304" pitchFamily="18" charset="0"/>
                <a:cs typeface="Times New Roman" panose="02020603050405020304" pitchFamily="18" charset="0"/>
              </a:rPr>
              <a:t>? </a:t>
            </a:r>
            <a:endParaRPr lang="en-US" sz="2800" b="1" dirty="0">
              <a:solidFill>
                <a:srgbClr val="0000FF"/>
              </a:solidFill>
              <a:latin typeface="Times New Roman" panose="02020603050405020304" pitchFamily="18" charset="0"/>
              <a:cs typeface="Times New Roman" panose="02020603050405020304" pitchFamily="18" charset="0"/>
            </a:endParaRPr>
          </a:p>
          <a:p>
            <a:r>
              <a:rPr lang="en-US" sz="2800" b="1" i="1" dirty="0">
                <a:solidFill>
                  <a:srgbClr val="0000FF"/>
                </a:solidFill>
                <a:latin typeface="Times New Roman" panose="02020603050405020304" pitchFamily="18" charset="0"/>
                <a:cs typeface="Times New Roman" panose="02020603050405020304" pitchFamily="18" charset="0"/>
              </a:rPr>
              <a:t>2. </a:t>
            </a:r>
            <a:r>
              <a:rPr lang="en-US" sz="2800" b="1" i="1" dirty="0" err="1">
                <a:solidFill>
                  <a:srgbClr val="0000FF"/>
                </a:solidFill>
                <a:latin typeface="Times New Roman" panose="02020603050405020304" pitchFamily="18" charset="0"/>
                <a:cs typeface="Times New Roman" panose="02020603050405020304" pitchFamily="18" charset="0"/>
              </a:rPr>
              <a:t>Hãy</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chỉ</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ra</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sự</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đối</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lập</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giữa</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Thạch</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Sanh</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và</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Lí</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Thông</a:t>
            </a:r>
            <a:r>
              <a:rPr lang="en-US" sz="2800" b="1" i="1" dirty="0">
                <a:solidFill>
                  <a:srgbClr val="0000FF"/>
                </a:solidFill>
                <a:latin typeface="Times New Roman" panose="02020603050405020304" pitchFamily="18" charset="0"/>
                <a:cs typeface="Times New Roman" panose="02020603050405020304" pitchFamily="18" charset="0"/>
              </a:rPr>
              <a:t>? Qua </a:t>
            </a:r>
            <a:r>
              <a:rPr lang="en-US" sz="2800" b="1" i="1" dirty="0" err="1">
                <a:solidFill>
                  <a:srgbClr val="0000FF"/>
                </a:solidFill>
                <a:latin typeface="Times New Roman" panose="02020603050405020304" pitchFamily="18" charset="0"/>
                <a:cs typeface="Times New Roman" panose="02020603050405020304" pitchFamily="18" charset="0"/>
              </a:rPr>
              <a:t>đó</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em</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nhận</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xét</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gì</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về</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nhân</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vật</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này</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Hoàn</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thành</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phiếu</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bài</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tập</a:t>
            </a:r>
            <a:r>
              <a:rPr lang="en-US" sz="2800" b="1" i="1" dirty="0">
                <a:solidFill>
                  <a:srgbClr val="0000FF"/>
                </a:solidFill>
                <a:latin typeface="Times New Roman" panose="02020603050405020304" pitchFamily="18" charset="0"/>
                <a:cs typeface="Times New Roman" panose="02020603050405020304" pitchFamily="18" charset="0"/>
              </a:rPr>
              <a:t>)</a:t>
            </a:r>
            <a:endParaRPr lang="en-US" sz="2800" b="1" dirty="0">
              <a:solidFill>
                <a:srgbClr val="0000FF"/>
              </a:solidFill>
              <a:latin typeface="Times New Roman" panose="02020603050405020304" pitchFamily="18" charset="0"/>
              <a:cs typeface="Times New Roman" panose="02020603050405020304" pitchFamily="18" charset="0"/>
            </a:endParaRPr>
          </a:p>
        </p:txBody>
      </p:sp>
      <p:pic>
        <p:nvPicPr>
          <p:cNvPr id="6"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5705006" y="673144"/>
            <a:ext cx="6752504" cy="6453632"/>
          </a:xfrm>
          <a:prstGeom prst="rect">
            <a:avLst/>
          </a:prstGeom>
        </p:spPr>
      </p:pic>
      <p:sp>
        <p:nvSpPr>
          <p:cNvPr id="7" name="TextBox 6"/>
          <p:cNvSpPr txBox="1"/>
          <p:nvPr/>
        </p:nvSpPr>
        <p:spPr>
          <a:xfrm>
            <a:off x="6855566" y="2291447"/>
            <a:ext cx="4760655" cy="4001091"/>
          </a:xfrm>
          <a:prstGeom prst="rect">
            <a:avLst/>
          </a:prstGeom>
          <a:noFill/>
          <a:ln>
            <a:noFill/>
          </a:ln>
        </p:spPr>
        <p:txBody>
          <a:bodyPr wrap="square" lIns="121917" tIns="60958" rIns="121917" bIns="60958"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Kết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nghĩa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anh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với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Thạch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Sanh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mưu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lợi</a:t>
            </a:r>
            <a:r>
              <a:rPr lang="en-US" sz="3600" b="1" dirty="0">
                <a:solidFill>
                  <a:srgbClr val="FF0000"/>
                </a:solidFill>
                <a:latin typeface="Times New Roman" panose="02020603050405020304" pitchFamily="18" charset="0"/>
                <a:cs typeface="Times New Roman" panose="02020603050405020304" pitchFamily="18" charset="0"/>
              </a:rPr>
              <a:t>.</a:t>
            </a:r>
          </a:p>
          <a:p>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Lừa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Thạch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Sanh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nộp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mạng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mình</a:t>
            </a:r>
            <a:r>
              <a:rPr lang="en-US" sz="3600" b="1" dirty="0">
                <a:solidFill>
                  <a:srgbClr val="FF0000"/>
                </a:solidFill>
                <a:latin typeface="Times New Roman" panose="02020603050405020304" pitchFamily="18" charset="0"/>
                <a:cs typeface="Times New Roman" panose="02020603050405020304" pitchFamily="18" charset="0"/>
              </a:rPr>
              <a:t>.</a:t>
            </a:r>
          </a:p>
          <a:p>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Cướp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công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Thạch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Sanh</a:t>
            </a:r>
            <a:r>
              <a:rPr lang="en-US" sz="3600" b="1" dirty="0">
                <a:solidFill>
                  <a:srgbClr val="FF0000"/>
                </a:solidFill>
                <a:latin typeface="Times New Roman" panose="02020603050405020304" pitchFamily="18" charset="0"/>
                <a:cs typeface="Times New Roman" panose="02020603050405020304" pitchFamily="18" charset="0"/>
              </a:rPr>
              <a:t>.</a:t>
            </a:r>
          </a:p>
        </p:txBody>
      </p:sp>
      <p:pic>
        <p:nvPicPr>
          <p:cNvPr id="8" name="图片 5"/>
          <p:cNvPicPr>
            <a:picLocks noChangeAspect="1"/>
          </p:cNvPicPr>
          <p:nvPr/>
        </p:nvPicPr>
        <p:blipFill rotWithShape="1">
          <a:blip r:embed="rId4">
            <a:extLst>
              <a:ext uri="{28A0092B-C50C-407E-A947-70E740481C1C}">
                <a14:useLocalDpi xmlns:a14="http://schemas.microsoft.com/office/drawing/2010/main" val="0"/>
              </a:ext>
            </a:extLst>
          </a:blip>
          <a:srcRect l="38581" t="24563" r="40933" b="26282"/>
          <a:stretch/>
        </p:blipFill>
        <p:spPr>
          <a:xfrm flipH="1">
            <a:off x="4302251" y="3755741"/>
            <a:ext cx="2497563" cy="3371035"/>
          </a:xfrm>
          <a:prstGeom prst="rect">
            <a:avLst/>
          </a:prstGeom>
        </p:spPr>
      </p:pic>
      <p:sp>
        <p:nvSpPr>
          <p:cNvPr id="9" name="Text Box 13"/>
          <p:cNvSpPr txBox="1">
            <a:spLocks noChangeArrowheads="1"/>
          </p:cNvSpPr>
          <p:nvPr/>
        </p:nvSpPr>
        <p:spPr bwMode="auto">
          <a:xfrm>
            <a:off x="161365" y="44066"/>
            <a:ext cx="7124422" cy="646331"/>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50000"/>
              </a:spcBef>
              <a:spcAft>
                <a:spcPct val="0"/>
              </a:spcAft>
              <a:buClrTx/>
              <a:buFontTx/>
              <a:buNone/>
            </a:pP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dirty="0">
                <a:solidFill>
                  <a:srgbClr val="FF0000"/>
                </a:solidFill>
                <a:latin typeface="Times New Roman" panose="02020603050405020304" pitchFamily="18" charset="0"/>
                <a:cs typeface="Times New Roman" panose="02020603050405020304" pitchFamily="18" charset="0"/>
              </a:rPr>
              <a:t>2. </a:t>
            </a:r>
            <a:r>
              <a:rPr lang="en-US" altLang="en-US" sz="3600" b="1" dirty="0" err="1">
                <a:solidFill>
                  <a:srgbClr val="FF0000"/>
                </a:solidFill>
                <a:latin typeface="Times New Roman" panose="02020603050405020304" pitchFamily="18" charset="0"/>
                <a:cs typeface="Times New Roman" panose="02020603050405020304" pitchFamily="18" charset="0"/>
              </a:rPr>
              <a:t>Nhân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vật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Lí</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Thông</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pic>
        <p:nvPicPr>
          <p:cNvPr id="10" name="Picture 2" descr="F:\未标题-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573" t="6174" r="32921" b="7680"/>
          <a:stretch/>
        </p:blipFill>
        <p:spPr bwMode="auto">
          <a:xfrm>
            <a:off x="-167942" y="3507305"/>
            <a:ext cx="2261260" cy="3141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4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amond(in)">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800" decel="100000"/>
                                        <p:tgtEl>
                                          <p:spTgt spid="6"/>
                                        </p:tgtEl>
                                      </p:cBhvr>
                                    </p:animEffect>
                                    <p:anim calcmode="lin" valueType="num">
                                      <p:cBhvr>
                                        <p:cTn id="26" dur="800" decel="100000" fill="hold"/>
                                        <p:tgtEl>
                                          <p:spTgt spid="6"/>
                                        </p:tgtEl>
                                        <p:attrNameLst>
                                          <p:attrName>style.rotation</p:attrName>
                                        </p:attrNameLst>
                                      </p:cBhvr>
                                      <p:tavLst>
                                        <p:tav tm="0">
                                          <p:val>
                                            <p:fltVal val="-90"/>
                                          </p:val>
                                        </p:tav>
                                        <p:tav tm="100000">
                                          <p:val>
                                            <p:fltVal val="0"/>
                                          </p:val>
                                        </p:tav>
                                      </p:tavLst>
                                    </p:anim>
                                    <p:anim calcmode="lin" valueType="num">
                                      <p:cBhvr>
                                        <p:cTn id="27" dur="800" decel="100000" fill="hold"/>
                                        <p:tgtEl>
                                          <p:spTgt spid="6"/>
                                        </p:tgtEl>
                                        <p:attrNameLst>
                                          <p:attrName>ppt_x</p:attrName>
                                        </p:attrNameLst>
                                      </p:cBhvr>
                                      <p:tavLst>
                                        <p:tav tm="0">
                                          <p:val>
                                            <p:strVal val="#ppt_x+0.4"/>
                                          </p:val>
                                        </p:tav>
                                        <p:tav tm="100000">
                                          <p:val>
                                            <p:strVal val="#ppt_x-0.05"/>
                                          </p:val>
                                        </p:tav>
                                      </p:tavLst>
                                    </p:anim>
                                    <p:anim calcmode="lin" valueType="num">
                                      <p:cBhvr>
                                        <p:cTn id="28" dur="800" decel="100000" fill="hold"/>
                                        <p:tgtEl>
                                          <p:spTgt spid="6"/>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31" presetID="22" presetClass="entr" presetSubtype="8"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125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4"/>
          <p:cNvSpPr/>
          <p:nvPr/>
        </p:nvSpPr>
        <p:spPr>
          <a:xfrm>
            <a:off x="14162" y="144139"/>
            <a:ext cx="5968409" cy="794064"/>
          </a:xfrm>
          <a:prstGeom prst="rect">
            <a:avLst/>
          </a:prstGeom>
        </p:spPr>
        <p:style>
          <a:lnRef idx="2">
            <a:schemeClr val="accent4"/>
          </a:lnRef>
          <a:fillRef idx="1">
            <a:schemeClr val="lt1"/>
          </a:fillRef>
          <a:effectRef idx="0">
            <a:schemeClr val="accent4"/>
          </a:effectRef>
          <a:fontRef idx="minor">
            <a:schemeClr val="dk1"/>
          </a:fontRef>
        </p:style>
        <p:txBody>
          <a:bodyPr wrap="square" lIns="0" tIns="0" rIns="0" bIns="0">
            <a:spAutoFit/>
          </a:bodyPr>
          <a:lstStyle/>
          <a:p>
            <a:pPr algn="ctr" defTabSz="912591">
              <a:lnSpc>
                <a:spcPct val="120000"/>
              </a:lnSpc>
              <a:spcBef>
                <a:spcPct val="20000"/>
              </a:spcBef>
              <a:defRPr/>
            </a:pPr>
            <a:r>
              <a:rPr lang="en-US" altLang="zh-CN" sz="43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2. </a:t>
            </a:r>
            <a:r>
              <a:rPr lang="en-US" altLang="zh-CN" sz="4300" b="1" i="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Nhân</a:t>
            </a:r>
            <a:r>
              <a:rPr lang="en-US" altLang="zh-CN" sz="43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4300" b="1" i="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vật</a:t>
            </a:r>
            <a:r>
              <a:rPr lang="en-US" altLang="zh-CN" sz="43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4300" b="1" i="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Lý</a:t>
            </a:r>
            <a:r>
              <a:rPr lang="en-US" altLang="zh-CN" sz="43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4300" b="1" i="1"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Thông</a:t>
            </a:r>
            <a:endParaRPr lang="en-US" altLang="zh-CN" sz="43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pic>
        <p:nvPicPr>
          <p:cNvPr id="3" name="图片 5"/>
          <p:cNvPicPr>
            <a:picLocks noChangeAspect="1"/>
          </p:cNvPicPr>
          <p:nvPr/>
        </p:nvPicPr>
        <p:blipFill rotWithShape="1">
          <a:blip r:embed="rId2">
            <a:extLst>
              <a:ext uri="{28A0092B-C50C-407E-A947-70E740481C1C}">
                <a14:useLocalDpi xmlns:a14="http://schemas.microsoft.com/office/drawing/2010/main" val="0"/>
              </a:ext>
            </a:extLst>
          </a:blip>
          <a:srcRect l="31067" t="15000" r="30666" b="14667"/>
          <a:stretch/>
        </p:blipFill>
        <p:spPr>
          <a:xfrm flipH="1">
            <a:off x="8406809" y="2978066"/>
            <a:ext cx="3931684" cy="4064797"/>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984268804"/>
              </p:ext>
            </p:extLst>
          </p:nvPr>
        </p:nvGraphicFramePr>
        <p:xfrm>
          <a:off x="255177" y="2979517"/>
          <a:ext cx="8107680" cy="3878484"/>
        </p:xfrm>
        <a:graphic>
          <a:graphicData uri="http://schemas.openxmlformats.org/drawingml/2006/table">
            <a:tbl>
              <a:tblPr/>
              <a:tblGrid>
                <a:gridCol w="2353339">
                  <a:extLst>
                    <a:ext uri="{9D8B030D-6E8A-4147-A177-3AD203B41FA5}">
                      <a16:colId xmlns:a16="http://schemas.microsoft.com/office/drawing/2014/main" val="20000"/>
                    </a:ext>
                  </a:extLst>
                </a:gridCol>
                <a:gridCol w="3051781">
                  <a:extLst>
                    <a:ext uri="{9D8B030D-6E8A-4147-A177-3AD203B41FA5}">
                      <a16:colId xmlns:a16="http://schemas.microsoft.com/office/drawing/2014/main" val="20001"/>
                    </a:ext>
                  </a:extLst>
                </a:gridCol>
                <a:gridCol w="2702560">
                  <a:extLst>
                    <a:ext uri="{9D8B030D-6E8A-4147-A177-3AD203B41FA5}">
                      <a16:colId xmlns:a16="http://schemas.microsoft.com/office/drawing/2014/main" val="20002"/>
                    </a:ext>
                  </a:extLst>
                </a:gridCol>
              </a:tblGrid>
              <a:tr h="778803">
                <a:tc>
                  <a:txBody>
                    <a:bodyPr/>
                    <a:lstStyle/>
                    <a:p>
                      <a:pPr>
                        <a:lnSpc>
                          <a:spcPct val="115000"/>
                        </a:lnSpc>
                        <a:spcAft>
                          <a:spcPts val="0"/>
                        </a:spcAft>
                      </a:pPr>
                      <a:endParaRPr lang="en-US" sz="2100" i="0"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200" b="1" i="0" dirty="0" err="1">
                          <a:latin typeface="Times New Roman" pitchFamily="18" charset="0"/>
                          <a:ea typeface="Calibri"/>
                          <a:cs typeface="Times New Roman" pitchFamily="18" charset="0"/>
                        </a:rPr>
                        <a:t>Thạch</a:t>
                      </a:r>
                      <a:r>
                        <a:rPr lang="en-US" sz="3200" b="1" i="0" dirty="0">
                          <a:latin typeface="Times New Roman" pitchFamily="18" charset="0"/>
                          <a:ea typeface="Calibri"/>
                          <a:cs typeface="Times New Roman" pitchFamily="18" charset="0"/>
                        </a:rPr>
                        <a:t> </a:t>
                      </a:r>
                      <a:r>
                        <a:rPr lang="en-US" sz="3200" b="1" i="0" dirty="0" err="1">
                          <a:latin typeface="Times New Roman" pitchFamily="18" charset="0"/>
                          <a:ea typeface="Calibri"/>
                          <a:cs typeface="Times New Roman" pitchFamily="18" charset="0"/>
                        </a:rPr>
                        <a:t>Sanh</a:t>
                      </a:r>
                      <a:endParaRPr lang="en-US" sz="2100" i="0"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200" b="1" i="0">
                          <a:latin typeface="Times New Roman" pitchFamily="18" charset="0"/>
                          <a:ea typeface="Calibri"/>
                          <a:cs typeface="Times New Roman" pitchFamily="18" charset="0"/>
                        </a:rPr>
                        <a:t>Lý Thông</a:t>
                      </a:r>
                      <a:endParaRPr lang="en-US" sz="2100" i="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495552">
                <a:tc>
                  <a:txBody>
                    <a:bodyPr/>
                    <a:lstStyle/>
                    <a:p>
                      <a:pPr algn="ctr">
                        <a:lnSpc>
                          <a:spcPct val="115000"/>
                        </a:lnSpc>
                        <a:spcAft>
                          <a:spcPts val="0"/>
                        </a:spcAft>
                      </a:pPr>
                      <a:r>
                        <a:rPr lang="en-US" sz="3200" b="1" i="0" dirty="0" err="1">
                          <a:latin typeface="Times New Roman" pitchFamily="18" charset="0"/>
                          <a:ea typeface="Calibri"/>
                          <a:cs typeface="Times New Roman" pitchFamily="18" charset="0"/>
                        </a:rPr>
                        <a:t>Bản</a:t>
                      </a:r>
                      <a:r>
                        <a:rPr lang="en-US" sz="3200" b="1" i="0" baseline="0" dirty="0">
                          <a:latin typeface="Times New Roman" pitchFamily="18" charset="0"/>
                          <a:ea typeface="Calibri"/>
                          <a:cs typeface="Times New Roman" pitchFamily="18" charset="0"/>
                        </a:rPr>
                        <a:t> </a:t>
                      </a:r>
                      <a:r>
                        <a:rPr lang="en-US" sz="3200" b="1" i="0" baseline="0" dirty="0" err="1">
                          <a:latin typeface="Times New Roman" pitchFamily="18" charset="0"/>
                          <a:ea typeface="Calibri"/>
                          <a:cs typeface="Times New Roman" pitchFamily="18" charset="0"/>
                        </a:rPr>
                        <a:t>chất</a:t>
                      </a:r>
                      <a:endParaRPr lang="en-US" sz="3200" b="1" i="0" dirty="0">
                        <a:latin typeface="Times New Roman" pitchFamily="18" charset="0"/>
                        <a:ea typeface="Calibri"/>
                        <a:cs typeface="Times New Roman" pitchFamily="18" charset="0"/>
                      </a:endParaRPr>
                    </a:p>
                    <a:p>
                      <a:pPr algn="ctr">
                        <a:lnSpc>
                          <a:spcPct val="115000"/>
                        </a:lnSpc>
                        <a:spcAft>
                          <a:spcPts val="0"/>
                        </a:spcAft>
                      </a:pPr>
                      <a:endParaRPr lang="en-US" sz="2100" i="0"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US" sz="2100" i="0" dirty="0">
                        <a:latin typeface="Times New Roman" pitchFamily="18" charset="0"/>
                        <a:ea typeface="Calibri"/>
                        <a:cs typeface="Times New Roman" pitchFamily="18" charset="0"/>
                      </a:endParaRPr>
                    </a:p>
                    <a:p>
                      <a:pPr>
                        <a:lnSpc>
                          <a:spcPct val="115000"/>
                        </a:lnSpc>
                        <a:spcAft>
                          <a:spcPts val="0"/>
                        </a:spcAft>
                      </a:pPr>
                      <a:endParaRPr lang="en-US" sz="2100" i="0" dirty="0">
                        <a:latin typeface="Times New Roman" pitchFamily="18" charset="0"/>
                        <a:ea typeface="Calibri"/>
                        <a:cs typeface="Times New Roman" pitchFamily="18" charset="0"/>
                      </a:endParaRPr>
                    </a:p>
                    <a:p>
                      <a:pPr>
                        <a:lnSpc>
                          <a:spcPct val="115000"/>
                        </a:lnSpc>
                        <a:spcAft>
                          <a:spcPts val="0"/>
                        </a:spcAft>
                      </a:pPr>
                      <a:endParaRPr lang="en-US" sz="2100" i="0"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US" sz="2100" i="0"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04129">
                <a:tc>
                  <a:txBody>
                    <a:bodyPr/>
                    <a:lstStyle/>
                    <a:p>
                      <a:pPr>
                        <a:lnSpc>
                          <a:spcPct val="115000"/>
                        </a:lnSpc>
                        <a:spcAft>
                          <a:spcPts val="0"/>
                        </a:spcAft>
                      </a:pPr>
                      <a:endParaRPr lang="en-US" sz="2100" i="0" dirty="0">
                        <a:latin typeface="Times New Roman" pitchFamily="18" charset="0"/>
                        <a:ea typeface="Calibri"/>
                        <a:cs typeface="Times New Roman" pitchFamily="18" charset="0"/>
                      </a:endParaRPr>
                    </a:p>
                    <a:p>
                      <a:pPr algn="ctr">
                        <a:lnSpc>
                          <a:spcPct val="115000"/>
                        </a:lnSpc>
                        <a:spcAft>
                          <a:spcPts val="0"/>
                        </a:spcAft>
                      </a:pPr>
                      <a:r>
                        <a:rPr lang="en-US" sz="3200" b="1" i="0" dirty="0" err="1">
                          <a:latin typeface="Times New Roman" pitchFamily="18" charset="0"/>
                          <a:ea typeface="Calibri"/>
                          <a:cs typeface="Times New Roman" pitchFamily="18" charset="0"/>
                        </a:rPr>
                        <a:t>Phẩm</a:t>
                      </a:r>
                      <a:r>
                        <a:rPr lang="en-US" sz="3200" b="1" i="0" dirty="0">
                          <a:latin typeface="Times New Roman" pitchFamily="18" charset="0"/>
                          <a:ea typeface="Calibri"/>
                          <a:cs typeface="Times New Roman" pitchFamily="18" charset="0"/>
                        </a:rPr>
                        <a:t> </a:t>
                      </a:r>
                      <a:r>
                        <a:rPr lang="en-US" sz="3200" b="1" i="0" dirty="0" err="1">
                          <a:latin typeface="Times New Roman" pitchFamily="18" charset="0"/>
                          <a:ea typeface="Calibri"/>
                          <a:cs typeface="Times New Roman" pitchFamily="18" charset="0"/>
                        </a:rPr>
                        <a:t>chất</a:t>
                      </a:r>
                      <a:endParaRPr lang="en-US" sz="2100" i="0"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US" sz="2100" i="0"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US" sz="2100" i="0"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6" name="Rectangle 5"/>
          <p:cNvSpPr/>
          <p:nvPr/>
        </p:nvSpPr>
        <p:spPr>
          <a:xfrm>
            <a:off x="494851" y="2048943"/>
            <a:ext cx="6762308" cy="615549"/>
          </a:xfrm>
          <a:prstGeom prst="rect">
            <a:avLst/>
          </a:prstGeom>
        </p:spPr>
        <p:txBody>
          <a:bodyPr wrap="square" lIns="121917" tIns="60958" rIns="121917" bIns="60958">
            <a:spAutoFit/>
          </a:bodyPr>
          <a:lstStyle/>
          <a:p>
            <a:pPr algn="ctr"/>
            <a:r>
              <a:rPr lang="en-US" sz="3200" i="1" dirty="0" err="1">
                <a:latin typeface="Times New Roman" pitchFamily="18" charset="0"/>
                <a:cs typeface="Times New Roman" pitchFamily="18" charset="0"/>
              </a:rPr>
              <a:t>Phiếu</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bài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tập</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Hoàn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thiện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bảng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sau</a:t>
            </a:r>
            <a:r>
              <a:rPr lang="en-US" sz="3200" i="1" dirty="0">
                <a:latin typeface="Times New Roman" pitchFamily="18" charset="0"/>
                <a:cs typeface="Times New Roman" pitchFamily="18" charset="0"/>
              </a:rPr>
              <a:t>:</a:t>
            </a: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8687" y="1"/>
            <a:ext cx="4543312" cy="2806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275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ox(i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397107278"/>
              </p:ext>
            </p:extLst>
          </p:nvPr>
        </p:nvGraphicFramePr>
        <p:xfrm>
          <a:off x="0" y="478988"/>
          <a:ext cx="12192001" cy="6233332"/>
        </p:xfrm>
        <a:graphic>
          <a:graphicData uri="http://schemas.openxmlformats.org/drawingml/2006/table">
            <a:tbl>
              <a:tblPr/>
              <a:tblGrid>
                <a:gridCol w="1893346">
                  <a:extLst>
                    <a:ext uri="{9D8B030D-6E8A-4147-A177-3AD203B41FA5}">
                      <a16:colId xmlns:a16="http://schemas.microsoft.com/office/drawing/2014/main" val="20000"/>
                    </a:ext>
                  </a:extLst>
                </a:gridCol>
                <a:gridCol w="5294264">
                  <a:extLst>
                    <a:ext uri="{9D8B030D-6E8A-4147-A177-3AD203B41FA5}">
                      <a16:colId xmlns:a16="http://schemas.microsoft.com/office/drawing/2014/main" val="20001"/>
                    </a:ext>
                  </a:extLst>
                </a:gridCol>
                <a:gridCol w="5004391">
                  <a:extLst>
                    <a:ext uri="{9D8B030D-6E8A-4147-A177-3AD203B41FA5}">
                      <a16:colId xmlns:a16="http://schemas.microsoft.com/office/drawing/2014/main" val="20002"/>
                    </a:ext>
                  </a:extLst>
                </a:gridCol>
              </a:tblGrid>
              <a:tr h="400179">
                <a:tc>
                  <a:txBody>
                    <a:bodyPr/>
                    <a:lstStyle/>
                    <a:p>
                      <a:pPr>
                        <a:lnSpc>
                          <a:spcPct val="115000"/>
                        </a:lnSpc>
                        <a:spcAft>
                          <a:spcPts val="0"/>
                        </a:spcAft>
                      </a:pPr>
                      <a:endParaRPr lang="en-US" sz="2400"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0"/>
                        </a:spcAft>
                      </a:pPr>
                      <a:r>
                        <a:rPr lang="en-US" sz="2400" b="1" i="1" dirty="0" err="1">
                          <a:latin typeface="Times New Roman" pitchFamily="18" charset="0"/>
                          <a:ea typeface="Calibri"/>
                          <a:cs typeface="Times New Roman" pitchFamily="18" charset="0"/>
                        </a:rPr>
                        <a:t>Thạch</a:t>
                      </a:r>
                      <a:r>
                        <a:rPr lang="en-US" sz="2400" b="1" i="1" dirty="0">
                          <a:latin typeface="Times New Roman" pitchFamily="18" charset="0"/>
                          <a:ea typeface="Calibri"/>
                          <a:cs typeface="Times New Roman" pitchFamily="18" charset="0"/>
                        </a:rPr>
                        <a:t> </a:t>
                      </a:r>
                      <a:r>
                        <a:rPr lang="en-US" sz="2400" b="1" i="1" dirty="0" err="1">
                          <a:latin typeface="Times New Roman" pitchFamily="18" charset="0"/>
                          <a:ea typeface="Calibri"/>
                          <a:cs typeface="Times New Roman" pitchFamily="18" charset="0"/>
                        </a:rPr>
                        <a:t>Sanh</a:t>
                      </a:r>
                      <a:endParaRPr lang="en-US" sz="2400"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0"/>
                        </a:spcAft>
                      </a:pPr>
                      <a:r>
                        <a:rPr lang="en-US" sz="2400" b="1" i="1" dirty="0" err="1">
                          <a:latin typeface="Times New Roman" pitchFamily="18" charset="0"/>
                          <a:ea typeface="Calibri"/>
                          <a:cs typeface="Times New Roman" pitchFamily="18" charset="0"/>
                        </a:rPr>
                        <a:t>Lý</a:t>
                      </a:r>
                      <a:r>
                        <a:rPr lang="en-US" sz="2400" b="1" i="1" dirty="0">
                          <a:latin typeface="Times New Roman" pitchFamily="18" charset="0"/>
                          <a:ea typeface="Calibri"/>
                          <a:cs typeface="Times New Roman" pitchFamily="18" charset="0"/>
                        </a:rPr>
                        <a:t> </a:t>
                      </a:r>
                      <a:r>
                        <a:rPr lang="en-US" sz="2400" b="1" i="1" dirty="0" err="1">
                          <a:latin typeface="Times New Roman" pitchFamily="18" charset="0"/>
                          <a:ea typeface="Calibri"/>
                          <a:cs typeface="Times New Roman" pitchFamily="18" charset="0"/>
                        </a:rPr>
                        <a:t>Thông</a:t>
                      </a:r>
                      <a:endParaRPr lang="en-US" sz="2400"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378663">
                <a:tc>
                  <a:txBody>
                    <a:bodyPr/>
                    <a:lstStyle/>
                    <a:p>
                      <a:pPr algn="ctr">
                        <a:lnSpc>
                          <a:spcPct val="115000"/>
                        </a:lnSpc>
                        <a:spcAft>
                          <a:spcPts val="0"/>
                        </a:spcAft>
                      </a:pPr>
                      <a:r>
                        <a:rPr lang="en-US" sz="2400" b="1" i="1" dirty="0" err="1">
                          <a:latin typeface="Times New Roman" pitchFamily="18" charset="0"/>
                          <a:ea typeface="Calibri"/>
                          <a:cs typeface="Times New Roman" pitchFamily="18" charset="0"/>
                        </a:rPr>
                        <a:t>Bản</a:t>
                      </a:r>
                      <a:r>
                        <a:rPr lang="en-US" sz="2400" b="1" i="1" baseline="0" dirty="0">
                          <a:latin typeface="Times New Roman" pitchFamily="18" charset="0"/>
                          <a:ea typeface="Calibri"/>
                          <a:cs typeface="Times New Roman" pitchFamily="18" charset="0"/>
                        </a:rPr>
                        <a:t> </a:t>
                      </a:r>
                      <a:r>
                        <a:rPr lang="en-US" sz="2400" b="1" i="1" baseline="0" dirty="0" err="1">
                          <a:latin typeface="Times New Roman" pitchFamily="18" charset="0"/>
                          <a:ea typeface="Calibri"/>
                          <a:cs typeface="Times New Roman" pitchFamily="18" charset="0"/>
                        </a:rPr>
                        <a:t>chất</a:t>
                      </a:r>
                      <a:endParaRPr lang="en-US" sz="2400" b="1" i="1"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en-US" sz="2400" dirty="0">
                          <a:solidFill>
                            <a:srgbClr val="002060"/>
                          </a:solidFill>
                          <a:effectLst/>
                          <a:latin typeface="Times New Roman" pitchFamily="18" charset="0"/>
                          <a:cs typeface="Times New Roman" pitchFamily="18" charset="0"/>
                        </a:rPr>
                        <a:t>Lao </a:t>
                      </a:r>
                      <a:r>
                        <a:rPr lang="en-US" sz="2400" dirty="0" err="1">
                          <a:solidFill>
                            <a:srgbClr val="002060"/>
                          </a:solidFill>
                          <a:effectLst/>
                          <a:latin typeface="Times New Roman" pitchFamily="18" charset="0"/>
                          <a:cs typeface="Times New Roman" pitchFamily="18" charset="0"/>
                        </a:rPr>
                        <a:t>động</a:t>
                      </a:r>
                      <a:endParaRPr lang="en-US" sz="2400" dirty="0">
                        <a:solidFill>
                          <a:srgbClr val="002060"/>
                        </a:solidFill>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en-US" sz="2400" dirty="0" err="1">
                          <a:solidFill>
                            <a:srgbClr val="002060"/>
                          </a:solidFill>
                          <a:effectLst/>
                          <a:latin typeface="Times New Roman" pitchFamily="18" charset="0"/>
                          <a:cs typeface="Times New Roman" pitchFamily="18" charset="0"/>
                        </a:rPr>
                        <a:t>Bóc</a:t>
                      </a:r>
                      <a:r>
                        <a:rPr lang="en-US" sz="2400" dirty="0">
                          <a:solidFill>
                            <a:srgbClr val="002060"/>
                          </a:solidFill>
                          <a:effectLst/>
                          <a:latin typeface="Times New Roman" pitchFamily="18" charset="0"/>
                          <a:cs typeface="Times New Roman" pitchFamily="18" charset="0"/>
                        </a:rPr>
                        <a:t> </a:t>
                      </a:r>
                      <a:r>
                        <a:rPr lang="en-US" sz="2400" dirty="0" err="1">
                          <a:solidFill>
                            <a:srgbClr val="002060"/>
                          </a:solidFill>
                          <a:effectLst/>
                          <a:latin typeface="Times New Roman" pitchFamily="18" charset="0"/>
                          <a:cs typeface="Times New Roman" pitchFamily="18" charset="0"/>
                        </a:rPr>
                        <a:t>lột</a:t>
                      </a:r>
                      <a:endParaRPr lang="en-US" sz="2400" dirty="0">
                        <a:solidFill>
                          <a:srgbClr val="002060"/>
                        </a:solidFill>
                        <a:effectLst/>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1"/>
                  </a:ext>
                </a:extLst>
              </a:tr>
              <a:tr h="1757333">
                <a:tc rowSpan="3">
                  <a:txBody>
                    <a:bodyPr/>
                    <a:lstStyle/>
                    <a:p>
                      <a:pPr>
                        <a:lnSpc>
                          <a:spcPct val="115000"/>
                        </a:lnSpc>
                        <a:spcAft>
                          <a:spcPts val="0"/>
                        </a:spcAft>
                      </a:pPr>
                      <a:endParaRPr lang="en-US" sz="2400" b="1" dirty="0">
                        <a:latin typeface="Times New Roman" pitchFamily="18" charset="0"/>
                        <a:ea typeface="Calibri"/>
                        <a:cs typeface="Times New Roman" pitchFamily="18" charset="0"/>
                      </a:endParaRPr>
                    </a:p>
                    <a:p>
                      <a:pPr>
                        <a:lnSpc>
                          <a:spcPct val="115000"/>
                        </a:lnSpc>
                        <a:spcAft>
                          <a:spcPts val="0"/>
                        </a:spcAft>
                      </a:pPr>
                      <a:endParaRPr lang="en-US" sz="2400" b="1" dirty="0">
                        <a:latin typeface="Times New Roman" pitchFamily="18" charset="0"/>
                        <a:ea typeface="Calibri"/>
                        <a:cs typeface="Times New Roman" pitchFamily="18" charset="0"/>
                      </a:endParaRPr>
                    </a:p>
                    <a:p>
                      <a:pPr>
                        <a:lnSpc>
                          <a:spcPct val="115000"/>
                        </a:lnSpc>
                        <a:spcAft>
                          <a:spcPts val="0"/>
                        </a:spcAft>
                      </a:pPr>
                      <a:endParaRPr lang="en-US" sz="2400" b="1" dirty="0">
                        <a:latin typeface="Times New Roman" pitchFamily="18" charset="0"/>
                        <a:ea typeface="Calibri"/>
                        <a:cs typeface="Times New Roman" pitchFamily="18" charset="0"/>
                      </a:endParaRPr>
                    </a:p>
                    <a:p>
                      <a:pPr>
                        <a:lnSpc>
                          <a:spcPct val="115000"/>
                        </a:lnSpc>
                        <a:spcAft>
                          <a:spcPts val="0"/>
                        </a:spcAft>
                      </a:pPr>
                      <a:endParaRPr lang="en-US" sz="2400" b="1" dirty="0">
                        <a:latin typeface="Times New Roman" pitchFamily="18" charset="0"/>
                        <a:ea typeface="Calibri"/>
                        <a:cs typeface="Times New Roman" pitchFamily="18" charset="0"/>
                      </a:endParaRPr>
                    </a:p>
                    <a:p>
                      <a:pPr>
                        <a:lnSpc>
                          <a:spcPct val="115000"/>
                        </a:lnSpc>
                        <a:spcAft>
                          <a:spcPts val="0"/>
                        </a:spcAft>
                      </a:pPr>
                      <a:endParaRPr lang="en-US" sz="2400" b="1" dirty="0">
                        <a:latin typeface="Times New Roman" pitchFamily="18" charset="0"/>
                        <a:ea typeface="Calibri"/>
                        <a:cs typeface="Times New Roman" pitchFamily="18" charset="0"/>
                      </a:endParaRPr>
                    </a:p>
                    <a:p>
                      <a:pPr algn="ctr">
                        <a:lnSpc>
                          <a:spcPct val="115000"/>
                        </a:lnSpc>
                        <a:spcAft>
                          <a:spcPts val="0"/>
                        </a:spcAft>
                      </a:pPr>
                      <a:r>
                        <a:rPr lang="en-US" sz="2400" b="1" i="1" dirty="0" err="1">
                          <a:latin typeface="Times New Roman" pitchFamily="18" charset="0"/>
                          <a:ea typeface="Calibri"/>
                          <a:cs typeface="Times New Roman" pitchFamily="18" charset="0"/>
                        </a:rPr>
                        <a:t>Phẩm</a:t>
                      </a:r>
                      <a:r>
                        <a:rPr lang="en-US" sz="2400" b="1" i="1" dirty="0">
                          <a:latin typeface="Times New Roman" pitchFamily="18" charset="0"/>
                          <a:ea typeface="Calibri"/>
                          <a:cs typeface="Times New Roman" pitchFamily="18" charset="0"/>
                        </a:rPr>
                        <a:t> </a:t>
                      </a:r>
                      <a:r>
                        <a:rPr lang="en-US" sz="2400" b="1" i="1" dirty="0" err="1">
                          <a:latin typeface="Times New Roman" pitchFamily="18" charset="0"/>
                          <a:ea typeface="Calibri"/>
                          <a:cs typeface="Times New Roman" pitchFamily="18" charset="0"/>
                        </a:rPr>
                        <a:t>chất</a:t>
                      </a:r>
                      <a:endParaRPr lang="en-US" sz="2400" b="1"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70000"/>
                        </a:lnSpc>
                        <a:spcBef>
                          <a:spcPts val="0"/>
                        </a:spcBef>
                        <a:spcAft>
                          <a:spcPts val="1000"/>
                        </a:spcAft>
                        <a:buFontTx/>
                        <a:buNone/>
                      </a:pPr>
                      <a:endParaRPr lang="en-US" sz="2400" dirty="0">
                        <a:solidFill>
                          <a:schemeClr val="tx1">
                            <a:lumMod val="50000"/>
                          </a:schemeClr>
                        </a:solidFill>
                        <a:effectLst/>
                        <a:latin typeface="Times New Roman" pitchFamily="18" charset="0"/>
                        <a:cs typeface="Times New Roman" pitchFamily="18" charset="0"/>
                      </a:endParaRPr>
                    </a:p>
                    <a:p>
                      <a:pPr marL="342900" marR="0" lvl="0" indent="-342900">
                        <a:lnSpc>
                          <a:spcPct val="70000"/>
                        </a:lnSpc>
                        <a:spcBef>
                          <a:spcPts val="0"/>
                        </a:spcBef>
                        <a:spcAft>
                          <a:spcPts val="1000"/>
                        </a:spcAft>
                        <a:buFontTx/>
                        <a:buChar char="-"/>
                      </a:pPr>
                      <a:r>
                        <a:rPr lang="en-US" sz="2400" dirty="0" err="1">
                          <a:solidFill>
                            <a:schemeClr val="tx1">
                              <a:lumMod val="50000"/>
                            </a:schemeClr>
                          </a:solidFill>
                          <a:effectLst/>
                          <a:latin typeface="Times New Roman" pitchFamily="18" charset="0"/>
                          <a:cs typeface="Times New Roman" pitchFamily="18" charset="0"/>
                        </a:rPr>
                        <a:t>Cả</a:t>
                      </a:r>
                      <a:r>
                        <a:rPr lang="en-US" sz="2400" dirty="0">
                          <a:solidFill>
                            <a:schemeClr val="tx1">
                              <a:lumMod val="50000"/>
                            </a:schemeClr>
                          </a:solidFill>
                          <a:effectLst/>
                          <a:latin typeface="Times New Roman" pitchFamily="18" charset="0"/>
                          <a:cs typeface="Times New Roman" pitchFamily="18" charset="0"/>
                        </a:rPr>
                        <a:t> tin, </a:t>
                      </a:r>
                      <a:r>
                        <a:rPr lang="en-US" sz="2400" dirty="0" err="1">
                          <a:solidFill>
                            <a:schemeClr val="tx1">
                              <a:lumMod val="50000"/>
                            </a:schemeClr>
                          </a:solidFill>
                          <a:effectLst/>
                          <a:latin typeface="Times New Roman" pitchFamily="18" charset="0"/>
                          <a:cs typeface="Times New Roman" pitchFamily="18" charset="0"/>
                        </a:rPr>
                        <a:t>thật</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thà</a:t>
                      </a:r>
                      <a:r>
                        <a:rPr lang="en-US" sz="2400" dirty="0">
                          <a:solidFill>
                            <a:schemeClr val="tx1">
                              <a:lumMod val="50000"/>
                            </a:schemeClr>
                          </a:solidFill>
                          <a:effectLst/>
                          <a:latin typeface="Times New Roman" pitchFamily="18" charset="0"/>
                          <a:cs typeface="Times New Roman" pitchFamily="18" charset="0"/>
                        </a:rPr>
                        <a:t>:</a:t>
                      </a:r>
                    </a:p>
                    <a:p>
                      <a:pPr marL="342900" marR="0" lvl="0" indent="-342900">
                        <a:lnSpc>
                          <a:spcPct val="70000"/>
                        </a:lnSpc>
                        <a:spcBef>
                          <a:spcPts val="0"/>
                        </a:spcBef>
                        <a:spcAft>
                          <a:spcPts val="1000"/>
                        </a:spcAft>
                        <a:buFontTx/>
                        <a:buNone/>
                      </a:pPr>
                      <a:r>
                        <a:rPr lang="en-US" sz="2400" dirty="0">
                          <a:solidFill>
                            <a:schemeClr val="tx1">
                              <a:lumMod val="50000"/>
                            </a:schemeClr>
                          </a:solidFill>
                          <a:effectLst/>
                          <a:latin typeface="Times New Roman" pitchFamily="18" charset="0"/>
                          <a:cs typeface="Times New Roman" pitchFamily="18" charset="0"/>
                        </a:rPr>
                        <a:t>+ Tin </a:t>
                      </a:r>
                      <a:r>
                        <a:rPr lang="en-US" sz="2400" dirty="0" err="1">
                          <a:solidFill>
                            <a:schemeClr val="tx1">
                              <a:lumMod val="50000"/>
                            </a:schemeClr>
                          </a:solidFill>
                          <a:effectLst/>
                          <a:latin typeface="Times New Roman" pitchFamily="18" charset="0"/>
                          <a:cs typeface="Times New Roman" pitchFamily="18" charset="0"/>
                        </a:rPr>
                        <a:t>lời</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đi</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canh</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miếu</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thay</a:t>
                      </a:r>
                      <a:r>
                        <a:rPr lang="en-US" sz="2400" dirty="0">
                          <a:solidFill>
                            <a:schemeClr val="tx1">
                              <a:lumMod val="50000"/>
                            </a:schemeClr>
                          </a:solidFill>
                          <a:effectLst/>
                          <a:latin typeface="Times New Roman" pitchFamily="18" charset="0"/>
                          <a:cs typeface="Times New Roman" pitchFamily="18" charset="0"/>
                        </a:rPr>
                        <a:t>.</a:t>
                      </a:r>
                    </a:p>
                    <a:p>
                      <a:pPr marL="342900" marR="0" lvl="0" indent="-342900">
                        <a:lnSpc>
                          <a:spcPct val="70000"/>
                        </a:lnSpc>
                        <a:spcBef>
                          <a:spcPts val="0"/>
                        </a:spcBef>
                        <a:spcAft>
                          <a:spcPts val="1000"/>
                        </a:spcAft>
                        <a:buFontTx/>
                        <a:buNone/>
                      </a:pPr>
                      <a:r>
                        <a:rPr lang="en-US" sz="2400" dirty="0">
                          <a:solidFill>
                            <a:schemeClr val="tx1">
                              <a:lumMod val="50000"/>
                            </a:schemeClr>
                          </a:solidFill>
                          <a:effectLst/>
                          <a:latin typeface="Times New Roman" pitchFamily="18" charset="0"/>
                          <a:cs typeface="Times New Roman" pitchFamily="18" charset="0"/>
                        </a:rPr>
                        <a:t>+ Tin </a:t>
                      </a:r>
                      <a:r>
                        <a:rPr lang="en-US" sz="2400" dirty="0" err="1">
                          <a:solidFill>
                            <a:schemeClr val="tx1">
                              <a:lumMod val="50000"/>
                            </a:schemeClr>
                          </a:solidFill>
                          <a:effectLst/>
                          <a:latin typeface="Times New Roman" pitchFamily="18" charset="0"/>
                          <a:cs typeface="Times New Roman" pitchFamily="18" charset="0"/>
                        </a:rPr>
                        <a:t>lời</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chằn</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tinh</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là</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của</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vua</a:t>
                      </a:r>
                      <a:r>
                        <a:rPr lang="en-US" sz="2400" baseline="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nuôi</a:t>
                      </a:r>
                      <a:r>
                        <a:rPr lang="en-US" sz="2400" dirty="0">
                          <a:solidFill>
                            <a:schemeClr val="tx1">
                              <a:lumMod val="50000"/>
                            </a:schemeClr>
                          </a:solidFill>
                          <a:effectLst/>
                          <a:latin typeface="Times New Roman" pitchFamily="18" charset="0"/>
                          <a:cs typeface="Times New Roman" pitchFamily="18" charset="0"/>
                        </a:rPr>
                        <a:t>.</a:t>
                      </a:r>
                    </a:p>
                    <a:p>
                      <a:pPr marL="457200" marR="0" indent="-457200">
                        <a:lnSpc>
                          <a:spcPct val="70000"/>
                        </a:lnSpc>
                        <a:spcBef>
                          <a:spcPts val="0"/>
                        </a:spcBef>
                        <a:spcAft>
                          <a:spcPts val="0"/>
                        </a:spcAft>
                      </a:pPr>
                      <a:r>
                        <a:rPr lang="en-US" sz="2400" dirty="0">
                          <a:solidFill>
                            <a:schemeClr val="tx1">
                              <a:lumMod val="50000"/>
                            </a:schemeClr>
                          </a:solidFill>
                          <a:effectLst/>
                          <a:latin typeface="Times New Roman" pitchFamily="18" charset="0"/>
                          <a:cs typeface="Times New Roman" pitchFamily="18" charset="0"/>
                        </a:rPr>
                        <a:t>+ Tin </a:t>
                      </a:r>
                      <a:r>
                        <a:rPr lang="en-US" sz="2400" dirty="0" err="1">
                          <a:solidFill>
                            <a:schemeClr val="tx1">
                              <a:lumMod val="50000"/>
                            </a:schemeClr>
                          </a:solidFill>
                          <a:effectLst/>
                          <a:latin typeface="Times New Roman" pitchFamily="18" charset="0"/>
                          <a:cs typeface="Times New Roman" pitchFamily="18" charset="0"/>
                        </a:rPr>
                        <a:t>lời</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xuống</a:t>
                      </a:r>
                      <a:r>
                        <a:rPr lang="en-US" sz="2400" dirty="0">
                          <a:solidFill>
                            <a:schemeClr val="tx1">
                              <a:lumMod val="50000"/>
                            </a:schemeClr>
                          </a:solidFill>
                          <a:effectLst/>
                          <a:latin typeface="Times New Roman" pitchFamily="18" charset="0"/>
                          <a:cs typeface="Times New Roman" pitchFamily="18" charset="0"/>
                        </a:rPr>
                        <a:t> hang </a:t>
                      </a:r>
                      <a:r>
                        <a:rPr lang="en-US" sz="2400" dirty="0" err="1">
                          <a:solidFill>
                            <a:schemeClr val="tx1">
                              <a:lumMod val="50000"/>
                            </a:schemeClr>
                          </a:solidFill>
                          <a:effectLst/>
                          <a:latin typeface="Times New Roman" pitchFamily="18" charset="0"/>
                          <a:cs typeface="Times New Roman" pitchFamily="18" charset="0"/>
                        </a:rPr>
                        <a:t>cứu</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công</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chúa</a:t>
                      </a:r>
                      <a:r>
                        <a:rPr lang="en-US" sz="2400" dirty="0">
                          <a:solidFill>
                            <a:schemeClr val="tx1">
                              <a:lumMod val="50000"/>
                            </a:schemeClr>
                          </a:solidFill>
                          <a:effectLst/>
                          <a:latin typeface="Times New Roman" pitchFamily="18" charset="0"/>
                          <a:cs typeface="Times New Roman" pitchFamily="18" charset="0"/>
                        </a:rPr>
                        <a:t>.</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342900" marR="0" lvl="0" indent="-342900">
                        <a:lnSpc>
                          <a:spcPct val="115000"/>
                        </a:lnSpc>
                        <a:spcBef>
                          <a:spcPts val="0"/>
                        </a:spcBef>
                        <a:spcAft>
                          <a:spcPts val="0"/>
                        </a:spcAft>
                        <a:buFont typeface="Calibri"/>
                        <a:buChar char="-"/>
                      </a:pPr>
                      <a:r>
                        <a:rPr lang="en-US" sz="2400" dirty="0" err="1">
                          <a:solidFill>
                            <a:schemeClr val="tx1">
                              <a:lumMod val="50000"/>
                            </a:schemeClr>
                          </a:solidFill>
                          <a:effectLst/>
                          <a:latin typeface="Times New Roman" pitchFamily="18" charset="0"/>
                          <a:cs typeface="Times New Roman" pitchFamily="18" charset="0"/>
                        </a:rPr>
                        <a:t>Lừa</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lọc</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xảo</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quyệt</a:t>
                      </a:r>
                      <a:r>
                        <a:rPr lang="en-US" sz="2400" dirty="0">
                          <a:solidFill>
                            <a:schemeClr val="tx1">
                              <a:lumMod val="50000"/>
                            </a:schemeClr>
                          </a:solidFill>
                          <a:effectLst/>
                          <a:latin typeface="Times New Roman" pitchFamily="18" charset="0"/>
                          <a:cs typeface="Times New Roman" pitchFamily="18" charset="0"/>
                        </a:rPr>
                        <a:t>:</a:t>
                      </a:r>
                    </a:p>
                    <a:p>
                      <a:pPr marL="457200" marR="0" indent="-457200">
                        <a:lnSpc>
                          <a:spcPct val="115000"/>
                        </a:lnSpc>
                        <a:spcBef>
                          <a:spcPts val="0"/>
                        </a:spcBef>
                        <a:spcAft>
                          <a:spcPts val="0"/>
                        </a:spcAft>
                      </a:pP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Lừa</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Thạch</a:t>
                      </a:r>
                      <a:r>
                        <a:rPr lang="en-US" sz="2400" baseline="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Sanh</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thế</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mạng</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cho</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mình</a:t>
                      </a:r>
                      <a:r>
                        <a:rPr lang="en-US" sz="2400" dirty="0">
                          <a:solidFill>
                            <a:schemeClr val="tx1">
                              <a:lumMod val="50000"/>
                            </a:schemeClr>
                          </a:solidFill>
                          <a:effectLst/>
                          <a:latin typeface="Times New Roman" pitchFamily="18" charset="0"/>
                          <a:cs typeface="Times New Roman" pitchFamily="18" charset="0"/>
                        </a:rPr>
                        <a:t>.</a:t>
                      </a:r>
                    </a:p>
                    <a:p>
                      <a:pPr marL="457200" marR="0" indent="-457200">
                        <a:lnSpc>
                          <a:spcPct val="115000"/>
                        </a:lnSpc>
                        <a:spcBef>
                          <a:spcPts val="0"/>
                        </a:spcBef>
                        <a:spcAft>
                          <a:spcPts val="0"/>
                        </a:spcAft>
                      </a:pP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Cướp</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công</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phong</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quận</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công</a:t>
                      </a:r>
                      <a:r>
                        <a:rPr lang="en-US" sz="2400" dirty="0">
                          <a:solidFill>
                            <a:schemeClr val="tx1">
                              <a:lumMod val="50000"/>
                            </a:schemeClr>
                          </a:solidFill>
                          <a:effectLst/>
                          <a:latin typeface="Times New Roman" pitchFamily="18" charset="0"/>
                          <a:cs typeface="Times New Roman" pitchFamily="18" charset="0"/>
                        </a:rPr>
                        <a:t>.</a:t>
                      </a:r>
                    </a:p>
                    <a:p>
                      <a:pPr marL="457200" marR="0" indent="-457200">
                        <a:lnSpc>
                          <a:spcPct val="115000"/>
                        </a:lnSpc>
                        <a:spcBef>
                          <a:spcPts val="0"/>
                        </a:spcBef>
                        <a:spcAft>
                          <a:spcPts val="0"/>
                        </a:spcAft>
                      </a:pP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Lừa</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để</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lấy</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công</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chúa</a:t>
                      </a:r>
                      <a:r>
                        <a:rPr lang="en-US" sz="2400" dirty="0">
                          <a:solidFill>
                            <a:schemeClr val="tx1">
                              <a:lumMod val="50000"/>
                            </a:schemeClr>
                          </a:solidFill>
                          <a:effectLst/>
                          <a:latin typeface="Times New Roman" pitchFamily="18" charset="0"/>
                          <a:cs typeface="Times New Roman" pitchFamily="18" charset="0"/>
                        </a:rPr>
                        <a:t>.</a:t>
                      </a:r>
                      <a:endParaRPr lang="en-US" sz="2400" dirty="0">
                        <a:solidFill>
                          <a:schemeClr val="tx1">
                            <a:lumMod val="50000"/>
                          </a:schemeClr>
                        </a:solidFill>
                        <a:effectLst/>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2"/>
                  </a:ext>
                </a:extLst>
              </a:tr>
              <a:tr h="1345184">
                <a:tc vMerge="1">
                  <a:txBody>
                    <a:bodyPr/>
                    <a:lstStyle/>
                    <a:p>
                      <a:pPr algn="ctr">
                        <a:lnSpc>
                          <a:spcPct val="115000"/>
                        </a:lnSpc>
                        <a:spcAft>
                          <a:spcPts val="0"/>
                        </a:spcAft>
                      </a:pPr>
                      <a:endParaRPr lang="en-US" sz="1400" b="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a:lnSpc>
                          <a:spcPct val="115000"/>
                        </a:lnSpc>
                        <a:spcBef>
                          <a:spcPts val="0"/>
                        </a:spcBef>
                        <a:spcAft>
                          <a:spcPts val="0"/>
                        </a:spcAft>
                        <a:buFont typeface="Calibri"/>
                        <a:buChar char="-"/>
                      </a:pP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Là</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người</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vị</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tha</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nhân</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hậu</a:t>
                      </a:r>
                      <a:r>
                        <a:rPr lang="en-US" sz="2400" dirty="0">
                          <a:solidFill>
                            <a:schemeClr val="tx1">
                              <a:lumMod val="50000"/>
                            </a:schemeClr>
                          </a:solidFill>
                          <a:effectLst/>
                          <a:latin typeface="Times New Roman" pitchFamily="18" charset="0"/>
                          <a:cs typeface="Times New Roman" pitchFamily="18" charset="0"/>
                        </a:rPr>
                        <a:t>:</a:t>
                      </a:r>
                      <a:r>
                        <a:rPr lang="en-US" sz="2400" baseline="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Bị</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Lí</a:t>
                      </a:r>
                      <a:r>
                        <a:rPr lang="en-US" sz="2400" baseline="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Thông</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hãm</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hại</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rất</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nhiều</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nhưng</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vẫn</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không</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trả</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thù</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mà</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tha</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chết</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cho</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về</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quê</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làm</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ăn</a:t>
                      </a:r>
                      <a:r>
                        <a:rPr lang="en-US" sz="2400" dirty="0">
                          <a:solidFill>
                            <a:schemeClr val="tx1">
                              <a:lumMod val="50000"/>
                            </a:schemeClr>
                          </a:solidFill>
                          <a:effectLst/>
                          <a:latin typeface="Times New Roman" pitchFamily="18" charset="0"/>
                          <a:cs typeface="Times New Roman" pitchFamily="18" charset="0"/>
                        </a:rPr>
                        <a:t>.</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lvl="0" indent="0">
                        <a:lnSpc>
                          <a:spcPct val="115000"/>
                        </a:lnSpc>
                        <a:spcBef>
                          <a:spcPts val="0"/>
                        </a:spcBef>
                        <a:spcAft>
                          <a:spcPts val="0"/>
                        </a:spcAft>
                        <a:buFont typeface="Calibri"/>
                        <a:buChar char="-"/>
                      </a:pP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Tàn</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nhẫn</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vô</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lương</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tâm</a:t>
                      </a:r>
                      <a:r>
                        <a:rPr lang="en-US" sz="2400" dirty="0">
                          <a:solidFill>
                            <a:schemeClr val="tx1">
                              <a:lumMod val="50000"/>
                            </a:schemeClr>
                          </a:solidFill>
                          <a:effectLst/>
                          <a:latin typeface="Times New Roman" pitchFamily="18" charset="0"/>
                          <a:cs typeface="Times New Roman" pitchFamily="18" charset="0"/>
                        </a:rPr>
                        <a:t>:</a:t>
                      </a:r>
                      <a:r>
                        <a:rPr lang="en-US" sz="2400" baseline="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Lợi</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dụng</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tình</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anh</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em</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kết</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nghĩa</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để</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bóc</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lột</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sức</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lao</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động</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của</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Thạch</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Sanh</a:t>
                      </a:r>
                      <a:r>
                        <a:rPr lang="en-US" sz="2400" dirty="0">
                          <a:solidFill>
                            <a:schemeClr val="tx1">
                              <a:lumMod val="50000"/>
                            </a:schemeClr>
                          </a:solidFill>
                          <a:effectLst/>
                          <a:latin typeface="Times New Roman" pitchFamily="18" charset="0"/>
                          <a:cs typeface="Times New Roman" pitchFamily="18" charset="0"/>
                        </a:rPr>
                        <a:t>.</a:t>
                      </a:r>
                      <a:endParaRPr lang="en-US" sz="2400" dirty="0">
                        <a:solidFill>
                          <a:schemeClr val="tx1">
                            <a:lumMod val="50000"/>
                          </a:schemeClr>
                        </a:solidFill>
                        <a:effectLst/>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3"/>
                  </a:ext>
                </a:extLst>
              </a:tr>
              <a:tr h="444055">
                <a:tc vMerge="1">
                  <a:txBody>
                    <a:bodyPr/>
                    <a:lstStyle/>
                    <a:p>
                      <a:pPr algn="ctr">
                        <a:lnSpc>
                          <a:spcPct val="115000"/>
                        </a:lnSpc>
                        <a:spcAft>
                          <a:spcPts val="0"/>
                        </a:spcAft>
                      </a:pPr>
                      <a:endParaRPr lang="en-US" sz="1400" b="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685800" rtl="0" eaLnBrk="1" fontAlgn="auto" latinLnBrk="0" hangingPunct="1">
                        <a:lnSpc>
                          <a:spcPct val="115000"/>
                        </a:lnSpc>
                        <a:spcBef>
                          <a:spcPts val="0"/>
                        </a:spcBef>
                        <a:spcAft>
                          <a:spcPts val="0"/>
                        </a:spcAft>
                        <a:buClrTx/>
                        <a:buSzTx/>
                        <a:buFontTx/>
                        <a:buNone/>
                        <a:tabLst/>
                        <a:defRPr/>
                      </a:pP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Là</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người</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anh</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hùng</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tài</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giỏi</a:t>
                      </a:r>
                      <a:endParaRPr lang="en-US" sz="2400" dirty="0">
                        <a:solidFill>
                          <a:schemeClr val="tx1">
                            <a:lumMod val="50000"/>
                          </a:schemeClr>
                        </a:solidFill>
                        <a:effectLst/>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lvl="0" indent="0">
                        <a:lnSpc>
                          <a:spcPct val="115000"/>
                        </a:lnSpc>
                        <a:spcBef>
                          <a:spcPts val="0"/>
                        </a:spcBef>
                        <a:spcAft>
                          <a:spcPts val="0"/>
                        </a:spcAft>
                        <a:buFont typeface="Calibri"/>
                        <a:buChar char="-"/>
                      </a:pPr>
                      <a:r>
                        <a:rPr lang="en-US" sz="2400" dirty="0" err="1">
                          <a:solidFill>
                            <a:schemeClr val="tx1">
                              <a:lumMod val="50000"/>
                            </a:schemeClr>
                          </a:solidFill>
                          <a:effectLst/>
                          <a:latin typeface="Times New Roman" pitchFamily="18" charset="0"/>
                          <a:cs typeface="Times New Roman" pitchFamily="18" charset="0"/>
                        </a:rPr>
                        <a:t>Tiểu</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nhân</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bạc</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nhược</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thấp</a:t>
                      </a:r>
                      <a:r>
                        <a:rPr lang="en-US" sz="2400" dirty="0">
                          <a:solidFill>
                            <a:schemeClr val="tx1">
                              <a:lumMod val="50000"/>
                            </a:schemeClr>
                          </a:solidFill>
                          <a:effectLst/>
                          <a:latin typeface="Times New Roman" pitchFamily="18" charset="0"/>
                          <a:cs typeface="Times New Roman" pitchFamily="18" charset="0"/>
                        </a:rPr>
                        <a:t> </a:t>
                      </a:r>
                      <a:r>
                        <a:rPr lang="en-US" sz="2400" dirty="0" err="1">
                          <a:solidFill>
                            <a:schemeClr val="tx1">
                              <a:lumMod val="50000"/>
                            </a:schemeClr>
                          </a:solidFill>
                          <a:effectLst/>
                          <a:latin typeface="Times New Roman" pitchFamily="18" charset="0"/>
                          <a:cs typeface="Times New Roman" pitchFamily="18" charset="0"/>
                        </a:rPr>
                        <a:t>hèn</a:t>
                      </a:r>
                      <a:endParaRPr lang="en-US" sz="2400" dirty="0">
                        <a:solidFill>
                          <a:schemeClr val="tx1">
                            <a:lumMod val="50000"/>
                          </a:schemeClr>
                        </a:solidFill>
                        <a:effectLst/>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4"/>
                  </a:ext>
                </a:extLst>
              </a:tr>
              <a:tr h="790325">
                <a:tc rowSpan="2">
                  <a:txBody>
                    <a:bodyPr/>
                    <a:lstStyle/>
                    <a:p>
                      <a:pPr algn="ctr">
                        <a:lnSpc>
                          <a:spcPct val="115000"/>
                        </a:lnSpc>
                        <a:spcAft>
                          <a:spcPts val="0"/>
                        </a:spcAft>
                      </a:pPr>
                      <a:endParaRPr lang="en-US" sz="2400" b="1"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1" indent="0">
                        <a:lnSpc>
                          <a:spcPct val="115000"/>
                        </a:lnSpc>
                        <a:spcBef>
                          <a:spcPts val="0"/>
                        </a:spcBef>
                        <a:spcAft>
                          <a:spcPts val="0"/>
                        </a:spcAft>
                        <a:buFont typeface="Wingdings"/>
                        <a:buNone/>
                      </a:pPr>
                      <a:r>
                        <a:rPr lang="en-US" sz="2400" b="0" dirty="0">
                          <a:solidFill>
                            <a:srgbClr val="FF0000"/>
                          </a:solidFill>
                          <a:effectLst/>
                          <a:latin typeface="Times New Roman" pitchFamily="18" charset="0"/>
                          <a:cs typeface="Times New Roman" pitchFamily="18" charset="0"/>
                          <a:sym typeface="Wingdings" pitchFamily="2" charset="2"/>
                        </a:rPr>
                        <a:t> </a:t>
                      </a:r>
                      <a:r>
                        <a:rPr lang="en-US" sz="2400" b="0" dirty="0" err="1">
                          <a:solidFill>
                            <a:srgbClr val="FF0000"/>
                          </a:solidFill>
                          <a:effectLst/>
                          <a:latin typeface="Times New Roman" pitchFamily="18" charset="0"/>
                          <a:cs typeface="Times New Roman" pitchFamily="18" charset="0"/>
                        </a:rPr>
                        <a:t>Đại</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diện</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cho</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cái</a:t>
                      </a:r>
                      <a:r>
                        <a:rPr lang="en-US" sz="2400" b="0" dirty="0">
                          <a:solidFill>
                            <a:srgbClr val="FF0000"/>
                          </a:solidFill>
                          <a:effectLst/>
                          <a:latin typeface="Times New Roman" pitchFamily="18" charset="0"/>
                          <a:cs typeface="Times New Roman" pitchFamily="18" charset="0"/>
                        </a:rPr>
                        <a:t> THIỆN,</a:t>
                      </a:r>
                    </a:p>
                    <a:p>
                      <a:pPr marL="0" marR="0" lvl="1" indent="0">
                        <a:lnSpc>
                          <a:spcPct val="115000"/>
                        </a:lnSpc>
                        <a:spcBef>
                          <a:spcPts val="0"/>
                        </a:spcBef>
                        <a:spcAft>
                          <a:spcPts val="0"/>
                        </a:spcAft>
                        <a:buFont typeface="Wingdings"/>
                        <a:buNone/>
                      </a:pPr>
                      <a:r>
                        <a:rPr lang="en-US" sz="2400" b="0" dirty="0">
                          <a:solidFill>
                            <a:srgbClr val="FF0000"/>
                          </a:solidFill>
                          <a:effectLst/>
                          <a:latin typeface="Times New Roman" pitchFamily="18" charset="0"/>
                          <a:cs typeface="Times New Roman" pitchFamily="18" charset="0"/>
                        </a:rPr>
                        <a:t>“Ở </a:t>
                      </a:r>
                      <a:r>
                        <a:rPr lang="en-US" sz="2400" b="0" dirty="0" err="1">
                          <a:solidFill>
                            <a:srgbClr val="FF0000"/>
                          </a:solidFill>
                          <a:effectLst/>
                          <a:latin typeface="Times New Roman" pitchFamily="18" charset="0"/>
                          <a:cs typeface="Times New Roman" pitchFamily="18" charset="0"/>
                        </a:rPr>
                        <a:t>hiền</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gặp</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lành</a:t>
                      </a:r>
                      <a:r>
                        <a:rPr lang="en-US" sz="2400" b="0" dirty="0">
                          <a:solidFill>
                            <a:srgbClr val="FF0000"/>
                          </a:solidFill>
                          <a:effectLst/>
                          <a:latin typeface="Times New Roman" pitchFamily="18" charset="0"/>
                          <a:cs typeface="Times New Roman" pitchFamily="18" charset="0"/>
                        </a:rPr>
                        <a:t>”.</a:t>
                      </a:r>
                      <a:endParaRPr lang="en-US" sz="2400" b="0" dirty="0">
                        <a:solidFill>
                          <a:srgbClr val="FF0000"/>
                        </a:solidFill>
                        <a:effectLst/>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1" indent="0">
                        <a:lnSpc>
                          <a:spcPct val="115000"/>
                        </a:lnSpc>
                        <a:spcBef>
                          <a:spcPts val="0"/>
                        </a:spcBef>
                        <a:spcAft>
                          <a:spcPts val="0"/>
                        </a:spcAft>
                        <a:buFont typeface="Wingdings"/>
                        <a:buNone/>
                      </a:pPr>
                      <a:r>
                        <a:rPr lang="en-US" sz="2400" b="0" dirty="0">
                          <a:solidFill>
                            <a:srgbClr val="FF0000"/>
                          </a:solidFill>
                          <a:effectLst/>
                          <a:latin typeface="Times New Roman" pitchFamily="18" charset="0"/>
                          <a:cs typeface="Times New Roman" pitchFamily="18" charset="0"/>
                          <a:sym typeface="Wingdings" pitchFamily="2" charset="2"/>
                        </a:rPr>
                        <a:t> </a:t>
                      </a:r>
                      <a:r>
                        <a:rPr lang="en-US" sz="2400" b="0" dirty="0" err="1">
                          <a:solidFill>
                            <a:srgbClr val="FF0000"/>
                          </a:solidFill>
                          <a:effectLst/>
                          <a:latin typeface="Times New Roman" pitchFamily="18" charset="0"/>
                          <a:cs typeface="Times New Roman" pitchFamily="18" charset="0"/>
                        </a:rPr>
                        <a:t>Đại</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diện</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cho</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cái</a:t>
                      </a:r>
                      <a:r>
                        <a:rPr lang="en-US" sz="2400" b="0" dirty="0">
                          <a:solidFill>
                            <a:srgbClr val="FF0000"/>
                          </a:solidFill>
                          <a:effectLst/>
                          <a:latin typeface="Times New Roman" pitchFamily="18" charset="0"/>
                          <a:cs typeface="Times New Roman" pitchFamily="18" charset="0"/>
                        </a:rPr>
                        <a:t> ÁC,</a:t>
                      </a:r>
                    </a:p>
                    <a:p>
                      <a:pPr marL="0" marR="0" lvl="1" indent="0">
                        <a:lnSpc>
                          <a:spcPct val="115000"/>
                        </a:lnSpc>
                        <a:spcBef>
                          <a:spcPts val="0"/>
                        </a:spcBef>
                        <a:spcAft>
                          <a:spcPts val="0"/>
                        </a:spcAft>
                        <a:buFont typeface="Wingdings"/>
                        <a:buNone/>
                      </a:pPr>
                      <a:r>
                        <a:rPr lang="en-US" sz="2400" b="0" dirty="0">
                          <a:solidFill>
                            <a:srgbClr val="FF0000"/>
                          </a:solidFill>
                          <a:effectLst/>
                          <a:latin typeface="Times New Roman" pitchFamily="18" charset="0"/>
                          <a:cs typeface="Times New Roman" pitchFamily="18" charset="0"/>
                        </a:rPr>
                        <a:t>“</a:t>
                      </a:r>
                      <a:r>
                        <a:rPr lang="en-US" sz="2400" b="0" dirty="0" err="1">
                          <a:solidFill>
                            <a:srgbClr val="FF0000"/>
                          </a:solidFill>
                          <a:effectLst/>
                          <a:latin typeface="Times New Roman" pitchFamily="18" charset="0"/>
                          <a:cs typeface="Times New Roman" pitchFamily="18" charset="0"/>
                        </a:rPr>
                        <a:t>Gieo</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gió</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gặp</a:t>
                      </a:r>
                      <a:r>
                        <a:rPr lang="en-US" sz="2400" b="0" dirty="0">
                          <a:solidFill>
                            <a:srgbClr val="FF0000"/>
                          </a:solidFill>
                          <a:effectLst/>
                          <a:latin typeface="Times New Roman" pitchFamily="18" charset="0"/>
                          <a:cs typeface="Times New Roman" pitchFamily="18" charset="0"/>
                        </a:rPr>
                        <a:t> </a:t>
                      </a:r>
                      <a:r>
                        <a:rPr lang="en-US" sz="2400" b="0" dirty="0" err="1">
                          <a:solidFill>
                            <a:srgbClr val="FF0000"/>
                          </a:solidFill>
                          <a:effectLst/>
                          <a:latin typeface="Times New Roman" pitchFamily="18" charset="0"/>
                          <a:cs typeface="Times New Roman" pitchFamily="18" charset="0"/>
                        </a:rPr>
                        <a:t>bão</a:t>
                      </a:r>
                      <a:r>
                        <a:rPr lang="en-US" sz="2400" b="0" dirty="0">
                          <a:solidFill>
                            <a:srgbClr val="FF0000"/>
                          </a:solidFill>
                          <a:effectLst/>
                          <a:latin typeface="Times New Roman" pitchFamily="18" charset="0"/>
                          <a:cs typeface="Times New Roman" pitchFamily="18" charset="0"/>
                        </a:rPr>
                        <a:t>”</a:t>
                      </a:r>
                      <a:endParaRPr lang="en-US" sz="2400" b="0" dirty="0">
                        <a:solidFill>
                          <a:srgbClr val="FF0000"/>
                        </a:solidFill>
                        <a:effectLst/>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053888">
                <a:tc vMerge="1">
                  <a:txBody>
                    <a:bodyPr/>
                    <a:lstStyle/>
                    <a:p>
                      <a:pPr algn="ctr">
                        <a:lnSpc>
                          <a:spcPct val="115000"/>
                        </a:lnSpc>
                        <a:spcAft>
                          <a:spcPts val="0"/>
                        </a:spcAft>
                      </a:pPr>
                      <a:endParaRPr lang="en-US" sz="1800" b="1"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1" indent="0" algn="ctr" defTabSz="685800" rtl="0" eaLnBrk="1" fontAlgn="auto" latinLnBrk="0" hangingPunct="1">
                        <a:lnSpc>
                          <a:spcPct val="115000"/>
                        </a:lnSpc>
                        <a:spcBef>
                          <a:spcPts val="0"/>
                        </a:spcBef>
                        <a:spcAft>
                          <a:spcPts val="0"/>
                        </a:spcAft>
                        <a:buClrTx/>
                        <a:buSzTx/>
                        <a:buFont typeface="Wingdings"/>
                        <a:buNone/>
                        <a:tabLst/>
                        <a:defRPr/>
                      </a:pPr>
                      <a:r>
                        <a:rPr lang="en-US" sz="2400" i="1" dirty="0" err="1">
                          <a:solidFill>
                            <a:srgbClr val="002060"/>
                          </a:solidFill>
                          <a:effectLst/>
                          <a:latin typeface="Times New Roman" pitchFamily="18" charset="0"/>
                          <a:cs typeface="Times New Roman" pitchFamily="18" charset="0"/>
                        </a:rPr>
                        <a:t>Nghệ</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thuật</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đối</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lập:Sự</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chiến</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thắng</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của</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Thạch</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Sanh</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đối</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với</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Lí</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Thông</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là</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sự</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chiến</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thắng</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của</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cái</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đẹp</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cái</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thiện</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đối</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với</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cái</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ác</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cái</a:t>
                      </a:r>
                      <a:r>
                        <a:rPr lang="en-US" sz="2400" i="1" dirty="0">
                          <a:solidFill>
                            <a:srgbClr val="002060"/>
                          </a:solidFill>
                          <a:effectLst/>
                          <a:latin typeface="Times New Roman" pitchFamily="18" charset="0"/>
                          <a:cs typeface="Times New Roman" pitchFamily="18" charset="0"/>
                        </a:rPr>
                        <a:t> </a:t>
                      </a:r>
                      <a:r>
                        <a:rPr lang="en-US" sz="2400" i="1" dirty="0" err="1">
                          <a:solidFill>
                            <a:srgbClr val="002060"/>
                          </a:solidFill>
                          <a:effectLst/>
                          <a:latin typeface="Times New Roman" pitchFamily="18" charset="0"/>
                          <a:cs typeface="Times New Roman" pitchFamily="18" charset="0"/>
                        </a:rPr>
                        <a:t>xấu</a:t>
                      </a:r>
                      <a:r>
                        <a:rPr lang="en-US" sz="2400" i="1" dirty="0">
                          <a:solidFill>
                            <a:srgbClr val="002060"/>
                          </a:solidFill>
                          <a:effectLst/>
                          <a:latin typeface="Times New Roman" pitchFamily="18" charset="0"/>
                          <a:cs typeface="Times New Roman" pitchFamily="18" charset="0"/>
                        </a:rPr>
                        <a:t>.</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pPr marL="0" marR="0" lvl="1" indent="0">
                        <a:lnSpc>
                          <a:spcPct val="115000"/>
                        </a:lnSpc>
                        <a:spcBef>
                          <a:spcPts val="0"/>
                        </a:spcBef>
                        <a:spcAft>
                          <a:spcPts val="0"/>
                        </a:spcAft>
                        <a:buFont typeface="Wingdings"/>
                        <a:buNone/>
                      </a:pPr>
                      <a:endParaRPr lang="en-US" sz="1600" b="0" dirty="0">
                        <a:solidFill>
                          <a:srgbClr val="FF0000"/>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3" name="矩形 14"/>
          <p:cNvSpPr/>
          <p:nvPr/>
        </p:nvSpPr>
        <p:spPr>
          <a:xfrm>
            <a:off x="0" y="0"/>
            <a:ext cx="12113111" cy="539378"/>
          </a:xfrm>
          <a:prstGeom prst="rect">
            <a:avLst/>
          </a:prstGeom>
        </p:spPr>
        <p:style>
          <a:lnRef idx="2">
            <a:schemeClr val="accent4"/>
          </a:lnRef>
          <a:fillRef idx="1">
            <a:schemeClr val="lt1"/>
          </a:fillRef>
          <a:effectRef idx="0">
            <a:schemeClr val="accent4"/>
          </a:effectRef>
          <a:fontRef idx="minor">
            <a:schemeClr val="dk1"/>
          </a:fontRef>
        </p:style>
        <p:txBody>
          <a:bodyPr wrap="square" lIns="0" tIns="0" rIns="0" bIns="0">
            <a:spAutoFit/>
          </a:bodyPr>
          <a:lstStyle/>
          <a:p>
            <a:pPr algn="ctr" defTabSz="912591">
              <a:lnSpc>
                <a:spcPct val="120000"/>
              </a:lnSpc>
              <a:spcBef>
                <a:spcPct val="20000"/>
              </a:spcBef>
              <a:defRPr/>
            </a:pPr>
            <a:r>
              <a:rPr lang="en-US" altLang="zh-CN" sz="32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PHIẾU BÀI TẬP</a:t>
            </a:r>
          </a:p>
        </p:txBody>
      </p:sp>
    </p:spTree>
  </p:cSld>
  <p:clrMapOvr>
    <a:masterClrMapping/>
  </p:clrMapOvr>
  <p:transition spd="slow">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3579-7B63-67C6-C71B-EC7C91264BFE}"/>
              </a:ext>
            </a:extLst>
          </p:cNvPr>
          <p:cNvSpPr>
            <a:spLocks noGrp="1"/>
          </p:cNvSpPr>
          <p:nvPr>
            <p:ph type="title"/>
          </p:nvPr>
        </p:nvSpPr>
        <p:spPr>
          <a:xfrm>
            <a:off x="838200" y="390104"/>
            <a:ext cx="10515600" cy="1325563"/>
          </a:xfrm>
        </p:spPr>
        <p:txBody>
          <a:bodyPr/>
          <a:lstStyle/>
          <a:p>
            <a:endParaRPr lang="en-US"/>
          </a:p>
        </p:txBody>
      </p:sp>
      <p:sp>
        <p:nvSpPr>
          <p:cNvPr id="3" name="Content Placeholder 2">
            <a:extLst>
              <a:ext uri="{FF2B5EF4-FFF2-40B4-BE49-F238E27FC236}">
                <a16:creationId xmlns:a16="http://schemas.microsoft.com/office/drawing/2014/main" id="{E80C9FA4-D619-8F5C-9A99-AB3BFB1F32B3}"/>
              </a:ext>
            </a:extLst>
          </p:cNvPr>
          <p:cNvSpPr>
            <a:spLocks noGrp="1"/>
          </p:cNvSpPr>
          <p:nvPr>
            <p:ph idx="1"/>
          </p:nvPr>
        </p:nvSpPr>
        <p:spPr>
          <a:xfrm>
            <a:off x="838200" y="1850604"/>
            <a:ext cx="10515600" cy="4351338"/>
          </a:xfrm>
        </p:spPr>
        <p:txBody>
          <a:bodyPr/>
          <a:lstStyle/>
          <a:p>
            <a:endParaRPr lang="en-US"/>
          </a:p>
        </p:txBody>
      </p:sp>
      <p:graphicFrame>
        <p:nvGraphicFramePr>
          <p:cNvPr id="4" name="Table 3">
            <a:extLst>
              <a:ext uri="{FF2B5EF4-FFF2-40B4-BE49-F238E27FC236}">
                <a16:creationId xmlns:a16="http://schemas.microsoft.com/office/drawing/2014/main" id="{D5B2B21C-424C-E750-D877-665D645F2949}"/>
              </a:ext>
            </a:extLst>
          </p:cNvPr>
          <p:cNvGraphicFramePr>
            <a:graphicFrameLocks noGrp="1"/>
          </p:cNvGraphicFramePr>
          <p:nvPr/>
        </p:nvGraphicFramePr>
        <p:xfrm>
          <a:off x="0" y="40335"/>
          <a:ext cx="12191999" cy="6777330"/>
        </p:xfrm>
        <a:graphic>
          <a:graphicData uri="http://schemas.openxmlformats.org/drawingml/2006/table">
            <a:tbl>
              <a:tblPr firstRow="1" bandRow="1">
                <a:tableStyleId>{5C22544A-7EE6-4342-B048-85BDC9FD1C3A}</a:tableStyleId>
              </a:tblPr>
              <a:tblGrid>
                <a:gridCol w="1480457">
                  <a:extLst>
                    <a:ext uri="{9D8B030D-6E8A-4147-A177-3AD203B41FA5}">
                      <a16:colId xmlns:a16="http://schemas.microsoft.com/office/drawing/2014/main" val="2663177333"/>
                    </a:ext>
                  </a:extLst>
                </a:gridCol>
                <a:gridCol w="5573486">
                  <a:extLst>
                    <a:ext uri="{9D8B030D-6E8A-4147-A177-3AD203B41FA5}">
                      <a16:colId xmlns:a16="http://schemas.microsoft.com/office/drawing/2014/main" val="3860729210"/>
                    </a:ext>
                  </a:extLst>
                </a:gridCol>
                <a:gridCol w="5138056">
                  <a:extLst>
                    <a:ext uri="{9D8B030D-6E8A-4147-A177-3AD203B41FA5}">
                      <a16:colId xmlns:a16="http://schemas.microsoft.com/office/drawing/2014/main" val="3492783451"/>
                    </a:ext>
                  </a:extLst>
                </a:gridCol>
              </a:tblGrid>
              <a:tr h="429768">
                <a:tc>
                  <a:txBody>
                    <a:bodyPr/>
                    <a:lstStyle/>
                    <a:p>
                      <a:pPr algn="ctr"/>
                      <a:r>
                        <a:rPr lang="en-US" dirty="0" err="1">
                          <a:solidFill>
                            <a:schemeClr val="tx1"/>
                          </a:solidFill>
                          <a:latin typeface="Times New Roman" panose="02020603050405020304" pitchFamily="18" charset="0"/>
                          <a:cs typeface="Times New Roman" panose="02020603050405020304" pitchFamily="18" charset="0"/>
                        </a:rPr>
                        <a:t>Phương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diện</a:t>
                      </a: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tc>
                  <a:txBody>
                    <a:bodyPr/>
                    <a:lstStyle/>
                    <a:p>
                      <a:pPr algn="ctr"/>
                      <a:r>
                        <a:rPr lang="en-US" dirty="0" err="1">
                          <a:solidFill>
                            <a:schemeClr val="tx1"/>
                          </a:solidFill>
                          <a:latin typeface="Times New Roman" panose="02020603050405020304" pitchFamily="18" charset="0"/>
                          <a:cs typeface="Times New Roman" panose="02020603050405020304" pitchFamily="18" charset="0"/>
                        </a:rPr>
                        <a:t>Truyền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thuyết</a:t>
                      </a: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tc>
                  <a:txBody>
                    <a:bodyPr/>
                    <a:lstStyle/>
                    <a:p>
                      <a:pPr algn="ctr"/>
                      <a:r>
                        <a:rPr lang="en-US" dirty="0" err="1">
                          <a:solidFill>
                            <a:schemeClr val="tx1"/>
                          </a:solidFill>
                          <a:latin typeface="Times New Roman" panose="02020603050405020304" pitchFamily="18" charset="0"/>
                          <a:cs typeface="Times New Roman" panose="02020603050405020304" pitchFamily="18" charset="0"/>
                        </a:rPr>
                        <a:t>Cổ</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tích</a:t>
                      </a: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extLst>
                  <a:ext uri="{0D108BD9-81ED-4DB2-BD59-A6C34878D82A}">
                    <a16:rowId xmlns:a16="http://schemas.microsoft.com/office/drawing/2014/main" val="3870461503"/>
                  </a:ext>
                </a:extLst>
              </a:tr>
              <a:tr h="1399032">
                <a:tc>
                  <a:txBody>
                    <a:bodyPr/>
                    <a:lstStyle/>
                    <a:p>
                      <a:pPr algn="ctr"/>
                      <a:endParaRPr lang="en-US" b="1" dirty="0">
                        <a:solidFill>
                          <a:schemeClr val="tx1"/>
                        </a:solidFill>
                        <a:latin typeface="Times New Roman" panose="02020603050405020304" pitchFamily="18" charset="0"/>
                        <a:cs typeface="Times New Roman" panose="02020603050405020304" pitchFamily="18" charset="0"/>
                      </a:endParaRPr>
                    </a:p>
                    <a:p>
                      <a:pPr algn="ctr"/>
                      <a:r>
                        <a:rPr lang="en-US" b="1" dirty="0" err="1">
                          <a:solidFill>
                            <a:schemeClr val="tx1"/>
                          </a:solidFill>
                          <a:latin typeface="Times New Roman" panose="02020603050405020304" pitchFamily="18" charset="0"/>
                          <a:cs typeface="Times New Roman" panose="02020603050405020304" pitchFamily="18" charset="0"/>
                        </a:rPr>
                        <a:t>Khái</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niệm</a:t>
                      </a:r>
                      <a:endParaRPr lang="en-US"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tc>
                  <a:txBody>
                    <a:bodyPr/>
                    <a:lstStyle/>
                    <a:p>
                      <a:pPr algn="ct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tc>
                  <a:txBody>
                    <a:bodyPr/>
                    <a:lstStyle/>
                    <a:p>
                      <a:pPr algn="ct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extLst>
                  <a:ext uri="{0D108BD9-81ED-4DB2-BD59-A6C34878D82A}">
                    <a16:rowId xmlns:a16="http://schemas.microsoft.com/office/drawing/2014/main" val="3901927678"/>
                  </a:ext>
                </a:extLst>
              </a:tr>
              <a:tr h="1819656">
                <a:tc>
                  <a:txBody>
                    <a:bodyPr/>
                    <a:lstStyle/>
                    <a:p>
                      <a:pPr algn="ctr"/>
                      <a:endParaRPr lang="en-US" b="1" dirty="0">
                        <a:solidFill>
                          <a:schemeClr val="tx1"/>
                        </a:solidFill>
                        <a:latin typeface="Times New Roman" panose="02020603050405020304" pitchFamily="18" charset="0"/>
                        <a:cs typeface="Times New Roman" panose="02020603050405020304" pitchFamily="18" charset="0"/>
                      </a:endParaRPr>
                    </a:p>
                    <a:p>
                      <a:pPr algn="ctr"/>
                      <a:r>
                        <a:rPr lang="en-US" b="1" dirty="0" err="1">
                          <a:solidFill>
                            <a:schemeClr val="tx1"/>
                          </a:solidFill>
                          <a:latin typeface="Times New Roman" panose="02020603050405020304" pitchFamily="18" charset="0"/>
                          <a:cs typeface="Times New Roman" panose="02020603050405020304" pitchFamily="18" charset="0"/>
                        </a:rPr>
                        <a:t>Cốt</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truyện</a:t>
                      </a:r>
                      <a:endParaRPr lang="en-US"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tc>
                  <a:txBody>
                    <a:bodyPr/>
                    <a:lstStyle/>
                    <a:p>
                      <a:pPr algn="ct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tc>
                  <a:txBody>
                    <a:bodyPr/>
                    <a:lstStyle/>
                    <a:p>
                      <a:pPr algn="ct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extLst>
                  <a:ext uri="{0D108BD9-81ED-4DB2-BD59-A6C34878D82A}">
                    <a16:rowId xmlns:a16="http://schemas.microsoft.com/office/drawing/2014/main" val="1004301377"/>
                  </a:ext>
                </a:extLst>
              </a:tr>
              <a:tr h="1618488">
                <a:tc>
                  <a:txBody>
                    <a:bodyPr/>
                    <a:lstStyle/>
                    <a:p>
                      <a:pPr algn="ctr"/>
                      <a:endParaRPr lang="en-US" b="1" dirty="0">
                        <a:solidFill>
                          <a:schemeClr val="tx1"/>
                        </a:solidFill>
                        <a:latin typeface="Times New Roman" panose="02020603050405020304" pitchFamily="18" charset="0"/>
                        <a:cs typeface="Times New Roman" panose="02020603050405020304" pitchFamily="18" charset="0"/>
                      </a:endParaRPr>
                    </a:p>
                    <a:p>
                      <a:pPr algn="ctr"/>
                      <a:r>
                        <a:rPr lang="en-US" b="1" dirty="0" err="1">
                          <a:solidFill>
                            <a:schemeClr val="tx1"/>
                          </a:solidFill>
                          <a:latin typeface="Times New Roman" panose="02020603050405020304" pitchFamily="18" charset="0"/>
                          <a:cs typeface="Times New Roman" panose="02020603050405020304" pitchFamily="18" charset="0"/>
                        </a:rPr>
                        <a:t>Nhân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vật</a:t>
                      </a:r>
                      <a:endParaRPr lang="en-US"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tc>
                  <a:txBody>
                    <a:bodyPr/>
                    <a:lstStyle/>
                    <a:p>
                      <a:pPr algn="ct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tc>
                  <a:txBody>
                    <a:bodyPr/>
                    <a:lstStyle/>
                    <a:p>
                      <a:pPr algn="ct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extLst>
                  <a:ext uri="{0D108BD9-81ED-4DB2-BD59-A6C34878D82A}">
                    <a16:rowId xmlns:a16="http://schemas.microsoft.com/office/drawing/2014/main" val="1821351894"/>
                  </a:ext>
                </a:extLst>
              </a:tr>
              <a:tr h="1510386">
                <a:tc>
                  <a:txBody>
                    <a:bodyPr/>
                    <a:lstStyle/>
                    <a:p>
                      <a:pPr algn="ctr"/>
                      <a:endParaRPr lang="en-US" b="1" dirty="0">
                        <a:solidFill>
                          <a:schemeClr val="tx1"/>
                        </a:solidFill>
                        <a:latin typeface="Times New Roman" panose="02020603050405020304" pitchFamily="18" charset="0"/>
                        <a:cs typeface="Times New Roman" panose="02020603050405020304" pitchFamily="18" charset="0"/>
                      </a:endParaRPr>
                    </a:p>
                    <a:p>
                      <a:pPr algn="ctr"/>
                      <a:r>
                        <a:rPr lang="en-US" b="1" dirty="0" err="1">
                          <a:solidFill>
                            <a:schemeClr val="tx1"/>
                          </a:solidFill>
                          <a:latin typeface="Times New Roman" panose="02020603050405020304" pitchFamily="18" charset="0"/>
                          <a:cs typeface="Times New Roman" panose="02020603050405020304" pitchFamily="18" charset="0"/>
                        </a:rPr>
                        <a:t>Yếu</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tố</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kì</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ảo</a:t>
                      </a:r>
                      <a:endParaRPr lang="en-US"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tc>
                  <a:txBody>
                    <a:bodyPr/>
                    <a:lstStyle/>
                    <a:p>
                      <a:pPr algn="ct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tc>
                  <a:txBody>
                    <a:bodyPr/>
                    <a:lstStyle/>
                    <a:p>
                      <a:pPr algn="ct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extLst>
                  <a:ext uri="{0D108BD9-81ED-4DB2-BD59-A6C34878D82A}">
                    <a16:rowId xmlns:a16="http://schemas.microsoft.com/office/drawing/2014/main" val="3955908354"/>
                  </a:ext>
                </a:extLst>
              </a:tr>
            </a:tbl>
          </a:graphicData>
        </a:graphic>
      </p:graphicFrame>
      <p:sp>
        <p:nvSpPr>
          <p:cNvPr id="5" name="TextBox 30">
            <a:extLst>
              <a:ext uri="{FF2B5EF4-FFF2-40B4-BE49-F238E27FC236}">
                <a16:creationId xmlns:a16="http://schemas.microsoft.com/office/drawing/2014/main" id="{19062F5E-299E-6B53-C0B4-2270184BFE8E}"/>
              </a:ext>
            </a:extLst>
          </p:cNvPr>
          <p:cNvSpPr txBox="1">
            <a:spLocks noChangeArrowheads="1"/>
          </p:cNvSpPr>
          <p:nvPr/>
        </p:nvSpPr>
        <p:spPr bwMode="auto">
          <a:xfrm>
            <a:off x="1504625" y="535779"/>
            <a:ext cx="5477314"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1900" b="1" i="1" dirty="0" err="1">
                <a:latin typeface="Times New Roman" panose="02020603050405020304" pitchFamily="18" charset="0"/>
                <a:cs typeface="Times New Roman" panose="02020603050405020304" pitchFamily="18" charset="0"/>
              </a:rPr>
              <a:t>Truyền</a:t>
            </a:r>
            <a:r>
              <a:rPr lang="en-US" altLang="en-US" sz="1900" b="1" i="1" dirty="0">
                <a:latin typeface="Times New Roman" panose="02020603050405020304" pitchFamily="18" charset="0"/>
                <a:cs typeface="Times New Roman" panose="02020603050405020304" pitchFamily="18" charset="0"/>
              </a:rPr>
              <a:t> </a:t>
            </a:r>
            <a:r>
              <a:rPr lang="en-US" altLang="en-US" sz="1900" b="1" i="1" dirty="0" err="1">
                <a:latin typeface="Times New Roman" panose="02020603050405020304" pitchFamily="18" charset="0"/>
                <a:cs typeface="Times New Roman" panose="02020603050405020304" pitchFamily="18" charset="0"/>
              </a:rPr>
              <a:t>thuyết</a:t>
            </a:r>
            <a:r>
              <a:rPr lang="en-US" altLang="en-US" sz="1900" b="1"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là</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thể</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loại</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truyện</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kể</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dân</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gian</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có</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yếu</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tố</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hoang</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đường</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kì</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ảo</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kể</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về</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các</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sự</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kiện</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nhân</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vật</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liên</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quan</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đến</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lịch</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sử</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hoặc</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giải</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thích</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nguồn</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gốc</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phong</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tục</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cảnh</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vật</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địa</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phương</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theo</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quan</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niệm</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của</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nhân</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dân</a:t>
            </a:r>
            <a:r>
              <a:rPr lang="en-US" altLang="en-US" sz="1900" i="1"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DE1F691C-CF12-CB4B-5CC8-334A74DCC0ED}"/>
              </a:ext>
            </a:extLst>
          </p:cNvPr>
          <p:cNvSpPr txBox="1"/>
          <p:nvPr/>
        </p:nvSpPr>
        <p:spPr>
          <a:xfrm>
            <a:off x="1560932" y="1840851"/>
            <a:ext cx="5355279" cy="677108"/>
          </a:xfrm>
          <a:prstGeom prst="rect">
            <a:avLst/>
          </a:prstGeom>
          <a:noFill/>
        </p:spPr>
        <p:txBody>
          <a:bodyPr wrap="square">
            <a:spAutoFit/>
          </a:bodyPr>
          <a:lstStyle/>
          <a:p>
            <a:pPr algn="just" eaLnBrk="1" hangingPunct="1">
              <a:lnSpc>
                <a:spcPct val="100000"/>
              </a:lnSpc>
              <a:spcBef>
                <a:spcPct val="0"/>
              </a:spcBef>
              <a:buFontTx/>
              <a:buNone/>
            </a:pPr>
            <a:r>
              <a:rPr lang="en-US" altLang="en-US" sz="1900" dirty="0">
                <a:latin typeface="Times New Roman" panose="02020603050405020304" pitchFamily="18" charset="0"/>
                <a:cs typeface="Times New Roman" panose="02020603050405020304" pitchFamily="18" charset="0"/>
              </a:rPr>
              <a:t>- </a:t>
            </a:r>
            <a:r>
              <a:rPr lang="vi-VN" altLang="en-US" sz="1900" dirty="0">
                <a:latin typeface="Times New Roman" panose="02020603050405020304" pitchFamily="18" charset="0"/>
                <a:cs typeface="Times New Roman" panose="02020603050405020304" pitchFamily="18" charset="0"/>
              </a:rPr>
              <a:t>Thường</a:t>
            </a:r>
            <a:r>
              <a:rPr lang="en-US" altLang="en-US" sz="1900" dirty="0">
                <a:latin typeface="Times New Roman" panose="02020603050405020304" pitchFamily="18" charset="0"/>
                <a:cs typeface="Times New Roman" panose="02020603050405020304" pitchFamily="18" charset="0"/>
              </a:rPr>
              <a:t> </a:t>
            </a:r>
            <a:r>
              <a:rPr lang="vi-VN" altLang="en-US" sz="1900" dirty="0">
                <a:latin typeface="Times New Roman" panose="02020603050405020304" pitchFamily="18" charset="0"/>
                <a:cs typeface="Times New Roman" panose="02020603050405020304" pitchFamily="18" charset="0"/>
              </a:rPr>
              <a:t>xoay quanh công trạng, kì tích của nhân vật mà cộng đồng truyền tụng, tôn thờ.  </a:t>
            </a:r>
            <a:endParaRPr lang="en-US" altLang="en-US" sz="19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4E95DA5-E280-CC08-B076-AF8F5CF379C5}"/>
              </a:ext>
            </a:extLst>
          </p:cNvPr>
          <p:cNvSpPr txBox="1"/>
          <p:nvPr/>
        </p:nvSpPr>
        <p:spPr>
          <a:xfrm>
            <a:off x="1560932" y="2389442"/>
            <a:ext cx="5355279" cy="969496"/>
          </a:xfrm>
          <a:prstGeom prst="rect">
            <a:avLst/>
          </a:prstGeom>
          <a:noFill/>
        </p:spPr>
        <p:txBody>
          <a:bodyPr wrap="square">
            <a:spAutoFit/>
          </a:bodyPr>
          <a:lstStyle/>
          <a:p>
            <a:pPr algn="just" eaLnBrk="1" hangingPunct="1">
              <a:lnSpc>
                <a:spcPct val="100000"/>
              </a:lnSpc>
              <a:spcBef>
                <a:spcPct val="0"/>
              </a:spcBef>
              <a:buFontTx/>
              <a:buNone/>
            </a:pPr>
            <a:r>
              <a:rPr lang="en-US" altLang="en-US" sz="1900" dirty="0">
                <a:latin typeface="Times New Roman" panose="02020603050405020304" pitchFamily="18" charset="0"/>
                <a:cs typeface="Times New Roman" panose="02020603050405020304" pitchFamily="18" charset="0"/>
              </a:rPr>
              <a:t>- </a:t>
            </a:r>
            <a:r>
              <a:rPr lang="vi-VN" altLang="en-US" sz="1900" dirty="0">
                <a:latin typeface="Times New Roman" panose="02020603050405020304" pitchFamily="18" charset="0"/>
                <a:cs typeface="Times New Roman" panose="02020603050405020304" pitchFamily="18" charset="0"/>
              </a:rPr>
              <a:t>Thường sử dụng yếu tố kì ảo nhằm thể hiện tài năng, sức mạnh khác thường của nhân vật.</a:t>
            </a:r>
          </a:p>
          <a:p>
            <a:pPr algn="just" eaLnBrk="1" hangingPunct="1">
              <a:lnSpc>
                <a:spcPct val="100000"/>
              </a:lnSpc>
              <a:spcBef>
                <a:spcPct val="0"/>
              </a:spcBef>
              <a:buFontTx/>
              <a:buNone/>
            </a:pPr>
            <a:r>
              <a:rPr lang="vi-VN" altLang="en-US" sz="1900" dirty="0">
                <a:latin typeface="Times New Roman" panose="02020603050405020304" pitchFamily="18" charset="0"/>
                <a:cs typeface="Times New Roman" panose="02020603050405020304" pitchFamily="18" charset="0"/>
              </a:rPr>
              <a:t>  </a:t>
            </a:r>
            <a:endParaRPr lang="en-US" altLang="en-US" sz="19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ADB04E4-87C0-A9CC-D123-7EAF799A7B6D}"/>
              </a:ext>
            </a:extLst>
          </p:cNvPr>
          <p:cNvSpPr txBox="1"/>
          <p:nvPr/>
        </p:nvSpPr>
        <p:spPr>
          <a:xfrm>
            <a:off x="1525920" y="3009127"/>
            <a:ext cx="5355279" cy="969496"/>
          </a:xfrm>
          <a:prstGeom prst="rect">
            <a:avLst/>
          </a:prstGeom>
          <a:noFill/>
        </p:spPr>
        <p:txBody>
          <a:bodyPr wrap="square">
            <a:spAutoFit/>
          </a:bodyPr>
          <a:lstStyle/>
          <a:p>
            <a:pPr algn="just" eaLnBrk="1" hangingPunct="1">
              <a:lnSpc>
                <a:spcPct val="100000"/>
              </a:lnSpc>
              <a:spcBef>
                <a:spcPct val="0"/>
              </a:spcBef>
              <a:buFontTx/>
              <a:buNone/>
            </a:pPr>
            <a:r>
              <a:rPr lang="en-US" altLang="en-US" sz="1900" dirty="0">
                <a:latin typeface="Times New Roman" panose="02020603050405020304" pitchFamily="18" charset="0"/>
                <a:cs typeface="Times New Roman" panose="02020603050405020304" pitchFamily="18" charset="0"/>
              </a:rPr>
              <a:t>- </a:t>
            </a:r>
            <a:r>
              <a:rPr lang="vi-VN" altLang="en-US" sz="1900" dirty="0">
                <a:latin typeface="Times New Roman" panose="02020603050405020304" pitchFamily="18" charset="0"/>
                <a:cs typeface="Times New Roman" panose="02020603050405020304" pitchFamily="18" charset="0"/>
              </a:rPr>
              <a:t>Cuối truyện thường gợi nhắc các dấu tích xưa còn lưu lại đến hiện tại.</a:t>
            </a:r>
          </a:p>
          <a:p>
            <a:pPr algn="just" eaLnBrk="1" hangingPunct="1">
              <a:lnSpc>
                <a:spcPct val="100000"/>
              </a:lnSpc>
              <a:spcBef>
                <a:spcPct val="0"/>
              </a:spcBef>
              <a:buFontTx/>
              <a:buNone/>
            </a:pPr>
            <a:r>
              <a:rPr lang="vi-VN" altLang="en-US" sz="1900" dirty="0">
                <a:latin typeface="Times New Roman" panose="02020603050405020304" pitchFamily="18" charset="0"/>
                <a:cs typeface="Times New Roman" panose="02020603050405020304" pitchFamily="18" charset="0"/>
              </a:rPr>
              <a:t>  </a:t>
            </a:r>
            <a:endParaRPr lang="en-US" altLang="en-US" sz="1900" dirty="0">
              <a:latin typeface="Times New Roman" panose="02020603050405020304" pitchFamily="18" charset="0"/>
              <a:cs typeface="Times New Roman" panose="02020603050405020304" pitchFamily="18" charset="0"/>
            </a:endParaRPr>
          </a:p>
        </p:txBody>
      </p:sp>
      <p:sp>
        <p:nvSpPr>
          <p:cNvPr id="9" name="CuadroTexto 493">
            <a:extLst>
              <a:ext uri="{FF2B5EF4-FFF2-40B4-BE49-F238E27FC236}">
                <a16:creationId xmlns:a16="http://schemas.microsoft.com/office/drawing/2014/main" id="{844383DE-7081-8554-6CD0-89F8676BC52A}"/>
              </a:ext>
            </a:extLst>
          </p:cNvPr>
          <p:cNvSpPr txBox="1">
            <a:spLocks noChangeArrowheads="1"/>
          </p:cNvSpPr>
          <p:nvPr/>
        </p:nvSpPr>
        <p:spPr bwMode="auto">
          <a:xfrm>
            <a:off x="1561766" y="3728946"/>
            <a:ext cx="4541578"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8272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8272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8272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8272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8272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827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827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827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827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1900" dirty="0">
                <a:solidFill>
                  <a:srgbClr val="363E48"/>
                </a:solidFill>
                <a:latin typeface="Times New Roman" panose="02020603050405020304" pitchFamily="18" charset="0"/>
                <a:ea typeface="Lato Heavy"/>
                <a:cs typeface="Times New Roman" panose="02020603050405020304" pitchFamily="18" charset="0"/>
              </a:rPr>
              <a:t>- </a:t>
            </a:r>
            <a:r>
              <a:rPr lang="vi-VN" altLang="en-US" sz="1900" dirty="0">
                <a:solidFill>
                  <a:srgbClr val="363E48"/>
                </a:solidFill>
                <a:latin typeface="Times New Roman" panose="02020603050405020304" pitchFamily="18" charset="0"/>
                <a:ea typeface="Lato Heavy"/>
                <a:cs typeface="Times New Roman" panose="02020603050405020304" pitchFamily="18" charset="0"/>
              </a:rPr>
              <a:t>Thường có điểm khác lạ về lai lịch, phẩm chất, tài năng, sức mạnh,…</a:t>
            </a:r>
            <a:endParaRPr lang="en-US" altLang="en-US" sz="1900" dirty="0">
              <a:solidFill>
                <a:srgbClr val="363E48"/>
              </a:solidFill>
              <a:latin typeface="Times New Roman" panose="02020603050405020304" pitchFamily="18" charset="0"/>
              <a:ea typeface="Lato Heavy"/>
              <a:cs typeface="Times New Roman" panose="02020603050405020304" pitchFamily="18" charset="0"/>
            </a:endParaRPr>
          </a:p>
        </p:txBody>
      </p:sp>
      <p:sp>
        <p:nvSpPr>
          <p:cNvPr id="10" name="CuadroTexto 395">
            <a:extLst>
              <a:ext uri="{FF2B5EF4-FFF2-40B4-BE49-F238E27FC236}">
                <a16:creationId xmlns:a16="http://schemas.microsoft.com/office/drawing/2014/main" id="{7FAEEB0A-41A2-AE73-F43E-4C622EB2319D}"/>
              </a:ext>
            </a:extLst>
          </p:cNvPr>
          <p:cNvSpPr txBox="1">
            <a:spLocks noChangeArrowheads="1"/>
          </p:cNvSpPr>
          <p:nvPr/>
        </p:nvSpPr>
        <p:spPr bwMode="auto">
          <a:xfrm>
            <a:off x="1561766" y="4305093"/>
            <a:ext cx="547731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8272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8272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8272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8272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8272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827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827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827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827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900" dirty="0">
                <a:solidFill>
                  <a:srgbClr val="363E48"/>
                </a:solidFill>
                <a:latin typeface="Times New Roman" panose="02020603050405020304" pitchFamily="18" charset="0"/>
                <a:ea typeface="Lato" panose="020F0502020204030203" pitchFamily="34" charset="0"/>
                <a:cs typeface="Times New Roman" panose="02020603050405020304" pitchFamily="18" charset="0"/>
              </a:rPr>
              <a:t>- </a:t>
            </a:r>
            <a:r>
              <a:rPr lang="vi-VN" altLang="en-US" sz="1900" dirty="0">
                <a:solidFill>
                  <a:srgbClr val="363E48"/>
                </a:solidFill>
                <a:latin typeface="Times New Roman" panose="02020603050405020304" pitchFamily="18" charset="0"/>
                <a:ea typeface="Lato" panose="020F0502020204030203" pitchFamily="34" charset="0"/>
                <a:cs typeface="Times New Roman" panose="02020603050405020304" pitchFamily="18" charset="0"/>
              </a:rPr>
              <a:t>Thường gắn với sự kiện lịch sử và có công lớn đối với cộng đồng.</a:t>
            </a:r>
            <a:endParaRPr lang="en-US" altLang="en-US" sz="1900" dirty="0">
              <a:solidFill>
                <a:srgbClr val="363E48"/>
              </a:solidFill>
              <a:latin typeface="Times New Roman" panose="02020603050405020304" pitchFamily="18" charset="0"/>
              <a:ea typeface="Lato" panose="020F0502020204030203" pitchFamily="34" charset="0"/>
              <a:cs typeface="Times New Roman" panose="02020603050405020304" pitchFamily="18" charset="0"/>
            </a:endParaRPr>
          </a:p>
        </p:txBody>
      </p:sp>
      <p:sp>
        <p:nvSpPr>
          <p:cNvPr id="11" name="CuadroTexto 395">
            <a:extLst>
              <a:ext uri="{FF2B5EF4-FFF2-40B4-BE49-F238E27FC236}">
                <a16:creationId xmlns:a16="http://schemas.microsoft.com/office/drawing/2014/main" id="{C598F897-47D4-5F2F-609D-CF81FB0FCE46}"/>
              </a:ext>
            </a:extLst>
          </p:cNvPr>
          <p:cNvSpPr txBox="1">
            <a:spLocks noChangeArrowheads="1"/>
          </p:cNvSpPr>
          <p:nvPr/>
        </p:nvSpPr>
        <p:spPr bwMode="auto">
          <a:xfrm>
            <a:off x="1561766" y="4924777"/>
            <a:ext cx="5394942"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8272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8272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8272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8272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8272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827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827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827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827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1900" dirty="0">
                <a:solidFill>
                  <a:srgbClr val="363E48"/>
                </a:solidFill>
                <a:latin typeface="Times New Roman" panose="02020603050405020304" pitchFamily="18" charset="0"/>
                <a:ea typeface="Lato" panose="020F0502020204030203" pitchFamily="34" charset="0"/>
                <a:cs typeface="Times New Roman" panose="02020603050405020304" pitchFamily="18" charset="0"/>
              </a:rPr>
              <a:t>- </a:t>
            </a:r>
            <a:r>
              <a:rPr lang="vi-VN" altLang="en-US" sz="1900" dirty="0">
                <a:solidFill>
                  <a:srgbClr val="363E48"/>
                </a:solidFill>
                <a:latin typeface="Times New Roman" panose="02020603050405020304" pitchFamily="18" charset="0"/>
                <a:ea typeface="Lato" panose="020F0502020204030203" pitchFamily="34" charset="0"/>
                <a:cs typeface="Times New Roman" panose="02020603050405020304" pitchFamily="18" charset="0"/>
              </a:rPr>
              <a:t>Được cộng đồng truyền tụng, tôn thờ.</a:t>
            </a:r>
            <a:endParaRPr lang="en-US" altLang="en-US" sz="1900" dirty="0">
              <a:solidFill>
                <a:srgbClr val="363E48"/>
              </a:solidFill>
              <a:latin typeface="Times New Roman" panose="02020603050405020304" pitchFamily="18" charset="0"/>
              <a:ea typeface="Lato" panose="020F0502020204030203"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E62AA5DD-DEA3-8C30-597A-348D5F537C01}"/>
              </a:ext>
            </a:extLst>
          </p:cNvPr>
          <p:cNvSpPr txBox="1"/>
          <p:nvPr/>
        </p:nvSpPr>
        <p:spPr>
          <a:xfrm>
            <a:off x="1818876" y="5569834"/>
            <a:ext cx="5198075" cy="677108"/>
          </a:xfrm>
          <a:prstGeom prst="rect">
            <a:avLst/>
          </a:prstGeom>
          <a:noFill/>
        </p:spPr>
        <p:txBody>
          <a:bodyPr wrap="square">
            <a:spAutoFit/>
          </a:bodyPr>
          <a:lstStyle/>
          <a:p>
            <a:r>
              <a:rPr lang="en-US" sz="1900" b="0" i="0" dirty="0">
                <a:solidFill>
                  <a:srgbClr val="111111"/>
                </a:solidFill>
                <a:effectLst/>
                <a:latin typeface="Times New Roman" panose="02020603050405020304" pitchFamily="18" charset="0"/>
                <a:cs typeface="Times New Roman" panose="02020603050405020304" pitchFamily="18" charset="0"/>
              </a:rPr>
              <a:t>- </a:t>
            </a:r>
            <a:r>
              <a:rPr lang="en-US" sz="1900" b="0" i="0" dirty="0" err="1">
                <a:solidFill>
                  <a:srgbClr val="111111"/>
                </a:solidFill>
                <a:effectLst/>
                <a:latin typeface="Times New Roman" panose="02020603050405020304" pitchFamily="18" charset="0"/>
                <a:cs typeface="Times New Roman" panose="02020603050405020304" pitchFamily="18" charset="0"/>
              </a:rPr>
              <a:t>Thể</a:t>
            </a:r>
            <a:r>
              <a:rPr lang="en-US" sz="1900" b="0" i="0" dirty="0">
                <a:solidFill>
                  <a:srgbClr val="111111"/>
                </a:solidFill>
                <a:effectLst/>
                <a:latin typeface="Times New Roman" panose="02020603050405020304" pitchFamily="18" charset="0"/>
                <a:cs typeface="Times New Roman" panose="02020603050405020304" pitchFamily="18" charset="0"/>
              </a:rPr>
              <a:t> </a:t>
            </a:r>
            <a:r>
              <a:rPr lang="en-US" sz="1900" b="0" i="0" dirty="0" err="1">
                <a:solidFill>
                  <a:srgbClr val="111111"/>
                </a:solidFill>
                <a:effectLst/>
                <a:latin typeface="Times New Roman" panose="02020603050405020304" pitchFamily="18" charset="0"/>
                <a:cs typeface="Times New Roman" panose="02020603050405020304" pitchFamily="18" charset="0"/>
              </a:rPr>
              <a:t>hiện</a:t>
            </a:r>
            <a:r>
              <a:rPr lang="en-US" sz="1900" b="0" i="0" dirty="0">
                <a:solidFill>
                  <a:srgbClr val="111111"/>
                </a:solidFill>
                <a:effectLst/>
                <a:latin typeface="Times New Roman" panose="02020603050405020304" pitchFamily="18" charset="0"/>
                <a:cs typeface="Times New Roman" panose="02020603050405020304" pitchFamily="18" charset="0"/>
              </a:rPr>
              <a:t> </a:t>
            </a:r>
            <a:r>
              <a:rPr lang="en-US" sz="1900" b="0" i="0" dirty="0" err="1">
                <a:solidFill>
                  <a:srgbClr val="111111"/>
                </a:solidFill>
                <a:effectLst/>
                <a:latin typeface="Times New Roman" panose="02020603050405020304" pitchFamily="18" charset="0"/>
                <a:cs typeface="Times New Roman" panose="02020603050405020304" pitchFamily="18" charset="0"/>
              </a:rPr>
              <a:t>tài</a:t>
            </a:r>
            <a:r>
              <a:rPr lang="en-US" sz="1900" b="0" i="0" dirty="0">
                <a:solidFill>
                  <a:srgbClr val="111111"/>
                </a:solidFill>
                <a:effectLst/>
                <a:latin typeface="Times New Roman" panose="02020603050405020304" pitchFamily="18" charset="0"/>
                <a:cs typeface="Times New Roman" panose="02020603050405020304" pitchFamily="18" charset="0"/>
              </a:rPr>
              <a:t> </a:t>
            </a:r>
            <a:r>
              <a:rPr lang="en-US" sz="1900" b="0" i="0" dirty="0" err="1">
                <a:solidFill>
                  <a:srgbClr val="111111"/>
                </a:solidFill>
                <a:effectLst/>
                <a:latin typeface="Times New Roman" panose="02020603050405020304" pitchFamily="18" charset="0"/>
                <a:cs typeface="Times New Roman" panose="02020603050405020304" pitchFamily="18" charset="0"/>
              </a:rPr>
              <a:t>năng</a:t>
            </a:r>
            <a:r>
              <a:rPr lang="en-US" sz="1900" b="0" i="0" dirty="0">
                <a:solidFill>
                  <a:srgbClr val="111111"/>
                </a:solidFill>
                <a:effectLst/>
                <a:latin typeface="Times New Roman" panose="02020603050405020304" pitchFamily="18" charset="0"/>
                <a:cs typeface="Times New Roman" panose="02020603050405020304" pitchFamily="18" charset="0"/>
              </a:rPr>
              <a:t>, </a:t>
            </a:r>
            <a:r>
              <a:rPr lang="en-US" sz="1900" b="0" i="0" dirty="0" err="1">
                <a:solidFill>
                  <a:srgbClr val="111111"/>
                </a:solidFill>
                <a:effectLst/>
                <a:latin typeface="Times New Roman" panose="02020603050405020304" pitchFamily="18" charset="0"/>
                <a:cs typeface="Times New Roman" panose="02020603050405020304" pitchFamily="18" charset="0"/>
              </a:rPr>
              <a:t>sức</a:t>
            </a:r>
            <a:r>
              <a:rPr lang="en-US" sz="1900" b="0" i="0" dirty="0">
                <a:solidFill>
                  <a:srgbClr val="111111"/>
                </a:solidFill>
                <a:effectLst/>
                <a:latin typeface="Times New Roman" panose="02020603050405020304" pitchFamily="18" charset="0"/>
                <a:cs typeface="Times New Roman" panose="02020603050405020304" pitchFamily="18" charset="0"/>
              </a:rPr>
              <a:t> </a:t>
            </a:r>
            <a:r>
              <a:rPr lang="en-US" sz="1900" b="0" i="0" dirty="0" err="1">
                <a:solidFill>
                  <a:srgbClr val="111111"/>
                </a:solidFill>
                <a:effectLst/>
                <a:latin typeface="Times New Roman" panose="02020603050405020304" pitchFamily="18" charset="0"/>
                <a:cs typeface="Times New Roman" panose="02020603050405020304" pitchFamily="18" charset="0"/>
              </a:rPr>
              <a:t>mạnh</a:t>
            </a:r>
            <a:r>
              <a:rPr lang="en-US" sz="1900" b="0" i="0" dirty="0">
                <a:solidFill>
                  <a:srgbClr val="111111"/>
                </a:solidFill>
                <a:effectLst/>
                <a:latin typeface="Times New Roman" panose="02020603050405020304" pitchFamily="18" charset="0"/>
                <a:cs typeface="Times New Roman" panose="02020603050405020304" pitchFamily="18" charset="0"/>
              </a:rPr>
              <a:t> </a:t>
            </a:r>
            <a:r>
              <a:rPr lang="en-US" sz="1900" b="0" i="0" dirty="0" err="1">
                <a:solidFill>
                  <a:srgbClr val="111111"/>
                </a:solidFill>
                <a:effectLst/>
                <a:latin typeface="Times New Roman" panose="02020603050405020304" pitchFamily="18" charset="0"/>
                <a:cs typeface="Times New Roman" panose="02020603050405020304" pitchFamily="18" charset="0"/>
              </a:rPr>
              <a:t>khác</a:t>
            </a:r>
            <a:r>
              <a:rPr lang="en-US" sz="1900" b="0" i="0" dirty="0">
                <a:solidFill>
                  <a:srgbClr val="111111"/>
                </a:solidFill>
                <a:effectLst/>
                <a:latin typeface="Times New Roman" panose="02020603050405020304" pitchFamily="18" charset="0"/>
                <a:cs typeface="Times New Roman" panose="02020603050405020304" pitchFamily="18" charset="0"/>
              </a:rPr>
              <a:t> </a:t>
            </a:r>
            <a:r>
              <a:rPr lang="en-US" sz="1900" b="0" i="0" dirty="0" err="1">
                <a:solidFill>
                  <a:srgbClr val="111111"/>
                </a:solidFill>
                <a:effectLst/>
                <a:latin typeface="Times New Roman" panose="02020603050405020304" pitchFamily="18" charset="0"/>
                <a:cs typeface="Times New Roman" panose="02020603050405020304" pitchFamily="18" charset="0"/>
              </a:rPr>
              <a:t>thường</a:t>
            </a:r>
            <a:r>
              <a:rPr lang="en-US" sz="1900" b="0" i="0" dirty="0">
                <a:solidFill>
                  <a:srgbClr val="111111"/>
                </a:solidFill>
                <a:effectLst/>
                <a:latin typeface="Times New Roman" panose="02020603050405020304" pitchFamily="18" charset="0"/>
                <a:cs typeface="Times New Roman" panose="02020603050405020304" pitchFamily="18" charset="0"/>
              </a:rPr>
              <a:t> </a:t>
            </a:r>
            <a:r>
              <a:rPr lang="en-US" sz="1900" b="0" i="0" dirty="0" err="1">
                <a:solidFill>
                  <a:srgbClr val="111111"/>
                </a:solidFill>
                <a:effectLst/>
                <a:latin typeface="Times New Roman" panose="02020603050405020304" pitchFamily="18" charset="0"/>
                <a:cs typeface="Times New Roman" panose="02020603050405020304" pitchFamily="18" charset="0"/>
              </a:rPr>
              <a:t>của</a:t>
            </a:r>
            <a:r>
              <a:rPr lang="en-US" sz="1900" b="0" i="0" dirty="0">
                <a:solidFill>
                  <a:srgbClr val="111111"/>
                </a:solidFill>
                <a:effectLst/>
                <a:latin typeface="Times New Roman" panose="02020603050405020304" pitchFamily="18" charset="0"/>
                <a:cs typeface="Times New Roman" panose="02020603050405020304" pitchFamily="18" charset="0"/>
              </a:rPr>
              <a:t> </a:t>
            </a:r>
            <a:r>
              <a:rPr lang="en-US" sz="1900" b="0" i="0" dirty="0" err="1">
                <a:solidFill>
                  <a:srgbClr val="111111"/>
                </a:solidFill>
                <a:effectLst/>
                <a:latin typeface="Times New Roman" panose="02020603050405020304" pitchFamily="18" charset="0"/>
                <a:cs typeface="Times New Roman" panose="02020603050405020304" pitchFamily="18" charset="0"/>
              </a:rPr>
              <a:t>nhân</a:t>
            </a:r>
            <a:r>
              <a:rPr lang="en-US" sz="1900" b="0" i="0" dirty="0">
                <a:solidFill>
                  <a:srgbClr val="111111"/>
                </a:solidFill>
                <a:effectLst/>
                <a:latin typeface="Times New Roman" panose="02020603050405020304" pitchFamily="18" charset="0"/>
                <a:cs typeface="Times New Roman" panose="02020603050405020304" pitchFamily="18" charset="0"/>
              </a:rPr>
              <a:t> </a:t>
            </a:r>
            <a:r>
              <a:rPr lang="en-US" sz="1900" b="0" i="0" dirty="0" err="1">
                <a:solidFill>
                  <a:srgbClr val="111111"/>
                </a:solidFill>
                <a:effectLst/>
                <a:latin typeface="Times New Roman" panose="02020603050405020304" pitchFamily="18" charset="0"/>
                <a:cs typeface="Times New Roman" panose="02020603050405020304" pitchFamily="18" charset="0"/>
              </a:rPr>
              <a:t>vật</a:t>
            </a:r>
            <a:endParaRPr lang="en-US" sz="19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CA0BE952-B4C7-F1CC-3EA4-EC108DD0C0AA}"/>
              </a:ext>
            </a:extLst>
          </p:cNvPr>
          <p:cNvSpPr txBox="1"/>
          <p:nvPr/>
        </p:nvSpPr>
        <p:spPr>
          <a:xfrm>
            <a:off x="7138986" y="5522315"/>
            <a:ext cx="6112328" cy="384721"/>
          </a:xfrm>
          <a:prstGeom prst="rect">
            <a:avLst/>
          </a:prstGeom>
          <a:noFill/>
        </p:spPr>
        <p:txBody>
          <a:bodyPr wrap="square">
            <a:spAutoFit/>
          </a:bodyPr>
          <a:lstStyle/>
          <a:p>
            <a:r>
              <a:rPr lang="en-US" sz="1900" b="0" i="0" dirty="0">
                <a:solidFill>
                  <a:srgbClr val="111111"/>
                </a:solidFill>
                <a:effectLst/>
                <a:latin typeface="Times New Roman" panose="02020603050405020304" pitchFamily="18" charset="0"/>
                <a:cs typeface="Times New Roman" panose="02020603050405020304" pitchFamily="18" charset="0"/>
              </a:rPr>
              <a:t>- T</a:t>
            </a:r>
            <a:r>
              <a:rPr lang="vi-VN" sz="1900" b="0" i="0" dirty="0">
                <a:solidFill>
                  <a:srgbClr val="111111"/>
                </a:solidFill>
                <a:effectLst/>
                <a:latin typeface="Times New Roman" panose="02020603050405020304" pitchFamily="18" charset="0"/>
                <a:cs typeface="Times New Roman" panose="02020603050405020304" pitchFamily="18" charset="0"/>
              </a:rPr>
              <a:t>hử thách lòng </a:t>
            </a:r>
            <a:r>
              <a:rPr lang="en-US" sz="1900" b="0" i="0" dirty="0" err="1">
                <a:solidFill>
                  <a:srgbClr val="111111"/>
                </a:solidFill>
                <a:effectLst/>
                <a:latin typeface="Times New Roman" panose="02020603050405020304" pitchFamily="18" charset="0"/>
                <a:cs typeface="Times New Roman" panose="02020603050405020304" pitchFamily="18" charset="0"/>
              </a:rPr>
              <a:t>người</a:t>
            </a:r>
            <a:r>
              <a:rPr lang="en-US" sz="1900" b="0" i="0" dirty="0">
                <a:solidFill>
                  <a:srgbClr val="111111"/>
                </a:solidFill>
                <a:effectLst/>
                <a:latin typeface="Times New Roman" panose="02020603050405020304" pitchFamily="18" charset="0"/>
                <a:cs typeface="Times New Roman" panose="02020603050405020304" pitchFamily="18" charset="0"/>
              </a:rPr>
              <a:t>.</a:t>
            </a:r>
            <a:endParaRPr lang="en-US" sz="19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D0FD47E7-30F6-8140-E01C-46BAA38DD1C5}"/>
              </a:ext>
            </a:extLst>
          </p:cNvPr>
          <p:cNvSpPr txBox="1"/>
          <p:nvPr/>
        </p:nvSpPr>
        <p:spPr>
          <a:xfrm>
            <a:off x="7138986" y="5937814"/>
            <a:ext cx="6112328" cy="384721"/>
          </a:xfrm>
          <a:prstGeom prst="rect">
            <a:avLst/>
          </a:prstGeom>
          <a:noFill/>
        </p:spPr>
        <p:txBody>
          <a:bodyPr wrap="square">
            <a:spAutoFit/>
          </a:bodyPr>
          <a:lstStyle/>
          <a:p>
            <a:r>
              <a:rPr lang="en-US" sz="1900" b="0" i="0" dirty="0">
                <a:solidFill>
                  <a:srgbClr val="111111"/>
                </a:solidFill>
                <a:effectLst/>
                <a:latin typeface="Times New Roman" panose="02020603050405020304" pitchFamily="18" charset="0"/>
                <a:cs typeface="Times New Roman" panose="02020603050405020304" pitchFamily="18" charset="0"/>
              </a:rPr>
              <a:t>- </a:t>
            </a:r>
            <a:r>
              <a:rPr lang="en-US" sz="1900" b="0" i="0" dirty="0" err="1">
                <a:solidFill>
                  <a:srgbClr val="111111"/>
                </a:solidFill>
                <a:effectLst/>
                <a:latin typeface="Times New Roman" panose="02020603050405020304" pitchFamily="18" charset="0"/>
                <a:cs typeface="Times New Roman" panose="02020603050405020304" pitchFamily="18" charset="0"/>
              </a:rPr>
              <a:t>Giúp</a:t>
            </a:r>
            <a:r>
              <a:rPr lang="en-US" sz="1900" b="0" i="0" dirty="0">
                <a:solidFill>
                  <a:srgbClr val="111111"/>
                </a:solidFill>
                <a:effectLst/>
                <a:latin typeface="Times New Roman" panose="02020603050405020304" pitchFamily="18" charset="0"/>
                <a:cs typeface="Times New Roman" panose="02020603050405020304" pitchFamily="18" charset="0"/>
              </a:rPr>
              <a:t> </a:t>
            </a:r>
            <a:r>
              <a:rPr lang="en-US" sz="1900" b="0" i="0" dirty="0" err="1">
                <a:solidFill>
                  <a:srgbClr val="111111"/>
                </a:solidFill>
                <a:effectLst/>
                <a:latin typeface="Times New Roman" panose="02020603050405020304" pitchFamily="18" charset="0"/>
                <a:cs typeface="Times New Roman" panose="02020603050405020304" pitchFamily="18" charset="0"/>
              </a:rPr>
              <a:t>đỡ</a:t>
            </a:r>
            <a:r>
              <a:rPr lang="en-US" sz="1900" b="0" i="0" dirty="0">
                <a:solidFill>
                  <a:srgbClr val="111111"/>
                </a:solidFill>
                <a:effectLst/>
                <a:latin typeface="Times New Roman" panose="02020603050405020304" pitchFamily="18" charset="0"/>
                <a:cs typeface="Times New Roman" panose="02020603050405020304" pitchFamily="18" charset="0"/>
              </a:rPr>
              <a:t> </a:t>
            </a:r>
            <a:r>
              <a:rPr lang="en-US" sz="1900" b="0" i="0" dirty="0" err="1">
                <a:solidFill>
                  <a:srgbClr val="111111"/>
                </a:solidFill>
                <a:effectLst/>
                <a:latin typeface="Times New Roman" panose="02020603050405020304" pitchFamily="18" charset="0"/>
                <a:cs typeface="Times New Roman" panose="02020603050405020304" pitchFamily="18" charset="0"/>
              </a:rPr>
              <a:t>kẻ</a:t>
            </a:r>
            <a:r>
              <a:rPr lang="en-US" sz="1900" b="0" i="0" dirty="0">
                <a:solidFill>
                  <a:srgbClr val="111111"/>
                </a:solidFill>
                <a:effectLst/>
                <a:latin typeface="Times New Roman" panose="02020603050405020304" pitchFamily="18" charset="0"/>
                <a:cs typeface="Times New Roman" panose="02020603050405020304" pitchFamily="18" charset="0"/>
              </a:rPr>
              <a:t> </a:t>
            </a:r>
            <a:r>
              <a:rPr lang="en-US" sz="1900" b="0" i="0" dirty="0" err="1">
                <a:solidFill>
                  <a:srgbClr val="111111"/>
                </a:solidFill>
                <a:effectLst/>
                <a:latin typeface="Times New Roman" panose="02020603050405020304" pitchFamily="18" charset="0"/>
                <a:cs typeface="Times New Roman" panose="02020603050405020304" pitchFamily="18" charset="0"/>
              </a:rPr>
              <a:t>yếu</a:t>
            </a:r>
            <a:r>
              <a:rPr lang="en-US" sz="1900" dirty="0">
                <a:solidFill>
                  <a:srgbClr val="111111"/>
                </a:solidFill>
                <a:latin typeface="Times New Roman" panose="02020603050405020304" pitchFamily="18" charset="0"/>
                <a:cs typeface="Times New Roman" panose="02020603050405020304" pitchFamily="18" charset="0"/>
              </a:rPr>
              <a:t> </a:t>
            </a:r>
            <a:r>
              <a:rPr lang="en-US" sz="1900" dirty="0" err="1">
                <a:solidFill>
                  <a:srgbClr val="111111"/>
                </a:solidFill>
                <a:latin typeface="Times New Roman" panose="02020603050405020304" pitchFamily="18" charset="0"/>
                <a:cs typeface="Times New Roman" panose="02020603050405020304" pitchFamily="18" charset="0"/>
              </a:rPr>
              <a:t>và</a:t>
            </a:r>
            <a:r>
              <a:rPr lang="en-US" sz="1900" dirty="0">
                <a:solidFill>
                  <a:srgbClr val="111111"/>
                </a:solidFill>
                <a:latin typeface="Times New Roman" panose="02020603050405020304" pitchFamily="18" charset="0"/>
                <a:cs typeface="Times New Roman" panose="02020603050405020304" pitchFamily="18" charset="0"/>
              </a:rPr>
              <a:t> </a:t>
            </a:r>
            <a:r>
              <a:rPr lang="vi-VN" sz="1900" b="0" i="0" dirty="0">
                <a:solidFill>
                  <a:srgbClr val="111111"/>
                </a:solidFill>
                <a:effectLst/>
                <a:latin typeface="Times New Roman" panose="02020603050405020304" pitchFamily="18" charset="0"/>
                <a:cs typeface="Times New Roman" panose="02020603050405020304" pitchFamily="18" charset="0"/>
              </a:rPr>
              <a:t>trừng phạt kẻ tham lam. </a:t>
            </a:r>
            <a:endParaRPr lang="en-US" sz="1900" dirty="0">
              <a:latin typeface="Times New Roman" panose="02020603050405020304" pitchFamily="18" charset="0"/>
              <a:cs typeface="Times New Roman" panose="02020603050405020304" pitchFamily="18" charset="0"/>
            </a:endParaRPr>
          </a:p>
        </p:txBody>
      </p:sp>
      <p:sp>
        <p:nvSpPr>
          <p:cNvPr id="16" name="TextBox 30">
            <a:extLst>
              <a:ext uri="{FF2B5EF4-FFF2-40B4-BE49-F238E27FC236}">
                <a16:creationId xmlns:a16="http://schemas.microsoft.com/office/drawing/2014/main" id="{1523030F-F1A5-A53B-0716-E07D8B1A7AE6}"/>
              </a:ext>
            </a:extLst>
          </p:cNvPr>
          <p:cNvSpPr txBox="1">
            <a:spLocks noChangeArrowheads="1"/>
          </p:cNvSpPr>
          <p:nvPr/>
        </p:nvSpPr>
        <p:spPr bwMode="auto">
          <a:xfrm>
            <a:off x="7051966" y="562244"/>
            <a:ext cx="5134316"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1900" b="1" i="1" dirty="0" err="1">
                <a:latin typeface="Times New Roman" panose="02020603050405020304" pitchFamily="18" charset="0"/>
                <a:cs typeface="Times New Roman" panose="02020603050405020304" pitchFamily="18" charset="0"/>
              </a:rPr>
              <a:t>Cổ</a:t>
            </a:r>
            <a:r>
              <a:rPr lang="en-US" altLang="en-US" sz="1900" b="1" i="1" dirty="0">
                <a:latin typeface="Times New Roman" panose="02020603050405020304" pitchFamily="18" charset="0"/>
                <a:cs typeface="Times New Roman" panose="02020603050405020304" pitchFamily="18" charset="0"/>
              </a:rPr>
              <a:t> </a:t>
            </a:r>
            <a:r>
              <a:rPr lang="en-US" altLang="en-US" sz="1900" b="1" i="1" dirty="0" err="1">
                <a:latin typeface="Times New Roman" panose="02020603050405020304" pitchFamily="18" charset="0"/>
                <a:cs typeface="Times New Roman" panose="02020603050405020304" pitchFamily="18" charset="0"/>
              </a:rPr>
              <a:t>tích</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là</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thể</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loại</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truyện</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kể</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dân</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gian</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có</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yếu</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tố</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hoang</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đường</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kì</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ảo</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kể</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về</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cuộc</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đời</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của</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một</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số</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kiểu</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nhân</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vật</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tài</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năng</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dũng</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sĩ</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mồ</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côi</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người</a:t>
            </a:r>
            <a:r>
              <a:rPr lang="en-US" altLang="en-US" sz="1900" i="1" dirty="0">
                <a:latin typeface="Times New Roman" panose="02020603050405020304" pitchFamily="18" charset="0"/>
                <a:cs typeface="Times New Roman" panose="02020603050405020304" pitchFamily="18" charset="0"/>
              </a:rPr>
              <a:t> con </a:t>
            </a:r>
            <a:r>
              <a:rPr lang="en-US" altLang="en-US" sz="1900" i="1" dirty="0" err="1">
                <a:latin typeface="Times New Roman" panose="02020603050405020304" pitchFamily="18" charset="0"/>
                <a:cs typeface="Times New Roman" panose="02020603050405020304" pitchFamily="18" charset="0"/>
              </a:rPr>
              <a:t>riêng</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người</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em</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út</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và</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kết</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thúc</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thường</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có</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hậu</a:t>
            </a:r>
            <a:endParaRPr lang="en-US" altLang="en-US" sz="1900" i="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A0B6FCC7-FB0C-B4B2-D05B-C31B6D354F95}"/>
              </a:ext>
            </a:extLst>
          </p:cNvPr>
          <p:cNvSpPr txBox="1"/>
          <p:nvPr/>
        </p:nvSpPr>
        <p:spPr>
          <a:xfrm>
            <a:off x="7024883" y="1951489"/>
            <a:ext cx="5355279" cy="384721"/>
          </a:xfrm>
          <a:prstGeom prst="rect">
            <a:avLst/>
          </a:prstGeom>
          <a:noFill/>
        </p:spPr>
        <p:txBody>
          <a:bodyPr wrap="square">
            <a:spAutoFit/>
          </a:bodyPr>
          <a:lstStyle/>
          <a:p>
            <a:pPr algn="just" eaLnBrk="1" hangingPunct="1">
              <a:lnSpc>
                <a:spcPct val="100000"/>
              </a:lnSpc>
              <a:spcBef>
                <a:spcPct val="0"/>
              </a:spcBef>
              <a:buFontTx/>
              <a:buNone/>
            </a:pPr>
            <a:r>
              <a:rPr lang="en-US" altLang="en-US" sz="1900" dirty="0">
                <a:latin typeface="Times New Roman" panose="02020603050405020304" pitchFamily="18" charset="0"/>
                <a:cs typeface="Times New Roman" panose="02020603050405020304" pitchFamily="18" charset="0"/>
              </a:rPr>
              <a:t>- </a:t>
            </a:r>
            <a:r>
              <a:rPr lang="vi-VN" altLang="en-US" sz="1900" dirty="0">
                <a:latin typeface="Times New Roman" panose="02020603050405020304" pitchFamily="18" charset="0"/>
                <a:cs typeface="Times New Roman" panose="02020603050405020304" pitchFamily="18" charset="0"/>
              </a:rPr>
              <a:t>Thường</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mở</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đầu</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bằng</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Ngày</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xửa</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ngày</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xưa</a:t>
            </a:r>
            <a:r>
              <a:rPr lang="en-US" altLang="en-US" sz="1900" dirty="0">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0338F775-B11C-3D9D-8E9A-057E0E5673B6}"/>
              </a:ext>
            </a:extLst>
          </p:cNvPr>
          <p:cNvSpPr txBox="1"/>
          <p:nvPr/>
        </p:nvSpPr>
        <p:spPr>
          <a:xfrm>
            <a:off x="7069362" y="2301754"/>
            <a:ext cx="5043546" cy="677108"/>
          </a:xfrm>
          <a:prstGeom prst="rect">
            <a:avLst/>
          </a:prstGeom>
          <a:noFill/>
        </p:spPr>
        <p:txBody>
          <a:bodyPr wrap="square">
            <a:spAutoFit/>
          </a:bodyPr>
          <a:lstStyle/>
          <a:p>
            <a:pPr algn="just" eaLnBrk="1" hangingPunct="1">
              <a:lnSpc>
                <a:spcPct val="100000"/>
              </a:lnSpc>
              <a:spcBef>
                <a:spcPct val="0"/>
              </a:spcBef>
              <a:buFontTx/>
              <a:buNone/>
            </a:pP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Truyện</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được</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kể</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theo</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trật</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tự</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thời</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gian</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tuyến</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tính</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thể</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hiện</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rõ</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quan</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hệ</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nhân</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quả</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giữa</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các</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sự</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kiện</a:t>
            </a:r>
            <a:endParaRPr lang="vi-VN" altLang="en-US" sz="19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A7941A4B-4CDB-53C7-E4DF-6972FE37F0E8}"/>
              </a:ext>
            </a:extLst>
          </p:cNvPr>
          <p:cNvSpPr txBox="1"/>
          <p:nvPr/>
        </p:nvSpPr>
        <p:spPr>
          <a:xfrm>
            <a:off x="7069362" y="2971812"/>
            <a:ext cx="4993807" cy="969496"/>
          </a:xfrm>
          <a:prstGeom prst="rect">
            <a:avLst/>
          </a:prstGeom>
          <a:noFill/>
        </p:spPr>
        <p:txBody>
          <a:bodyPr wrap="square">
            <a:spAutoFit/>
          </a:bodyPr>
          <a:lstStyle/>
          <a:p>
            <a:pPr algn="just" eaLnBrk="1" hangingPunct="1">
              <a:lnSpc>
                <a:spcPct val="100000"/>
              </a:lnSpc>
              <a:spcBef>
                <a:spcPct val="0"/>
              </a:spcBef>
              <a:buFontTx/>
              <a:buNone/>
            </a:pP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Kết</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thúc</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truyện</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thường</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có</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hậu</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thể</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hiện</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mơ</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ước</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của</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nhân</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dân</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về</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một</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xã</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hội</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công</a:t>
            </a:r>
            <a:r>
              <a:rPr lang="en-US" altLang="en-US" sz="1900" dirty="0">
                <a:latin typeface="Times New Roman" panose="02020603050405020304" pitchFamily="18" charset="0"/>
                <a:cs typeface="Times New Roman" panose="02020603050405020304" pitchFamily="18" charset="0"/>
              </a:rPr>
              <a:t> </a:t>
            </a:r>
            <a:r>
              <a:rPr lang="en-US" altLang="en-US" sz="1900" dirty="0" err="1">
                <a:latin typeface="Times New Roman" panose="02020603050405020304" pitchFamily="18" charset="0"/>
                <a:cs typeface="Times New Roman" panose="02020603050405020304" pitchFamily="18" charset="0"/>
              </a:rPr>
              <a:t>bằng</a:t>
            </a:r>
            <a:r>
              <a:rPr lang="en-US" altLang="en-US" sz="1900" dirty="0">
                <a:latin typeface="Times New Roman" panose="02020603050405020304" pitchFamily="18" charset="0"/>
                <a:cs typeface="Times New Roman" panose="02020603050405020304" pitchFamily="18" charset="0"/>
              </a:rPr>
              <a:t>.</a:t>
            </a:r>
            <a:endParaRPr lang="vi-VN" altLang="en-US" sz="1900" dirty="0">
              <a:latin typeface="Times New Roman" panose="02020603050405020304" pitchFamily="18" charset="0"/>
              <a:cs typeface="Times New Roman" panose="02020603050405020304" pitchFamily="18" charset="0"/>
            </a:endParaRPr>
          </a:p>
          <a:p>
            <a:pPr algn="just" eaLnBrk="1" hangingPunct="1">
              <a:lnSpc>
                <a:spcPct val="100000"/>
              </a:lnSpc>
              <a:spcBef>
                <a:spcPct val="0"/>
              </a:spcBef>
              <a:buFontTx/>
              <a:buNone/>
            </a:pPr>
            <a:r>
              <a:rPr lang="vi-VN" altLang="en-US" sz="1900" dirty="0">
                <a:latin typeface="Times New Roman" panose="02020603050405020304" pitchFamily="18" charset="0"/>
                <a:cs typeface="Times New Roman" panose="02020603050405020304" pitchFamily="18" charset="0"/>
              </a:rPr>
              <a:t>  </a:t>
            </a:r>
            <a:endParaRPr lang="en-US" altLang="en-US" sz="1900" dirty="0">
              <a:latin typeface="Times New Roman" panose="02020603050405020304" pitchFamily="18" charset="0"/>
              <a:cs typeface="Times New Roman" panose="02020603050405020304" pitchFamily="18" charset="0"/>
            </a:endParaRPr>
          </a:p>
        </p:txBody>
      </p:sp>
      <p:sp>
        <p:nvSpPr>
          <p:cNvPr id="20" name="CuadroTexto 493">
            <a:extLst>
              <a:ext uri="{FF2B5EF4-FFF2-40B4-BE49-F238E27FC236}">
                <a16:creationId xmlns:a16="http://schemas.microsoft.com/office/drawing/2014/main" id="{1F7023D9-F19F-59CB-0E45-70A100FB3A06}"/>
              </a:ext>
            </a:extLst>
          </p:cNvPr>
          <p:cNvSpPr txBox="1">
            <a:spLocks noChangeArrowheads="1"/>
          </p:cNvSpPr>
          <p:nvPr/>
        </p:nvSpPr>
        <p:spPr bwMode="auto">
          <a:xfrm>
            <a:off x="7083559" y="3711864"/>
            <a:ext cx="4958795"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8272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8272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8272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8272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8272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827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827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827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827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1900" dirty="0">
                <a:solidFill>
                  <a:srgbClr val="363E48"/>
                </a:solidFill>
                <a:latin typeface="Times New Roman" panose="02020603050405020304" pitchFamily="18" charset="0"/>
                <a:ea typeface="Lato Heavy"/>
                <a:cs typeface="Times New Roman" panose="02020603050405020304" pitchFamily="18" charset="0"/>
              </a:rPr>
              <a:t>- </a:t>
            </a:r>
            <a:r>
              <a:rPr lang="en-US" altLang="en-US" sz="1900" dirty="0" err="1">
                <a:solidFill>
                  <a:srgbClr val="363E48"/>
                </a:solidFill>
                <a:latin typeface="Times New Roman" panose="02020603050405020304" pitchFamily="18" charset="0"/>
                <a:ea typeface="Lato Heavy"/>
                <a:cs typeface="Times New Roman" panose="02020603050405020304" pitchFamily="18" charset="0"/>
              </a:rPr>
              <a:t>Đại</a:t>
            </a:r>
            <a:r>
              <a:rPr lang="en-US" altLang="en-US" sz="1900" dirty="0">
                <a:solidFill>
                  <a:srgbClr val="363E48"/>
                </a:solidFill>
                <a:latin typeface="Times New Roman" panose="02020603050405020304" pitchFamily="18" charset="0"/>
                <a:ea typeface="Lato Heavy"/>
                <a:cs typeface="Times New Roman" panose="02020603050405020304" pitchFamily="18" charset="0"/>
              </a:rPr>
              <a:t> </a:t>
            </a:r>
            <a:r>
              <a:rPr lang="en-US" altLang="en-US" sz="1900" dirty="0" err="1">
                <a:solidFill>
                  <a:srgbClr val="363E48"/>
                </a:solidFill>
                <a:latin typeface="Times New Roman" panose="02020603050405020304" pitchFamily="18" charset="0"/>
                <a:ea typeface="Lato Heavy"/>
                <a:cs typeface="Times New Roman" panose="02020603050405020304" pitchFamily="18" charset="0"/>
              </a:rPr>
              <a:t>diện</a:t>
            </a:r>
            <a:r>
              <a:rPr lang="en-US" altLang="en-US" sz="1900" dirty="0">
                <a:solidFill>
                  <a:srgbClr val="363E48"/>
                </a:solidFill>
                <a:latin typeface="Times New Roman" panose="02020603050405020304" pitchFamily="18" charset="0"/>
                <a:ea typeface="Lato Heavy"/>
                <a:cs typeface="Times New Roman" panose="02020603050405020304" pitchFamily="18" charset="0"/>
              </a:rPr>
              <a:t> </a:t>
            </a:r>
            <a:r>
              <a:rPr lang="en-US" altLang="en-US" sz="1900" dirty="0" err="1">
                <a:solidFill>
                  <a:srgbClr val="363E48"/>
                </a:solidFill>
                <a:latin typeface="Times New Roman" panose="02020603050405020304" pitchFamily="18" charset="0"/>
                <a:ea typeface="Lato Heavy"/>
                <a:cs typeface="Times New Roman" panose="02020603050405020304" pitchFamily="18" charset="0"/>
              </a:rPr>
              <a:t>cho</a:t>
            </a:r>
            <a:r>
              <a:rPr lang="en-US" altLang="en-US" sz="1900" dirty="0">
                <a:solidFill>
                  <a:srgbClr val="363E48"/>
                </a:solidFill>
                <a:latin typeface="Times New Roman" panose="02020603050405020304" pitchFamily="18" charset="0"/>
                <a:ea typeface="Lato Heavy"/>
                <a:cs typeface="Times New Roman" panose="02020603050405020304" pitchFamily="18" charset="0"/>
              </a:rPr>
              <a:t> </a:t>
            </a:r>
            <a:r>
              <a:rPr lang="en-US" altLang="en-US" sz="1900" dirty="0" err="1">
                <a:solidFill>
                  <a:srgbClr val="363E48"/>
                </a:solidFill>
                <a:latin typeface="Times New Roman" panose="02020603050405020304" pitchFamily="18" charset="0"/>
                <a:ea typeface="Lato Heavy"/>
                <a:cs typeface="Times New Roman" panose="02020603050405020304" pitchFamily="18" charset="0"/>
              </a:rPr>
              <a:t>các</a:t>
            </a:r>
            <a:r>
              <a:rPr lang="en-US" altLang="en-US" sz="1900" dirty="0">
                <a:solidFill>
                  <a:srgbClr val="363E48"/>
                </a:solidFill>
                <a:latin typeface="Times New Roman" panose="02020603050405020304" pitchFamily="18" charset="0"/>
                <a:ea typeface="Lato Heavy"/>
                <a:cs typeface="Times New Roman" panose="02020603050405020304" pitchFamily="18" charset="0"/>
              </a:rPr>
              <a:t> </a:t>
            </a:r>
            <a:r>
              <a:rPr lang="en-US" altLang="en-US" sz="1900" dirty="0" err="1">
                <a:solidFill>
                  <a:srgbClr val="363E48"/>
                </a:solidFill>
                <a:latin typeface="Times New Roman" panose="02020603050405020304" pitchFamily="18" charset="0"/>
                <a:ea typeface="Lato Heavy"/>
                <a:cs typeface="Times New Roman" panose="02020603050405020304" pitchFamily="18" charset="0"/>
              </a:rPr>
              <a:t>kiểu</a:t>
            </a:r>
            <a:r>
              <a:rPr lang="en-US" altLang="en-US" sz="1900" dirty="0">
                <a:solidFill>
                  <a:srgbClr val="363E48"/>
                </a:solidFill>
                <a:latin typeface="Times New Roman" panose="02020603050405020304" pitchFamily="18" charset="0"/>
                <a:ea typeface="Lato Heavy"/>
                <a:cs typeface="Times New Roman" panose="02020603050405020304" pitchFamily="18" charset="0"/>
              </a:rPr>
              <a:t> </a:t>
            </a:r>
            <a:r>
              <a:rPr lang="en-US" altLang="en-US" sz="1900" dirty="0" err="1">
                <a:solidFill>
                  <a:srgbClr val="363E48"/>
                </a:solidFill>
                <a:latin typeface="Times New Roman" panose="02020603050405020304" pitchFamily="18" charset="0"/>
                <a:ea typeface="Lato Heavy"/>
                <a:cs typeface="Times New Roman" panose="02020603050405020304" pitchFamily="18" charset="0"/>
              </a:rPr>
              <a:t>người</a:t>
            </a:r>
            <a:r>
              <a:rPr lang="en-US" altLang="en-US" sz="1900" dirty="0">
                <a:solidFill>
                  <a:srgbClr val="363E48"/>
                </a:solidFill>
                <a:latin typeface="Times New Roman" panose="02020603050405020304" pitchFamily="18" charset="0"/>
                <a:ea typeface="Lato Heavy"/>
                <a:cs typeface="Times New Roman" panose="02020603050405020304" pitchFamily="18" charset="0"/>
              </a:rPr>
              <a:t> </a:t>
            </a:r>
            <a:r>
              <a:rPr lang="en-US" altLang="en-US" sz="1900" dirty="0" err="1">
                <a:solidFill>
                  <a:srgbClr val="363E48"/>
                </a:solidFill>
                <a:latin typeface="Times New Roman" panose="02020603050405020304" pitchFamily="18" charset="0"/>
                <a:ea typeface="Lato Heavy"/>
                <a:cs typeface="Times New Roman" panose="02020603050405020304" pitchFamily="18" charset="0"/>
              </a:rPr>
              <a:t>khác</a:t>
            </a:r>
            <a:r>
              <a:rPr lang="en-US" altLang="en-US" sz="1900" dirty="0">
                <a:solidFill>
                  <a:srgbClr val="363E48"/>
                </a:solidFill>
                <a:latin typeface="Times New Roman" panose="02020603050405020304" pitchFamily="18" charset="0"/>
                <a:ea typeface="Lato Heavy"/>
                <a:cs typeface="Times New Roman" panose="02020603050405020304" pitchFamily="18" charset="0"/>
              </a:rPr>
              <a:t> </a:t>
            </a:r>
            <a:r>
              <a:rPr lang="en-US" altLang="en-US" sz="1900" dirty="0" err="1">
                <a:solidFill>
                  <a:srgbClr val="363E48"/>
                </a:solidFill>
                <a:latin typeface="Times New Roman" panose="02020603050405020304" pitchFamily="18" charset="0"/>
                <a:ea typeface="Lato Heavy"/>
                <a:cs typeface="Times New Roman" panose="02020603050405020304" pitchFamily="18" charset="0"/>
              </a:rPr>
              <a:t>nhau</a:t>
            </a:r>
            <a:r>
              <a:rPr lang="en-US" altLang="en-US" sz="1900" dirty="0">
                <a:solidFill>
                  <a:srgbClr val="363E48"/>
                </a:solidFill>
                <a:latin typeface="Times New Roman" panose="02020603050405020304" pitchFamily="18" charset="0"/>
                <a:ea typeface="Lato Heavy"/>
                <a:cs typeface="Times New Roman" panose="02020603050405020304" pitchFamily="18" charset="0"/>
              </a:rPr>
              <a:t> </a:t>
            </a:r>
            <a:r>
              <a:rPr lang="en-US" altLang="en-US" sz="1900" dirty="0" err="1">
                <a:solidFill>
                  <a:srgbClr val="363E48"/>
                </a:solidFill>
                <a:latin typeface="Times New Roman" panose="02020603050405020304" pitchFamily="18" charset="0"/>
                <a:ea typeface="Lato Heavy"/>
                <a:cs typeface="Times New Roman" panose="02020603050405020304" pitchFamily="18" charset="0"/>
              </a:rPr>
              <a:t>trong</a:t>
            </a:r>
            <a:r>
              <a:rPr lang="en-US" altLang="en-US" sz="1900" dirty="0">
                <a:solidFill>
                  <a:srgbClr val="363E48"/>
                </a:solidFill>
                <a:latin typeface="Times New Roman" panose="02020603050405020304" pitchFamily="18" charset="0"/>
                <a:ea typeface="Lato Heavy"/>
                <a:cs typeface="Times New Roman" panose="02020603050405020304" pitchFamily="18" charset="0"/>
              </a:rPr>
              <a:t> </a:t>
            </a:r>
            <a:r>
              <a:rPr lang="en-US" altLang="en-US" sz="1900" dirty="0" err="1">
                <a:solidFill>
                  <a:srgbClr val="363E48"/>
                </a:solidFill>
                <a:latin typeface="Times New Roman" panose="02020603050405020304" pitchFamily="18" charset="0"/>
                <a:ea typeface="Lato Heavy"/>
                <a:cs typeface="Times New Roman" panose="02020603050405020304" pitchFamily="18" charset="0"/>
              </a:rPr>
              <a:t>xã</a:t>
            </a:r>
            <a:r>
              <a:rPr lang="en-US" altLang="en-US" sz="1900" dirty="0">
                <a:solidFill>
                  <a:srgbClr val="363E48"/>
                </a:solidFill>
                <a:latin typeface="Times New Roman" panose="02020603050405020304" pitchFamily="18" charset="0"/>
                <a:ea typeface="Lato Heavy"/>
                <a:cs typeface="Times New Roman" panose="02020603050405020304" pitchFamily="18" charset="0"/>
              </a:rPr>
              <a:t> </a:t>
            </a:r>
            <a:r>
              <a:rPr lang="en-US" altLang="en-US" sz="1900" dirty="0" err="1">
                <a:solidFill>
                  <a:srgbClr val="363E48"/>
                </a:solidFill>
                <a:latin typeface="Times New Roman" panose="02020603050405020304" pitchFamily="18" charset="0"/>
                <a:ea typeface="Lato Heavy"/>
                <a:cs typeface="Times New Roman" panose="02020603050405020304" pitchFamily="18" charset="0"/>
              </a:rPr>
              <a:t>hội</a:t>
            </a:r>
            <a:r>
              <a:rPr lang="en-US" altLang="en-US" sz="1900" dirty="0">
                <a:solidFill>
                  <a:srgbClr val="363E48"/>
                </a:solidFill>
                <a:latin typeface="Times New Roman" panose="02020603050405020304" pitchFamily="18" charset="0"/>
                <a:ea typeface="Lato Heavy"/>
                <a:cs typeface="Times New Roman" panose="02020603050405020304" pitchFamily="18" charset="0"/>
              </a:rPr>
              <a:t> (</a:t>
            </a:r>
            <a:r>
              <a:rPr lang="en-US" altLang="en-US" sz="1900" dirty="0" err="1">
                <a:solidFill>
                  <a:srgbClr val="363E48"/>
                </a:solidFill>
                <a:latin typeface="Times New Roman" panose="02020603050405020304" pitchFamily="18" charset="0"/>
                <a:ea typeface="Lato Heavy"/>
                <a:cs typeface="Times New Roman" panose="02020603050405020304" pitchFamily="18" charset="0"/>
              </a:rPr>
              <a:t>bất</a:t>
            </a:r>
            <a:r>
              <a:rPr lang="en-US" altLang="en-US" sz="1900" dirty="0">
                <a:solidFill>
                  <a:srgbClr val="363E48"/>
                </a:solidFill>
                <a:latin typeface="Times New Roman" panose="02020603050405020304" pitchFamily="18" charset="0"/>
                <a:ea typeface="Lato Heavy"/>
                <a:cs typeface="Times New Roman" panose="02020603050405020304" pitchFamily="18" charset="0"/>
              </a:rPr>
              <a:t> </a:t>
            </a:r>
            <a:r>
              <a:rPr lang="en-US" altLang="en-US" sz="1900" dirty="0" err="1">
                <a:solidFill>
                  <a:srgbClr val="363E48"/>
                </a:solidFill>
                <a:latin typeface="Times New Roman" panose="02020603050405020304" pitchFamily="18" charset="0"/>
                <a:ea typeface="Lato Heavy"/>
                <a:cs typeface="Times New Roman" panose="02020603050405020304" pitchFamily="18" charset="0"/>
              </a:rPr>
              <a:t>hạnh</a:t>
            </a:r>
            <a:r>
              <a:rPr lang="en-US" altLang="en-US" sz="1900" dirty="0">
                <a:solidFill>
                  <a:srgbClr val="363E48"/>
                </a:solidFill>
                <a:latin typeface="Times New Roman" panose="02020603050405020304" pitchFamily="18" charset="0"/>
                <a:ea typeface="Lato Heavy"/>
                <a:cs typeface="Times New Roman" panose="02020603050405020304" pitchFamily="18" charset="0"/>
              </a:rPr>
              <a:t>, </a:t>
            </a:r>
            <a:r>
              <a:rPr lang="en-US" altLang="en-US" sz="1900" dirty="0" err="1">
                <a:solidFill>
                  <a:srgbClr val="363E48"/>
                </a:solidFill>
                <a:latin typeface="Times New Roman" panose="02020603050405020304" pitchFamily="18" charset="0"/>
                <a:ea typeface="Lato Heavy"/>
                <a:cs typeface="Times New Roman" panose="02020603050405020304" pitchFamily="18" charset="0"/>
              </a:rPr>
              <a:t>dũng</a:t>
            </a:r>
            <a:r>
              <a:rPr lang="en-US" altLang="en-US" sz="1900" dirty="0">
                <a:solidFill>
                  <a:srgbClr val="363E48"/>
                </a:solidFill>
                <a:latin typeface="Times New Roman" panose="02020603050405020304" pitchFamily="18" charset="0"/>
                <a:ea typeface="Lato Heavy"/>
                <a:cs typeface="Times New Roman" panose="02020603050405020304" pitchFamily="18" charset="0"/>
              </a:rPr>
              <a:t> </a:t>
            </a:r>
            <a:r>
              <a:rPr lang="en-US" altLang="en-US" sz="1900" dirty="0" err="1">
                <a:solidFill>
                  <a:srgbClr val="363E48"/>
                </a:solidFill>
                <a:latin typeface="Times New Roman" panose="02020603050405020304" pitchFamily="18" charset="0"/>
                <a:ea typeface="Lato Heavy"/>
                <a:cs typeface="Times New Roman" panose="02020603050405020304" pitchFamily="18" charset="0"/>
              </a:rPr>
              <a:t>sĩ</a:t>
            </a:r>
            <a:r>
              <a:rPr lang="en-US" altLang="en-US" sz="1900" dirty="0">
                <a:solidFill>
                  <a:srgbClr val="363E48"/>
                </a:solidFill>
                <a:latin typeface="Times New Roman" panose="02020603050405020304" pitchFamily="18" charset="0"/>
                <a:ea typeface="Lato Heavy"/>
                <a:cs typeface="Times New Roman" panose="02020603050405020304" pitchFamily="18" charset="0"/>
              </a:rPr>
              <a:t>, </a:t>
            </a:r>
            <a:r>
              <a:rPr lang="en-US" altLang="en-US" sz="1900" dirty="0" err="1">
                <a:solidFill>
                  <a:srgbClr val="363E48"/>
                </a:solidFill>
                <a:latin typeface="Times New Roman" panose="02020603050405020304" pitchFamily="18" charset="0"/>
                <a:ea typeface="Lato Heavy"/>
                <a:cs typeface="Times New Roman" panose="02020603050405020304" pitchFamily="18" charset="0"/>
              </a:rPr>
              <a:t>thông</a:t>
            </a:r>
            <a:r>
              <a:rPr lang="en-US" altLang="en-US" sz="1900" dirty="0">
                <a:solidFill>
                  <a:srgbClr val="363E48"/>
                </a:solidFill>
                <a:latin typeface="Times New Roman" panose="02020603050405020304" pitchFamily="18" charset="0"/>
                <a:ea typeface="Lato Heavy"/>
                <a:cs typeface="Times New Roman" panose="02020603050405020304" pitchFamily="18" charset="0"/>
              </a:rPr>
              <a:t> </a:t>
            </a:r>
            <a:r>
              <a:rPr lang="en-US" altLang="en-US" sz="1900" dirty="0" err="1">
                <a:solidFill>
                  <a:srgbClr val="363E48"/>
                </a:solidFill>
                <a:latin typeface="Times New Roman" panose="02020603050405020304" pitchFamily="18" charset="0"/>
                <a:ea typeface="Lato Heavy"/>
                <a:cs typeface="Times New Roman" panose="02020603050405020304" pitchFamily="18" charset="0"/>
              </a:rPr>
              <a:t>minh</a:t>
            </a:r>
            <a:r>
              <a:rPr lang="en-US" altLang="en-US" sz="1900" dirty="0">
                <a:solidFill>
                  <a:srgbClr val="363E48"/>
                </a:solidFill>
                <a:latin typeface="Times New Roman" panose="02020603050405020304" pitchFamily="18" charset="0"/>
                <a:ea typeface="Lato Heavy"/>
                <a:cs typeface="Times New Roman" panose="02020603050405020304" pitchFamily="18" charset="0"/>
              </a:rPr>
              <a:t>, </a:t>
            </a:r>
            <a:r>
              <a:rPr lang="en-US" altLang="en-US" sz="1900" dirty="0" err="1">
                <a:solidFill>
                  <a:srgbClr val="363E48"/>
                </a:solidFill>
                <a:latin typeface="Times New Roman" panose="02020603050405020304" pitchFamily="18" charset="0"/>
                <a:ea typeface="Lato Heavy"/>
                <a:cs typeface="Times New Roman" panose="02020603050405020304" pitchFamily="18" charset="0"/>
              </a:rPr>
              <a:t>mồ</a:t>
            </a:r>
            <a:r>
              <a:rPr lang="en-US" altLang="en-US" sz="1900" dirty="0">
                <a:solidFill>
                  <a:srgbClr val="363E48"/>
                </a:solidFill>
                <a:latin typeface="Times New Roman" panose="02020603050405020304" pitchFamily="18" charset="0"/>
                <a:ea typeface="Lato Heavy"/>
                <a:cs typeface="Times New Roman" panose="02020603050405020304" pitchFamily="18" charset="0"/>
              </a:rPr>
              <a:t> </a:t>
            </a:r>
            <a:r>
              <a:rPr lang="en-US" altLang="en-US" sz="1900" dirty="0" err="1">
                <a:solidFill>
                  <a:srgbClr val="363E48"/>
                </a:solidFill>
                <a:latin typeface="Times New Roman" panose="02020603050405020304" pitchFamily="18" charset="0"/>
                <a:ea typeface="Lato Heavy"/>
                <a:cs typeface="Times New Roman" panose="02020603050405020304" pitchFamily="18" charset="0"/>
              </a:rPr>
              <a:t>côi</a:t>
            </a:r>
            <a:r>
              <a:rPr lang="en-US" altLang="en-US" sz="1900" dirty="0">
                <a:solidFill>
                  <a:srgbClr val="363E48"/>
                </a:solidFill>
                <a:latin typeface="Times New Roman" panose="02020603050405020304" pitchFamily="18" charset="0"/>
                <a:ea typeface="Lato Heavy"/>
                <a:cs typeface="Times New Roman" panose="02020603050405020304" pitchFamily="18" charset="0"/>
              </a:rPr>
              <a:t>, </a:t>
            </a:r>
            <a:r>
              <a:rPr lang="en-US" altLang="en-US" sz="1900" dirty="0" err="1">
                <a:solidFill>
                  <a:srgbClr val="363E48"/>
                </a:solidFill>
                <a:latin typeface="Times New Roman" panose="02020603050405020304" pitchFamily="18" charset="0"/>
                <a:ea typeface="Lato Heavy"/>
                <a:cs typeface="Times New Roman" panose="02020603050405020304" pitchFamily="18" charset="0"/>
              </a:rPr>
              <a:t>người</a:t>
            </a:r>
            <a:r>
              <a:rPr lang="en-US" altLang="en-US" sz="1900" dirty="0">
                <a:solidFill>
                  <a:srgbClr val="363E48"/>
                </a:solidFill>
                <a:latin typeface="Times New Roman" panose="02020603050405020304" pitchFamily="18" charset="0"/>
                <a:ea typeface="Lato Heavy"/>
                <a:cs typeface="Times New Roman" panose="02020603050405020304" pitchFamily="18" charset="0"/>
              </a:rPr>
              <a:t> con </a:t>
            </a:r>
            <a:r>
              <a:rPr lang="en-US" altLang="en-US" sz="1900" dirty="0" err="1">
                <a:solidFill>
                  <a:srgbClr val="363E48"/>
                </a:solidFill>
                <a:latin typeface="Times New Roman" panose="02020603050405020304" pitchFamily="18" charset="0"/>
                <a:ea typeface="Lato Heavy"/>
                <a:cs typeface="Times New Roman" panose="02020603050405020304" pitchFamily="18" charset="0"/>
              </a:rPr>
              <a:t>riêng</a:t>
            </a:r>
            <a:r>
              <a:rPr lang="en-US" altLang="en-US" sz="1900" dirty="0">
                <a:solidFill>
                  <a:srgbClr val="363E48"/>
                </a:solidFill>
                <a:latin typeface="Times New Roman" panose="02020603050405020304" pitchFamily="18" charset="0"/>
                <a:ea typeface="Lato Heavy"/>
                <a:cs typeface="Times New Roman" panose="02020603050405020304" pitchFamily="18" charset="0"/>
              </a:rPr>
              <a:t>, </a:t>
            </a:r>
            <a:r>
              <a:rPr lang="en-US" altLang="en-US" sz="1900" dirty="0" err="1">
                <a:solidFill>
                  <a:srgbClr val="363E48"/>
                </a:solidFill>
                <a:latin typeface="Times New Roman" panose="02020603050405020304" pitchFamily="18" charset="0"/>
                <a:ea typeface="Lato Heavy"/>
                <a:cs typeface="Times New Roman" panose="02020603050405020304" pitchFamily="18" charset="0"/>
              </a:rPr>
              <a:t>người</a:t>
            </a:r>
            <a:r>
              <a:rPr lang="en-US" altLang="en-US" sz="1900" dirty="0">
                <a:solidFill>
                  <a:srgbClr val="363E48"/>
                </a:solidFill>
                <a:latin typeface="Times New Roman" panose="02020603050405020304" pitchFamily="18" charset="0"/>
                <a:ea typeface="Lato Heavy"/>
                <a:cs typeface="Times New Roman" panose="02020603050405020304" pitchFamily="18" charset="0"/>
              </a:rPr>
              <a:t> </a:t>
            </a:r>
            <a:r>
              <a:rPr lang="en-US" altLang="en-US" sz="1900" dirty="0" err="1">
                <a:solidFill>
                  <a:srgbClr val="363E48"/>
                </a:solidFill>
                <a:latin typeface="Times New Roman" panose="02020603050405020304" pitchFamily="18" charset="0"/>
                <a:ea typeface="Lato Heavy"/>
                <a:cs typeface="Times New Roman" panose="02020603050405020304" pitchFamily="18" charset="0"/>
              </a:rPr>
              <a:t>em</a:t>
            </a:r>
            <a:r>
              <a:rPr lang="en-US" altLang="en-US" sz="1900" dirty="0">
                <a:solidFill>
                  <a:srgbClr val="363E48"/>
                </a:solidFill>
                <a:latin typeface="Times New Roman" panose="02020603050405020304" pitchFamily="18" charset="0"/>
                <a:ea typeface="Lato Heavy"/>
                <a:cs typeface="Times New Roman" panose="02020603050405020304" pitchFamily="18" charset="0"/>
              </a:rPr>
              <a:t> </a:t>
            </a:r>
            <a:r>
              <a:rPr lang="en-US" altLang="en-US" sz="1900" dirty="0" err="1">
                <a:solidFill>
                  <a:srgbClr val="363E48"/>
                </a:solidFill>
                <a:latin typeface="Times New Roman" panose="02020603050405020304" pitchFamily="18" charset="0"/>
                <a:ea typeface="Lato Heavy"/>
                <a:cs typeface="Times New Roman" panose="02020603050405020304" pitchFamily="18" charset="0"/>
              </a:rPr>
              <a:t>út</a:t>
            </a:r>
            <a:r>
              <a:rPr lang="en-US" altLang="en-US" sz="1900" dirty="0">
                <a:solidFill>
                  <a:srgbClr val="363E48"/>
                </a:solidFill>
                <a:latin typeface="Times New Roman" panose="02020603050405020304" pitchFamily="18" charset="0"/>
                <a:ea typeface="Lato Heavy"/>
                <a:cs typeface="Times New Roman" panose="02020603050405020304" pitchFamily="18" charset="0"/>
              </a:rPr>
              <a:t>…</a:t>
            </a:r>
          </a:p>
        </p:txBody>
      </p:sp>
      <p:sp>
        <p:nvSpPr>
          <p:cNvPr id="21" name="CuadroTexto 395">
            <a:extLst>
              <a:ext uri="{FF2B5EF4-FFF2-40B4-BE49-F238E27FC236}">
                <a16:creationId xmlns:a16="http://schemas.microsoft.com/office/drawing/2014/main" id="{07E27DCE-E1DB-9529-B343-A5A868167D22}"/>
              </a:ext>
            </a:extLst>
          </p:cNvPr>
          <p:cNvSpPr txBox="1">
            <a:spLocks noChangeArrowheads="1"/>
          </p:cNvSpPr>
          <p:nvPr/>
        </p:nvSpPr>
        <p:spPr bwMode="auto">
          <a:xfrm>
            <a:off x="7083559" y="4636610"/>
            <a:ext cx="4993807"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8272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8272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8272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8272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8272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827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827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827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827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900" dirty="0">
                <a:solidFill>
                  <a:srgbClr val="363E48"/>
                </a:solidFill>
                <a:latin typeface="Times New Roman" panose="02020603050405020304" pitchFamily="18" charset="0"/>
                <a:ea typeface="Lato" panose="020F0502020204030203" pitchFamily="34" charset="0"/>
                <a:cs typeface="Times New Roman" panose="02020603050405020304" pitchFamily="18" charset="0"/>
              </a:rPr>
              <a:t>- </a:t>
            </a:r>
            <a:r>
              <a:rPr lang="vi-VN" altLang="en-US" sz="1900" dirty="0">
                <a:solidFill>
                  <a:srgbClr val="363E48"/>
                </a:solidFill>
                <a:latin typeface="Times New Roman" panose="02020603050405020304" pitchFamily="18" charset="0"/>
                <a:ea typeface="Lato" panose="020F0502020204030203" pitchFamily="34" charset="0"/>
                <a:cs typeface="Times New Roman" panose="02020603050405020304" pitchFamily="18" charset="0"/>
              </a:rPr>
              <a:t>Thường </a:t>
            </a:r>
            <a:r>
              <a:rPr lang="en-US" altLang="en-US" sz="1900" dirty="0" err="1">
                <a:solidFill>
                  <a:srgbClr val="363E48"/>
                </a:solidFill>
                <a:latin typeface="Times New Roman" panose="02020603050405020304" pitchFamily="18" charset="0"/>
                <a:ea typeface="Lato" panose="020F0502020204030203" pitchFamily="34" charset="0"/>
                <a:cs typeface="Times New Roman" panose="02020603050405020304" pitchFamily="18" charset="0"/>
              </a:rPr>
              <a:t>được</a:t>
            </a:r>
            <a:r>
              <a:rPr lang="en-US" altLang="en-US" sz="1900" dirty="0">
                <a:solidFill>
                  <a:srgbClr val="363E48"/>
                </a:solidFill>
                <a:latin typeface="Times New Roman" panose="02020603050405020304" pitchFamily="18" charset="0"/>
                <a:ea typeface="Lato" panose="020F0502020204030203" pitchFamily="34" charset="0"/>
                <a:cs typeface="Times New Roman" panose="02020603050405020304" pitchFamily="18" charset="0"/>
              </a:rPr>
              <a:t> chia </a:t>
            </a:r>
            <a:r>
              <a:rPr lang="en-US" altLang="en-US" sz="1900" dirty="0" err="1">
                <a:solidFill>
                  <a:srgbClr val="363E48"/>
                </a:solidFill>
                <a:latin typeface="Times New Roman" panose="02020603050405020304" pitchFamily="18" charset="0"/>
                <a:ea typeface="Lato" panose="020F0502020204030203" pitchFamily="34" charset="0"/>
                <a:cs typeface="Times New Roman" panose="02020603050405020304" pitchFamily="18" charset="0"/>
              </a:rPr>
              <a:t>làm</a:t>
            </a:r>
            <a:r>
              <a:rPr lang="en-US" altLang="en-US" sz="1900" dirty="0">
                <a:solidFill>
                  <a:srgbClr val="363E48"/>
                </a:solidFill>
                <a:latin typeface="Times New Roman" panose="02020603050405020304" pitchFamily="18" charset="0"/>
                <a:ea typeface="Lato" panose="020F0502020204030203" pitchFamily="34" charset="0"/>
                <a:cs typeface="Times New Roman" panose="02020603050405020304" pitchFamily="18" charset="0"/>
              </a:rPr>
              <a:t> 2 </a:t>
            </a:r>
            <a:r>
              <a:rPr lang="en-US" altLang="en-US" sz="1900" dirty="0" err="1">
                <a:solidFill>
                  <a:srgbClr val="363E48"/>
                </a:solidFill>
                <a:latin typeface="Times New Roman" panose="02020603050405020304" pitchFamily="18" charset="0"/>
                <a:ea typeface="Lato" panose="020F0502020204030203" pitchFamily="34" charset="0"/>
                <a:cs typeface="Times New Roman" panose="02020603050405020304" pitchFamily="18" charset="0"/>
              </a:rPr>
              <a:t>tuyến</a:t>
            </a:r>
            <a:r>
              <a:rPr lang="en-US" altLang="en-US" sz="1900" dirty="0">
                <a:solidFill>
                  <a:srgbClr val="363E48"/>
                </a:solidFill>
                <a:latin typeface="Times New Roman" panose="02020603050405020304" pitchFamily="18" charset="0"/>
                <a:ea typeface="Lato" panose="020F0502020204030203" pitchFamily="34" charset="0"/>
                <a:cs typeface="Times New Roman" panose="02020603050405020304" pitchFamily="18" charset="0"/>
              </a:rPr>
              <a:t>: </a:t>
            </a:r>
            <a:r>
              <a:rPr lang="en-US" altLang="en-US" sz="1900" dirty="0" err="1">
                <a:solidFill>
                  <a:srgbClr val="363E48"/>
                </a:solidFill>
                <a:latin typeface="Times New Roman" panose="02020603050405020304" pitchFamily="18" charset="0"/>
                <a:ea typeface="Lato" panose="020F0502020204030203" pitchFamily="34" charset="0"/>
                <a:cs typeface="Times New Roman" panose="02020603050405020304" pitchFamily="18" charset="0"/>
              </a:rPr>
              <a:t>chính</a:t>
            </a:r>
            <a:r>
              <a:rPr lang="en-US" altLang="en-US" sz="1900" dirty="0">
                <a:solidFill>
                  <a:srgbClr val="363E48"/>
                </a:solidFill>
                <a:latin typeface="Times New Roman" panose="02020603050405020304" pitchFamily="18" charset="0"/>
                <a:ea typeface="Lato" panose="020F0502020204030203" pitchFamily="34" charset="0"/>
                <a:cs typeface="Times New Roman" panose="02020603050405020304" pitchFamily="18" charset="0"/>
              </a:rPr>
              <a:t> </a:t>
            </a:r>
            <a:r>
              <a:rPr lang="en-US" altLang="en-US" sz="1900" dirty="0" err="1">
                <a:solidFill>
                  <a:srgbClr val="363E48"/>
                </a:solidFill>
                <a:latin typeface="Times New Roman" panose="02020603050405020304" pitchFamily="18" charset="0"/>
                <a:ea typeface="Lato" panose="020F0502020204030203" pitchFamily="34" charset="0"/>
                <a:cs typeface="Times New Roman" panose="02020603050405020304" pitchFamily="18" charset="0"/>
              </a:rPr>
              <a:t>diện</a:t>
            </a:r>
            <a:r>
              <a:rPr lang="en-US" altLang="en-US" sz="1900" dirty="0">
                <a:solidFill>
                  <a:srgbClr val="363E48"/>
                </a:solidFill>
                <a:latin typeface="Times New Roman" panose="02020603050405020304" pitchFamily="18" charset="0"/>
                <a:ea typeface="Lato" panose="020F0502020204030203" pitchFamily="34" charset="0"/>
                <a:cs typeface="Times New Roman" panose="02020603050405020304" pitchFamily="18" charset="0"/>
              </a:rPr>
              <a:t> </a:t>
            </a:r>
            <a:r>
              <a:rPr lang="en-US" altLang="en-US" sz="1900" dirty="0" err="1">
                <a:solidFill>
                  <a:srgbClr val="363E48"/>
                </a:solidFill>
                <a:latin typeface="Times New Roman" panose="02020603050405020304" pitchFamily="18" charset="0"/>
                <a:ea typeface="Lato" panose="020F0502020204030203" pitchFamily="34" charset="0"/>
                <a:cs typeface="Times New Roman" panose="02020603050405020304" pitchFamily="18" charset="0"/>
              </a:rPr>
              <a:t>và</a:t>
            </a:r>
            <a:r>
              <a:rPr lang="en-US" altLang="en-US" sz="1900" dirty="0">
                <a:solidFill>
                  <a:srgbClr val="363E48"/>
                </a:solidFill>
                <a:latin typeface="Times New Roman" panose="02020603050405020304" pitchFamily="18" charset="0"/>
                <a:ea typeface="Lato" panose="020F0502020204030203" pitchFamily="34" charset="0"/>
                <a:cs typeface="Times New Roman" panose="02020603050405020304" pitchFamily="18" charset="0"/>
              </a:rPr>
              <a:t> </a:t>
            </a:r>
            <a:r>
              <a:rPr lang="en-US" altLang="en-US" sz="1900" dirty="0" err="1">
                <a:solidFill>
                  <a:srgbClr val="363E48"/>
                </a:solidFill>
                <a:latin typeface="Times New Roman" panose="02020603050405020304" pitchFamily="18" charset="0"/>
                <a:ea typeface="Lato" panose="020F0502020204030203" pitchFamily="34" charset="0"/>
                <a:cs typeface="Times New Roman" panose="02020603050405020304" pitchFamily="18" charset="0"/>
              </a:rPr>
              <a:t>phản</a:t>
            </a:r>
            <a:r>
              <a:rPr lang="en-US" altLang="en-US" sz="1900" dirty="0">
                <a:solidFill>
                  <a:srgbClr val="363E48"/>
                </a:solidFill>
                <a:latin typeface="Times New Roman" panose="02020603050405020304" pitchFamily="18" charset="0"/>
                <a:ea typeface="Lato" panose="020F0502020204030203" pitchFamily="34" charset="0"/>
                <a:cs typeface="Times New Roman" panose="02020603050405020304" pitchFamily="18" charset="0"/>
              </a:rPr>
              <a:t> </a:t>
            </a:r>
            <a:r>
              <a:rPr lang="en-US" altLang="en-US" sz="1900" dirty="0" err="1">
                <a:solidFill>
                  <a:srgbClr val="363E48"/>
                </a:solidFill>
                <a:latin typeface="Times New Roman" panose="02020603050405020304" pitchFamily="18" charset="0"/>
                <a:ea typeface="Lato" panose="020F0502020204030203" pitchFamily="34" charset="0"/>
                <a:cs typeface="Times New Roman" panose="02020603050405020304" pitchFamily="18" charset="0"/>
              </a:rPr>
              <a:t>diện</a:t>
            </a:r>
            <a:r>
              <a:rPr lang="en-US" altLang="en-US" sz="1900" dirty="0">
                <a:solidFill>
                  <a:srgbClr val="363E48"/>
                </a:solidFill>
                <a:latin typeface="Times New Roman" panose="02020603050405020304" pitchFamily="18" charset="0"/>
                <a:ea typeface="Lato" panose="020F0502020204030203" pitchFamily="34" charset="0"/>
                <a:cs typeface="Times New Roman" panose="02020603050405020304" pitchFamily="18" charset="0"/>
              </a:rPr>
              <a:t>.</a:t>
            </a:r>
          </a:p>
        </p:txBody>
      </p:sp>
      <p:sp>
        <p:nvSpPr>
          <p:cNvPr id="23" name="Thought Bubble: Cloud 22">
            <a:extLst>
              <a:ext uri="{FF2B5EF4-FFF2-40B4-BE49-F238E27FC236}">
                <a16:creationId xmlns:a16="http://schemas.microsoft.com/office/drawing/2014/main" id="{6E06E7C5-DB94-6DAB-A0BF-EA924E8B6E01}"/>
              </a:ext>
            </a:extLst>
          </p:cNvPr>
          <p:cNvSpPr/>
          <p:nvPr/>
        </p:nvSpPr>
        <p:spPr>
          <a:xfrm>
            <a:off x="2466733" y="2639301"/>
            <a:ext cx="4316332" cy="2130130"/>
          </a:xfrm>
          <a:prstGeom prst="cloudCallout">
            <a:avLst>
              <a:gd name="adj1" fmla="val -41199"/>
              <a:gd name="adj2" fmla="val 80073"/>
            </a:avLst>
          </a:prstGeom>
          <a:blipFill>
            <a:blip r:embed="rId2"/>
            <a:stretch>
              <a:fillRect/>
            </a:stretch>
          </a:blip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i="1" dirty="0" err="1">
                <a:solidFill>
                  <a:srgbClr val="002060"/>
                </a:solidFill>
                <a:latin typeface="Times New Roman" panose="02020603050405020304" pitchFamily="18" charset="0"/>
                <a:cs typeface="Times New Roman" panose="02020603050405020304" pitchFamily="18" charset="0"/>
              </a:rPr>
              <a:t>Kiểm</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tra</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bài</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cũ</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về</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truyền</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thuyết</a:t>
            </a:r>
            <a:endParaRPr lang="en-US" sz="2800" i="1" dirty="0">
              <a:solidFill>
                <a:srgbClr val="002060"/>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AF13D8A5-84F7-C608-6A15-3D3C3F59A1D9}"/>
              </a:ext>
            </a:extLst>
          </p:cNvPr>
          <p:cNvSpPr/>
          <p:nvPr/>
        </p:nvSpPr>
        <p:spPr>
          <a:xfrm>
            <a:off x="1504625" y="482838"/>
            <a:ext cx="10681657" cy="395567"/>
          </a:xfrm>
          <a:prstGeom prst="rect">
            <a:avLst/>
          </a:prstGeom>
          <a:solidFill>
            <a:schemeClr val="bg1"/>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b="1" i="1" dirty="0">
              <a:solidFill>
                <a:srgbClr val="002060"/>
              </a:solidFill>
              <a:latin typeface="Times New Roman" panose="02020603050405020304" pitchFamily="18" charset="0"/>
              <a:cs typeface="Times New Roman" panose="02020603050405020304" pitchFamily="18" charset="0"/>
            </a:endParaRPr>
          </a:p>
          <a:p>
            <a:r>
              <a:rPr lang="en-US" b="1" i="1" dirty="0" err="1">
                <a:solidFill>
                  <a:srgbClr val="002060"/>
                </a:solidFill>
                <a:latin typeface="Times New Roman" panose="02020603050405020304" pitchFamily="18" charset="0"/>
                <a:cs typeface="Times New Roman" panose="02020603050405020304" pitchFamily="18" charset="0"/>
              </a:rPr>
              <a:t>Giống</a:t>
            </a:r>
            <a:r>
              <a:rPr lang="en-US" b="1" i="1" dirty="0">
                <a:solidFill>
                  <a:srgbClr val="002060"/>
                </a:solidFill>
                <a:latin typeface="Times New Roman" panose="02020603050405020304" pitchFamily="18" charset="0"/>
                <a:cs typeface="Times New Roman" panose="02020603050405020304" pitchFamily="18" charset="0"/>
              </a:rPr>
              <a:t> </a:t>
            </a:r>
            <a:r>
              <a:rPr lang="en-US" b="1" i="1" dirty="0" err="1">
                <a:solidFill>
                  <a:srgbClr val="002060"/>
                </a:solidFill>
                <a:latin typeface="Times New Roman" panose="02020603050405020304" pitchFamily="18" charset="0"/>
                <a:cs typeface="Times New Roman" panose="02020603050405020304" pitchFamily="18" charset="0"/>
              </a:rPr>
              <a:t>nhau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truyện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dân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gian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có</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yếu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tốt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kì</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ảo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hoang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đường</a:t>
            </a:r>
            <a:r>
              <a:rPr lang="en-US" dirty="0">
                <a:solidFill>
                  <a:srgbClr val="002060"/>
                </a:solidFill>
                <a:latin typeface="Times New Roman" panose="02020603050405020304" pitchFamily="18" charset="0"/>
                <a:cs typeface="Times New Roman" panose="02020603050405020304" pitchFamily="18" charset="0"/>
              </a:rPr>
              <a:t>.</a:t>
            </a:r>
          </a:p>
          <a:p>
            <a:r>
              <a:rPr lang="en-US" dirty="0">
                <a:solidFill>
                  <a:srgbClr val="002060"/>
                </a:solidFill>
                <a:latin typeface="Times New Roman" panose="02020603050405020304" pitchFamily="18" charset="0"/>
                <a:cs typeface="Times New Roman" panose="02020603050405020304" pitchFamily="18" charset="0"/>
              </a:rPr>
              <a:t> </a:t>
            </a:r>
          </a:p>
        </p:txBody>
      </p:sp>
      <p:sp>
        <p:nvSpPr>
          <p:cNvPr id="22" name="TextBox 30">
            <a:extLst>
              <a:ext uri="{FF2B5EF4-FFF2-40B4-BE49-F238E27FC236}">
                <a16:creationId xmlns:a16="http://schemas.microsoft.com/office/drawing/2014/main" id="{A8B68140-9381-3D02-626A-DFD65FFFA1ED}"/>
              </a:ext>
            </a:extLst>
          </p:cNvPr>
          <p:cNvSpPr txBox="1">
            <a:spLocks noChangeArrowheads="1"/>
          </p:cNvSpPr>
          <p:nvPr/>
        </p:nvSpPr>
        <p:spPr bwMode="auto">
          <a:xfrm>
            <a:off x="1464902" y="912380"/>
            <a:ext cx="5477314"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1900" b="1" i="1" dirty="0" err="1">
                <a:latin typeface="Times New Roman" panose="02020603050405020304" pitchFamily="18" charset="0"/>
                <a:cs typeface="Times New Roman" panose="02020603050405020304" pitchFamily="18" charset="0"/>
              </a:rPr>
              <a:t>Truyền</a:t>
            </a:r>
            <a:r>
              <a:rPr lang="en-US" altLang="en-US" sz="1900" b="1" i="1" dirty="0">
                <a:latin typeface="Times New Roman" panose="02020603050405020304" pitchFamily="18" charset="0"/>
                <a:cs typeface="Times New Roman" panose="02020603050405020304" pitchFamily="18" charset="0"/>
              </a:rPr>
              <a:t> </a:t>
            </a:r>
            <a:r>
              <a:rPr lang="en-US" altLang="en-US" sz="1900" b="1" i="1" dirty="0" err="1">
                <a:latin typeface="Times New Roman" panose="02020603050405020304" pitchFamily="18" charset="0"/>
                <a:cs typeface="Times New Roman" panose="02020603050405020304" pitchFamily="18" charset="0"/>
              </a:rPr>
              <a:t>thuyết</a:t>
            </a:r>
            <a:r>
              <a:rPr lang="en-US" altLang="en-US" sz="1900" b="1"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kể</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về</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các</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sự</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kiện</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nhân</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vật</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liên</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quan</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đến</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lịch</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sử</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hoặc</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giải</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thích</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nguồn</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gốc</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phong</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tục</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cảnh</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vật</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địa</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phương</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theo</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quan</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niệm</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của</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nhân</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dân</a:t>
            </a:r>
            <a:r>
              <a:rPr lang="en-US" altLang="en-US" sz="1900" i="1" dirty="0">
                <a:latin typeface="Times New Roman" panose="02020603050405020304" pitchFamily="18" charset="0"/>
                <a:cs typeface="Times New Roman" panose="02020603050405020304" pitchFamily="18" charset="0"/>
              </a:rPr>
              <a:t>.</a:t>
            </a:r>
          </a:p>
        </p:txBody>
      </p:sp>
      <p:sp>
        <p:nvSpPr>
          <p:cNvPr id="24" name="TextBox 30">
            <a:extLst>
              <a:ext uri="{FF2B5EF4-FFF2-40B4-BE49-F238E27FC236}">
                <a16:creationId xmlns:a16="http://schemas.microsoft.com/office/drawing/2014/main" id="{66F30317-7D53-7322-1BA4-7F046F5295A2}"/>
              </a:ext>
            </a:extLst>
          </p:cNvPr>
          <p:cNvSpPr txBox="1">
            <a:spLocks noChangeArrowheads="1"/>
          </p:cNvSpPr>
          <p:nvPr/>
        </p:nvSpPr>
        <p:spPr bwMode="auto">
          <a:xfrm>
            <a:off x="7057684" y="912380"/>
            <a:ext cx="5134316"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1900" b="1" i="1" dirty="0" err="1">
                <a:latin typeface="Times New Roman" panose="02020603050405020304" pitchFamily="18" charset="0"/>
                <a:cs typeface="Times New Roman" panose="02020603050405020304" pitchFamily="18" charset="0"/>
              </a:rPr>
              <a:t>Cổ</a:t>
            </a:r>
            <a:r>
              <a:rPr lang="en-US" altLang="en-US" sz="1900" b="1" i="1" dirty="0">
                <a:latin typeface="Times New Roman" panose="02020603050405020304" pitchFamily="18" charset="0"/>
                <a:cs typeface="Times New Roman" panose="02020603050405020304" pitchFamily="18" charset="0"/>
              </a:rPr>
              <a:t> </a:t>
            </a:r>
            <a:r>
              <a:rPr lang="en-US" altLang="en-US" sz="1900" b="1" i="1" dirty="0" err="1">
                <a:latin typeface="Times New Roman" panose="02020603050405020304" pitchFamily="18" charset="0"/>
                <a:cs typeface="Times New Roman" panose="02020603050405020304" pitchFamily="18" charset="0"/>
              </a:rPr>
              <a:t>tích</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kể</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về</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cuộc</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đời</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của</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một</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số</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kiểu</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nhân</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vật</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tài</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năng</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dũng</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sĩ</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mồ</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côi</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người</a:t>
            </a:r>
            <a:r>
              <a:rPr lang="en-US" altLang="en-US" sz="1900" i="1" dirty="0">
                <a:latin typeface="Times New Roman" panose="02020603050405020304" pitchFamily="18" charset="0"/>
                <a:cs typeface="Times New Roman" panose="02020603050405020304" pitchFamily="18" charset="0"/>
              </a:rPr>
              <a:t> con </a:t>
            </a:r>
            <a:r>
              <a:rPr lang="en-US" altLang="en-US" sz="1900" i="1" dirty="0" err="1">
                <a:latin typeface="Times New Roman" panose="02020603050405020304" pitchFamily="18" charset="0"/>
                <a:cs typeface="Times New Roman" panose="02020603050405020304" pitchFamily="18" charset="0"/>
              </a:rPr>
              <a:t>riêng</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người</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em</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út</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và</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kết</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thúc</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thường</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có</a:t>
            </a:r>
            <a:r>
              <a:rPr lang="en-US" altLang="en-US" sz="1900" i="1" dirty="0">
                <a:latin typeface="Times New Roman" panose="02020603050405020304" pitchFamily="18" charset="0"/>
                <a:cs typeface="Times New Roman" panose="02020603050405020304" pitchFamily="18" charset="0"/>
              </a:rPr>
              <a:t> </a:t>
            </a:r>
            <a:r>
              <a:rPr lang="en-US" altLang="en-US" sz="1900" i="1" dirty="0" err="1">
                <a:latin typeface="Times New Roman" panose="02020603050405020304" pitchFamily="18" charset="0"/>
                <a:cs typeface="Times New Roman" panose="02020603050405020304" pitchFamily="18" charset="0"/>
              </a:rPr>
              <a:t>hậu</a:t>
            </a:r>
            <a:endParaRPr lang="en-US" altLang="en-US" sz="1900" i="1"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37623C08-44B4-890A-C908-1BDDBDB45166}"/>
              </a:ext>
            </a:extLst>
          </p:cNvPr>
          <p:cNvSpPr txBox="1"/>
          <p:nvPr/>
        </p:nvSpPr>
        <p:spPr>
          <a:xfrm>
            <a:off x="7252486" y="482659"/>
            <a:ext cx="5043546" cy="384721"/>
          </a:xfrm>
          <a:prstGeom prst="rect">
            <a:avLst/>
          </a:prstGeom>
          <a:noFill/>
        </p:spPr>
        <p:txBody>
          <a:bodyPr wrap="square">
            <a:spAutoFit/>
          </a:bodyPr>
          <a:lstStyle/>
          <a:p>
            <a:pPr algn="just" eaLnBrk="1" hangingPunct="1">
              <a:lnSpc>
                <a:spcPct val="100000"/>
              </a:lnSpc>
              <a:spcBef>
                <a:spcPct val="0"/>
              </a:spcBef>
              <a:buFontTx/>
              <a:buNone/>
            </a:pPr>
            <a:r>
              <a:rPr lang="en-US" altLang="en-US" sz="1900" dirty="0">
                <a:solidFill>
                  <a:srgbClr val="002060"/>
                </a:solidFill>
                <a:latin typeface="Times New Roman" panose="02020603050405020304" pitchFamily="18" charset="0"/>
                <a:cs typeface="Times New Roman" panose="02020603050405020304" pitchFamily="18" charset="0"/>
              </a:rPr>
              <a:t> </a:t>
            </a:r>
            <a:r>
              <a:rPr lang="en-US" altLang="en-US" sz="1900" dirty="0" err="1">
                <a:solidFill>
                  <a:srgbClr val="002060"/>
                </a:solidFill>
                <a:latin typeface="Times New Roman" panose="02020603050405020304" pitchFamily="18" charset="0"/>
                <a:cs typeface="Times New Roman" panose="02020603050405020304" pitchFamily="18" charset="0"/>
              </a:rPr>
              <a:t>Truyện</a:t>
            </a:r>
            <a:r>
              <a:rPr lang="en-US" altLang="en-US" sz="1900" dirty="0">
                <a:solidFill>
                  <a:srgbClr val="002060"/>
                </a:solidFill>
                <a:latin typeface="Times New Roman" panose="02020603050405020304" pitchFamily="18" charset="0"/>
                <a:cs typeface="Times New Roman" panose="02020603050405020304" pitchFamily="18" charset="0"/>
              </a:rPr>
              <a:t> </a:t>
            </a:r>
            <a:r>
              <a:rPr lang="en-US" altLang="en-US" sz="1900" dirty="0" err="1">
                <a:solidFill>
                  <a:srgbClr val="002060"/>
                </a:solidFill>
                <a:latin typeface="Times New Roman" panose="02020603050405020304" pitchFamily="18" charset="0"/>
                <a:cs typeface="Times New Roman" panose="02020603050405020304" pitchFamily="18" charset="0"/>
              </a:rPr>
              <a:t>thường</a:t>
            </a:r>
            <a:r>
              <a:rPr lang="en-US" altLang="en-US" sz="1900" dirty="0">
                <a:solidFill>
                  <a:srgbClr val="002060"/>
                </a:solidFill>
                <a:latin typeface="Times New Roman" panose="02020603050405020304" pitchFamily="18" charset="0"/>
                <a:cs typeface="Times New Roman" panose="02020603050405020304" pitchFamily="18" charset="0"/>
              </a:rPr>
              <a:t> </a:t>
            </a:r>
            <a:r>
              <a:rPr lang="en-US" altLang="en-US" sz="1900" dirty="0" err="1">
                <a:solidFill>
                  <a:srgbClr val="002060"/>
                </a:solidFill>
                <a:latin typeface="Times New Roman" panose="02020603050405020304" pitchFamily="18" charset="0"/>
                <a:cs typeface="Times New Roman" panose="02020603050405020304" pitchFamily="18" charset="0"/>
              </a:rPr>
              <a:t>được</a:t>
            </a:r>
            <a:r>
              <a:rPr lang="en-US" altLang="en-US" sz="1900" dirty="0">
                <a:solidFill>
                  <a:srgbClr val="002060"/>
                </a:solidFill>
                <a:latin typeface="Times New Roman" panose="02020603050405020304" pitchFamily="18" charset="0"/>
                <a:cs typeface="Times New Roman" panose="02020603050405020304" pitchFamily="18" charset="0"/>
              </a:rPr>
              <a:t> </a:t>
            </a:r>
            <a:r>
              <a:rPr lang="en-US" altLang="en-US" sz="1900" dirty="0" err="1">
                <a:solidFill>
                  <a:srgbClr val="002060"/>
                </a:solidFill>
                <a:latin typeface="Times New Roman" panose="02020603050405020304" pitchFamily="18" charset="0"/>
                <a:cs typeface="Times New Roman" panose="02020603050405020304" pitchFamily="18" charset="0"/>
              </a:rPr>
              <a:t>kể</a:t>
            </a:r>
            <a:r>
              <a:rPr lang="en-US" altLang="en-US" sz="1900" dirty="0">
                <a:solidFill>
                  <a:srgbClr val="002060"/>
                </a:solidFill>
                <a:latin typeface="Times New Roman" panose="02020603050405020304" pitchFamily="18" charset="0"/>
                <a:cs typeface="Times New Roman" panose="02020603050405020304" pitchFamily="18" charset="0"/>
              </a:rPr>
              <a:t> </a:t>
            </a:r>
            <a:r>
              <a:rPr lang="en-US" altLang="en-US" sz="1900" dirty="0" err="1">
                <a:solidFill>
                  <a:srgbClr val="002060"/>
                </a:solidFill>
                <a:latin typeface="Times New Roman" panose="02020603050405020304" pitchFamily="18" charset="0"/>
                <a:cs typeface="Times New Roman" panose="02020603050405020304" pitchFamily="18" charset="0"/>
              </a:rPr>
              <a:t>theo</a:t>
            </a:r>
            <a:r>
              <a:rPr lang="en-US" altLang="en-US" sz="1900" dirty="0">
                <a:solidFill>
                  <a:srgbClr val="002060"/>
                </a:solidFill>
                <a:latin typeface="Times New Roman" panose="02020603050405020304" pitchFamily="18" charset="0"/>
                <a:cs typeface="Times New Roman" panose="02020603050405020304" pitchFamily="18" charset="0"/>
              </a:rPr>
              <a:t> </a:t>
            </a:r>
            <a:r>
              <a:rPr lang="en-US" altLang="en-US" sz="1900" dirty="0" err="1">
                <a:solidFill>
                  <a:srgbClr val="002060"/>
                </a:solidFill>
                <a:latin typeface="Times New Roman" panose="02020603050405020304" pitchFamily="18" charset="0"/>
                <a:cs typeface="Times New Roman" panose="02020603050405020304" pitchFamily="18" charset="0"/>
              </a:rPr>
              <a:t>trật</a:t>
            </a:r>
            <a:r>
              <a:rPr lang="en-US" altLang="en-US" sz="1900" dirty="0">
                <a:solidFill>
                  <a:srgbClr val="002060"/>
                </a:solidFill>
                <a:latin typeface="Times New Roman" panose="02020603050405020304" pitchFamily="18" charset="0"/>
                <a:cs typeface="Times New Roman" panose="02020603050405020304" pitchFamily="18" charset="0"/>
              </a:rPr>
              <a:t> </a:t>
            </a:r>
            <a:r>
              <a:rPr lang="en-US" altLang="en-US" sz="1900" dirty="0" err="1">
                <a:solidFill>
                  <a:srgbClr val="002060"/>
                </a:solidFill>
                <a:latin typeface="Times New Roman" panose="02020603050405020304" pitchFamily="18" charset="0"/>
                <a:cs typeface="Times New Roman" panose="02020603050405020304" pitchFamily="18" charset="0"/>
              </a:rPr>
              <a:t>tự</a:t>
            </a:r>
            <a:r>
              <a:rPr lang="en-US" altLang="en-US" sz="1900" dirty="0">
                <a:solidFill>
                  <a:srgbClr val="002060"/>
                </a:solidFill>
                <a:latin typeface="Times New Roman" panose="02020603050405020304" pitchFamily="18" charset="0"/>
                <a:cs typeface="Times New Roman" panose="02020603050405020304" pitchFamily="18" charset="0"/>
              </a:rPr>
              <a:t> </a:t>
            </a:r>
            <a:r>
              <a:rPr lang="en-US" altLang="en-US" sz="1900" dirty="0" err="1">
                <a:solidFill>
                  <a:srgbClr val="002060"/>
                </a:solidFill>
                <a:latin typeface="Times New Roman" panose="02020603050405020304" pitchFamily="18" charset="0"/>
                <a:cs typeface="Times New Roman" panose="02020603050405020304" pitchFamily="18" charset="0"/>
              </a:rPr>
              <a:t>thời</a:t>
            </a:r>
            <a:r>
              <a:rPr lang="en-US" altLang="en-US" sz="1900" dirty="0">
                <a:solidFill>
                  <a:srgbClr val="002060"/>
                </a:solidFill>
                <a:latin typeface="Times New Roman" panose="02020603050405020304" pitchFamily="18" charset="0"/>
                <a:cs typeface="Times New Roman" panose="02020603050405020304" pitchFamily="18" charset="0"/>
              </a:rPr>
              <a:t> </a:t>
            </a:r>
            <a:r>
              <a:rPr lang="en-US" altLang="en-US" sz="1900" dirty="0" err="1">
                <a:solidFill>
                  <a:srgbClr val="002060"/>
                </a:solidFill>
                <a:latin typeface="Times New Roman" panose="02020603050405020304" pitchFamily="18" charset="0"/>
                <a:cs typeface="Times New Roman" panose="02020603050405020304" pitchFamily="18" charset="0"/>
              </a:rPr>
              <a:t>gian</a:t>
            </a:r>
            <a:r>
              <a:rPr lang="en-US" altLang="en-US" sz="1900" dirty="0">
                <a:solidFill>
                  <a:srgbClr val="002060"/>
                </a:solidFill>
                <a:latin typeface="Times New Roman" panose="02020603050405020304" pitchFamily="18" charset="0"/>
                <a:cs typeface="Times New Roman" panose="02020603050405020304" pitchFamily="18" charset="0"/>
              </a:rPr>
              <a:t>.</a:t>
            </a:r>
            <a:endParaRPr lang="vi-VN" altLang="en-US" sz="19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300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1" nodeType="clickEffect">
                                  <p:stCondLst>
                                    <p:cond delay="0"/>
                                  </p:stCondLst>
                                  <p:childTnLst>
                                    <p:animEffect transition="out" filter="wipe(up)">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1"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par>
                          <p:cTn id="36" fill="hold">
                            <p:stCondLst>
                              <p:cond delay="500"/>
                            </p:stCondLst>
                            <p:childTnLst>
                              <p:par>
                                <p:cTn id="37" presetID="22" presetClass="entr" presetSubtype="8" fill="hold" grpId="1"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par>
                          <p:cTn id="40" fill="hold">
                            <p:stCondLst>
                              <p:cond delay="1000"/>
                            </p:stCondLst>
                            <p:childTnLst>
                              <p:par>
                                <p:cTn id="41" presetID="22" presetClass="entr" presetSubtype="8" fill="hold" grpId="1"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left)">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xit" presetSubtype="0" fill="hold" grpId="1" nodeType="clickEffect">
                                  <p:stCondLst>
                                    <p:cond delay="0"/>
                                  </p:stCondLst>
                                  <p:childTnLst>
                                    <p:anim calcmode="lin" valueType="num">
                                      <p:cBhvr>
                                        <p:cTn id="57" dur="1000"/>
                                        <p:tgtEl>
                                          <p:spTgt spid="5"/>
                                        </p:tgtEl>
                                        <p:attrNameLst>
                                          <p:attrName>ppt_w</p:attrName>
                                        </p:attrNameLst>
                                      </p:cBhvr>
                                      <p:tavLst>
                                        <p:tav tm="0">
                                          <p:val>
                                            <p:strVal val="ppt_w"/>
                                          </p:val>
                                        </p:tav>
                                        <p:tav tm="100000">
                                          <p:val>
                                            <p:fltVal val="0"/>
                                          </p:val>
                                        </p:tav>
                                      </p:tavLst>
                                    </p:anim>
                                    <p:anim calcmode="lin" valueType="num">
                                      <p:cBhvr>
                                        <p:cTn id="58" dur="1000"/>
                                        <p:tgtEl>
                                          <p:spTgt spid="5"/>
                                        </p:tgtEl>
                                        <p:attrNameLst>
                                          <p:attrName>ppt_h</p:attrName>
                                        </p:attrNameLst>
                                      </p:cBhvr>
                                      <p:tavLst>
                                        <p:tav tm="0">
                                          <p:val>
                                            <p:strVal val="ppt_h"/>
                                          </p:val>
                                        </p:tav>
                                        <p:tav tm="100000">
                                          <p:val>
                                            <p:fltVal val="0"/>
                                          </p:val>
                                        </p:tav>
                                      </p:tavLst>
                                    </p:anim>
                                    <p:anim calcmode="lin" valueType="num">
                                      <p:cBhvr>
                                        <p:cTn id="59" dur="1000"/>
                                        <p:tgtEl>
                                          <p:spTgt spid="5"/>
                                        </p:tgtEl>
                                        <p:attrNameLst>
                                          <p:attrName>style.rotation</p:attrName>
                                        </p:attrNameLst>
                                      </p:cBhvr>
                                      <p:tavLst>
                                        <p:tav tm="0">
                                          <p:val>
                                            <p:fltVal val="0"/>
                                          </p:val>
                                        </p:tav>
                                        <p:tav tm="100000">
                                          <p:val>
                                            <p:fltVal val="90"/>
                                          </p:val>
                                        </p:tav>
                                      </p:tavLst>
                                    </p:anim>
                                    <p:animEffect transition="out" filter="fade">
                                      <p:cBhvr>
                                        <p:cTn id="60" dur="1000"/>
                                        <p:tgtEl>
                                          <p:spTgt spid="5"/>
                                        </p:tgtEl>
                                      </p:cBhvr>
                                    </p:animEffect>
                                    <p:set>
                                      <p:cBhvr>
                                        <p:cTn id="61" dur="1" fill="hold">
                                          <p:stCondLst>
                                            <p:cond delay="999"/>
                                          </p:stCondLst>
                                        </p:cTn>
                                        <p:tgtEl>
                                          <p:spTgt spid="5"/>
                                        </p:tgtEl>
                                        <p:attrNameLst>
                                          <p:attrName>style.visibility</p:attrName>
                                        </p:attrNameLst>
                                      </p:cBhvr>
                                      <p:to>
                                        <p:strVal val="hidden"/>
                                      </p:to>
                                    </p:set>
                                  </p:childTnLst>
                                </p:cTn>
                              </p:par>
                              <p:par>
                                <p:cTn id="62" presetID="31" presetClass="exit" presetSubtype="0" fill="hold" grpId="1" nodeType="withEffect">
                                  <p:stCondLst>
                                    <p:cond delay="0"/>
                                  </p:stCondLst>
                                  <p:childTnLst>
                                    <p:anim calcmode="lin" valueType="num">
                                      <p:cBhvr>
                                        <p:cTn id="63" dur="1000"/>
                                        <p:tgtEl>
                                          <p:spTgt spid="16"/>
                                        </p:tgtEl>
                                        <p:attrNameLst>
                                          <p:attrName>ppt_w</p:attrName>
                                        </p:attrNameLst>
                                      </p:cBhvr>
                                      <p:tavLst>
                                        <p:tav tm="0">
                                          <p:val>
                                            <p:strVal val="ppt_w"/>
                                          </p:val>
                                        </p:tav>
                                        <p:tav tm="100000">
                                          <p:val>
                                            <p:fltVal val="0"/>
                                          </p:val>
                                        </p:tav>
                                      </p:tavLst>
                                    </p:anim>
                                    <p:anim calcmode="lin" valueType="num">
                                      <p:cBhvr>
                                        <p:cTn id="64" dur="1000"/>
                                        <p:tgtEl>
                                          <p:spTgt spid="16"/>
                                        </p:tgtEl>
                                        <p:attrNameLst>
                                          <p:attrName>ppt_h</p:attrName>
                                        </p:attrNameLst>
                                      </p:cBhvr>
                                      <p:tavLst>
                                        <p:tav tm="0">
                                          <p:val>
                                            <p:strVal val="ppt_h"/>
                                          </p:val>
                                        </p:tav>
                                        <p:tav tm="100000">
                                          <p:val>
                                            <p:fltVal val="0"/>
                                          </p:val>
                                        </p:tav>
                                      </p:tavLst>
                                    </p:anim>
                                    <p:anim calcmode="lin" valueType="num">
                                      <p:cBhvr>
                                        <p:cTn id="65" dur="1000"/>
                                        <p:tgtEl>
                                          <p:spTgt spid="16"/>
                                        </p:tgtEl>
                                        <p:attrNameLst>
                                          <p:attrName>style.rotation</p:attrName>
                                        </p:attrNameLst>
                                      </p:cBhvr>
                                      <p:tavLst>
                                        <p:tav tm="0">
                                          <p:val>
                                            <p:fltVal val="0"/>
                                          </p:val>
                                        </p:tav>
                                        <p:tav tm="100000">
                                          <p:val>
                                            <p:fltVal val="90"/>
                                          </p:val>
                                        </p:tav>
                                      </p:tavLst>
                                    </p:anim>
                                    <p:animEffect transition="out" filter="fade">
                                      <p:cBhvr>
                                        <p:cTn id="66" dur="1000"/>
                                        <p:tgtEl>
                                          <p:spTgt spid="16"/>
                                        </p:tgtEl>
                                      </p:cBhvr>
                                    </p:animEffect>
                                    <p:set>
                                      <p:cBhvr>
                                        <p:cTn id="67" dur="1" fill="hold">
                                          <p:stCondLst>
                                            <p:cond delay="999"/>
                                          </p:stCondLst>
                                        </p:cTn>
                                        <p:tgtEl>
                                          <p:spTgt spid="16"/>
                                        </p:tgtEl>
                                        <p:attrNameLst>
                                          <p:attrName>style.visibility</p:attrName>
                                        </p:attrNameLst>
                                      </p:cBhvr>
                                      <p:to>
                                        <p:strVal val="hidden"/>
                                      </p:to>
                                    </p:set>
                                  </p:childTnLst>
                                </p:cTn>
                              </p:par>
                            </p:childTnLst>
                          </p:cTn>
                        </p:par>
                        <p:par>
                          <p:cTn id="68" fill="hold">
                            <p:stCondLst>
                              <p:cond delay="1000"/>
                            </p:stCondLst>
                            <p:childTnLst>
                              <p:par>
                                <p:cTn id="69" presetID="22" presetClass="entr" presetSubtype="8"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wipe(left)">
                                      <p:cBhvr>
                                        <p:cTn id="71" dur="500"/>
                                        <p:tgtEl>
                                          <p:spTgt spid="12"/>
                                        </p:tgtEl>
                                      </p:cBhvr>
                                    </p:animEffect>
                                  </p:childTnLst>
                                </p:cTn>
                              </p:par>
                            </p:childTnLst>
                          </p:cTn>
                        </p:par>
                        <p:par>
                          <p:cTn id="72" fill="hold">
                            <p:stCondLst>
                              <p:cond delay="1500"/>
                            </p:stCondLst>
                            <p:childTnLst>
                              <p:par>
                                <p:cTn id="73" presetID="22" presetClass="entr" presetSubtype="8" fill="hold" grpId="0" nodeType="after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wipe(left)">
                                      <p:cBhvr>
                                        <p:cTn id="75" dur="500"/>
                                        <p:tgtEl>
                                          <p:spTgt spid="22"/>
                                        </p:tgtEl>
                                      </p:cBhvr>
                                    </p:animEffect>
                                  </p:childTnLst>
                                </p:cTn>
                              </p:par>
                            </p:childTnLst>
                          </p:cTn>
                        </p:par>
                        <p:par>
                          <p:cTn id="76" fill="hold">
                            <p:stCondLst>
                              <p:cond delay="2000"/>
                            </p:stCondLst>
                            <p:childTnLst>
                              <p:par>
                                <p:cTn id="77" presetID="22" presetClass="entr" presetSubtype="8" fill="hold" grpId="0" nodeType="after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wipe(left)">
                                      <p:cBhvr>
                                        <p:cTn id="79" dur="500"/>
                                        <p:tgtEl>
                                          <p:spTgt spid="24"/>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wipe(left)">
                                      <p:cBhvr>
                                        <p:cTn id="84" dur="500"/>
                                        <p:tgtEl>
                                          <p:spTgt spid="17"/>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wipe(left)">
                                      <p:cBhvr>
                                        <p:cTn id="88" dur="500"/>
                                        <p:tgtEl>
                                          <p:spTgt spid="18"/>
                                        </p:tgtEl>
                                      </p:cBhvr>
                                    </p:animEffect>
                                  </p:childTnLst>
                                </p:cTn>
                              </p:par>
                            </p:childTnLst>
                          </p:cTn>
                        </p:par>
                        <p:par>
                          <p:cTn id="89" fill="hold">
                            <p:stCondLst>
                              <p:cond delay="1000"/>
                            </p:stCondLst>
                            <p:childTnLst>
                              <p:par>
                                <p:cTn id="90" presetID="22" presetClass="entr" presetSubtype="8" fill="hold" grpId="0" nodeType="after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wipe(left)">
                                      <p:cBhvr>
                                        <p:cTn id="92" dur="500"/>
                                        <p:tgtEl>
                                          <p:spTgt spid="25"/>
                                        </p:tgtEl>
                                      </p:cBhvr>
                                    </p:animEffect>
                                  </p:childTnLst>
                                </p:cTn>
                              </p:par>
                            </p:childTnLst>
                          </p:cTn>
                        </p:par>
                        <p:par>
                          <p:cTn id="93" fill="hold">
                            <p:stCondLst>
                              <p:cond delay="1500"/>
                            </p:stCondLst>
                            <p:childTnLst>
                              <p:par>
                                <p:cTn id="94" presetID="22" presetClass="entr" presetSubtype="8" fill="hold" grpId="0" nodeType="after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wipe(left)">
                                      <p:cBhvr>
                                        <p:cTn id="96" dur="500"/>
                                        <p:tgtEl>
                                          <p:spTgt spid="19"/>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nodeType="clickEffect">
                                  <p:stCondLst>
                                    <p:cond delay="0"/>
                                  </p:stCondLst>
                                  <p:childTnLst>
                                    <p:set>
                                      <p:cBhvr>
                                        <p:cTn id="100" dur="1" fill="hold">
                                          <p:stCondLst>
                                            <p:cond delay="0"/>
                                          </p:stCondLst>
                                        </p:cTn>
                                        <p:tgtEl>
                                          <p:spTgt spid="20"/>
                                        </p:tgtEl>
                                        <p:attrNameLst>
                                          <p:attrName>style.visibility</p:attrName>
                                        </p:attrNameLst>
                                      </p:cBhvr>
                                      <p:to>
                                        <p:strVal val="visible"/>
                                      </p:to>
                                    </p:set>
                                    <p:animEffect transition="in" filter="barn(inVertical)">
                                      <p:cBhvr>
                                        <p:cTn id="101" dur="500"/>
                                        <p:tgtEl>
                                          <p:spTgt spid="20"/>
                                        </p:tgtEl>
                                      </p:cBhvr>
                                    </p:animEffect>
                                  </p:childTnLst>
                                </p:cTn>
                              </p:par>
                            </p:childTnLst>
                          </p:cTn>
                        </p:par>
                        <p:par>
                          <p:cTn id="102" fill="hold">
                            <p:stCondLst>
                              <p:cond delay="500"/>
                            </p:stCondLst>
                            <p:childTnLst>
                              <p:par>
                                <p:cTn id="103" presetID="16" presetClass="entr" presetSubtype="21" fill="hold" nodeType="afterEffect">
                                  <p:stCondLst>
                                    <p:cond delay="0"/>
                                  </p:stCondLst>
                                  <p:childTnLst>
                                    <p:set>
                                      <p:cBhvr>
                                        <p:cTn id="104" dur="1" fill="hold">
                                          <p:stCondLst>
                                            <p:cond delay="0"/>
                                          </p:stCondLst>
                                        </p:cTn>
                                        <p:tgtEl>
                                          <p:spTgt spid="21"/>
                                        </p:tgtEl>
                                        <p:attrNameLst>
                                          <p:attrName>style.visibility</p:attrName>
                                        </p:attrNameLst>
                                      </p:cBhvr>
                                      <p:to>
                                        <p:strVal val="visible"/>
                                      </p:to>
                                    </p:set>
                                    <p:animEffect transition="in" filter="barn(inVertical)">
                                      <p:cBhvr>
                                        <p:cTn id="105" dur="500"/>
                                        <p:tgtEl>
                                          <p:spTgt spid="21"/>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14"/>
                                        </p:tgtEl>
                                        <p:attrNameLst>
                                          <p:attrName>style.visibility</p:attrName>
                                        </p:attrNameLst>
                                      </p:cBhvr>
                                      <p:to>
                                        <p:strVal val="visible"/>
                                      </p:to>
                                    </p:set>
                                    <p:animEffect transition="in" filter="wipe(left)">
                                      <p:cBhvr>
                                        <p:cTn id="110" dur="500"/>
                                        <p:tgtEl>
                                          <p:spTgt spid="14"/>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15"/>
                                        </p:tgtEl>
                                        <p:attrNameLst>
                                          <p:attrName>style.visibility</p:attrName>
                                        </p:attrNameLst>
                                      </p:cBhvr>
                                      <p:to>
                                        <p:strVal val="visible"/>
                                      </p:to>
                                    </p:set>
                                    <p:animEffect transition="in" filter="wipe(left)">
                                      <p:cBhvr>
                                        <p:cTn id="1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7" grpId="0"/>
      <p:bldP spid="8" grpId="0"/>
      <p:bldP spid="9" grpId="0"/>
      <p:bldP spid="9" grpId="1"/>
      <p:bldP spid="10" grpId="0"/>
      <p:bldP spid="10" grpId="1"/>
      <p:bldP spid="11" grpId="0"/>
      <p:bldP spid="11" grpId="1"/>
      <p:bldP spid="13" grpId="0"/>
      <p:bldP spid="14" grpId="0"/>
      <p:bldP spid="15" grpId="0"/>
      <p:bldP spid="16" grpId="0"/>
      <p:bldP spid="16" grpId="1"/>
      <p:bldP spid="17" grpId="0"/>
      <p:bldP spid="18" grpId="0"/>
      <p:bldP spid="19" grpId="0"/>
      <p:bldP spid="20" grpId="0"/>
      <p:bldP spid="21" grpId="0"/>
      <p:bldP spid="23" grpId="0" animBg="1"/>
      <p:bldP spid="23" grpId="1" animBg="1"/>
      <p:bldP spid="12" grpId="0" animBg="1"/>
      <p:bldP spid="22" grpId="0"/>
      <p:bldP spid="24" grpId="0"/>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038" y="-521227"/>
            <a:ext cx="13803281" cy="7272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39" y="509687"/>
            <a:ext cx="3810000" cy="2916184"/>
          </a:xfrm>
          <a:prstGeom prst="rect">
            <a:avLst/>
          </a:prstGeom>
        </p:spPr>
      </p:pic>
      <p:pic>
        <p:nvPicPr>
          <p:cNvPr id="6"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413" y="-240790"/>
            <a:ext cx="1590675" cy="1524000"/>
          </a:xfrm>
          <a:prstGeom prst="rect">
            <a:avLst/>
          </a:prstGeom>
        </p:spPr>
      </p:pic>
      <p:sp>
        <p:nvSpPr>
          <p:cNvPr id="7" name="Rectangle 6"/>
          <p:cNvSpPr/>
          <p:nvPr/>
        </p:nvSpPr>
        <p:spPr>
          <a:xfrm>
            <a:off x="47397" y="1160236"/>
            <a:ext cx="3194657" cy="1384995"/>
          </a:xfrm>
          <a:prstGeom prst="rect">
            <a:avLst/>
          </a:prstGeom>
        </p:spPr>
        <p:txBody>
          <a:bodyPr wrap="square">
            <a:spAutoFit/>
          </a:bodyPr>
          <a:lstStyle/>
          <a:p>
            <a:pPr algn="ctr" defTabSz="457200"/>
            <a:r>
              <a:rPr lang="en-US" sz="2800" b="1" dirty="0">
                <a:solidFill>
                  <a:srgbClr val="FF0000"/>
                </a:solidFill>
                <a:ea typeface="微软雅黑"/>
                <a:cs typeface="Times New Roman" pitchFamily="18" charset="0"/>
              </a:rPr>
              <a:t>AI THÔNG MINH HƠN HỌC SINH LỚP 6</a:t>
            </a:r>
          </a:p>
        </p:txBody>
      </p:sp>
      <p:pic>
        <p:nvPicPr>
          <p:cNvPr id="2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6877" t="53352" r="11679"/>
          <a:stretch/>
        </p:blipFill>
        <p:spPr bwMode="auto">
          <a:xfrm>
            <a:off x="4060539" y="3180150"/>
            <a:ext cx="7041157" cy="3199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AutoShape 7"/>
          <p:cNvSpPr>
            <a:spLocks noChangeArrowheads="1"/>
          </p:cNvSpPr>
          <p:nvPr/>
        </p:nvSpPr>
        <p:spPr bwMode="auto">
          <a:xfrm>
            <a:off x="2947596" y="670315"/>
            <a:ext cx="5558036" cy="2579620"/>
          </a:xfrm>
          <a:prstGeom prst="cloudCallout">
            <a:avLst>
              <a:gd name="adj1" fmla="val -17685"/>
              <a:gd name="adj2" fmla="val 85880"/>
            </a:avLst>
          </a:prstGeom>
          <a:solidFill>
            <a:srgbClr val="FFCCFF"/>
          </a:solidFill>
          <a:ln w="9525">
            <a:solidFill>
              <a:sysClr val="windowText" lastClr="000000"/>
            </a:solidFill>
            <a:round/>
            <a:headEnd/>
            <a:tailEnd/>
          </a:ln>
          <a:effectLst/>
        </p:spPr>
        <p:txBody>
          <a:bodyPr anchor="ctr"/>
          <a:lstStyle/>
          <a:p>
            <a:pPr algn="ct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31" name="AutoShape 7"/>
          <p:cNvSpPr>
            <a:spLocks noChangeArrowheads="1"/>
          </p:cNvSpPr>
          <p:nvPr/>
        </p:nvSpPr>
        <p:spPr bwMode="auto">
          <a:xfrm>
            <a:off x="8270631" y="670315"/>
            <a:ext cx="3768969" cy="2180253"/>
          </a:xfrm>
          <a:prstGeom prst="cloudCallout">
            <a:avLst>
              <a:gd name="adj1" fmla="val -17685"/>
              <a:gd name="adj2" fmla="val 85880"/>
            </a:avLst>
          </a:prstGeom>
          <a:solidFill>
            <a:srgbClr val="9BBB59">
              <a:lumMod val="20000"/>
              <a:lumOff val="80000"/>
            </a:srgbClr>
          </a:solidFill>
          <a:ln w="9525">
            <a:solidFill>
              <a:sysClr val="windowText" lastClr="000000"/>
            </a:solidFill>
            <a:round/>
            <a:headEnd/>
            <a:tailEnd/>
          </a:ln>
          <a:effectLst/>
        </p:spPr>
        <p:txBody>
          <a:bodyPr anchor="ctr"/>
          <a:lstStyle/>
          <a:p>
            <a:pPr algn="just"/>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Theo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mình</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000000"/>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2" name="Picture 10" descr="lotus1"/>
          <p:cNvPicPr>
            <a:picLocks noChangeAspect="1" noChangeArrowheads="1" noCrop="1"/>
          </p:cNvPicPr>
          <p:nvPr/>
        </p:nvPicPr>
        <p:blipFill>
          <a:blip>
            <a:extLst>
              <a:ext uri="{28A0092B-C50C-407E-A947-70E740481C1C}">
                <a14:useLocalDpi xmlns:a14="http://schemas.microsoft.com/office/drawing/2010/main" val="0"/>
              </a:ext>
            </a:extLst>
          </a:blip>
          <a:srcRect/>
          <a:stretch>
            <a:fillRect/>
          </a:stretch>
        </p:blipFill>
        <p:spPr bwMode="auto">
          <a:xfrm>
            <a:off x="10113108" y="5341304"/>
            <a:ext cx="259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 descr="lotus1"/>
          <p:cNvPicPr>
            <a:picLocks noChangeAspect="1" noChangeArrowheads="1" noCrop="1"/>
          </p:cNvPicPr>
          <p:nvPr/>
        </p:nvPicPr>
        <p:blipFill>
          <a:blip>
            <a:extLst>
              <a:ext uri="{28A0092B-C50C-407E-A947-70E740481C1C}">
                <a14:useLocalDpi xmlns:a14="http://schemas.microsoft.com/office/drawing/2010/main" val="0"/>
              </a:ext>
            </a:extLst>
          </a:blip>
          <a:srcRect/>
          <a:stretch>
            <a:fillRect/>
          </a:stretch>
        </p:blipFill>
        <p:spPr bwMode="auto">
          <a:xfrm>
            <a:off x="10804660" y="3822660"/>
            <a:ext cx="1795584" cy="12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descr="lotus1"/>
          <p:cNvPicPr>
            <a:picLocks noChangeAspect="1" noChangeArrowheads="1" noCrop="1"/>
          </p:cNvPicPr>
          <p:nvPr/>
        </p:nvPicPr>
        <p:blipFill>
          <a:blip>
            <a:extLst>
              <a:ext uri="{28A0092B-C50C-407E-A947-70E740481C1C}">
                <a14:useLocalDpi xmlns:a14="http://schemas.microsoft.com/office/drawing/2010/main" val="0"/>
              </a:ext>
            </a:extLst>
          </a:blip>
          <a:srcRect/>
          <a:stretch>
            <a:fillRect/>
          </a:stretch>
        </p:blipFill>
        <p:spPr bwMode="auto">
          <a:xfrm>
            <a:off x="8270631" y="5898197"/>
            <a:ext cx="1842477" cy="107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p:cNvSpPr txBox="1"/>
          <p:nvPr/>
        </p:nvSpPr>
        <p:spPr>
          <a:xfrm>
            <a:off x="0" y="4812648"/>
            <a:ext cx="4325089" cy="1938992"/>
          </a:xfrm>
          <a:prstGeom prst="rect">
            <a:avLst/>
          </a:prstGeom>
          <a:solidFill>
            <a:srgbClr val="F8F6CC"/>
          </a:solidFill>
        </p:spPr>
        <p:txBody>
          <a:bodyPr wrap="square" rtlCol="0">
            <a:spAutoFit/>
          </a:bodyPr>
          <a:lstStyle/>
          <a:p>
            <a:r>
              <a:rPr lang="en-US" sz="2400" dirty="0">
                <a:solidFill>
                  <a:prstClr val="black"/>
                </a:solidFill>
                <a:cs typeface="Times New Roman" pitchFamily="18" charset="0"/>
              </a:rPr>
              <a:t>LUẬT CHƠI: </a:t>
            </a:r>
          </a:p>
          <a:p>
            <a:r>
              <a:rPr lang="en-US" sz="2400" dirty="0">
                <a:solidFill>
                  <a:prstClr val="black"/>
                </a:solidFill>
                <a:cs typeface="Times New Roman" pitchFamily="18" charset="0"/>
              </a:rPr>
              <a:t>-</a:t>
            </a:r>
            <a:r>
              <a:rPr lang="en-US" sz="2400" dirty="0" err="1">
                <a:solidFill>
                  <a:prstClr val="black"/>
                </a:solidFill>
                <a:cs typeface="Times New Roman" pitchFamily="18" charset="0"/>
              </a:rPr>
              <a:t>Nhóm</a:t>
            </a:r>
            <a:r>
              <a:rPr lang="en-US" sz="2400" dirty="0">
                <a:solidFill>
                  <a:prstClr val="black"/>
                </a:solidFill>
                <a:cs typeface="Times New Roman" pitchFamily="18" charset="0"/>
              </a:rPr>
              <a:t> (</a:t>
            </a:r>
            <a:r>
              <a:rPr lang="en-US" sz="2400" dirty="0" err="1">
                <a:solidFill>
                  <a:prstClr val="black"/>
                </a:solidFill>
                <a:cs typeface="Times New Roman" pitchFamily="18" charset="0"/>
              </a:rPr>
              <a:t>hai</a:t>
            </a:r>
            <a:r>
              <a:rPr lang="en-US" sz="2400" dirty="0">
                <a:solidFill>
                  <a:prstClr val="black"/>
                </a:solidFill>
                <a:cs typeface="Times New Roman" pitchFamily="18" charset="0"/>
              </a:rPr>
              <a:t> </a:t>
            </a:r>
            <a:r>
              <a:rPr lang="en-US" sz="2400" dirty="0" err="1">
                <a:solidFill>
                  <a:prstClr val="black"/>
                </a:solidFill>
                <a:cs typeface="Times New Roman" pitchFamily="18" charset="0"/>
              </a:rPr>
              <a:t>bạn</a:t>
            </a:r>
            <a:r>
              <a:rPr lang="en-US" sz="2400" dirty="0">
                <a:solidFill>
                  <a:prstClr val="black"/>
                </a:solidFill>
                <a:cs typeface="Times New Roman" pitchFamily="18" charset="0"/>
              </a:rPr>
              <a:t>) </a:t>
            </a:r>
            <a:r>
              <a:rPr lang="en-US" sz="2400" dirty="0" err="1">
                <a:solidFill>
                  <a:prstClr val="black"/>
                </a:solidFill>
                <a:cs typeface="Times New Roman" pitchFamily="18" charset="0"/>
              </a:rPr>
              <a:t>trả</a:t>
            </a:r>
            <a:r>
              <a:rPr lang="en-US" sz="2400" dirty="0">
                <a:solidFill>
                  <a:prstClr val="black"/>
                </a:solidFill>
                <a:cs typeface="Times New Roman" pitchFamily="18" charset="0"/>
              </a:rPr>
              <a:t> </a:t>
            </a:r>
            <a:r>
              <a:rPr lang="en-US" sz="2400" dirty="0" err="1">
                <a:solidFill>
                  <a:prstClr val="black"/>
                </a:solidFill>
                <a:cs typeface="Times New Roman" pitchFamily="18" charset="0"/>
              </a:rPr>
              <a:t>lời</a:t>
            </a:r>
            <a:r>
              <a:rPr lang="en-US" sz="2400" dirty="0">
                <a:solidFill>
                  <a:prstClr val="black"/>
                </a:solidFill>
                <a:cs typeface="Times New Roman" pitchFamily="18" charset="0"/>
              </a:rPr>
              <a:t> </a:t>
            </a:r>
            <a:r>
              <a:rPr lang="en-US" sz="2400" dirty="0" err="1">
                <a:solidFill>
                  <a:prstClr val="black"/>
                </a:solidFill>
                <a:cs typeface="Times New Roman" pitchFamily="18" charset="0"/>
              </a:rPr>
              <a:t>câu</a:t>
            </a:r>
            <a:r>
              <a:rPr lang="en-US" sz="2400" dirty="0">
                <a:solidFill>
                  <a:prstClr val="black"/>
                </a:solidFill>
                <a:cs typeface="Times New Roman" pitchFamily="18" charset="0"/>
              </a:rPr>
              <a:t> </a:t>
            </a:r>
            <a:r>
              <a:rPr lang="en-US" sz="2400" dirty="0" err="1">
                <a:solidFill>
                  <a:prstClr val="black"/>
                </a:solidFill>
                <a:cs typeface="Times New Roman" pitchFamily="18" charset="0"/>
              </a:rPr>
              <a:t>hỏi</a:t>
            </a:r>
            <a:r>
              <a:rPr lang="en-US" sz="2400" dirty="0">
                <a:solidFill>
                  <a:prstClr val="black"/>
                </a:solidFill>
                <a:cs typeface="Times New Roman" pitchFamily="18" charset="0"/>
              </a:rPr>
              <a:t> </a:t>
            </a:r>
            <a:r>
              <a:rPr lang="en-US" sz="2400" dirty="0" err="1">
                <a:solidFill>
                  <a:prstClr val="black"/>
                </a:solidFill>
                <a:cs typeface="Times New Roman" pitchFamily="18" charset="0"/>
              </a:rPr>
              <a:t>của</a:t>
            </a:r>
            <a:r>
              <a:rPr lang="en-US" sz="2400" dirty="0">
                <a:solidFill>
                  <a:prstClr val="black"/>
                </a:solidFill>
                <a:cs typeface="Times New Roman" pitchFamily="18" charset="0"/>
              </a:rPr>
              <a:t> </a:t>
            </a:r>
            <a:r>
              <a:rPr lang="en-US" sz="2400" dirty="0" err="1">
                <a:solidFill>
                  <a:prstClr val="black"/>
                </a:solidFill>
                <a:cs typeface="Times New Roman" pitchFamily="18" charset="0"/>
              </a:rPr>
              <a:t>nhau</a:t>
            </a:r>
            <a:r>
              <a:rPr lang="en-US" sz="2400" dirty="0">
                <a:solidFill>
                  <a:prstClr val="black"/>
                </a:solidFill>
                <a:cs typeface="Times New Roman" pitchFamily="18" charset="0"/>
              </a:rPr>
              <a:t> </a:t>
            </a:r>
            <a:endParaRPr lang="vi-VN" sz="2400" dirty="0">
              <a:solidFill>
                <a:prstClr val="black"/>
              </a:solidFill>
              <a:cs typeface="Times New Roman" pitchFamily="18" charset="0"/>
            </a:endParaRPr>
          </a:p>
          <a:p>
            <a:r>
              <a:rPr lang="en-US" sz="2400" i="1" dirty="0">
                <a:solidFill>
                  <a:prstClr val="black"/>
                </a:solidFill>
                <a:cs typeface="Times New Roman" pitchFamily="18" charset="0"/>
              </a:rPr>
              <a:t>-</a:t>
            </a:r>
            <a:r>
              <a:rPr lang="en-US" sz="2400" i="1" dirty="0" err="1">
                <a:solidFill>
                  <a:prstClr val="black"/>
                </a:solidFill>
                <a:cs typeface="Times New Roman" pitchFamily="18" charset="0"/>
              </a:rPr>
              <a:t>Thời</a:t>
            </a:r>
            <a:r>
              <a:rPr lang="en-US" sz="2400" i="1" dirty="0">
                <a:solidFill>
                  <a:prstClr val="black"/>
                </a:solidFill>
                <a:cs typeface="Times New Roman" pitchFamily="18" charset="0"/>
              </a:rPr>
              <a:t> </a:t>
            </a:r>
            <a:r>
              <a:rPr lang="en-US" sz="2400" i="1" dirty="0" err="1">
                <a:solidFill>
                  <a:prstClr val="black"/>
                </a:solidFill>
                <a:cs typeface="Times New Roman" pitchFamily="18" charset="0"/>
              </a:rPr>
              <a:t>gian</a:t>
            </a:r>
            <a:r>
              <a:rPr lang="en-US" sz="2400" i="1" dirty="0">
                <a:solidFill>
                  <a:prstClr val="black"/>
                </a:solidFill>
                <a:cs typeface="Times New Roman" pitchFamily="18" charset="0"/>
              </a:rPr>
              <a:t> </a:t>
            </a:r>
            <a:r>
              <a:rPr lang="en-US" sz="2400" i="1" dirty="0" err="1">
                <a:solidFill>
                  <a:prstClr val="black"/>
                </a:solidFill>
                <a:cs typeface="Times New Roman" pitchFamily="18" charset="0"/>
              </a:rPr>
              <a:t>chuẩn</a:t>
            </a:r>
            <a:r>
              <a:rPr lang="en-US" sz="2400" i="1" dirty="0">
                <a:solidFill>
                  <a:prstClr val="black"/>
                </a:solidFill>
                <a:cs typeface="Times New Roman" pitchFamily="18" charset="0"/>
              </a:rPr>
              <a:t> </a:t>
            </a:r>
            <a:r>
              <a:rPr lang="en-US" sz="2400" i="1" dirty="0" err="1">
                <a:solidFill>
                  <a:prstClr val="black"/>
                </a:solidFill>
                <a:cs typeface="Times New Roman" pitchFamily="18" charset="0"/>
              </a:rPr>
              <a:t>bị</a:t>
            </a:r>
            <a:r>
              <a:rPr lang="en-US" sz="2400" i="1" dirty="0">
                <a:solidFill>
                  <a:prstClr val="black"/>
                </a:solidFill>
                <a:cs typeface="Times New Roman" pitchFamily="18" charset="0"/>
              </a:rPr>
              <a:t>: 1 </a:t>
            </a:r>
            <a:r>
              <a:rPr lang="en-US" sz="2400" i="1" dirty="0" err="1">
                <a:solidFill>
                  <a:prstClr val="black"/>
                </a:solidFill>
                <a:cs typeface="Times New Roman" pitchFamily="18" charset="0"/>
              </a:rPr>
              <a:t>phút</a:t>
            </a:r>
            <a:r>
              <a:rPr lang="en-US" sz="2400" i="1" dirty="0">
                <a:solidFill>
                  <a:prstClr val="black"/>
                </a:solidFill>
                <a:cs typeface="Times New Roman" pitchFamily="18" charset="0"/>
              </a:rPr>
              <a:t>.</a:t>
            </a:r>
          </a:p>
          <a:p>
            <a:r>
              <a:rPr lang="en-US" sz="2400" i="1" dirty="0">
                <a:solidFill>
                  <a:prstClr val="black"/>
                </a:solidFill>
                <a:cs typeface="Times New Roman" pitchFamily="18" charset="0"/>
              </a:rPr>
              <a:t>-</a:t>
            </a:r>
            <a:r>
              <a:rPr lang="en-US" sz="2400" i="1" dirty="0" err="1">
                <a:solidFill>
                  <a:prstClr val="black"/>
                </a:solidFill>
                <a:cs typeface="Times New Roman" pitchFamily="18" charset="0"/>
              </a:rPr>
              <a:t>Thời</a:t>
            </a:r>
            <a:r>
              <a:rPr lang="en-US" sz="2400" i="1" dirty="0">
                <a:solidFill>
                  <a:prstClr val="black"/>
                </a:solidFill>
                <a:cs typeface="Times New Roman" pitchFamily="18" charset="0"/>
              </a:rPr>
              <a:t> </a:t>
            </a:r>
            <a:r>
              <a:rPr lang="en-US" sz="2400" i="1" dirty="0" err="1">
                <a:solidFill>
                  <a:prstClr val="black"/>
                </a:solidFill>
                <a:cs typeface="Times New Roman" pitchFamily="18" charset="0"/>
              </a:rPr>
              <a:t>gian</a:t>
            </a:r>
            <a:r>
              <a:rPr lang="en-US" sz="2400" i="1" dirty="0">
                <a:solidFill>
                  <a:prstClr val="black"/>
                </a:solidFill>
                <a:cs typeface="Times New Roman" pitchFamily="18" charset="0"/>
              </a:rPr>
              <a:t> </a:t>
            </a:r>
            <a:r>
              <a:rPr lang="en-US" sz="2400" i="1" dirty="0" err="1">
                <a:solidFill>
                  <a:prstClr val="black"/>
                </a:solidFill>
                <a:cs typeface="Times New Roman" pitchFamily="18" charset="0"/>
              </a:rPr>
              <a:t>trình</a:t>
            </a:r>
            <a:r>
              <a:rPr lang="en-US" sz="2400" i="1" dirty="0">
                <a:solidFill>
                  <a:prstClr val="black"/>
                </a:solidFill>
                <a:cs typeface="Times New Roman" pitchFamily="18" charset="0"/>
              </a:rPr>
              <a:t> </a:t>
            </a:r>
            <a:r>
              <a:rPr lang="en-US" sz="2400" i="1" dirty="0" err="1">
                <a:solidFill>
                  <a:prstClr val="black"/>
                </a:solidFill>
                <a:cs typeface="Times New Roman" pitchFamily="18" charset="0"/>
              </a:rPr>
              <a:t>bày</a:t>
            </a:r>
            <a:r>
              <a:rPr lang="en-US" sz="2400" i="1" dirty="0">
                <a:solidFill>
                  <a:prstClr val="black"/>
                </a:solidFill>
                <a:cs typeface="Times New Roman" pitchFamily="18" charset="0"/>
              </a:rPr>
              <a:t>: 1 </a:t>
            </a:r>
            <a:r>
              <a:rPr lang="en-US" sz="2400" i="1" dirty="0" err="1">
                <a:solidFill>
                  <a:prstClr val="black"/>
                </a:solidFill>
                <a:cs typeface="Times New Roman" pitchFamily="18" charset="0"/>
              </a:rPr>
              <a:t>phút</a:t>
            </a:r>
            <a:r>
              <a:rPr lang="en-US" sz="2400" i="1" dirty="0">
                <a:solidFill>
                  <a:prstClr val="black"/>
                </a:solidFill>
                <a:cs typeface="Times New Roman" pitchFamily="18" charset="0"/>
              </a:rPr>
              <a:t>.</a:t>
            </a:r>
          </a:p>
        </p:txBody>
      </p:sp>
      <p:sp>
        <p:nvSpPr>
          <p:cNvPr id="14" name="WordArt 8"/>
          <p:cNvSpPr>
            <a:spLocks noChangeArrowheads="1" noChangeShapeType="1" noTextEdit="1"/>
          </p:cNvSpPr>
          <p:nvPr/>
        </p:nvSpPr>
        <p:spPr bwMode="auto">
          <a:xfrm>
            <a:off x="2703995" y="-93906"/>
            <a:ext cx="5566635" cy="971550"/>
          </a:xfrm>
          <a:prstGeom prst="rect">
            <a:avLst/>
          </a:prstGeom>
        </p:spPr>
        <p:txBody>
          <a:bodyPr wrap="none" fromWordArt="1">
            <a:prstTxWarp prst="textWave2">
              <a:avLst>
                <a:gd name="adj1" fmla="val 13005"/>
                <a:gd name="adj2" fmla="val 0"/>
              </a:avLst>
            </a:prstTxWarp>
          </a:bodyPr>
          <a:lstStyle/>
          <a:p>
            <a:pPr algn="ctr" fontAlgn="base">
              <a:spcBef>
                <a:spcPct val="0"/>
              </a:spcBef>
              <a:spcAft>
                <a:spcPct val="0"/>
              </a:spcAft>
            </a:pPr>
            <a:r>
              <a:rPr lang="vi-VN" sz="4400" b="1" kern="10" dirty="0">
                <a:ln w="9525">
                  <a:solidFill>
                    <a:srgbClr val="FF0000"/>
                  </a:solidFill>
                  <a:round/>
                  <a:headEnd/>
                  <a:tailEnd/>
                </a:ln>
                <a:solidFill>
                  <a:srgbClr val="0000FF"/>
                </a:solidFill>
                <a:cs typeface="Times New Roman" panose="02020603050405020304" pitchFamily="18" charset="0"/>
              </a:rPr>
              <a:t>THẢO LUẬN: CẶP ĐÔI ĂN Ý</a:t>
            </a:r>
            <a:endParaRPr lang="en-US" sz="4400" b="1" kern="10" dirty="0">
              <a:ln w="9525">
                <a:solidFill>
                  <a:srgbClr val="FF0000"/>
                </a:solidFill>
                <a:round/>
                <a:headEnd/>
                <a:tailEnd/>
              </a:ln>
              <a:solidFill>
                <a:srgbClr val="0000FF"/>
              </a:solidFill>
              <a:cs typeface="Times New Roman" panose="02020603050405020304" pitchFamily="18" charset="0"/>
            </a:endParaRPr>
          </a:p>
        </p:txBody>
      </p:sp>
      <p:sp>
        <p:nvSpPr>
          <p:cNvPr id="3" name="Rectangle 2"/>
          <p:cNvSpPr/>
          <p:nvPr/>
        </p:nvSpPr>
        <p:spPr>
          <a:xfrm>
            <a:off x="3366724" y="1018929"/>
            <a:ext cx="4800242" cy="1938992"/>
          </a:xfrm>
          <a:prstGeom prst="rect">
            <a:avLst/>
          </a:prstGeom>
        </p:spPr>
        <p:txBody>
          <a:bodyPr wrap="square">
            <a:spAutoFit/>
          </a:bodyPr>
          <a:lstStyle/>
          <a:p>
            <a:pPr algn="ctr"/>
            <a:r>
              <a:rPr lang="vi-VN" sz="2400" i="1" dirty="0">
                <a:solidFill>
                  <a:srgbClr val="FF0000"/>
                </a:solidFill>
                <a:latin typeface="Times New Roman" panose="02020603050405020304" pitchFamily="18" charset="0"/>
                <a:cs typeface="Times New Roman" panose="02020603050405020304" pitchFamily="18" charset="0"/>
              </a:rPr>
              <a:t>Trong quan hệ với </a:t>
            </a:r>
            <a:r>
              <a:rPr lang="en-US" sz="2400" i="1" dirty="0" err="1">
                <a:solidFill>
                  <a:srgbClr val="FF0000"/>
                </a:solidFill>
                <a:latin typeface="Times New Roman" pitchFamily="18" charset="0"/>
                <a:cs typeface="Times New Roman" pitchFamily="18" charset="0"/>
              </a:rPr>
              <a:t>Lí</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Thông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Thạch</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Sanh</a:t>
            </a:r>
            <a:r>
              <a:rPr lang="en-US" sz="2400" i="1" dirty="0">
                <a:solidFill>
                  <a:srgbClr val="FF0000"/>
                </a:solidFill>
                <a:latin typeface="Times New Roman" pitchFamily="18" charset="0"/>
                <a:cs typeface="Times New Roman" pitchFamily="18" charset="0"/>
              </a:rPr>
              <a:t> </a:t>
            </a:r>
            <a:r>
              <a:rPr lang="vi-VN" sz="2400" i="1" dirty="0">
                <a:solidFill>
                  <a:srgbClr val="FF0000"/>
                </a:solidFill>
                <a:latin typeface="Times New Roman" panose="02020603050405020304" pitchFamily="18" charset="0"/>
                <a:cs typeface="Times New Roman" panose="02020603050405020304" pitchFamily="18" charset="0"/>
              </a:rPr>
              <a:t>luôn ngờ nghệch, khờ dại, trung hậu quá đỗi, chàng bị lừa mà không hề oán giận. Có phải </a:t>
            </a:r>
            <a:r>
              <a:rPr lang="en-US" sz="2400" i="1" dirty="0" err="1">
                <a:solidFill>
                  <a:srgbClr val="FF0000"/>
                </a:solidFill>
                <a:latin typeface="Times New Roman" pitchFamily="18" charset="0"/>
                <a:cs typeface="Times New Roman" pitchFamily="18" charset="0"/>
              </a:rPr>
              <a:t>Thạch</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Sanh</a:t>
            </a:r>
            <a:r>
              <a:rPr lang="en-US" sz="2400" i="1" dirty="0">
                <a:solidFill>
                  <a:srgbClr val="FF0000"/>
                </a:solidFill>
                <a:latin typeface="Times New Roman" pitchFamily="18" charset="0"/>
                <a:cs typeface="Times New Roman" pitchFamily="18" charset="0"/>
              </a:rPr>
              <a:t> </a:t>
            </a:r>
            <a:r>
              <a:rPr lang="vi-VN" sz="2400" i="1" dirty="0">
                <a:solidFill>
                  <a:srgbClr val="FF0000"/>
                </a:solidFill>
                <a:latin typeface="Times New Roman" panose="02020603050405020304" pitchFamily="18" charset="0"/>
                <a:cs typeface="Times New Roman" panose="02020603050405020304" pitchFamily="18" charset="0"/>
              </a:rPr>
              <a:t>không biết căm thù?</a:t>
            </a:r>
            <a:endParaRPr lang="en-US" sz="2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13263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50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038" y="-521227"/>
            <a:ext cx="13803281" cy="7272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877" t="53352" r="11679"/>
          <a:stretch/>
        </p:blipFill>
        <p:spPr bwMode="auto">
          <a:xfrm>
            <a:off x="2265005" y="3016774"/>
            <a:ext cx="7041157" cy="2643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AutoShape 7"/>
          <p:cNvSpPr>
            <a:spLocks noChangeArrowheads="1"/>
          </p:cNvSpPr>
          <p:nvPr/>
        </p:nvSpPr>
        <p:spPr bwMode="auto">
          <a:xfrm>
            <a:off x="754779" y="535586"/>
            <a:ext cx="5558036" cy="2579620"/>
          </a:xfrm>
          <a:prstGeom prst="cloudCallout">
            <a:avLst>
              <a:gd name="adj1" fmla="val -17685"/>
              <a:gd name="adj2" fmla="val 85880"/>
            </a:avLst>
          </a:prstGeom>
          <a:solidFill>
            <a:srgbClr val="FFCCFF"/>
          </a:solidFill>
          <a:ln w="9525">
            <a:solidFill>
              <a:sysClr val="windowText" lastClr="000000"/>
            </a:solidFill>
            <a:round/>
            <a:headEnd/>
            <a:tailEnd/>
          </a:ln>
          <a:effectLst/>
        </p:spPr>
        <p:txBody>
          <a:bodyPr anchor="ctr"/>
          <a:lstStyle/>
          <a:p>
            <a:pPr algn="ct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31" name="AutoShape 7"/>
          <p:cNvSpPr>
            <a:spLocks noChangeArrowheads="1"/>
          </p:cNvSpPr>
          <p:nvPr/>
        </p:nvSpPr>
        <p:spPr bwMode="auto">
          <a:xfrm>
            <a:off x="7035691" y="656506"/>
            <a:ext cx="5564552" cy="3166154"/>
          </a:xfrm>
          <a:prstGeom prst="cloudCallout">
            <a:avLst>
              <a:gd name="adj1" fmla="val -17685"/>
              <a:gd name="adj2" fmla="val 85880"/>
            </a:avLst>
          </a:prstGeom>
          <a:solidFill>
            <a:srgbClr val="9BBB59">
              <a:lumMod val="20000"/>
              <a:lumOff val="80000"/>
            </a:srgbClr>
          </a:solidFill>
          <a:ln w="9525">
            <a:solidFill>
              <a:sysClr val="windowText" lastClr="000000"/>
            </a:solidFill>
            <a:round/>
            <a:headEnd/>
            <a:tailEnd/>
          </a:ln>
          <a:effectLst/>
        </p:spPr>
        <p:txBody>
          <a:bodyPr anchor="ctr"/>
          <a:lstStyle/>
          <a:p>
            <a:pPr algn="just"/>
            <a:endParaRPr lang="en-US" sz="2000" dirty="0">
              <a:solidFill>
                <a:srgbClr val="000000"/>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2" name="Picture 10" descr="lotus1"/>
          <p:cNvPicPr>
            <a:picLocks noChangeAspect="1" noChangeArrowheads="1" noCrop="1"/>
          </p:cNvPicPr>
          <p:nvPr/>
        </p:nvPicPr>
        <p:blipFill>
          <a:blip>
            <a:extLst>
              <a:ext uri="{28A0092B-C50C-407E-A947-70E740481C1C}">
                <a14:useLocalDpi xmlns:a14="http://schemas.microsoft.com/office/drawing/2010/main" val="0"/>
              </a:ext>
            </a:extLst>
          </a:blip>
          <a:srcRect/>
          <a:stretch>
            <a:fillRect/>
          </a:stretch>
        </p:blipFill>
        <p:spPr bwMode="auto">
          <a:xfrm>
            <a:off x="10113108" y="5341304"/>
            <a:ext cx="259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 descr="lotus1"/>
          <p:cNvPicPr>
            <a:picLocks noChangeAspect="1" noChangeArrowheads="1" noCrop="1"/>
          </p:cNvPicPr>
          <p:nvPr/>
        </p:nvPicPr>
        <p:blipFill>
          <a:blip>
            <a:extLst>
              <a:ext uri="{28A0092B-C50C-407E-A947-70E740481C1C}">
                <a14:useLocalDpi xmlns:a14="http://schemas.microsoft.com/office/drawing/2010/main" val="0"/>
              </a:ext>
            </a:extLst>
          </a:blip>
          <a:srcRect/>
          <a:stretch>
            <a:fillRect/>
          </a:stretch>
        </p:blipFill>
        <p:spPr bwMode="auto">
          <a:xfrm>
            <a:off x="10804660" y="3822660"/>
            <a:ext cx="1795584" cy="12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descr="lotus1"/>
          <p:cNvPicPr>
            <a:picLocks noChangeAspect="1" noChangeArrowheads="1" noCrop="1"/>
          </p:cNvPicPr>
          <p:nvPr/>
        </p:nvPicPr>
        <p:blipFill>
          <a:blip>
            <a:extLst>
              <a:ext uri="{28A0092B-C50C-407E-A947-70E740481C1C}">
                <a14:useLocalDpi xmlns:a14="http://schemas.microsoft.com/office/drawing/2010/main" val="0"/>
              </a:ext>
            </a:extLst>
          </a:blip>
          <a:srcRect/>
          <a:stretch>
            <a:fillRect/>
          </a:stretch>
        </p:blipFill>
        <p:spPr bwMode="auto">
          <a:xfrm>
            <a:off x="8270631" y="5898197"/>
            <a:ext cx="1842477" cy="107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WordArt 8"/>
          <p:cNvSpPr>
            <a:spLocks noChangeArrowheads="1" noChangeShapeType="1" noTextEdit="1"/>
          </p:cNvSpPr>
          <p:nvPr/>
        </p:nvSpPr>
        <p:spPr bwMode="auto">
          <a:xfrm>
            <a:off x="2703995" y="-93906"/>
            <a:ext cx="5566635" cy="971550"/>
          </a:xfrm>
          <a:prstGeom prst="rect">
            <a:avLst/>
          </a:prstGeom>
        </p:spPr>
        <p:txBody>
          <a:bodyPr wrap="none" fromWordArt="1">
            <a:prstTxWarp prst="textWave2">
              <a:avLst>
                <a:gd name="adj1" fmla="val 13005"/>
                <a:gd name="adj2" fmla="val 0"/>
              </a:avLst>
            </a:prstTxWarp>
          </a:bodyPr>
          <a:lstStyle/>
          <a:p>
            <a:pPr algn="ctr" fontAlgn="base">
              <a:spcBef>
                <a:spcPct val="0"/>
              </a:spcBef>
              <a:spcAft>
                <a:spcPct val="0"/>
              </a:spcAft>
            </a:pPr>
            <a:r>
              <a:rPr lang="vi-VN" sz="4400" b="1" kern="10" dirty="0">
                <a:ln w="9525">
                  <a:solidFill>
                    <a:srgbClr val="FF0000"/>
                  </a:solidFill>
                  <a:round/>
                  <a:headEnd/>
                  <a:tailEnd/>
                </a:ln>
                <a:solidFill>
                  <a:srgbClr val="0000FF"/>
                </a:solidFill>
                <a:cs typeface="Times New Roman" panose="02020603050405020304" pitchFamily="18" charset="0"/>
              </a:rPr>
              <a:t>THẢO LUẬN: CẶP ĐÔI ĂN Ý</a:t>
            </a:r>
            <a:endParaRPr lang="en-US" sz="4400" b="1" kern="10" dirty="0">
              <a:ln w="9525">
                <a:solidFill>
                  <a:srgbClr val="FF0000"/>
                </a:solidFill>
                <a:round/>
                <a:headEnd/>
                <a:tailEnd/>
              </a:ln>
              <a:solidFill>
                <a:srgbClr val="0000FF"/>
              </a:solidFill>
              <a:cs typeface="Times New Roman" panose="02020603050405020304" pitchFamily="18" charset="0"/>
            </a:endParaRPr>
          </a:p>
        </p:txBody>
      </p:sp>
      <p:sp>
        <p:nvSpPr>
          <p:cNvPr id="3" name="Rectangle 2"/>
          <p:cNvSpPr/>
          <p:nvPr/>
        </p:nvSpPr>
        <p:spPr>
          <a:xfrm>
            <a:off x="1133676" y="964961"/>
            <a:ext cx="4800242" cy="1938992"/>
          </a:xfrm>
          <a:prstGeom prst="rect">
            <a:avLst/>
          </a:prstGeom>
        </p:spPr>
        <p:txBody>
          <a:bodyPr wrap="square">
            <a:spAutoFit/>
          </a:bodyPr>
          <a:lstStyle/>
          <a:p>
            <a:pPr algn="ctr"/>
            <a:r>
              <a:rPr lang="vi-VN" sz="2400" i="1" dirty="0">
                <a:solidFill>
                  <a:srgbClr val="FF0000"/>
                </a:solidFill>
                <a:latin typeface="Times New Roman" panose="02020603050405020304" pitchFamily="18" charset="0"/>
                <a:cs typeface="Times New Roman" panose="02020603050405020304" pitchFamily="18" charset="0"/>
              </a:rPr>
              <a:t>Trong quan hệ với </a:t>
            </a:r>
            <a:r>
              <a:rPr lang="en-US" sz="2400" i="1" dirty="0" err="1">
                <a:solidFill>
                  <a:srgbClr val="FF0000"/>
                </a:solidFill>
                <a:latin typeface="Times New Roman" pitchFamily="18" charset="0"/>
                <a:cs typeface="Times New Roman" pitchFamily="18" charset="0"/>
              </a:rPr>
              <a:t>Lí</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Thông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Thạch</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Sanh</a:t>
            </a:r>
            <a:r>
              <a:rPr lang="en-US" sz="2400" i="1" dirty="0">
                <a:solidFill>
                  <a:srgbClr val="FF0000"/>
                </a:solidFill>
                <a:latin typeface="Times New Roman" pitchFamily="18" charset="0"/>
                <a:cs typeface="Times New Roman" pitchFamily="18" charset="0"/>
              </a:rPr>
              <a:t> </a:t>
            </a:r>
            <a:r>
              <a:rPr lang="vi-VN" sz="2400" i="1" dirty="0">
                <a:solidFill>
                  <a:srgbClr val="FF0000"/>
                </a:solidFill>
                <a:latin typeface="Times New Roman" panose="02020603050405020304" pitchFamily="18" charset="0"/>
                <a:cs typeface="Times New Roman" panose="02020603050405020304" pitchFamily="18" charset="0"/>
              </a:rPr>
              <a:t>luôn ngờ nghệch, khờ dại, trung hậu quá đỗi, chàng bị lừa mà không hề oán giận. Có phải </a:t>
            </a:r>
            <a:r>
              <a:rPr lang="en-US" sz="2400" i="1" dirty="0" err="1">
                <a:solidFill>
                  <a:srgbClr val="FF0000"/>
                </a:solidFill>
                <a:latin typeface="Times New Roman" pitchFamily="18" charset="0"/>
                <a:cs typeface="Times New Roman" pitchFamily="18" charset="0"/>
              </a:rPr>
              <a:t>Thạch</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Sanh</a:t>
            </a:r>
            <a:r>
              <a:rPr lang="en-US" sz="2400" i="1" dirty="0">
                <a:solidFill>
                  <a:srgbClr val="FF0000"/>
                </a:solidFill>
                <a:latin typeface="Times New Roman" pitchFamily="18" charset="0"/>
                <a:cs typeface="Times New Roman" pitchFamily="18" charset="0"/>
              </a:rPr>
              <a:t> </a:t>
            </a:r>
            <a:r>
              <a:rPr lang="vi-VN" sz="2400" i="1" dirty="0">
                <a:solidFill>
                  <a:srgbClr val="FF0000"/>
                </a:solidFill>
                <a:latin typeface="Times New Roman" panose="02020603050405020304" pitchFamily="18" charset="0"/>
                <a:cs typeface="Times New Roman" panose="02020603050405020304" pitchFamily="18" charset="0"/>
              </a:rPr>
              <a:t>không biết căm thù?</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7573384" y="1108663"/>
            <a:ext cx="4842058" cy="1969766"/>
          </a:xfrm>
          <a:prstGeom prst="rect">
            <a:avLst/>
          </a:prstGeom>
        </p:spPr>
        <p:txBody>
          <a:bodyPr wrap="square" lIns="121917" tIns="60958" rIns="121917" bIns="60958">
            <a:spAutoFit/>
          </a:bodyPr>
          <a:lstStyle/>
          <a:p>
            <a:pPr algn="just"/>
            <a:r>
              <a:rPr lang="vi-VN" sz="2400" b="1" dirty="0">
                <a:solidFill>
                  <a:srgbClr val="0000FF"/>
                </a:solidFill>
                <a:latin typeface="Times New Roman" panose="02020603050405020304" pitchFamily="18" charset="0"/>
                <a:cs typeface="Times New Roman" panose="02020603050405020304" pitchFamily="18" charset="0"/>
              </a:rPr>
              <a:t>Vì Thạch Sanh tin người, sẵn sàng giúp đỡ người bị hại, không bao giờ nghĩ tới việc đền ơn. Với yêu quái thì ra tay trừng trị; với con người thì độ lượng, nhân ái.</a:t>
            </a:r>
            <a:endParaRPr lang="en-US" sz="2400" b="1" dirty="0">
              <a:solidFill>
                <a:srgbClr val="0000FF"/>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82474" y="5758142"/>
            <a:ext cx="12274474" cy="1046436"/>
          </a:xfrm>
          <a:prstGeom prst="rect">
            <a:avLst/>
          </a:prstGeom>
          <a:solidFill>
            <a:srgbClr val="F8F6CC"/>
          </a:solidFill>
          <a:ln w="57150">
            <a:solidFill>
              <a:srgbClr val="FFC000"/>
            </a:solidFill>
          </a:ln>
        </p:spPr>
        <p:txBody>
          <a:bodyPr wrap="square" lIns="121917" tIns="60958" rIns="121917" bIns="60958">
            <a:spAutoFit/>
          </a:bodyPr>
          <a:lstStyle/>
          <a:p>
            <a:pPr algn="just"/>
            <a:r>
              <a:rPr lang="en-US" sz="3000" b="1" i="1" dirty="0" err="1">
                <a:solidFill>
                  <a:srgbClr val="FF0000"/>
                </a:solidFill>
                <a:latin typeface="Times New Roman" panose="02020603050405020304" pitchFamily="18" charset="0"/>
                <a:cs typeface="Times New Roman" panose="02020603050405020304" pitchFamily="18" charset="0"/>
              </a:rPr>
              <a:t>Kết</a:t>
            </a:r>
            <a:r>
              <a:rPr lang="en-US" sz="3000" b="1" i="1" dirty="0">
                <a:solidFill>
                  <a:srgbClr val="FF0000"/>
                </a:solidFill>
                <a:latin typeface="Times New Roman" panose="02020603050405020304" pitchFamily="18" charset="0"/>
                <a:cs typeface="Times New Roman" panose="02020603050405020304" pitchFamily="18" charset="0"/>
              </a:rPr>
              <a:t> </a:t>
            </a:r>
            <a:r>
              <a:rPr lang="en-US" sz="3000" b="1" i="1" dirty="0" err="1">
                <a:solidFill>
                  <a:srgbClr val="FF0000"/>
                </a:solidFill>
                <a:latin typeface="Times New Roman" panose="02020603050405020304" pitchFamily="18" charset="0"/>
                <a:cs typeface="Times New Roman" panose="02020603050405020304" pitchFamily="18" charset="0"/>
              </a:rPr>
              <a:t>luận</a:t>
            </a:r>
            <a:r>
              <a:rPr lang="vi-VN" sz="3000" b="1" i="1" dirty="0">
                <a:solidFill>
                  <a:srgbClr val="FF0000"/>
                </a:solidFill>
                <a:latin typeface="Times New Roman" panose="02020603050405020304" pitchFamily="18" charset="0"/>
                <a:cs typeface="Times New Roman" panose="02020603050405020304" pitchFamily="18" charset="0"/>
              </a:rPr>
              <a:t>:Thạch Sanh là biểu tượng tuyệt đẹp của con người Việt Nam trong cuộc sống lao động và chiến đấu, trong tình yêu và hạnh phúc gia đình.</a:t>
            </a:r>
            <a:endParaRPr lang="en-US" sz="30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12225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amond(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852398220"/>
              </p:ext>
            </p:extLst>
          </p:nvPr>
        </p:nvGraphicFramePr>
        <p:xfrm>
          <a:off x="0" y="565136"/>
          <a:ext cx="12192001" cy="5532217"/>
        </p:xfrm>
        <a:graphic>
          <a:graphicData uri="http://schemas.openxmlformats.org/drawingml/2006/table">
            <a:tbl>
              <a:tblPr/>
              <a:tblGrid>
                <a:gridCol w="1664677">
                  <a:extLst>
                    <a:ext uri="{9D8B030D-6E8A-4147-A177-3AD203B41FA5}">
                      <a16:colId xmlns:a16="http://schemas.microsoft.com/office/drawing/2014/main" val="20000"/>
                    </a:ext>
                  </a:extLst>
                </a:gridCol>
                <a:gridCol w="5522933">
                  <a:extLst>
                    <a:ext uri="{9D8B030D-6E8A-4147-A177-3AD203B41FA5}">
                      <a16:colId xmlns:a16="http://schemas.microsoft.com/office/drawing/2014/main" val="20001"/>
                    </a:ext>
                  </a:extLst>
                </a:gridCol>
                <a:gridCol w="5004391">
                  <a:extLst>
                    <a:ext uri="{9D8B030D-6E8A-4147-A177-3AD203B41FA5}">
                      <a16:colId xmlns:a16="http://schemas.microsoft.com/office/drawing/2014/main" val="20002"/>
                    </a:ext>
                  </a:extLst>
                </a:gridCol>
              </a:tblGrid>
              <a:tr h="387441">
                <a:tc>
                  <a:txBody>
                    <a:bodyPr/>
                    <a:lstStyle/>
                    <a:p>
                      <a:pPr>
                        <a:lnSpc>
                          <a:spcPct val="115000"/>
                        </a:lnSpc>
                        <a:spcAft>
                          <a:spcPts val="0"/>
                        </a:spcAft>
                      </a:pPr>
                      <a:endParaRPr lang="en-US" sz="2400"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0"/>
                        </a:spcAft>
                      </a:pPr>
                      <a:r>
                        <a:rPr lang="en-US" sz="2200" b="1" i="1" dirty="0" err="1">
                          <a:latin typeface="Times New Roman" pitchFamily="18" charset="0"/>
                          <a:ea typeface="Calibri"/>
                          <a:cs typeface="Times New Roman" pitchFamily="18" charset="0"/>
                        </a:rPr>
                        <a:t>Thạch</a:t>
                      </a:r>
                      <a:r>
                        <a:rPr lang="en-US" sz="2200" b="1" i="1" dirty="0">
                          <a:latin typeface="Times New Roman" pitchFamily="18" charset="0"/>
                          <a:ea typeface="Calibri"/>
                          <a:cs typeface="Times New Roman" pitchFamily="18" charset="0"/>
                        </a:rPr>
                        <a:t> </a:t>
                      </a:r>
                      <a:r>
                        <a:rPr lang="en-US" sz="2200" b="1" i="1" dirty="0" err="1">
                          <a:latin typeface="Times New Roman" pitchFamily="18" charset="0"/>
                          <a:ea typeface="Calibri"/>
                          <a:cs typeface="Times New Roman" pitchFamily="18" charset="0"/>
                        </a:rPr>
                        <a:t>Sanh</a:t>
                      </a:r>
                      <a:endParaRPr lang="en-US" sz="2200"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0"/>
                        </a:spcAft>
                      </a:pPr>
                      <a:r>
                        <a:rPr lang="en-US" sz="2200" b="1" i="1" dirty="0" err="1">
                          <a:latin typeface="Times New Roman" pitchFamily="18" charset="0"/>
                          <a:ea typeface="Calibri"/>
                          <a:cs typeface="Times New Roman" pitchFamily="18" charset="0"/>
                        </a:rPr>
                        <a:t>Lý</a:t>
                      </a:r>
                      <a:r>
                        <a:rPr lang="en-US" sz="2200" b="1" i="1" dirty="0">
                          <a:latin typeface="Times New Roman" pitchFamily="18" charset="0"/>
                          <a:ea typeface="Calibri"/>
                          <a:cs typeface="Times New Roman" pitchFamily="18" charset="0"/>
                        </a:rPr>
                        <a:t> </a:t>
                      </a:r>
                      <a:r>
                        <a:rPr lang="en-US" sz="2200" b="1" i="1" dirty="0" err="1">
                          <a:latin typeface="Times New Roman" pitchFamily="18" charset="0"/>
                          <a:ea typeface="Calibri"/>
                          <a:cs typeface="Times New Roman" pitchFamily="18" charset="0"/>
                        </a:rPr>
                        <a:t>Thông</a:t>
                      </a:r>
                      <a:endParaRPr lang="en-US" sz="2200"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387441">
                <a:tc>
                  <a:txBody>
                    <a:bodyPr/>
                    <a:lstStyle/>
                    <a:p>
                      <a:pPr algn="ctr">
                        <a:lnSpc>
                          <a:spcPct val="115000"/>
                        </a:lnSpc>
                        <a:spcAft>
                          <a:spcPts val="0"/>
                        </a:spcAft>
                      </a:pPr>
                      <a:r>
                        <a:rPr lang="en-US" sz="2400" b="1" i="1" dirty="0" err="1">
                          <a:latin typeface="Times New Roman" pitchFamily="18" charset="0"/>
                          <a:ea typeface="Calibri"/>
                          <a:cs typeface="Times New Roman" pitchFamily="18" charset="0"/>
                        </a:rPr>
                        <a:t>Bản</a:t>
                      </a:r>
                      <a:r>
                        <a:rPr lang="en-US" sz="2400" b="1" i="1" baseline="0" dirty="0">
                          <a:latin typeface="Times New Roman" pitchFamily="18" charset="0"/>
                          <a:ea typeface="Calibri"/>
                          <a:cs typeface="Times New Roman" pitchFamily="18" charset="0"/>
                        </a:rPr>
                        <a:t> </a:t>
                      </a:r>
                      <a:r>
                        <a:rPr lang="en-US" sz="2400" b="1" i="1" baseline="0" dirty="0" err="1">
                          <a:latin typeface="Times New Roman" pitchFamily="18" charset="0"/>
                          <a:ea typeface="Calibri"/>
                          <a:cs typeface="Times New Roman" pitchFamily="18" charset="0"/>
                        </a:rPr>
                        <a:t>chất</a:t>
                      </a:r>
                      <a:endParaRPr lang="en-US" sz="2400" b="1" i="1"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en-US" sz="2200" dirty="0">
                          <a:solidFill>
                            <a:srgbClr val="002060"/>
                          </a:solidFill>
                          <a:effectLst/>
                          <a:latin typeface="Times New Roman" pitchFamily="18" charset="0"/>
                          <a:cs typeface="Times New Roman" pitchFamily="18" charset="0"/>
                        </a:rPr>
                        <a:t>Lao </a:t>
                      </a:r>
                      <a:r>
                        <a:rPr lang="en-US" sz="2200" dirty="0" err="1">
                          <a:solidFill>
                            <a:srgbClr val="002060"/>
                          </a:solidFill>
                          <a:effectLst/>
                          <a:latin typeface="Times New Roman" pitchFamily="18" charset="0"/>
                          <a:cs typeface="Times New Roman" pitchFamily="18" charset="0"/>
                        </a:rPr>
                        <a:t>động</a:t>
                      </a:r>
                      <a:endParaRPr lang="en-US" sz="2200" dirty="0">
                        <a:solidFill>
                          <a:srgbClr val="002060"/>
                        </a:solidFill>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en-US" sz="2200" dirty="0" err="1">
                          <a:solidFill>
                            <a:srgbClr val="002060"/>
                          </a:solidFill>
                          <a:effectLst/>
                          <a:latin typeface="Times New Roman" pitchFamily="18" charset="0"/>
                          <a:cs typeface="Times New Roman" pitchFamily="18" charset="0"/>
                        </a:rPr>
                        <a:t>Bóc</a:t>
                      </a:r>
                      <a:r>
                        <a:rPr lang="en-US" sz="2200" dirty="0">
                          <a:solidFill>
                            <a:srgbClr val="002060"/>
                          </a:solidFill>
                          <a:effectLst/>
                          <a:latin typeface="Times New Roman" pitchFamily="18" charset="0"/>
                          <a:cs typeface="Times New Roman" pitchFamily="18" charset="0"/>
                        </a:rPr>
                        <a:t> </a:t>
                      </a:r>
                      <a:r>
                        <a:rPr lang="en-US" sz="2200" dirty="0" err="1">
                          <a:solidFill>
                            <a:srgbClr val="002060"/>
                          </a:solidFill>
                          <a:effectLst/>
                          <a:latin typeface="Times New Roman" pitchFamily="18" charset="0"/>
                          <a:cs typeface="Times New Roman" pitchFamily="18" charset="0"/>
                        </a:rPr>
                        <a:t>lột</a:t>
                      </a:r>
                      <a:endParaRPr lang="en-US" sz="2200" dirty="0">
                        <a:solidFill>
                          <a:srgbClr val="002060"/>
                        </a:solidFill>
                        <a:effectLst/>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1"/>
                  </a:ext>
                </a:extLst>
              </a:tr>
              <a:tr h="1463957">
                <a:tc rowSpan="3">
                  <a:txBody>
                    <a:bodyPr/>
                    <a:lstStyle/>
                    <a:p>
                      <a:pPr>
                        <a:lnSpc>
                          <a:spcPct val="115000"/>
                        </a:lnSpc>
                        <a:spcAft>
                          <a:spcPts val="0"/>
                        </a:spcAft>
                      </a:pPr>
                      <a:endParaRPr lang="en-US" sz="2400" b="1" dirty="0">
                        <a:latin typeface="Times New Roman" pitchFamily="18" charset="0"/>
                        <a:ea typeface="Calibri"/>
                        <a:cs typeface="Times New Roman" pitchFamily="18" charset="0"/>
                      </a:endParaRPr>
                    </a:p>
                    <a:p>
                      <a:pPr>
                        <a:lnSpc>
                          <a:spcPct val="115000"/>
                        </a:lnSpc>
                        <a:spcAft>
                          <a:spcPts val="0"/>
                        </a:spcAft>
                      </a:pPr>
                      <a:endParaRPr lang="en-US" sz="2400" b="1" dirty="0">
                        <a:latin typeface="Times New Roman" pitchFamily="18" charset="0"/>
                        <a:ea typeface="Calibri"/>
                        <a:cs typeface="Times New Roman" pitchFamily="18" charset="0"/>
                      </a:endParaRPr>
                    </a:p>
                    <a:p>
                      <a:pPr>
                        <a:lnSpc>
                          <a:spcPct val="115000"/>
                        </a:lnSpc>
                        <a:spcAft>
                          <a:spcPts val="0"/>
                        </a:spcAft>
                      </a:pPr>
                      <a:endParaRPr lang="en-US" sz="2400" b="1" dirty="0">
                        <a:latin typeface="Times New Roman" pitchFamily="18" charset="0"/>
                        <a:ea typeface="Calibri"/>
                        <a:cs typeface="Times New Roman" pitchFamily="18" charset="0"/>
                      </a:endParaRPr>
                    </a:p>
                    <a:p>
                      <a:pPr>
                        <a:lnSpc>
                          <a:spcPct val="115000"/>
                        </a:lnSpc>
                        <a:spcAft>
                          <a:spcPts val="0"/>
                        </a:spcAft>
                      </a:pPr>
                      <a:endParaRPr lang="en-US" sz="2400" b="1" dirty="0">
                        <a:latin typeface="Times New Roman" pitchFamily="18" charset="0"/>
                        <a:ea typeface="Calibri"/>
                        <a:cs typeface="Times New Roman" pitchFamily="18" charset="0"/>
                      </a:endParaRPr>
                    </a:p>
                    <a:p>
                      <a:pPr>
                        <a:lnSpc>
                          <a:spcPct val="115000"/>
                        </a:lnSpc>
                        <a:spcAft>
                          <a:spcPts val="0"/>
                        </a:spcAft>
                      </a:pPr>
                      <a:endParaRPr lang="en-US" sz="2400" b="1" dirty="0">
                        <a:latin typeface="Times New Roman" pitchFamily="18" charset="0"/>
                        <a:ea typeface="Calibri"/>
                        <a:cs typeface="Times New Roman" pitchFamily="18" charset="0"/>
                      </a:endParaRPr>
                    </a:p>
                    <a:p>
                      <a:pPr algn="ctr">
                        <a:lnSpc>
                          <a:spcPct val="115000"/>
                        </a:lnSpc>
                        <a:spcAft>
                          <a:spcPts val="0"/>
                        </a:spcAft>
                      </a:pPr>
                      <a:r>
                        <a:rPr lang="en-US" sz="2400" b="1" i="1" dirty="0" err="1">
                          <a:latin typeface="Times New Roman" pitchFamily="18" charset="0"/>
                          <a:ea typeface="Calibri"/>
                          <a:cs typeface="Times New Roman" pitchFamily="18" charset="0"/>
                        </a:rPr>
                        <a:t>Phẩm</a:t>
                      </a:r>
                      <a:r>
                        <a:rPr lang="en-US" sz="2400" b="1" i="1" dirty="0">
                          <a:latin typeface="Times New Roman" pitchFamily="18" charset="0"/>
                          <a:ea typeface="Calibri"/>
                          <a:cs typeface="Times New Roman" pitchFamily="18" charset="0"/>
                        </a:rPr>
                        <a:t> </a:t>
                      </a:r>
                      <a:r>
                        <a:rPr lang="en-US" sz="2400" b="1" i="1" dirty="0" err="1">
                          <a:latin typeface="Times New Roman" pitchFamily="18" charset="0"/>
                          <a:ea typeface="Calibri"/>
                          <a:cs typeface="Times New Roman" pitchFamily="18" charset="0"/>
                        </a:rPr>
                        <a:t>chất</a:t>
                      </a:r>
                      <a:endParaRPr lang="en-US" sz="2400" b="1"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nSpc>
                          <a:spcPct val="70000"/>
                        </a:lnSpc>
                        <a:spcBef>
                          <a:spcPts val="0"/>
                        </a:spcBef>
                        <a:spcAft>
                          <a:spcPts val="1000"/>
                        </a:spcAft>
                        <a:buFontTx/>
                        <a:buNone/>
                      </a:pPr>
                      <a:r>
                        <a:rPr lang="en-US" sz="2200" dirty="0">
                          <a:solidFill>
                            <a:schemeClr val="tx1">
                              <a:lumMod val="50000"/>
                            </a:schemeClr>
                          </a:solidFill>
                          <a:effectLst/>
                          <a:latin typeface="Times New Roman" pitchFamily="18" charset="0"/>
                          <a:cs typeface="Times New Roman" pitchFamily="18" charset="0"/>
                        </a:rPr>
                        <a:t>-</a:t>
                      </a:r>
                      <a:r>
                        <a:rPr lang="en-US" sz="2200" dirty="0" err="1">
                          <a:solidFill>
                            <a:schemeClr val="tx1">
                              <a:lumMod val="50000"/>
                            </a:schemeClr>
                          </a:solidFill>
                          <a:effectLst/>
                          <a:latin typeface="Times New Roman" pitchFamily="18" charset="0"/>
                          <a:cs typeface="Times New Roman" pitchFamily="18" charset="0"/>
                        </a:rPr>
                        <a:t>Cả</a:t>
                      </a:r>
                      <a:r>
                        <a:rPr lang="en-US" sz="2200" dirty="0">
                          <a:solidFill>
                            <a:schemeClr val="tx1">
                              <a:lumMod val="50000"/>
                            </a:schemeClr>
                          </a:solidFill>
                          <a:effectLst/>
                          <a:latin typeface="Times New Roman" pitchFamily="18" charset="0"/>
                          <a:cs typeface="Times New Roman" pitchFamily="18" charset="0"/>
                        </a:rPr>
                        <a:t> tin, </a:t>
                      </a:r>
                      <a:r>
                        <a:rPr lang="en-US" sz="2200" dirty="0" err="1">
                          <a:solidFill>
                            <a:schemeClr val="tx1">
                              <a:lumMod val="50000"/>
                            </a:schemeClr>
                          </a:solidFill>
                          <a:effectLst/>
                          <a:latin typeface="Times New Roman" pitchFamily="18" charset="0"/>
                          <a:cs typeface="Times New Roman" pitchFamily="18" charset="0"/>
                        </a:rPr>
                        <a:t>thật</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thà</a:t>
                      </a:r>
                      <a:r>
                        <a:rPr lang="en-US" sz="2200" dirty="0">
                          <a:solidFill>
                            <a:schemeClr val="tx1">
                              <a:lumMod val="50000"/>
                            </a:schemeClr>
                          </a:solidFill>
                          <a:effectLst/>
                          <a:latin typeface="Times New Roman" pitchFamily="18" charset="0"/>
                          <a:cs typeface="Times New Roman" pitchFamily="18" charset="0"/>
                        </a:rPr>
                        <a:t>:</a:t>
                      </a:r>
                    </a:p>
                    <a:p>
                      <a:pPr marL="342900" marR="0" lvl="0" indent="-342900">
                        <a:lnSpc>
                          <a:spcPct val="70000"/>
                        </a:lnSpc>
                        <a:spcBef>
                          <a:spcPts val="0"/>
                        </a:spcBef>
                        <a:spcAft>
                          <a:spcPts val="1000"/>
                        </a:spcAft>
                        <a:buFontTx/>
                        <a:buNone/>
                      </a:pPr>
                      <a:r>
                        <a:rPr lang="en-US" sz="2200" dirty="0">
                          <a:solidFill>
                            <a:schemeClr val="tx1">
                              <a:lumMod val="50000"/>
                            </a:schemeClr>
                          </a:solidFill>
                          <a:effectLst/>
                          <a:latin typeface="Times New Roman" pitchFamily="18" charset="0"/>
                          <a:cs typeface="Times New Roman" pitchFamily="18" charset="0"/>
                        </a:rPr>
                        <a:t>+ Tin </a:t>
                      </a:r>
                      <a:r>
                        <a:rPr lang="en-US" sz="2200" dirty="0" err="1">
                          <a:solidFill>
                            <a:schemeClr val="tx1">
                              <a:lumMod val="50000"/>
                            </a:schemeClr>
                          </a:solidFill>
                          <a:effectLst/>
                          <a:latin typeface="Times New Roman" pitchFamily="18" charset="0"/>
                          <a:cs typeface="Times New Roman" pitchFamily="18" charset="0"/>
                        </a:rPr>
                        <a:t>lời</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đi</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canh</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miếu</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thay</a:t>
                      </a:r>
                      <a:r>
                        <a:rPr lang="en-US" sz="2200" dirty="0">
                          <a:solidFill>
                            <a:schemeClr val="tx1">
                              <a:lumMod val="50000"/>
                            </a:schemeClr>
                          </a:solidFill>
                          <a:effectLst/>
                          <a:latin typeface="Times New Roman" pitchFamily="18" charset="0"/>
                          <a:cs typeface="Times New Roman" pitchFamily="18" charset="0"/>
                        </a:rPr>
                        <a:t>.</a:t>
                      </a:r>
                    </a:p>
                    <a:p>
                      <a:pPr marL="342900" marR="0" lvl="0" indent="-342900">
                        <a:lnSpc>
                          <a:spcPct val="70000"/>
                        </a:lnSpc>
                        <a:spcBef>
                          <a:spcPts val="0"/>
                        </a:spcBef>
                        <a:spcAft>
                          <a:spcPts val="1000"/>
                        </a:spcAft>
                        <a:buFontTx/>
                        <a:buNone/>
                      </a:pPr>
                      <a:r>
                        <a:rPr lang="en-US" sz="2200" dirty="0">
                          <a:solidFill>
                            <a:schemeClr val="tx1">
                              <a:lumMod val="50000"/>
                            </a:schemeClr>
                          </a:solidFill>
                          <a:effectLst/>
                          <a:latin typeface="Times New Roman" pitchFamily="18" charset="0"/>
                          <a:cs typeface="Times New Roman" pitchFamily="18" charset="0"/>
                        </a:rPr>
                        <a:t>+ Tin </a:t>
                      </a:r>
                      <a:r>
                        <a:rPr lang="en-US" sz="2200" dirty="0" err="1">
                          <a:solidFill>
                            <a:schemeClr val="tx1">
                              <a:lumMod val="50000"/>
                            </a:schemeClr>
                          </a:solidFill>
                          <a:effectLst/>
                          <a:latin typeface="Times New Roman" pitchFamily="18" charset="0"/>
                          <a:cs typeface="Times New Roman" pitchFamily="18" charset="0"/>
                        </a:rPr>
                        <a:t>lời</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chằn</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tinh</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là</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của</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vua</a:t>
                      </a:r>
                      <a:r>
                        <a:rPr lang="en-US" sz="2200" baseline="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nuôi</a:t>
                      </a:r>
                      <a:r>
                        <a:rPr lang="en-US" sz="2200" dirty="0">
                          <a:solidFill>
                            <a:schemeClr val="tx1">
                              <a:lumMod val="50000"/>
                            </a:schemeClr>
                          </a:solidFill>
                          <a:effectLst/>
                          <a:latin typeface="Times New Roman" pitchFamily="18" charset="0"/>
                          <a:cs typeface="Times New Roman" pitchFamily="18" charset="0"/>
                        </a:rPr>
                        <a:t>.</a:t>
                      </a:r>
                    </a:p>
                    <a:p>
                      <a:pPr marL="457200" marR="0" indent="-457200">
                        <a:lnSpc>
                          <a:spcPct val="70000"/>
                        </a:lnSpc>
                        <a:spcBef>
                          <a:spcPts val="0"/>
                        </a:spcBef>
                        <a:spcAft>
                          <a:spcPts val="0"/>
                        </a:spcAft>
                      </a:pPr>
                      <a:r>
                        <a:rPr lang="en-US" sz="2200" dirty="0">
                          <a:solidFill>
                            <a:schemeClr val="tx1">
                              <a:lumMod val="50000"/>
                            </a:schemeClr>
                          </a:solidFill>
                          <a:effectLst/>
                          <a:latin typeface="Times New Roman" pitchFamily="18" charset="0"/>
                          <a:cs typeface="Times New Roman" pitchFamily="18" charset="0"/>
                        </a:rPr>
                        <a:t>+ Tin </a:t>
                      </a:r>
                      <a:r>
                        <a:rPr lang="en-US" sz="2200" dirty="0" err="1">
                          <a:solidFill>
                            <a:schemeClr val="tx1">
                              <a:lumMod val="50000"/>
                            </a:schemeClr>
                          </a:solidFill>
                          <a:effectLst/>
                          <a:latin typeface="Times New Roman" pitchFamily="18" charset="0"/>
                          <a:cs typeface="Times New Roman" pitchFamily="18" charset="0"/>
                        </a:rPr>
                        <a:t>lời</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xuống</a:t>
                      </a:r>
                      <a:r>
                        <a:rPr lang="en-US" sz="2200" dirty="0">
                          <a:solidFill>
                            <a:schemeClr val="tx1">
                              <a:lumMod val="50000"/>
                            </a:schemeClr>
                          </a:solidFill>
                          <a:effectLst/>
                          <a:latin typeface="Times New Roman" pitchFamily="18" charset="0"/>
                          <a:cs typeface="Times New Roman" pitchFamily="18" charset="0"/>
                        </a:rPr>
                        <a:t> hang </a:t>
                      </a:r>
                      <a:r>
                        <a:rPr lang="en-US" sz="2200" dirty="0" err="1">
                          <a:solidFill>
                            <a:schemeClr val="tx1">
                              <a:lumMod val="50000"/>
                            </a:schemeClr>
                          </a:solidFill>
                          <a:effectLst/>
                          <a:latin typeface="Times New Roman" pitchFamily="18" charset="0"/>
                          <a:cs typeface="Times New Roman" pitchFamily="18" charset="0"/>
                        </a:rPr>
                        <a:t>cứu</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công</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chúa</a:t>
                      </a:r>
                      <a:r>
                        <a:rPr lang="en-US" sz="2200" dirty="0">
                          <a:solidFill>
                            <a:schemeClr val="tx1">
                              <a:lumMod val="50000"/>
                            </a:schemeClr>
                          </a:solidFill>
                          <a:effectLst/>
                          <a:latin typeface="Times New Roman" pitchFamily="18" charset="0"/>
                          <a:cs typeface="Times New Roman" pitchFamily="18" charset="0"/>
                        </a:rPr>
                        <a:t>.</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342900" marR="0" lvl="0" indent="-342900">
                        <a:lnSpc>
                          <a:spcPct val="115000"/>
                        </a:lnSpc>
                        <a:spcBef>
                          <a:spcPts val="0"/>
                        </a:spcBef>
                        <a:spcAft>
                          <a:spcPts val="0"/>
                        </a:spcAft>
                        <a:buFont typeface="Calibri"/>
                        <a:buChar char="-"/>
                      </a:pPr>
                      <a:r>
                        <a:rPr lang="en-US" sz="2200" dirty="0" err="1">
                          <a:solidFill>
                            <a:schemeClr val="tx1">
                              <a:lumMod val="50000"/>
                            </a:schemeClr>
                          </a:solidFill>
                          <a:effectLst/>
                          <a:latin typeface="Times New Roman" pitchFamily="18" charset="0"/>
                          <a:cs typeface="Times New Roman" pitchFamily="18" charset="0"/>
                        </a:rPr>
                        <a:t>Lừa</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lọc</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xảo</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quyệt</a:t>
                      </a:r>
                      <a:r>
                        <a:rPr lang="en-US" sz="2200" dirty="0">
                          <a:solidFill>
                            <a:schemeClr val="tx1">
                              <a:lumMod val="50000"/>
                            </a:schemeClr>
                          </a:solidFill>
                          <a:effectLst/>
                          <a:latin typeface="Times New Roman" pitchFamily="18" charset="0"/>
                          <a:cs typeface="Times New Roman" pitchFamily="18" charset="0"/>
                        </a:rPr>
                        <a:t>:</a:t>
                      </a:r>
                    </a:p>
                    <a:p>
                      <a:pPr marL="457200" marR="0" indent="-457200">
                        <a:lnSpc>
                          <a:spcPct val="115000"/>
                        </a:lnSpc>
                        <a:spcBef>
                          <a:spcPts val="0"/>
                        </a:spcBef>
                        <a:spcAft>
                          <a:spcPts val="0"/>
                        </a:spcAft>
                      </a:pP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Lừa</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Thạch</a:t>
                      </a:r>
                      <a:r>
                        <a:rPr lang="en-US" sz="2200" baseline="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Sanh</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thế</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mạng</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cho</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mình</a:t>
                      </a:r>
                      <a:r>
                        <a:rPr lang="en-US" sz="2200" dirty="0">
                          <a:solidFill>
                            <a:schemeClr val="tx1">
                              <a:lumMod val="50000"/>
                            </a:schemeClr>
                          </a:solidFill>
                          <a:effectLst/>
                          <a:latin typeface="Times New Roman" pitchFamily="18" charset="0"/>
                          <a:cs typeface="Times New Roman" pitchFamily="18" charset="0"/>
                        </a:rPr>
                        <a:t>.</a:t>
                      </a:r>
                    </a:p>
                    <a:p>
                      <a:pPr marL="457200" marR="0" indent="-457200">
                        <a:lnSpc>
                          <a:spcPct val="115000"/>
                        </a:lnSpc>
                        <a:spcBef>
                          <a:spcPts val="0"/>
                        </a:spcBef>
                        <a:spcAft>
                          <a:spcPts val="0"/>
                        </a:spcAft>
                      </a:pP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Cướp</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công</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phong</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quận</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công</a:t>
                      </a:r>
                      <a:r>
                        <a:rPr lang="en-US" sz="2200" dirty="0">
                          <a:solidFill>
                            <a:schemeClr val="tx1">
                              <a:lumMod val="50000"/>
                            </a:schemeClr>
                          </a:solidFill>
                          <a:effectLst/>
                          <a:latin typeface="Times New Roman" pitchFamily="18" charset="0"/>
                          <a:cs typeface="Times New Roman" pitchFamily="18" charset="0"/>
                        </a:rPr>
                        <a:t>.</a:t>
                      </a:r>
                    </a:p>
                    <a:p>
                      <a:pPr marL="457200" marR="0" indent="-457200">
                        <a:lnSpc>
                          <a:spcPct val="115000"/>
                        </a:lnSpc>
                        <a:spcBef>
                          <a:spcPts val="0"/>
                        </a:spcBef>
                        <a:spcAft>
                          <a:spcPts val="0"/>
                        </a:spcAft>
                      </a:pP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Lừa</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để</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lấy</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công</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chúa</a:t>
                      </a:r>
                      <a:r>
                        <a:rPr lang="en-US" sz="2200" dirty="0">
                          <a:solidFill>
                            <a:schemeClr val="tx1">
                              <a:lumMod val="50000"/>
                            </a:schemeClr>
                          </a:solidFill>
                          <a:effectLst/>
                          <a:latin typeface="Times New Roman" pitchFamily="18" charset="0"/>
                          <a:cs typeface="Times New Roman" pitchFamily="18" charset="0"/>
                        </a:rPr>
                        <a:t>.</a:t>
                      </a:r>
                      <a:endParaRPr lang="en-US" sz="2200" dirty="0">
                        <a:solidFill>
                          <a:schemeClr val="tx1">
                            <a:lumMod val="50000"/>
                          </a:schemeClr>
                        </a:solidFill>
                        <a:effectLst/>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2"/>
                  </a:ext>
                </a:extLst>
              </a:tr>
              <a:tr h="1090495">
                <a:tc vMerge="1">
                  <a:txBody>
                    <a:bodyPr/>
                    <a:lstStyle/>
                    <a:p>
                      <a:pPr algn="ctr">
                        <a:lnSpc>
                          <a:spcPct val="115000"/>
                        </a:lnSpc>
                        <a:spcAft>
                          <a:spcPts val="0"/>
                        </a:spcAft>
                      </a:pPr>
                      <a:endParaRPr lang="en-US" sz="1400" b="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a:lnSpc>
                          <a:spcPct val="115000"/>
                        </a:lnSpc>
                        <a:spcBef>
                          <a:spcPts val="0"/>
                        </a:spcBef>
                        <a:spcAft>
                          <a:spcPts val="0"/>
                        </a:spcAft>
                        <a:buFont typeface="Calibri"/>
                        <a:buChar char="-"/>
                      </a:pP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Là</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người</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vị</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tha</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nhân</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hậu</a:t>
                      </a:r>
                      <a:r>
                        <a:rPr lang="en-US" sz="2200" dirty="0">
                          <a:solidFill>
                            <a:schemeClr val="tx1">
                              <a:lumMod val="50000"/>
                            </a:schemeClr>
                          </a:solidFill>
                          <a:effectLst/>
                          <a:latin typeface="Times New Roman" pitchFamily="18" charset="0"/>
                          <a:cs typeface="Times New Roman" pitchFamily="18" charset="0"/>
                        </a:rPr>
                        <a:t>:</a:t>
                      </a:r>
                      <a:r>
                        <a:rPr lang="en-US" sz="2200" baseline="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Bị</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Lí</a:t>
                      </a:r>
                      <a:r>
                        <a:rPr lang="en-US" sz="2200" baseline="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Thông</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hãm</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hại</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rất</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nhiều</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nhưng</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vẫn</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không</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trả</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thù</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mà</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tha</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chết</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cho</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về</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quê</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làm</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ăn</a:t>
                      </a:r>
                      <a:r>
                        <a:rPr lang="en-US" sz="2200" dirty="0">
                          <a:solidFill>
                            <a:schemeClr val="tx1">
                              <a:lumMod val="50000"/>
                            </a:schemeClr>
                          </a:solidFill>
                          <a:effectLst/>
                          <a:latin typeface="Times New Roman" pitchFamily="18" charset="0"/>
                          <a:cs typeface="Times New Roman" pitchFamily="18" charset="0"/>
                        </a:rPr>
                        <a:t>.</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lvl="0" indent="0">
                        <a:lnSpc>
                          <a:spcPct val="115000"/>
                        </a:lnSpc>
                        <a:spcBef>
                          <a:spcPts val="0"/>
                        </a:spcBef>
                        <a:spcAft>
                          <a:spcPts val="0"/>
                        </a:spcAft>
                        <a:buFont typeface="Calibri"/>
                        <a:buChar char="-"/>
                      </a:pP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Tàn</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nhẫn</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vô</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lương</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tâm</a:t>
                      </a:r>
                      <a:r>
                        <a:rPr lang="en-US" sz="2200" dirty="0">
                          <a:solidFill>
                            <a:schemeClr val="tx1">
                              <a:lumMod val="50000"/>
                            </a:schemeClr>
                          </a:solidFill>
                          <a:effectLst/>
                          <a:latin typeface="Times New Roman" pitchFamily="18" charset="0"/>
                          <a:cs typeface="Times New Roman" pitchFamily="18" charset="0"/>
                        </a:rPr>
                        <a:t>:</a:t>
                      </a:r>
                      <a:r>
                        <a:rPr lang="en-US" sz="2200" baseline="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Lợi</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dụng</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tình</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anh</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em</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kết</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nghĩa</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để</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bóc</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lột</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sức</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lao</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động</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của</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Thạch</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Sanh</a:t>
                      </a:r>
                      <a:r>
                        <a:rPr lang="en-US" sz="2200" dirty="0">
                          <a:solidFill>
                            <a:schemeClr val="tx1">
                              <a:lumMod val="50000"/>
                            </a:schemeClr>
                          </a:solidFill>
                          <a:effectLst/>
                          <a:latin typeface="Times New Roman" pitchFamily="18" charset="0"/>
                          <a:cs typeface="Times New Roman" pitchFamily="18" charset="0"/>
                        </a:rPr>
                        <a:t>.</a:t>
                      </a:r>
                      <a:endParaRPr lang="en-US" sz="2200" dirty="0">
                        <a:solidFill>
                          <a:schemeClr val="tx1">
                            <a:lumMod val="50000"/>
                          </a:schemeClr>
                        </a:solidFill>
                        <a:effectLst/>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3"/>
                  </a:ext>
                </a:extLst>
              </a:tr>
              <a:tr h="409023">
                <a:tc vMerge="1">
                  <a:txBody>
                    <a:bodyPr/>
                    <a:lstStyle/>
                    <a:p>
                      <a:pPr algn="ctr">
                        <a:lnSpc>
                          <a:spcPct val="115000"/>
                        </a:lnSpc>
                        <a:spcAft>
                          <a:spcPts val="0"/>
                        </a:spcAft>
                      </a:pPr>
                      <a:endParaRPr lang="en-US" sz="1400" b="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685800" rtl="0" eaLnBrk="1" fontAlgn="auto" latinLnBrk="0" hangingPunct="1">
                        <a:lnSpc>
                          <a:spcPct val="115000"/>
                        </a:lnSpc>
                        <a:spcBef>
                          <a:spcPts val="0"/>
                        </a:spcBef>
                        <a:spcAft>
                          <a:spcPts val="0"/>
                        </a:spcAft>
                        <a:buClrTx/>
                        <a:buSzTx/>
                        <a:buFontTx/>
                        <a:buNone/>
                        <a:tabLst/>
                        <a:defRPr/>
                      </a:pP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Là</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người</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anh</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hùng</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tài</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giỏi</a:t>
                      </a:r>
                      <a:endParaRPr lang="en-US" sz="2200" dirty="0">
                        <a:solidFill>
                          <a:schemeClr val="tx1">
                            <a:lumMod val="50000"/>
                          </a:schemeClr>
                        </a:solidFill>
                        <a:effectLst/>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lvl="0" indent="0">
                        <a:lnSpc>
                          <a:spcPct val="115000"/>
                        </a:lnSpc>
                        <a:spcBef>
                          <a:spcPts val="0"/>
                        </a:spcBef>
                        <a:spcAft>
                          <a:spcPts val="0"/>
                        </a:spcAft>
                        <a:buFont typeface="Calibri"/>
                        <a:buChar char="-"/>
                      </a:pPr>
                      <a:r>
                        <a:rPr lang="en-US" sz="2200" dirty="0" err="1">
                          <a:solidFill>
                            <a:schemeClr val="tx1">
                              <a:lumMod val="50000"/>
                            </a:schemeClr>
                          </a:solidFill>
                          <a:effectLst/>
                          <a:latin typeface="Times New Roman" pitchFamily="18" charset="0"/>
                          <a:cs typeface="Times New Roman" pitchFamily="18" charset="0"/>
                        </a:rPr>
                        <a:t>Tiểu</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nhân</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bạc</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nhược</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thấp</a:t>
                      </a:r>
                      <a:r>
                        <a:rPr lang="en-US" sz="2200" dirty="0">
                          <a:solidFill>
                            <a:schemeClr val="tx1">
                              <a:lumMod val="50000"/>
                            </a:schemeClr>
                          </a:solidFill>
                          <a:effectLst/>
                          <a:latin typeface="Times New Roman" pitchFamily="18" charset="0"/>
                          <a:cs typeface="Times New Roman" pitchFamily="18" charset="0"/>
                        </a:rPr>
                        <a:t> </a:t>
                      </a:r>
                      <a:r>
                        <a:rPr lang="en-US" sz="2200" dirty="0" err="1">
                          <a:solidFill>
                            <a:schemeClr val="tx1">
                              <a:lumMod val="50000"/>
                            </a:schemeClr>
                          </a:solidFill>
                          <a:effectLst/>
                          <a:latin typeface="Times New Roman" pitchFamily="18" charset="0"/>
                          <a:cs typeface="Times New Roman" pitchFamily="18" charset="0"/>
                        </a:rPr>
                        <a:t>hèn</a:t>
                      </a:r>
                      <a:endParaRPr lang="en-US" sz="2200" dirty="0">
                        <a:solidFill>
                          <a:schemeClr val="tx1">
                            <a:lumMod val="50000"/>
                          </a:schemeClr>
                        </a:solidFill>
                        <a:effectLst/>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4"/>
                  </a:ext>
                </a:extLst>
              </a:tr>
              <a:tr h="727976">
                <a:tc rowSpan="2">
                  <a:txBody>
                    <a:bodyPr/>
                    <a:lstStyle/>
                    <a:p>
                      <a:pPr algn="ctr">
                        <a:lnSpc>
                          <a:spcPct val="115000"/>
                        </a:lnSpc>
                        <a:spcAft>
                          <a:spcPts val="0"/>
                        </a:spcAft>
                      </a:pPr>
                      <a:endParaRPr lang="en-US" sz="2400" b="1"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1" indent="0">
                        <a:lnSpc>
                          <a:spcPct val="115000"/>
                        </a:lnSpc>
                        <a:spcBef>
                          <a:spcPts val="0"/>
                        </a:spcBef>
                        <a:spcAft>
                          <a:spcPts val="0"/>
                        </a:spcAft>
                        <a:buFont typeface="Wingdings"/>
                        <a:buNone/>
                      </a:pPr>
                      <a:r>
                        <a:rPr lang="en-US" sz="2200" b="0" dirty="0">
                          <a:solidFill>
                            <a:srgbClr val="FF0000"/>
                          </a:solidFill>
                          <a:effectLst/>
                          <a:latin typeface="Times New Roman" pitchFamily="18" charset="0"/>
                          <a:cs typeface="Times New Roman" pitchFamily="18" charset="0"/>
                          <a:sym typeface="Wingdings" pitchFamily="2" charset="2"/>
                        </a:rPr>
                        <a:t> </a:t>
                      </a:r>
                      <a:r>
                        <a:rPr lang="en-US" sz="2200" b="0" dirty="0" err="1">
                          <a:solidFill>
                            <a:srgbClr val="FF0000"/>
                          </a:solidFill>
                          <a:effectLst/>
                          <a:latin typeface="Times New Roman" pitchFamily="18" charset="0"/>
                          <a:cs typeface="Times New Roman" pitchFamily="18" charset="0"/>
                        </a:rPr>
                        <a:t>Đại</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diện</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cho</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cái</a:t>
                      </a:r>
                      <a:r>
                        <a:rPr lang="en-US" sz="2200" b="0" dirty="0">
                          <a:solidFill>
                            <a:srgbClr val="FF0000"/>
                          </a:solidFill>
                          <a:effectLst/>
                          <a:latin typeface="Times New Roman" pitchFamily="18" charset="0"/>
                          <a:cs typeface="Times New Roman" pitchFamily="18" charset="0"/>
                        </a:rPr>
                        <a:t> THIỆN,</a:t>
                      </a:r>
                    </a:p>
                    <a:p>
                      <a:pPr marL="0" marR="0" lvl="1" indent="0">
                        <a:lnSpc>
                          <a:spcPct val="115000"/>
                        </a:lnSpc>
                        <a:spcBef>
                          <a:spcPts val="0"/>
                        </a:spcBef>
                        <a:spcAft>
                          <a:spcPts val="0"/>
                        </a:spcAft>
                        <a:buFont typeface="Wingdings"/>
                        <a:buNone/>
                      </a:pPr>
                      <a:r>
                        <a:rPr lang="en-US" sz="2200" b="0" dirty="0">
                          <a:solidFill>
                            <a:srgbClr val="FF0000"/>
                          </a:solidFill>
                          <a:effectLst/>
                          <a:latin typeface="Times New Roman" pitchFamily="18" charset="0"/>
                          <a:cs typeface="Times New Roman" pitchFamily="18" charset="0"/>
                        </a:rPr>
                        <a:t>“Ở </a:t>
                      </a:r>
                      <a:r>
                        <a:rPr lang="en-US" sz="2200" b="0" dirty="0" err="1">
                          <a:solidFill>
                            <a:srgbClr val="FF0000"/>
                          </a:solidFill>
                          <a:effectLst/>
                          <a:latin typeface="Times New Roman" pitchFamily="18" charset="0"/>
                          <a:cs typeface="Times New Roman" pitchFamily="18" charset="0"/>
                        </a:rPr>
                        <a:t>hiền</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gặp</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lành</a:t>
                      </a:r>
                      <a:r>
                        <a:rPr lang="en-US" sz="2200" b="0" dirty="0">
                          <a:solidFill>
                            <a:srgbClr val="FF0000"/>
                          </a:solidFill>
                          <a:effectLst/>
                          <a:latin typeface="Times New Roman" pitchFamily="18" charset="0"/>
                          <a:cs typeface="Times New Roman" pitchFamily="18" charset="0"/>
                        </a:rPr>
                        <a:t>”.</a:t>
                      </a:r>
                      <a:endParaRPr lang="en-US" sz="2200" b="0" dirty="0">
                        <a:solidFill>
                          <a:srgbClr val="FF0000"/>
                        </a:solidFill>
                        <a:effectLst/>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1" indent="0">
                        <a:lnSpc>
                          <a:spcPct val="115000"/>
                        </a:lnSpc>
                        <a:spcBef>
                          <a:spcPts val="0"/>
                        </a:spcBef>
                        <a:spcAft>
                          <a:spcPts val="0"/>
                        </a:spcAft>
                        <a:buFont typeface="Wingdings"/>
                        <a:buNone/>
                      </a:pPr>
                      <a:r>
                        <a:rPr lang="en-US" sz="2200" b="0" dirty="0">
                          <a:solidFill>
                            <a:srgbClr val="FF0000"/>
                          </a:solidFill>
                          <a:effectLst/>
                          <a:latin typeface="Times New Roman" pitchFamily="18" charset="0"/>
                          <a:cs typeface="Times New Roman" pitchFamily="18" charset="0"/>
                          <a:sym typeface="Wingdings" pitchFamily="2" charset="2"/>
                        </a:rPr>
                        <a:t> </a:t>
                      </a:r>
                      <a:r>
                        <a:rPr lang="en-US" sz="2200" b="0" dirty="0" err="1">
                          <a:solidFill>
                            <a:srgbClr val="FF0000"/>
                          </a:solidFill>
                          <a:effectLst/>
                          <a:latin typeface="Times New Roman" pitchFamily="18" charset="0"/>
                          <a:cs typeface="Times New Roman" pitchFamily="18" charset="0"/>
                        </a:rPr>
                        <a:t>Đại</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diện</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cho</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cái</a:t>
                      </a:r>
                      <a:r>
                        <a:rPr lang="en-US" sz="2200" b="0" dirty="0">
                          <a:solidFill>
                            <a:srgbClr val="FF0000"/>
                          </a:solidFill>
                          <a:effectLst/>
                          <a:latin typeface="Times New Roman" pitchFamily="18" charset="0"/>
                          <a:cs typeface="Times New Roman" pitchFamily="18" charset="0"/>
                        </a:rPr>
                        <a:t> ÁC,</a:t>
                      </a:r>
                    </a:p>
                    <a:p>
                      <a:pPr marL="0" marR="0" lvl="1" indent="0">
                        <a:lnSpc>
                          <a:spcPct val="115000"/>
                        </a:lnSpc>
                        <a:spcBef>
                          <a:spcPts val="0"/>
                        </a:spcBef>
                        <a:spcAft>
                          <a:spcPts val="0"/>
                        </a:spcAft>
                        <a:buFont typeface="Wingdings"/>
                        <a:buNone/>
                      </a:pPr>
                      <a:r>
                        <a:rPr lang="en-US" sz="2200" b="0" dirty="0">
                          <a:solidFill>
                            <a:srgbClr val="FF0000"/>
                          </a:solidFill>
                          <a:effectLst/>
                          <a:latin typeface="Times New Roman" pitchFamily="18" charset="0"/>
                          <a:cs typeface="Times New Roman" pitchFamily="18" charset="0"/>
                        </a:rPr>
                        <a:t>“</a:t>
                      </a:r>
                      <a:r>
                        <a:rPr lang="en-US" sz="2200" b="0" dirty="0" err="1">
                          <a:solidFill>
                            <a:srgbClr val="FF0000"/>
                          </a:solidFill>
                          <a:effectLst/>
                          <a:latin typeface="Times New Roman" pitchFamily="18" charset="0"/>
                          <a:cs typeface="Times New Roman" pitchFamily="18" charset="0"/>
                        </a:rPr>
                        <a:t>Gieo</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gió</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gặp</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bão</a:t>
                      </a:r>
                      <a:r>
                        <a:rPr lang="en-US" sz="2200" b="0" dirty="0">
                          <a:solidFill>
                            <a:srgbClr val="FF0000"/>
                          </a:solidFill>
                          <a:effectLst/>
                          <a:latin typeface="Times New Roman" pitchFamily="18" charset="0"/>
                          <a:cs typeface="Times New Roman" pitchFamily="18" charset="0"/>
                        </a:rPr>
                        <a:t>”</a:t>
                      </a:r>
                      <a:endParaRPr lang="en-US" sz="2200" b="0" dirty="0">
                        <a:solidFill>
                          <a:srgbClr val="FF0000"/>
                        </a:solidFill>
                        <a:effectLst/>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970747">
                <a:tc vMerge="1">
                  <a:txBody>
                    <a:bodyPr/>
                    <a:lstStyle/>
                    <a:p>
                      <a:pPr algn="ctr">
                        <a:lnSpc>
                          <a:spcPct val="115000"/>
                        </a:lnSpc>
                        <a:spcAft>
                          <a:spcPts val="0"/>
                        </a:spcAft>
                      </a:pPr>
                      <a:endParaRPr lang="en-US" sz="1800" b="1"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1" indent="0" algn="l" defTabSz="685800" rtl="0" eaLnBrk="1" fontAlgn="auto" latinLnBrk="0" hangingPunct="1">
                        <a:lnSpc>
                          <a:spcPct val="115000"/>
                        </a:lnSpc>
                        <a:spcBef>
                          <a:spcPts val="0"/>
                        </a:spcBef>
                        <a:spcAft>
                          <a:spcPts val="0"/>
                        </a:spcAft>
                        <a:buClrTx/>
                        <a:buSzTx/>
                        <a:buFont typeface="Wingdings"/>
                        <a:buNone/>
                        <a:tabLst/>
                        <a:defRPr/>
                      </a:pPr>
                      <a:r>
                        <a:rPr lang="en-US" sz="2200" i="1" dirty="0" err="1">
                          <a:solidFill>
                            <a:srgbClr val="002060"/>
                          </a:solidFill>
                          <a:effectLst/>
                          <a:latin typeface="Times New Roman" pitchFamily="18" charset="0"/>
                          <a:cs typeface="Times New Roman" pitchFamily="18" charset="0"/>
                        </a:rPr>
                        <a:t>Nghệ</a:t>
                      </a:r>
                      <a:r>
                        <a:rPr lang="en-US" sz="2200" i="1" dirty="0">
                          <a:solidFill>
                            <a:srgbClr val="002060"/>
                          </a:solidFill>
                          <a:effectLst/>
                          <a:latin typeface="Times New Roman" pitchFamily="18" charset="0"/>
                          <a:cs typeface="Times New Roman" pitchFamily="18" charset="0"/>
                        </a:rPr>
                        <a:t> </a:t>
                      </a:r>
                      <a:r>
                        <a:rPr lang="en-US" sz="2200" i="1" dirty="0" err="1">
                          <a:solidFill>
                            <a:srgbClr val="002060"/>
                          </a:solidFill>
                          <a:effectLst/>
                          <a:latin typeface="Times New Roman" pitchFamily="18" charset="0"/>
                          <a:cs typeface="Times New Roman" pitchFamily="18" charset="0"/>
                        </a:rPr>
                        <a:t>thuật</a:t>
                      </a:r>
                      <a:r>
                        <a:rPr lang="en-US" sz="2200" i="1" dirty="0">
                          <a:solidFill>
                            <a:srgbClr val="002060"/>
                          </a:solidFill>
                          <a:effectLst/>
                          <a:latin typeface="Times New Roman" pitchFamily="18" charset="0"/>
                          <a:cs typeface="Times New Roman" pitchFamily="18" charset="0"/>
                        </a:rPr>
                        <a:t> </a:t>
                      </a:r>
                      <a:r>
                        <a:rPr lang="en-US" sz="2200" i="1" dirty="0" err="1">
                          <a:solidFill>
                            <a:srgbClr val="002060"/>
                          </a:solidFill>
                          <a:effectLst/>
                          <a:latin typeface="Times New Roman" pitchFamily="18" charset="0"/>
                          <a:cs typeface="Times New Roman" pitchFamily="18" charset="0"/>
                        </a:rPr>
                        <a:t>đối</a:t>
                      </a:r>
                      <a:r>
                        <a:rPr lang="en-US" sz="2200" i="1" dirty="0">
                          <a:solidFill>
                            <a:srgbClr val="002060"/>
                          </a:solidFill>
                          <a:effectLst/>
                          <a:latin typeface="Times New Roman" pitchFamily="18" charset="0"/>
                          <a:cs typeface="Times New Roman" pitchFamily="18" charset="0"/>
                        </a:rPr>
                        <a:t> </a:t>
                      </a:r>
                      <a:r>
                        <a:rPr lang="en-US" sz="2200" i="1" dirty="0" err="1">
                          <a:solidFill>
                            <a:srgbClr val="002060"/>
                          </a:solidFill>
                          <a:effectLst/>
                          <a:latin typeface="Times New Roman" pitchFamily="18" charset="0"/>
                          <a:cs typeface="Times New Roman" pitchFamily="18" charset="0"/>
                        </a:rPr>
                        <a:t>lập:Sự</a:t>
                      </a:r>
                      <a:r>
                        <a:rPr lang="en-US" sz="2200" i="1" dirty="0">
                          <a:solidFill>
                            <a:srgbClr val="002060"/>
                          </a:solidFill>
                          <a:effectLst/>
                          <a:latin typeface="Times New Roman" pitchFamily="18" charset="0"/>
                          <a:cs typeface="Times New Roman" pitchFamily="18" charset="0"/>
                        </a:rPr>
                        <a:t> </a:t>
                      </a:r>
                      <a:r>
                        <a:rPr lang="en-US" sz="2200" i="1" dirty="0" err="1">
                          <a:solidFill>
                            <a:srgbClr val="002060"/>
                          </a:solidFill>
                          <a:effectLst/>
                          <a:latin typeface="Times New Roman" pitchFamily="18" charset="0"/>
                          <a:cs typeface="Times New Roman" pitchFamily="18" charset="0"/>
                        </a:rPr>
                        <a:t>chiến</a:t>
                      </a:r>
                      <a:r>
                        <a:rPr lang="en-US" sz="2200" i="1" dirty="0">
                          <a:solidFill>
                            <a:srgbClr val="002060"/>
                          </a:solidFill>
                          <a:effectLst/>
                          <a:latin typeface="Times New Roman" pitchFamily="18" charset="0"/>
                          <a:cs typeface="Times New Roman" pitchFamily="18" charset="0"/>
                        </a:rPr>
                        <a:t> </a:t>
                      </a:r>
                      <a:r>
                        <a:rPr lang="en-US" sz="2200" i="1" dirty="0" err="1">
                          <a:solidFill>
                            <a:srgbClr val="002060"/>
                          </a:solidFill>
                          <a:effectLst/>
                          <a:latin typeface="Times New Roman" pitchFamily="18" charset="0"/>
                          <a:cs typeface="Times New Roman" pitchFamily="18" charset="0"/>
                        </a:rPr>
                        <a:t>thắng</a:t>
                      </a:r>
                      <a:r>
                        <a:rPr lang="en-US" sz="2200" i="1" dirty="0">
                          <a:solidFill>
                            <a:srgbClr val="002060"/>
                          </a:solidFill>
                          <a:effectLst/>
                          <a:latin typeface="Times New Roman" pitchFamily="18" charset="0"/>
                          <a:cs typeface="Times New Roman" pitchFamily="18" charset="0"/>
                        </a:rPr>
                        <a:t> </a:t>
                      </a:r>
                      <a:r>
                        <a:rPr lang="en-US" sz="2200" i="1" dirty="0" err="1">
                          <a:solidFill>
                            <a:srgbClr val="002060"/>
                          </a:solidFill>
                          <a:effectLst/>
                          <a:latin typeface="Times New Roman" pitchFamily="18" charset="0"/>
                          <a:cs typeface="Times New Roman" pitchFamily="18" charset="0"/>
                        </a:rPr>
                        <a:t>của</a:t>
                      </a:r>
                      <a:r>
                        <a:rPr lang="en-US" sz="2200" i="1" dirty="0">
                          <a:solidFill>
                            <a:srgbClr val="002060"/>
                          </a:solidFill>
                          <a:effectLst/>
                          <a:latin typeface="Times New Roman" pitchFamily="18" charset="0"/>
                          <a:cs typeface="Times New Roman" pitchFamily="18" charset="0"/>
                        </a:rPr>
                        <a:t> </a:t>
                      </a:r>
                      <a:r>
                        <a:rPr lang="en-US" sz="2200" i="1" dirty="0" err="1">
                          <a:solidFill>
                            <a:srgbClr val="002060"/>
                          </a:solidFill>
                          <a:effectLst/>
                          <a:latin typeface="Times New Roman" pitchFamily="18" charset="0"/>
                          <a:cs typeface="Times New Roman" pitchFamily="18" charset="0"/>
                        </a:rPr>
                        <a:t>Thạch</a:t>
                      </a:r>
                      <a:r>
                        <a:rPr lang="en-US" sz="2200" i="1" dirty="0">
                          <a:solidFill>
                            <a:srgbClr val="002060"/>
                          </a:solidFill>
                          <a:effectLst/>
                          <a:latin typeface="Times New Roman" pitchFamily="18" charset="0"/>
                          <a:cs typeface="Times New Roman" pitchFamily="18" charset="0"/>
                        </a:rPr>
                        <a:t> </a:t>
                      </a:r>
                      <a:r>
                        <a:rPr lang="en-US" sz="2200" i="1" dirty="0" err="1">
                          <a:solidFill>
                            <a:srgbClr val="002060"/>
                          </a:solidFill>
                          <a:effectLst/>
                          <a:latin typeface="Times New Roman" pitchFamily="18" charset="0"/>
                          <a:cs typeface="Times New Roman" pitchFamily="18" charset="0"/>
                        </a:rPr>
                        <a:t>Sanh</a:t>
                      </a:r>
                      <a:r>
                        <a:rPr lang="en-US" sz="2200" i="1" dirty="0">
                          <a:solidFill>
                            <a:srgbClr val="002060"/>
                          </a:solidFill>
                          <a:effectLst/>
                          <a:latin typeface="Times New Roman" pitchFamily="18" charset="0"/>
                          <a:cs typeface="Times New Roman" pitchFamily="18" charset="0"/>
                        </a:rPr>
                        <a:t> </a:t>
                      </a:r>
                      <a:r>
                        <a:rPr lang="en-US" sz="2200" i="1" dirty="0" err="1">
                          <a:solidFill>
                            <a:srgbClr val="002060"/>
                          </a:solidFill>
                          <a:effectLst/>
                          <a:latin typeface="Times New Roman" pitchFamily="18" charset="0"/>
                          <a:cs typeface="Times New Roman" pitchFamily="18" charset="0"/>
                        </a:rPr>
                        <a:t>đối</a:t>
                      </a:r>
                      <a:r>
                        <a:rPr lang="en-US" sz="2200" i="1" dirty="0">
                          <a:solidFill>
                            <a:srgbClr val="002060"/>
                          </a:solidFill>
                          <a:effectLst/>
                          <a:latin typeface="Times New Roman" pitchFamily="18" charset="0"/>
                          <a:cs typeface="Times New Roman" pitchFamily="18" charset="0"/>
                        </a:rPr>
                        <a:t> </a:t>
                      </a:r>
                      <a:r>
                        <a:rPr lang="en-US" sz="2200" i="1" dirty="0" err="1">
                          <a:solidFill>
                            <a:srgbClr val="002060"/>
                          </a:solidFill>
                          <a:effectLst/>
                          <a:latin typeface="Times New Roman" pitchFamily="18" charset="0"/>
                          <a:cs typeface="Times New Roman" pitchFamily="18" charset="0"/>
                        </a:rPr>
                        <a:t>với</a:t>
                      </a:r>
                      <a:r>
                        <a:rPr lang="en-US" sz="2200" i="1" dirty="0">
                          <a:solidFill>
                            <a:srgbClr val="002060"/>
                          </a:solidFill>
                          <a:effectLst/>
                          <a:latin typeface="Times New Roman" pitchFamily="18" charset="0"/>
                          <a:cs typeface="Times New Roman" pitchFamily="18" charset="0"/>
                        </a:rPr>
                        <a:t> </a:t>
                      </a:r>
                      <a:r>
                        <a:rPr lang="en-US" sz="2200" i="1" dirty="0" err="1">
                          <a:solidFill>
                            <a:srgbClr val="002060"/>
                          </a:solidFill>
                          <a:effectLst/>
                          <a:latin typeface="Times New Roman" pitchFamily="18" charset="0"/>
                          <a:cs typeface="Times New Roman" pitchFamily="18" charset="0"/>
                        </a:rPr>
                        <a:t>Lí</a:t>
                      </a:r>
                      <a:r>
                        <a:rPr lang="en-US" sz="2200" i="1" dirty="0">
                          <a:solidFill>
                            <a:srgbClr val="002060"/>
                          </a:solidFill>
                          <a:effectLst/>
                          <a:latin typeface="Times New Roman" pitchFamily="18" charset="0"/>
                          <a:cs typeface="Times New Roman" pitchFamily="18" charset="0"/>
                        </a:rPr>
                        <a:t> </a:t>
                      </a:r>
                      <a:r>
                        <a:rPr lang="en-US" sz="2200" i="1" dirty="0" err="1">
                          <a:solidFill>
                            <a:srgbClr val="002060"/>
                          </a:solidFill>
                          <a:effectLst/>
                          <a:latin typeface="Times New Roman" pitchFamily="18" charset="0"/>
                          <a:cs typeface="Times New Roman" pitchFamily="18" charset="0"/>
                        </a:rPr>
                        <a:t>Thông</a:t>
                      </a:r>
                      <a:r>
                        <a:rPr lang="en-US" sz="2200" i="1" dirty="0">
                          <a:solidFill>
                            <a:srgbClr val="002060"/>
                          </a:solidFill>
                          <a:effectLst/>
                          <a:latin typeface="Times New Roman" pitchFamily="18" charset="0"/>
                          <a:cs typeface="Times New Roman" pitchFamily="18" charset="0"/>
                        </a:rPr>
                        <a:t> </a:t>
                      </a:r>
                      <a:r>
                        <a:rPr lang="en-US" sz="2200" i="1" dirty="0" err="1">
                          <a:solidFill>
                            <a:srgbClr val="002060"/>
                          </a:solidFill>
                          <a:effectLst/>
                          <a:latin typeface="Times New Roman" pitchFamily="18" charset="0"/>
                          <a:cs typeface="Times New Roman" pitchFamily="18" charset="0"/>
                        </a:rPr>
                        <a:t>là</a:t>
                      </a:r>
                      <a:r>
                        <a:rPr lang="en-US" sz="2200" i="1" dirty="0">
                          <a:solidFill>
                            <a:srgbClr val="002060"/>
                          </a:solidFill>
                          <a:effectLst/>
                          <a:latin typeface="Times New Roman" pitchFamily="18" charset="0"/>
                          <a:cs typeface="Times New Roman" pitchFamily="18" charset="0"/>
                        </a:rPr>
                        <a:t> </a:t>
                      </a:r>
                      <a:r>
                        <a:rPr lang="en-US" sz="2200" i="1" dirty="0" err="1">
                          <a:solidFill>
                            <a:srgbClr val="002060"/>
                          </a:solidFill>
                          <a:effectLst/>
                          <a:latin typeface="Times New Roman" pitchFamily="18" charset="0"/>
                          <a:cs typeface="Times New Roman" pitchFamily="18" charset="0"/>
                        </a:rPr>
                        <a:t>sự</a:t>
                      </a:r>
                      <a:r>
                        <a:rPr lang="en-US" sz="2200" i="1" dirty="0">
                          <a:solidFill>
                            <a:srgbClr val="002060"/>
                          </a:solidFill>
                          <a:effectLst/>
                          <a:latin typeface="Times New Roman" pitchFamily="18" charset="0"/>
                          <a:cs typeface="Times New Roman" pitchFamily="18" charset="0"/>
                        </a:rPr>
                        <a:t> </a:t>
                      </a:r>
                      <a:r>
                        <a:rPr lang="en-US" sz="2200" i="1" dirty="0" err="1">
                          <a:solidFill>
                            <a:srgbClr val="002060"/>
                          </a:solidFill>
                          <a:effectLst/>
                          <a:latin typeface="Times New Roman" pitchFamily="18" charset="0"/>
                          <a:cs typeface="Times New Roman" pitchFamily="18" charset="0"/>
                        </a:rPr>
                        <a:t>chiến</a:t>
                      </a:r>
                      <a:r>
                        <a:rPr lang="en-US" sz="2200" i="1" dirty="0">
                          <a:solidFill>
                            <a:srgbClr val="002060"/>
                          </a:solidFill>
                          <a:effectLst/>
                          <a:latin typeface="Times New Roman" pitchFamily="18" charset="0"/>
                          <a:cs typeface="Times New Roman" pitchFamily="18" charset="0"/>
                        </a:rPr>
                        <a:t> </a:t>
                      </a:r>
                      <a:r>
                        <a:rPr lang="en-US" sz="2200" i="1" dirty="0" err="1">
                          <a:solidFill>
                            <a:srgbClr val="002060"/>
                          </a:solidFill>
                          <a:effectLst/>
                          <a:latin typeface="Times New Roman" pitchFamily="18" charset="0"/>
                          <a:cs typeface="Times New Roman" pitchFamily="18" charset="0"/>
                        </a:rPr>
                        <a:t>thắng</a:t>
                      </a:r>
                      <a:r>
                        <a:rPr lang="en-US" sz="2200" i="1" dirty="0">
                          <a:solidFill>
                            <a:srgbClr val="002060"/>
                          </a:solidFill>
                          <a:effectLst/>
                          <a:latin typeface="Times New Roman" pitchFamily="18" charset="0"/>
                          <a:cs typeface="Times New Roman" pitchFamily="18" charset="0"/>
                        </a:rPr>
                        <a:t> </a:t>
                      </a:r>
                      <a:r>
                        <a:rPr lang="en-US" sz="2200" i="1" dirty="0" err="1">
                          <a:solidFill>
                            <a:srgbClr val="002060"/>
                          </a:solidFill>
                          <a:effectLst/>
                          <a:latin typeface="Times New Roman" pitchFamily="18" charset="0"/>
                          <a:cs typeface="Times New Roman" pitchFamily="18" charset="0"/>
                        </a:rPr>
                        <a:t>của</a:t>
                      </a:r>
                      <a:r>
                        <a:rPr lang="en-US" sz="2200" i="1" dirty="0">
                          <a:solidFill>
                            <a:srgbClr val="002060"/>
                          </a:solidFill>
                          <a:effectLst/>
                          <a:latin typeface="Times New Roman" pitchFamily="18" charset="0"/>
                          <a:cs typeface="Times New Roman" pitchFamily="18" charset="0"/>
                        </a:rPr>
                        <a:t> </a:t>
                      </a:r>
                      <a:r>
                        <a:rPr lang="en-US" sz="2200" i="1" dirty="0" err="1">
                          <a:solidFill>
                            <a:srgbClr val="002060"/>
                          </a:solidFill>
                          <a:effectLst/>
                          <a:latin typeface="Times New Roman" pitchFamily="18" charset="0"/>
                          <a:cs typeface="Times New Roman" pitchFamily="18" charset="0"/>
                        </a:rPr>
                        <a:t>cái</a:t>
                      </a:r>
                      <a:r>
                        <a:rPr lang="en-US" sz="2200" i="1" dirty="0">
                          <a:solidFill>
                            <a:srgbClr val="002060"/>
                          </a:solidFill>
                          <a:effectLst/>
                          <a:latin typeface="Times New Roman" pitchFamily="18" charset="0"/>
                          <a:cs typeface="Times New Roman" pitchFamily="18" charset="0"/>
                        </a:rPr>
                        <a:t> </a:t>
                      </a:r>
                      <a:r>
                        <a:rPr lang="en-US" sz="2200" i="1" dirty="0" err="1">
                          <a:solidFill>
                            <a:srgbClr val="002060"/>
                          </a:solidFill>
                          <a:effectLst/>
                          <a:latin typeface="Times New Roman" pitchFamily="18" charset="0"/>
                          <a:cs typeface="Times New Roman" pitchFamily="18" charset="0"/>
                        </a:rPr>
                        <a:t>đẹp</a:t>
                      </a:r>
                      <a:r>
                        <a:rPr lang="en-US" sz="2200" i="1" dirty="0">
                          <a:solidFill>
                            <a:srgbClr val="002060"/>
                          </a:solidFill>
                          <a:effectLst/>
                          <a:latin typeface="Times New Roman" pitchFamily="18" charset="0"/>
                          <a:cs typeface="Times New Roman" pitchFamily="18" charset="0"/>
                        </a:rPr>
                        <a:t>, </a:t>
                      </a:r>
                      <a:r>
                        <a:rPr lang="en-US" sz="2200" i="1" dirty="0" err="1">
                          <a:solidFill>
                            <a:srgbClr val="002060"/>
                          </a:solidFill>
                          <a:effectLst/>
                          <a:latin typeface="Times New Roman" pitchFamily="18" charset="0"/>
                          <a:cs typeface="Times New Roman" pitchFamily="18" charset="0"/>
                        </a:rPr>
                        <a:t>cái</a:t>
                      </a:r>
                      <a:r>
                        <a:rPr lang="en-US" sz="2200" i="1" dirty="0">
                          <a:solidFill>
                            <a:srgbClr val="002060"/>
                          </a:solidFill>
                          <a:effectLst/>
                          <a:latin typeface="Times New Roman" pitchFamily="18" charset="0"/>
                          <a:cs typeface="Times New Roman" pitchFamily="18" charset="0"/>
                        </a:rPr>
                        <a:t> </a:t>
                      </a:r>
                      <a:r>
                        <a:rPr lang="en-US" sz="2200" i="1" dirty="0" err="1">
                          <a:solidFill>
                            <a:srgbClr val="002060"/>
                          </a:solidFill>
                          <a:effectLst/>
                          <a:latin typeface="Times New Roman" pitchFamily="18" charset="0"/>
                          <a:cs typeface="Times New Roman" pitchFamily="18" charset="0"/>
                        </a:rPr>
                        <a:t>thiện</a:t>
                      </a:r>
                      <a:r>
                        <a:rPr lang="en-US" sz="2200" i="1" dirty="0">
                          <a:solidFill>
                            <a:srgbClr val="002060"/>
                          </a:solidFill>
                          <a:effectLst/>
                          <a:latin typeface="Times New Roman" pitchFamily="18" charset="0"/>
                          <a:cs typeface="Times New Roman" pitchFamily="18" charset="0"/>
                        </a:rPr>
                        <a:t> </a:t>
                      </a:r>
                      <a:r>
                        <a:rPr lang="en-US" sz="2200" i="1" dirty="0" err="1">
                          <a:solidFill>
                            <a:srgbClr val="002060"/>
                          </a:solidFill>
                          <a:effectLst/>
                          <a:latin typeface="Times New Roman" pitchFamily="18" charset="0"/>
                          <a:cs typeface="Times New Roman" pitchFamily="18" charset="0"/>
                        </a:rPr>
                        <a:t>đối</a:t>
                      </a:r>
                      <a:r>
                        <a:rPr lang="en-US" sz="2200" i="1" dirty="0">
                          <a:solidFill>
                            <a:srgbClr val="002060"/>
                          </a:solidFill>
                          <a:effectLst/>
                          <a:latin typeface="Times New Roman" pitchFamily="18" charset="0"/>
                          <a:cs typeface="Times New Roman" pitchFamily="18" charset="0"/>
                        </a:rPr>
                        <a:t> </a:t>
                      </a:r>
                      <a:r>
                        <a:rPr lang="en-US" sz="2200" i="1" dirty="0" err="1">
                          <a:solidFill>
                            <a:srgbClr val="002060"/>
                          </a:solidFill>
                          <a:effectLst/>
                          <a:latin typeface="Times New Roman" pitchFamily="18" charset="0"/>
                          <a:cs typeface="Times New Roman" pitchFamily="18" charset="0"/>
                        </a:rPr>
                        <a:t>với</a:t>
                      </a:r>
                      <a:r>
                        <a:rPr lang="en-US" sz="2200" i="1" dirty="0">
                          <a:solidFill>
                            <a:srgbClr val="002060"/>
                          </a:solidFill>
                          <a:effectLst/>
                          <a:latin typeface="Times New Roman" pitchFamily="18" charset="0"/>
                          <a:cs typeface="Times New Roman" pitchFamily="18" charset="0"/>
                        </a:rPr>
                        <a:t> </a:t>
                      </a:r>
                      <a:r>
                        <a:rPr lang="en-US" sz="2200" i="1" dirty="0" err="1">
                          <a:solidFill>
                            <a:srgbClr val="002060"/>
                          </a:solidFill>
                          <a:effectLst/>
                          <a:latin typeface="Times New Roman" pitchFamily="18" charset="0"/>
                          <a:cs typeface="Times New Roman" pitchFamily="18" charset="0"/>
                        </a:rPr>
                        <a:t>cái</a:t>
                      </a:r>
                      <a:r>
                        <a:rPr lang="en-US" sz="2200" i="1" dirty="0">
                          <a:solidFill>
                            <a:srgbClr val="002060"/>
                          </a:solidFill>
                          <a:effectLst/>
                          <a:latin typeface="Times New Roman" pitchFamily="18" charset="0"/>
                          <a:cs typeface="Times New Roman" pitchFamily="18" charset="0"/>
                        </a:rPr>
                        <a:t> </a:t>
                      </a:r>
                      <a:r>
                        <a:rPr lang="en-US" sz="2200" i="1" dirty="0" err="1">
                          <a:solidFill>
                            <a:srgbClr val="002060"/>
                          </a:solidFill>
                          <a:effectLst/>
                          <a:latin typeface="Times New Roman" pitchFamily="18" charset="0"/>
                          <a:cs typeface="Times New Roman" pitchFamily="18" charset="0"/>
                        </a:rPr>
                        <a:t>ác</a:t>
                      </a:r>
                      <a:r>
                        <a:rPr lang="en-US" sz="2200" i="1" dirty="0">
                          <a:solidFill>
                            <a:srgbClr val="002060"/>
                          </a:solidFill>
                          <a:effectLst/>
                          <a:latin typeface="Times New Roman" pitchFamily="18" charset="0"/>
                          <a:cs typeface="Times New Roman" pitchFamily="18" charset="0"/>
                        </a:rPr>
                        <a:t>, </a:t>
                      </a:r>
                      <a:r>
                        <a:rPr lang="en-US" sz="2200" i="1" dirty="0" err="1">
                          <a:solidFill>
                            <a:srgbClr val="002060"/>
                          </a:solidFill>
                          <a:effectLst/>
                          <a:latin typeface="Times New Roman" pitchFamily="18" charset="0"/>
                          <a:cs typeface="Times New Roman" pitchFamily="18" charset="0"/>
                        </a:rPr>
                        <a:t>cái</a:t>
                      </a:r>
                      <a:r>
                        <a:rPr lang="en-US" sz="2200" i="1" dirty="0">
                          <a:solidFill>
                            <a:srgbClr val="002060"/>
                          </a:solidFill>
                          <a:effectLst/>
                          <a:latin typeface="Times New Roman" pitchFamily="18" charset="0"/>
                          <a:cs typeface="Times New Roman" pitchFamily="18" charset="0"/>
                        </a:rPr>
                        <a:t> </a:t>
                      </a:r>
                      <a:r>
                        <a:rPr lang="en-US" sz="2200" i="1" dirty="0" err="1">
                          <a:solidFill>
                            <a:srgbClr val="002060"/>
                          </a:solidFill>
                          <a:effectLst/>
                          <a:latin typeface="Times New Roman" pitchFamily="18" charset="0"/>
                          <a:cs typeface="Times New Roman" pitchFamily="18" charset="0"/>
                        </a:rPr>
                        <a:t>xấu</a:t>
                      </a:r>
                      <a:r>
                        <a:rPr lang="en-US" sz="2200" i="1" dirty="0">
                          <a:solidFill>
                            <a:srgbClr val="002060"/>
                          </a:solidFill>
                          <a:effectLst/>
                          <a:latin typeface="Times New Roman" pitchFamily="18" charset="0"/>
                          <a:cs typeface="Times New Roman" pitchFamily="18" charset="0"/>
                        </a:rPr>
                        <a:t>.</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pPr marL="0" marR="0" lvl="1" indent="0">
                        <a:lnSpc>
                          <a:spcPct val="115000"/>
                        </a:lnSpc>
                        <a:spcBef>
                          <a:spcPts val="0"/>
                        </a:spcBef>
                        <a:spcAft>
                          <a:spcPts val="0"/>
                        </a:spcAft>
                        <a:buFont typeface="Wingdings"/>
                        <a:buNone/>
                      </a:pPr>
                      <a:endParaRPr lang="en-US" sz="1600" b="0" dirty="0">
                        <a:solidFill>
                          <a:srgbClr val="FF0000"/>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3" name="矩形 14"/>
          <p:cNvSpPr/>
          <p:nvPr/>
        </p:nvSpPr>
        <p:spPr>
          <a:xfrm>
            <a:off x="0" y="0"/>
            <a:ext cx="12113111" cy="539378"/>
          </a:xfrm>
          <a:prstGeom prst="rect">
            <a:avLst/>
          </a:prstGeom>
        </p:spPr>
        <p:style>
          <a:lnRef idx="2">
            <a:schemeClr val="accent4"/>
          </a:lnRef>
          <a:fillRef idx="1">
            <a:schemeClr val="lt1"/>
          </a:fillRef>
          <a:effectRef idx="0">
            <a:schemeClr val="accent4"/>
          </a:effectRef>
          <a:fontRef idx="minor">
            <a:schemeClr val="dk1"/>
          </a:fontRef>
        </p:style>
        <p:txBody>
          <a:bodyPr wrap="square" lIns="0" tIns="0" rIns="0" bIns="0">
            <a:spAutoFit/>
          </a:bodyPr>
          <a:lstStyle/>
          <a:p>
            <a:pPr algn="ctr" defTabSz="912591">
              <a:lnSpc>
                <a:spcPct val="120000"/>
              </a:lnSpc>
              <a:spcBef>
                <a:spcPct val="20000"/>
              </a:spcBef>
              <a:defRPr/>
            </a:pPr>
            <a:r>
              <a:rPr lang="en-US" altLang="zh-CN" sz="3200" b="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PHIẾU BÀI TẬP</a:t>
            </a:r>
          </a:p>
        </p:txBody>
      </p:sp>
      <p:sp>
        <p:nvSpPr>
          <p:cNvPr id="4" name="Rectangle 3"/>
          <p:cNvSpPr/>
          <p:nvPr/>
        </p:nvSpPr>
        <p:spPr>
          <a:xfrm>
            <a:off x="0" y="6155441"/>
            <a:ext cx="12192000" cy="800215"/>
          </a:xfrm>
          <a:prstGeom prst="rect">
            <a:avLst/>
          </a:prstGeom>
          <a:solidFill>
            <a:srgbClr val="F8F6CC"/>
          </a:solidFill>
          <a:ln w="57150">
            <a:solidFill>
              <a:srgbClr val="FFC000"/>
            </a:solidFill>
          </a:ln>
        </p:spPr>
        <p:txBody>
          <a:bodyPr wrap="square" lIns="121917" tIns="60958" rIns="121917" bIns="60958">
            <a:spAutoFit/>
          </a:bodyPr>
          <a:lstStyle/>
          <a:p>
            <a:pPr algn="just"/>
            <a:r>
              <a:rPr lang="en-US" sz="2200" b="1" i="1" dirty="0" err="1">
                <a:solidFill>
                  <a:srgbClr val="FF0000"/>
                </a:solidFill>
                <a:latin typeface="Times New Roman" panose="02020603050405020304" pitchFamily="18" charset="0"/>
                <a:cs typeface="Times New Roman" panose="02020603050405020304" pitchFamily="18" charset="0"/>
              </a:rPr>
              <a:t>Kết</a:t>
            </a:r>
            <a:r>
              <a:rPr lang="en-US" sz="2200" b="1" i="1" dirty="0">
                <a:solidFill>
                  <a:srgbClr val="FF0000"/>
                </a:solidFill>
                <a:latin typeface="Times New Roman" panose="020206030504050203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cs typeface="Times New Roman" panose="02020603050405020304" pitchFamily="18" charset="0"/>
              </a:rPr>
              <a:t>luận</a:t>
            </a:r>
            <a:r>
              <a:rPr lang="vi-VN" sz="2200" b="1" i="1" dirty="0">
                <a:solidFill>
                  <a:srgbClr val="FF0000"/>
                </a:solidFill>
                <a:latin typeface="Times New Roman" panose="02020603050405020304" pitchFamily="18" charset="0"/>
                <a:cs typeface="Times New Roman" panose="02020603050405020304" pitchFamily="18" charset="0"/>
              </a:rPr>
              <a:t>:Thạch Sanh là biểu tượng tuyệt đẹp của con người Việt Nam trong cuộc sống lao động và chiến đấu, trong tình yêu và hạnh phúc gia đình.</a:t>
            </a:r>
            <a:endParaRPr lang="en-US" sz="22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720910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D1D11-8DCD-9537-7550-D598A35FB82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1AB0147-3C0C-2863-BB2E-B2106EE7EE4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545417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1" name="TextBox 13"/>
          <p:cNvSpPr txBox="1">
            <a:spLocks noChangeArrowheads="1"/>
          </p:cNvSpPr>
          <p:nvPr/>
        </p:nvSpPr>
        <p:spPr bwMode="auto">
          <a:xfrm>
            <a:off x="66349" y="275780"/>
            <a:ext cx="63929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sz="2800" b="1" dirty="0">
                <a:solidFill>
                  <a:srgbClr val="FF0000"/>
                </a:solidFill>
                <a:latin typeface="Times New Roman" panose="02020603050405020304" pitchFamily="18" charset="0"/>
                <a:cs typeface="Times New Roman" panose="02020603050405020304" pitchFamily="18" charset="0"/>
              </a:rPr>
              <a:t>TRÒ CHƠI: TRANH TÀI HÙNG BIỆN</a:t>
            </a:r>
          </a:p>
        </p:txBody>
      </p:sp>
      <p:sp>
        <p:nvSpPr>
          <p:cNvPr id="3" name="Right Arrow 2">
            <a:hlinkClick r:id="" action="ppaction://noaction"/>
          </p:cNvPr>
          <p:cNvSpPr/>
          <p:nvPr/>
        </p:nvSpPr>
        <p:spPr>
          <a:xfrm>
            <a:off x="9525001" y="6062663"/>
            <a:ext cx="1025525"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Times New Roman" pitchFamily="18" charset="0"/>
              <a:cs typeface="Times New Roman" pitchFamily="18" charset="0"/>
            </a:endParaRPr>
          </a:p>
        </p:txBody>
      </p:sp>
      <p:pic>
        <p:nvPicPr>
          <p:cNvPr id="11" name="Picture 10" descr="http://www.freepptbackgrounds.net/wp-content/uploads/2013/12/Back-to-School-PPT-Backgrounds-800x600.jpg"/>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6335589" y="0"/>
            <a:ext cx="5915305" cy="674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p:cNvSpPr txBox="1">
            <a:spLocks noChangeArrowheads="1"/>
          </p:cNvSpPr>
          <p:nvPr/>
        </p:nvSpPr>
        <p:spPr bwMode="auto">
          <a:xfrm>
            <a:off x="6459334" y="2123123"/>
            <a:ext cx="5407269"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0"/>
              </a:spcBef>
              <a:spcAft>
                <a:spcPts val="600"/>
              </a:spcAft>
              <a:buFont typeface="Wingdings" panose="05000000000000000000" pitchFamily="2" charset="2"/>
              <a:buChar char="v"/>
            </a:pPr>
            <a:r>
              <a:rPr lang="en-US" altLang="en-US" sz="3000" dirty="0" err="1">
                <a:solidFill>
                  <a:prstClr val="black"/>
                </a:solidFill>
                <a:latin typeface="Times New Roman" panose="02020603050405020304" pitchFamily="18" charset="0"/>
                <a:cs typeface="Times New Roman" panose="02020603050405020304" pitchFamily="18" charset="0"/>
              </a:rPr>
              <a:t>Học</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sinh</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thảo</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luận</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nhóm</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bàn</a:t>
            </a:r>
            <a:r>
              <a:rPr lang="en-US" altLang="en-US" sz="3000" dirty="0">
                <a:solidFill>
                  <a:prstClr val="black"/>
                </a:solidFill>
                <a:latin typeface="Times New Roman" panose="02020603050405020304" pitchFamily="18" charset="0"/>
                <a:cs typeface="Times New Roman" panose="02020603050405020304" pitchFamily="18" charset="0"/>
              </a:rPr>
              <a:t> 5 </a:t>
            </a:r>
            <a:r>
              <a:rPr lang="en-US" altLang="en-US" sz="3000" dirty="0" err="1">
                <a:solidFill>
                  <a:prstClr val="black"/>
                </a:solidFill>
                <a:latin typeface="Times New Roman" panose="02020603050405020304" pitchFamily="18" charset="0"/>
                <a:cs typeface="Times New Roman" panose="02020603050405020304" pitchFamily="18" charset="0"/>
              </a:rPr>
              <a:t>phút</a:t>
            </a:r>
            <a:r>
              <a:rPr lang="en-US" altLang="en-US" sz="3000" dirty="0">
                <a:solidFill>
                  <a:prstClr val="black"/>
                </a:solidFill>
                <a:latin typeface="Times New Roman" panose="02020603050405020304" pitchFamily="18" charset="0"/>
                <a:cs typeface="Times New Roman" panose="02020603050405020304" pitchFamily="18" charset="0"/>
              </a:rPr>
              <a:t>.</a:t>
            </a:r>
          </a:p>
          <a:p>
            <a:pPr algn="just" fontAlgn="base">
              <a:spcBef>
                <a:spcPct val="0"/>
              </a:spcBef>
              <a:spcAft>
                <a:spcPts val="600"/>
              </a:spcAft>
              <a:buFont typeface="Wingdings" panose="05000000000000000000" pitchFamily="2" charset="2"/>
              <a:buChar char="v"/>
            </a:pPr>
            <a:r>
              <a:rPr lang="en-US" altLang="en-US" sz="3000" dirty="0" err="1">
                <a:solidFill>
                  <a:prstClr val="black"/>
                </a:solidFill>
                <a:latin typeface="Times New Roman" panose="02020603050405020304" pitchFamily="18" charset="0"/>
                <a:cs typeface="Times New Roman" panose="02020603050405020304" pitchFamily="18" charset="0"/>
              </a:rPr>
              <a:t>Mỗi</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bàn</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cử</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đại</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diện</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giơ</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tay</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để</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tranh</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tài</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đưa</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ra</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câu</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trả</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lời</a:t>
            </a:r>
            <a:r>
              <a:rPr lang="en-US" altLang="en-US" sz="3000" dirty="0">
                <a:solidFill>
                  <a:prstClr val="black"/>
                </a:solidFill>
                <a:latin typeface="Times New Roman" panose="02020603050405020304" pitchFamily="18" charset="0"/>
                <a:cs typeface="Times New Roman" panose="02020603050405020304" pitchFamily="18" charset="0"/>
              </a:rPr>
              <a:t>.</a:t>
            </a:r>
          </a:p>
          <a:p>
            <a:pPr algn="just" fontAlgn="base">
              <a:spcBef>
                <a:spcPct val="0"/>
              </a:spcBef>
              <a:spcAft>
                <a:spcPts val="600"/>
              </a:spcAft>
              <a:buFont typeface="Wingdings" panose="05000000000000000000" pitchFamily="2" charset="2"/>
              <a:buChar char="v"/>
            </a:pPr>
            <a:r>
              <a:rPr lang="en-US" altLang="en-US" sz="3000" dirty="0" err="1">
                <a:solidFill>
                  <a:prstClr val="black"/>
                </a:solidFill>
                <a:latin typeface="Times New Roman" panose="02020603050405020304" pitchFamily="18" charset="0"/>
                <a:cs typeface="Times New Roman" panose="02020603050405020304" pitchFamily="18" charset="0"/>
              </a:rPr>
              <a:t>Mỗi</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câu</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hỏi</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trả</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lời</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đúng</a:t>
            </a:r>
            <a:r>
              <a:rPr lang="en-US" altLang="en-US" sz="3000" dirty="0">
                <a:solidFill>
                  <a:prstClr val="black"/>
                </a:solidFill>
                <a:latin typeface="Times New Roman" panose="02020603050405020304" pitchFamily="18" charset="0"/>
                <a:cs typeface="Times New Roman" panose="02020603050405020304" pitchFamily="18" charset="0"/>
              </a:rPr>
              <a:t>, hay </a:t>
            </a:r>
            <a:r>
              <a:rPr lang="en-US" altLang="en-US" sz="3000" dirty="0" err="1">
                <a:solidFill>
                  <a:prstClr val="black"/>
                </a:solidFill>
                <a:latin typeface="Times New Roman" panose="02020603050405020304" pitchFamily="18" charset="0"/>
                <a:cs typeface="Times New Roman" panose="02020603050405020304" pitchFamily="18" charset="0"/>
              </a:rPr>
              <a:t>nhất</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đạt</a:t>
            </a:r>
            <a:r>
              <a:rPr lang="en-US" altLang="en-US" sz="3000" dirty="0">
                <a:solidFill>
                  <a:prstClr val="black"/>
                </a:solidFill>
                <a:latin typeface="Times New Roman" panose="02020603050405020304" pitchFamily="18" charset="0"/>
                <a:cs typeface="Times New Roman" panose="02020603050405020304" pitchFamily="18" charset="0"/>
              </a:rPr>
              <a:t> 10 </a:t>
            </a:r>
            <a:r>
              <a:rPr lang="en-US" altLang="en-US" sz="3000" dirty="0" err="1">
                <a:solidFill>
                  <a:prstClr val="black"/>
                </a:solidFill>
                <a:latin typeface="Times New Roman" panose="02020603050405020304" pitchFamily="18" charset="0"/>
                <a:cs typeface="Times New Roman" panose="02020603050405020304" pitchFamily="18" charset="0"/>
              </a:rPr>
              <a:t>điểm</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cho</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tất</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cả</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các</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thành</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viên</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trong</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nhóm</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bàn</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trả</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lời</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sai</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không</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có</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điểm</a:t>
            </a:r>
            <a:r>
              <a:rPr lang="en-US" altLang="en-US" sz="3000" dirty="0">
                <a:solidFill>
                  <a:prstClr val="black"/>
                </a:solidFill>
                <a:latin typeface="Times New Roman" panose="02020603050405020304" pitchFamily="18" charset="0"/>
                <a:cs typeface="Times New Roman" panose="02020603050405020304" pitchFamily="18" charset="0"/>
              </a:rPr>
              <a:t>.</a:t>
            </a:r>
          </a:p>
        </p:txBody>
      </p:sp>
      <p:sp>
        <p:nvSpPr>
          <p:cNvPr id="13" name="TextBox 4"/>
          <p:cNvSpPr txBox="1">
            <a:spLocks noChangeArrowheads="1"/>
          </p:cNvSpPr>
          <p:nvPr/>
        </p:nvSpPr>
        <p:spPr bwMode="auto">
          <a:xfrm>
            <a:off x="8001000" y="762000"/>
            <a:ext cx="3314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4000" b="1" dirty="0">
                <a:solidFill>
                  <a:srgbClr val="0000FF"/>
                </a:solidFill>
                <a:latin typeface="Times New Roman" panose="02020603050405020304" pitchFamily="18" charset="0"/>
                <a:cs typeface="Times New Roman" panose="02020603050405020304" pitchFamily="18" charset="0"/>
              </a:rPr>
              <a:t>LUẬT CHƠI</a:t>
            </a:r>
          </a:p>
        </p:txBody>
      </p:sp>
      <p:pic>
        <p:nvPicPr>
          <p:cNvPr id="14" name="Picture 8" descr="http://az616578.vo.msecnd.net/files/2016/03/14/635935204327573244-1084282554_Home.png">
            <a:hlinkClick r:id="" action="ppaction://noaction"/>
          </p:cNvPr>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0472615" y="5805993"/>
            <a:ext cx="206256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95474" y="81807"/>
            <a:ext cx="6466356" cy="6820483"/>
          </a:xfrm>
          <a:prstGeom prst="rect">
            <a:avLst/>
          </a:prstGeom>
        </p:spPr>
      </p:pic>
      <p:sp>
        <p:nvSpPr>
          <p:cNvPr id="16" name="TextBox 15"/>
          <p:cNvSpPr txBox="1"/>
          <p:nvPr/>
        </p:nvSpPr>
        <p:spPr>
          <a:xfrm>
            <a:off x="1125415" y="1860561"/>
            <a:ext cx="4733090" cy="3816425"/>
          </a:xfrm>
          <a:prstGeom prst="rect">
            <a:avLst/>
          </a:prstGeom>
          <a:noFill/>
          <a:ln>
            <a:noFill/>
          </a:ln>
        </p:spPr>
        <p:txBody>
          <a:bodyPr wrap="square" lIns="121917" tIns="60958" rIns="121917" bIns="60958" rtlCol="0">
            <a:spAutoFit/>
          </a:bodyPr>
          <a:lstStyle/>
          <a:p>
            <a:r>
              <a:rPr lang="en-US" sz="2400" dirty="0">
                <a:solidFill>
                  <a:srgbClr val="FF0000"/>
                </a:solidFill>
                <a:latin typeface="#9Slide03 Arima Madurai ExtraBo" panose="00000900000000000000" pitchFamily="2" charset="0"/>
                <a:cs typeface="#9Slide03 Arima Madurai ExtraBo" panose="00000900000000000000" pitchFamily="2" charset="0"/>
              </a:rPr>
              <a:t>1. </a:t>
            </a:r>
            <a:r>
              <a:rPr lang="vi-VN" sz="2400" dirty="0">
                <a:solidFill>
                  <a:srgbClr val="FF0000"/>
                </a:solidFill>
                <a:latin typeface="#9Slide03 Arima Madurai ExtraBo" panose="00000900000000000000" pitchFamily="2" charset="0"/>
                <a:cs typeface="#9Slide03 Arima Madurai ExtraBo" panose="00000900000000000000" pitchFamily="2" charset="0"/>
              </a:rPr>
              <a:t>Truyện kết thúc như thế nào? Qua kết thúc này nhân dân ta muốn thể hiện điều gì? Kết thúc này có phổ biến trong truyện cổ tích không? </a:t>
            </a:r>
            <a:r>
              <a:rPr lang="en-US" sz="2400" dirty="0" err="1">
                <a:solidFill>
                  <a:srgbClr val="FF0000"/>
                </a:solidFill>
                <a:latin typeface="#9Slide03 Arima Madurai ExtraBo" panose="00000900000000000000" pitchFamily="2" charset="0"/>
                <a:cs typeface="#9Slide03 Arima Madurai ExtraBo" panose="00000900000000000000" pitchFamily="2" charset="0"/>
              </a:rPr>
              <a:t>Hãy</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nêu</a:t>
            </a:r>
            <a:r>
              <a:rPr lang="en-US" sz="2400" dirty="0">
                <a:solidFill>
                  <a:srgbClr val="FF0000"/>
                </a:solidFill>
                <a:latin typeface="#9Slide03 Arima Madurai ExtraBo" panose="00000900000000000000" pitchFamily="2" charset="0"/>
                <a:cs typeface="#9Slide03 Arima Madurai ExtraBo" panose="00000900000000000000" pitchFamily="2" charset="0"/>
              </a:rPr>
              <a:t> 1 </a:t>
            </a:r>
            <a:r>
              <a:rPr lang="en-US" sz="2400" dirty="0" err="1">
                <a:solidFill>
                  <a:srgbClr val="FF0000"/>
                </a:solidFill>
                <a:latin typeface="#9Slide03 Arima Madurai ExtraBo" panose="00000900000000000000" pitchFamily="2" charset="0"/>
                <a:cs typeface="#9Slide03 Arima Madurai ExtraBo" panose="00000900000000000000" pitchFamily="2" charset="0"/>
              </a:rPr>
              <a:t>số</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ví</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dụ</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p>
          <a:p>
            <a:r>
              <a:rPr lang="en-US" sz="2400" dirty="0">
                <a:solidFill>
                  <a:srgbClr val="FF0000"/>
                </a:solidFill>
                <a:latin typeface="#9Slide03 Arima Madurai ExtraBo" panose="00000900000000000000" pitchFamily="2" charset="0"/>
                <a:cs typeface="#9Slide03 Arima Madurai ExtraBo" panose="00000900000000000000" pitchFamily="2" charset="0"/>
              </a:rPr>
              <a:t>2. </a:t>
            </a:r>
            <a:r>
              <a:rPr lang="en-US" sz="2400" dirty="0" err="1">
                <a:solidFill>
                  <a:srgbClr val="FF0000"/>
                </a:solidFill>
                <a:latin typeface="#9Slide03 Arima Madurai ExtraBo" panose="00000900000000000000" pitchFamily="2" charset="0"/>
                <a:cs typeface="#9Slide03 Arima Madurai ExtraBo" panose="00000900000000000000" pitchFamily="2" charset="0"/>
              </a:rPr>
              <a:t>Mẹ</a:t>
            </a:r>
            <a:r>
              <a:rPr lang="en-US" sz="2400" dirty="0">
                <a:solidFill>
                  <a:srgbClr val="FF0000"/>
                </a:solidFill>
                <a:latin typeface="#9Slide03 Arima Madurai ExtraBo" panose="00000900000000000000" pitchFamily="2" charset="0"/>
                <a:cs typeface="#9Slide03 Arima Madurai ExtraBo" panose="00000900000000000000" pitchFamily="2" charset="0"/>
              </a:rPr>
              <a:t> con </a:t>
            </a:r>
            <a:r>
              <a:rPr lang="en-US" sz="2400" dirty="0" err="1">
                <a:solidFill>
                  <a:srgbClr val="FF0000"/>
                </a:solidFill>
                <a:latin typeface="#9Slide03 Arima Madurai ExtraBo" panose="00000900000000000000" pitchFamily="2" charset="0"/>
                <a:cs typeface="#9Slide03 Arima Madurai ExtraBo" panose="00000900000000000000" pitchFamily="2" charset="0"/>
              </a:rPr>
              <a:t>Lý</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Thông</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dù</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được</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Thạch</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Sanh</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tha</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mạng</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nhưng</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vẫn</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bị</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sét</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đánh</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chết</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biến</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thành</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bọ</a:t>
            </a:r>
            <a:r>
              <a:rPr lang="en-US" sz="2400" dirty="0">
                <a:solidFill>
                  <a:srgbClr val="FF0000"/>
                </a:solidFill>
                <a:latin typeface="#9Slide03 Arima Madurai ExtraBo" panose="00000900000000000000" pitchFamily="2" charset="0"/>
                <a:cs typeface="#9Slide03 Arima Madurai ExtraBo" panose="00000900000000000000" pitchFamily="2" charset="0"/>
              </a:rPr>
              <a:t> hung. </a:t>
            </a:r>
            <a:r>
              <a:rPr lang="en-US" sz="2400" dirty="0" err="1">
                <a:solidFill>
                  <a:srgbClr val="FF0000"/>
                </a:solidFill>
                <a:latin typeface="#9Slide03 Arima Madurai ExtraBo" panose="00000900000000000000" pitchFamily="2" charset="0"/>
                <a:cs typeface="#9Slide03 Arima Madurai ExtraBo" panose="00000900000000000000" pitchFamily="2" charset="0"/>
              </a:rPr>
              <a:t>Cách</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kết</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thúc</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này</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có</a:t>
            </a:r>
            <a:r>
              <a:rPr lang="en-US" sz="2400" dirty="0">
                <a:solidFill>
                  <a:srgbClr val="FF0000"/>
                </a:solidFill>
                <a:latin typeface="#9Slide03 Arima Madurai ExtraBo" panose="00000900000000000000" pitchFamily="2" charset="0"/>
                <a:cs typeface="#9Slide03 Arima Madurai ExtraBo" panose="00000900000000000000" pitchFamily="2" charset="0"/>
              </a:rPr>
              <a:t> ý </a:t>
            </a:r>
            <a:r>
              <a:rPr lang="en-US" sz="2400" dirty="0" err="1">
                <a:solidFill>
                  <a:srgbClr val="FF0000"/>
                </a:solidFill>
                <a:latin typeface="#9Slide03 Arima Madurai ExtraBo" panose="00000900000000000000" pitchFamily="2" charset="0"/>
                <a:cs typeface="#9Slide03 Arima Madurai ExtraBo" panose="00000900000000000000" pitchFamily="2" charset="0"/>
              </a:rPr>
              <a:t>nghĩa</a:t>
            </a:r>
            <a:r>
              <a:rPr lang="en-US" sz="2400" dirty="0">
                <a:solidFill>
                  <a:srgbClr val="FF0000"/>
                </a:solidFill>
                <a:latin typeface="#9Slide03 Arima Madurai ExtraBo" panose="00000900000000000000" pitchFamily="2" charset="0"/>
                <a:cs typeface="#9Slide03 Arima Madurai ExtraBo" panose="00000900000000000000" pitchFamily="2" charset="0"/>
              </a:rPr>
              <a:t> </a:t>
            </a:r>
            <a:r>
              <a:rPr lang="en-US" sz="2400" dirty="0" err="1">
                <a:solidFill>
                  <a:srgbClr val="FF0000"/>
                </a:solidFill>
                <a:latin typeface="#9Slide03 Arima Madurai ExtraBo" panose="00000900000000000000" pitchFamily="2" charset="0"/>
                <a:cs typeface="#9Slide03 Arima Madurai ExtraBo" panose="00000900000000000000" pitchFamily="2" charset="0"/>
              </a:rPr>
              <a:t>gì</a:t>
            </a:r>
            <a:r>
              <a:rPr lang="en-US" sz="2400" dirty="0">
                <a:solidFill>
                  <a:srgbClr val="FF0000"/>
                </a:solidFill>
                <a:latin typeface="#9Slide03 Arima Madurai ExtraBo" panose="00000900000000000000" pitchFamily="2" charset="0"/>
                <a:cs typeface="#9Slide03 Arima Madurai ExtraBo" panose="00000900000000000000" pitchFamily="2" charset="0"/>
              </a:rPr>
              <a:t>?</a:t>
            </a:r>
          </a:p>
        </p:txBody>
      </p:sp>
      <p:pic>
        <p:nvPicPr>
          <p:cNvPr id="17" name="Picture 2" descr="F:\未标题-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573" t="6174" r="32921" b="7680"/>
          <a:stretch/>
        </p:blipFill>
        <p:spPr bwMode="auto">
          <a:xfrm>
            <a:off x="-187833" y="3492049"/>
            <a:ext cx="1676311" cy="3141233"/>
          </a:xfrm>
          <a:prstGeom prst="rect">
            <a:avLst/>
          </a:prstGeom>
          <a:noFill/>
          <a:extLst>
            <a:ext uri="{909E8E84-426E-40DD-AFC4-6F175D3DCCD1}">
              <a14:hiddenFill xmlns:a14="http://schemas.microsoft.com/office/drawing/2010/main">
                <a:solidFill>
                  <a:srgbClr val="FFFFFF"/>
                </a:solidFill>
              </a14:hiddenFill>
            </a:ext>
          </a:extLst>
        </p:spPr>
      </p:pic>
      <p:pic>
        <p:nvPicPr>
          <p:cNvPr id="18" name="图片 6"/>
          <p:cNvPicPr>
            <a:picLocks noChangeAspect="1"/>
          </p:cNvPicPr>
          <p:nvPr/>
        </p:nvPicPr>
        <p:blipFill rotWithShape="1">
          <a:blip r:embed="rId4">
            <a:extLst>
              <a:ext uri="{28A0092B-C50C-407E-A947-70E740481C1C}">
                <a14:useLocalDpi xmlns:a14="http://schemas.microsoft.com/office/drawing/2010/main" val="0"/>
              </a:ext>
            </a:extLst>
          </a:blip>
          <a:srcRect l="54800" t="72533" r="8533"/>
          <a:stretch/>
        </p:blipFill>
        <p:spPr>
          <a:xfrm>
            <a:off x="3376246" y="5586290"/>
            <a:ext cx="4031169" cy="1479197"/>
          </a:xfrm>
          <a:prstGeom prst="rect">
            <a:avLst/>
          </a:prstGeom>
        </p:spPr>
      </p:pic>
    </p:spTree>
    <p:extLst>
      <p:ext uri="{BB962C8B-B14F-4D97-AF65-F5344CB8AC3E}">
        <p14:creationId xmlns:p14="http://schemas.microsoft.com/office/powerpoint/2010/main" val="184374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441"/>
                                        </p:tgtEl>
                                        <p:attrNameLst>
                                          <p:attrName>style.visibility</p:attrName>
                                        </p:attrNameLst>
                                      </p:cBhvr>
                                      <p:to>
                                        <p:strVal val="visible"/>
                                      </p:to>
                                    </p:set>
                                    <p:animEffect transition="in" filter="barn(inVertical)">
                                      <p:cBhvr>
                                        <p:cTn id="7" dur="500"/>
                                        <p:tgtEl>
                                          <p:spTgt spid="184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3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800" decel="100000"/>
                                        <p:tgtEl>
                                          <p:spTgt spid="15"/>
                                        </p:tgtEl>
                                      </p:cBhvr>
                                    </p:animEffect>
                                    <p:anim calcmode="lin" valueType="num">
                                      <p:cBhvr>
                                        <p:cTn id="24" dur="800" decel="100000" fill="hold"/>
                                        <p:tgtEl>
                                          <p:spTgt spid="15"/>
                                        </p:tgtEl>
                                        <p:attrNameLst>
                                          <p:attrName>style.rotation</p:attrName>
                                        </p:attrNameLst>
                                      </p:cBhvr>
                                      <p:tavLst>
                                        <p:tav tm="0">
                                          <p:val>
                                            <p:fltVal val="-90"/>
                                          </p:val>
                                        </p:tav>
                                        <p:tav tm="100000">
                                          <p:val>
                                            <p:fltVal val="0"/>
                                          </p:val>
                                        </p:tav>
                                      </p:tavLst>
                                    </p:anim>
                                    <p:anim calcmode="lin" valueType="num">
                                      <p:cBhvr>
                                        <p:cTn id="25" dur="800" decel="100000" fill="hold"/>
                                        <p:tgtEl>
                                          <p:spTgt spid="15"/>
                                        </p:tgtEl>
                                        <p:attrNameLst>
                                          <p:attrName>ppt_x</p:attrName>
                                        </p:attrNameLst>
                                      </p:cBhvr>
                                      <p:tavLst>
                                        <p:tav tm="0">
                                          <p:val>
                                            <p:strVal val="#ppt_x+0.4"/>
                                          </p:val>
                                        </p:tav>
                                        <p:tav tm="100000">
                                          <p:val>
                                            <p:strVal val="#ppt_x-0.05"/>
                                          </p:val>
                                        </p:tav>
                                      </p:tavLst>
                                    </p:anim>
                                    <p:anim calcmode="lin" valueType="num">
                                      <p:cBhvr>
                                        <p:cTn id="26" dur="800" decel="100000" fill="hold"/>
                                        <p:tgtEl>
                                          <p:spTgt spid="15"/>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par>
                                <p:cTn id="29" presetID="22" presetClass="entr" presetSubtype="8"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1250"/>
                                        <p:tgtEl>
                                          <p:spTgt spid="16"/>
                                        </p:tgtEl>
                                      </p:cBhvr>
                                    </p:animEffect>
                                  </p:childTnLst>
                                </p:cTn>
                              </p:par>
                              <p:par>
                                <p:cTn id="32" presetID="22" presetClass="entr" presetSubtype="4"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p:bldP spid="12" grpId="0"/>
      <p:bldP spid="13"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63448" y="4189229"/>
            <a:ext cx="4139610" cy="2157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a:extLst>
              <a:ext uri="{28A0092B-C50C-407E-A947-70E740481C1C}">
                <a14:useLocalDpi xmlns:a14="http://schemas.microsoft.com/office/drawing/2010/main" val="0"/>
              </a:ext>
            </a:extLst>
          </a:blip>
          <a:srcRect b="14795"/>
          <a:stretch>
            <a:fillRect/>
          </a:stretch>
        </p:blipFill>
        <p:spPr bwMode="auto">
          <a:xfrm>
            <a:off x="52611" y="1168211"/>
            <a:ext cx="4303058" cy="2766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noGrp="1"/>
          </p:cNvSpPr>
          <p:nvPr>
            <p:ph type="title"/>
          </p:nvPr>
        </p:nvSpPr>
        <p:spPr>
          <a:xfrm>
            <a:off x="3256956" y="84863"/>
            <a:ext cx="5628168" cy="631177"/>
          </a:xfrm>
        </p:spPr>
        <p:style>
          <a:lnRef idx="2">
            <a:schemeClr val="accent5"/>
          </a:lnRef>
          <a:fillRef idx="1">
            <a:schemeClr val="lt1"/>
          </a:fillRef>
          <a:effectRef idx="0">
            <a:schemeClr val="accent5"/>
          </a:effectRef>
          <a:fontRef idx="minor">
            <a:schemeClr val="dk1"/>
          </a:fontRef>
        </p:style>
        <p:txBody>
          <a:bodyPr>
            <a:normAutofit fontScale="90000"/>
          </a:bodyPr>
          <a:lstStyle/>
          <a:p>
            <a:pPr algn="ctr"/>
            <a:r>
              <a:rPr lang="en-US" sz="4300" b="1" i="1" dirty="0" err="1">
                <a:solidFill>
                  <a:srgbClr val="FF0000"/>
                </a:solidFill>
                <a:latin typeface="Times New Roman" pitchFamily="18" charset="0"/>
                <a:cs typeface="Times New Roman" pitchFamily="18" charset="0"/>
              </a:rPr>
              <a:t>Kết</a:t>
            </a:r>
            <a:r>
              <a:rPr lang="en-US" sz="4300" b="1" i="1" dirty="0">
                <a:solidFill>
                  <a:srgbClr val="FF0000"/>
                </a:solidFill>
                <a:latin typeface="Times New Roman" pitchFamily="18" charset="0"/>
                <a:cs typeface="Times New Roman" pitchFamily="18" charset="0"/>
              </a:rPr>
              <a:t> </a:t>
            </a:r>
            <a:r>
              <a:rPr lang="en-US" sz="4300" b="1" i="1" dirty="0" err="1">
                <a:solidFill>
                  <a:srgbClr val="FF0000"/>
                </a:solidFill>
                <a:latin typeface="Times New Roman" pitchFamily="18" charset="0"/>
                <a:cs typeface="Times New Roman" pitchFamily="18" charset="0"/>
              </a:rPr>
              <a:t>thúc</a:t>
            </a:r>
            <a:r>
              <a:rPr lang="en-US" sz="4300" b="1" i="1" dirty="0">
                <a:solidFill>
                  <a:srgbClr val="FF0000"/>
                </a:solidFill>
                <a:latin typeface="Times New Roman" pitchFamily="18" charset="0"/>
                <a:cs typeface="Times New Roman" pitchFamily="18" charset="0"/>
              </a:rPr>
              <a:t> </a:t>
            </a:r>
            <a:r>
              <a:rPr lang="en-US" sz="4300" b="1" i="1" dirty="0" err="1">
                <a:solidFill>
                  <a:srgbClr val="FF0000"/>
                </a:solidFill>
                <a:latin typeface="Times New Roman" pitchFamily="18" charset="0"/>
                <a:cs typeface="Times New Roman" pitchFamily="18" charset="0"/>
              </a:rPr>
              <a:t>truyện</a:t>
            </a:r>
            <a:endParaRPr lang="en-US" sz="4300" b="1" i="1" dirty="0">
              <a:solidFill>
                <a:srgbClr val="FF0000"/>
              </a:solidFill>
              <a:latin typeface="Times New Roman" pitchFamily="18" charset="0"/>
              <a:cs typeface="Times New Roman" pitchFamily="18" charset="0"/>
            </a:endParaRPr>
          </a:p>
        </p:txBody>
      </p:sp>
      <p:sp>
        <p:nvSpPr>
          <p:cNvPr id="8" name="Freeform 103"/>
          <p:cNvSpPr>
            <a:spLocks/>
          </p:cNvSpPr>
          <p:nvPr/>
        </p:nvSpPr>
        <p:spPr bwMode="auto">
          <a:xfrm>
            <a:off x="3073300" y="2765918"/>
            <a:ext cx="183656" cy="284229"/>
          </a:xfrm>
          <a:custGeom>
            <a:avLst/>
            <a:gdLst>
              <a:gd name="T0" fmla="*/ 71 w 74"/>
              <a:gd name="T1" fmla="*/ 93 h 114"/>
              <a:gd name="T2" fmla="*/ 23 w 74"/>
              <a:gd name="T3" fmla="*/ 61 h 114"/>
              <a:gd name="T4" fmla="*/ 23 w 74"/>
              <a:gd name="T5" fmla="*/ 5 h 114"/>
              <a:gd name="T6" fmla="*/ 21 w 74"/>
              <a:gd name="T7" fmla="*/ 2 h 114"/>
              <a:gd name="T8" fmla="*/ 18 w 74"/>
              <a:gd name="T9" fmla="*/ 0 h 114"/>
              <a:gd name="T10" fmla="*/ 5 w 74"/>
              <a:gd name="T11" fmla="*/ 0 h 114"/>
              <a:gd name="T12" fmla="*/ 1 w 74"/>
              <a:gd name="T13" fmla="*/ 2 h 114"/>
              <a:gd name="T14" fmla="*/ 0 w 74"/>
              <a:gd name="T15" fmla="*/ 5 h 114"/>
              <a:gd name="T16" fmla="*/ 0 w 74"/>
              <a:gd name="T17" fmla="*/ 71 h 114"/>
              <a:gd name="T18" fmla="*/ 1 w 74"/>
              <a:gd name="T19" fmla="*/ 75 h 114"/>
              <a:gd name="T20" fmla="*/ 2 w 74"/>
              <a:gd name="T21" fmla="*/ 75 h 114"/>
              <a:gd name="T22" fmla="*/ 58 w 74"/>
              <a:gd name="T23" fmla="*/ 113 h 114"/>
              <a:gd name="T24" fmla="*/ 61 w 74"/>
              <a:gd name="T25" fmla="*/ 114 h 114"/>
              <a:gd name="T26" fmla="*/ 62 w 74"/>
              <a:gd name="T27" fmla="*/ 114 h 114"/>
              <a:gd name="T28" fmla="*/ 65 w 74"/>
              <a:gd name="T29" fmla="*/ 111 h 114"/>
              <a:gd name="T30" fmla="*/ 72 w 74"/>
              <a:gd name="T31" fmla="*/ 100 h 114"/>
              <a:gd name="T32" fmla="*/ 71 w 74"/>
              <a:gd name="T33" fmla="*/ 9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 h="114">
                <a:moveTo>
                  <a:pt x="71" y="93"/>
                </a:moveTo>
                <a:cubicBezTo>
                  <a:pt x="23" y="61"/>
                  <a:pt x="23" y="61"/>
                  <a:pt x="23" y="61"/>
                </a:cubicBezTo>
                <a:cubicBezTo>
                  <a:pt x="23" y="5"/>
                  <a:pt x="23" y="5"/>
                  <a:pt x="23" y="5"/>
                </a:cubicBezTo>
                <a:cubicBezTo>
                  <a:pt x="23" y="4"/>
                  <a:pt x="22" y="3"/>
                  <a:pt x="21" y="2"/>
                </a:cubicBezTo>
                <a:cubicBezTo>
                  <a:pt x="21" y="1"/>
                  <a:pt x="19" y="0"/>
                  <a:pt x="18" y="0"/>
                </a:cubicBezTo>
                <a:cubicBezTo>
                  <a:pt x="5" y="0"/>
                  <a:pt x="5" y="0"/>
                  <a:pt x="5" y="0"/>
                </a:cubicBezTo>
                <a:cubicBezTo>
                  <a:pt x="3" y="0"/>
                  <a:pt x="2" y="1"/>
                  <a:pt x="1" y="2"/>
                </a:cubicBezTo>
                <a:cubicBezTo>
                  <a:pt x="0" y="3"/>
                  <a:pt x="0" y="4"/>
                  <a:pt x="0" y="5"/>
                </a:cubicBezTo>
                <a:cubicBezTo>
                  <a:pt x="0" y="71"/>
                  <a:pt x="0" y="71"/>
                  <a:pt x="0" y="71"/>
                </a:cubicBezTo>
                <a:cubicBezTo>
                  <a:pt x="0" y="72"/>
                  <a:pt x="0" y="74"/>
                  <a:pt x="1" y="75"/>
                </a:cubicBezTo>
                <a:cubicBezTo>
                  <a:pt x="1" y="75"/>
                  <a:pt x="2" y="75"/>
                  <a:pt x="2" y="75"/>
                </a:cubicBezTo>
                <a:cubicBezTo>
                  <a:pt x="58" y="113"/>
                  <a:pt x="58" y="113"/>
                  <a:pt x="58" y="113"/>
                </a:cubicBezTo>
                <a:cubicBezTo>
                  <a:pt x="59" y="113"/>
                  <a:pt x="60" y="114"/>
                  <a:pt x="61" y="114"/>
                </a:cubicBezTo>
                <a:cubicBezTo>
                  <a:pt x="61" y="114"/>
                  <a:pt x="62" y="114"/>
                  <a:pt x="62" y="114"/>
                </a:cubicBezTo>
                <a:cubicBezTo>
                  <a:pt x="63" y="113"/>
                  <a:pt x="64" y="112"/>
                  <a:pt x="65" y="111"/>
                </a:cubicBezTo>
                <a:cubicBezTo>
                  <a:pt x="72" y="100"/>
                  <a:pt x="72" y="100"/>
                  <a:pt x="72" y="100"/>
                </a:cubicBezTo>
                <a:cubicBezTo>
                  <a:pt x="74" y="98"/>
                  <a:pt x="73" y="95"/>
                  <a:pt x="71" y="9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68578" tIns="34290" rIns="68578" bIns="34290"/>
          <a:lstStyle/>
          <a:p>
            <a:pPr>
              <a:defRPr/>
            </a:pPr>
            <a:endParaRPr lang="zh-CN" altLang="en-US" sz="1400" dirty="0"/>
          </a:p>
        </p:txBody>
      </p:sp>
      <p:sp>
        <p:nvSpPr>
          <p:cNvPr id="37889" name="Rectangle 1"/>
          <p:cNvSpPr>
            <a:spLocks noChangeArrowheads="1"/>
          </p:cNvSpPr>
          <p:nvPr/>
        </p:nvSpPr>
        <p:spPr bwMode="auto">
          <a:xfrm>
            <a:off x="4487903" y="1316806"/>
            <a:ext cx="2855925" cy="1600434"/>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defTabSz="1219170" fontAlgn="base">
              <a:spcBef>
                <a:spcPct val="0"/>
              </a:spcBef>
              <a:spcAft>
                <a:spcPct val="0"/>
              </a:spcAft>
            </a:pPr>
            <a:r>
              <a:rPr lang="en-US" sz="3200" dirty="0" err="1">
                <a:latin typeface="Times New Roman" pitchFamily="18" charset="0"/>
                <a:ea typeface="Times New Roman" pitchFamily="18" charset="0"/>
                <a:cs typeface="Times New Roman" pitchFamily="18" charset="0"/>
              </a:rPr>
              <a:t>Thạch</a:t>
            </a:r>
            <a:r>
              <a:rPr lang="en-US" sz="3200" dirty="0">
                <a:latin typeface="Times New Roman" pitchFamily="18" charset="0"/>
                <a:ea typeface="Times New Roman" pitchFamily="18" charset="0"/>
                <a:cs typeface="Times New Roman" pitchFamily="18" charset="0"/>
              </a:rPr>
              <a:t> </a:t>
            </a:r>
            <a:r>
              <a:rPr lang="en-US" sz="3200" dirty="0" err="1">
                <a:latin typeface="Times New Roman" pitchFamily="18" charset="0"/>
                <a:ea typeface="Times New Roman" pitchFamily="18" charset="0"/>
                <a:cs typeface="Times New Roman" pitchFamily="18" charset="0"/>
              </a:rPr>
              <a:t>Sanh</a:t>
            </a:r>
            <a:r>
              <a:rPr lang="en-US" sz="3200" dirty="0">
                <a:latin typeface="Times New Roman" pitchFamily="18" charset="0"/>
                <a:ea typeface="Times New Roman" pitchFamily="18" charset="0"/>
                <a:cs typeface="Times New Roman" pitchFamily="18" charset="0"/>
              </a:rPr>
              <a:t> </a:t>
            </a:r>
            <a:r>
              <a:rPr lang="en-US" sz="3200" dirty="0" err="1">
                <a:latin typeface="Times New Roman" pitchFamily="18" charset="0"/>
                <a:ea typeface="Times New Roman" pitchFamily="18" charset="0"/>
                <a:cs typeface="Times New Roman" pitchFamily="18" charset="0"/>
              </a:rPr>
              <a:t>cưới</a:t>
            </a:r>
            <a:r>
              <a:rPr lang="en-US" sz="3200" dirty="0">
                <a:latin typeface="Times New Roman" pitchFamily="18" charset="0"/>
                <a:ea typeface="Times New Roman" pitchFamily="18" charset="0"/>
                <a:cs typeface="Times New Roman" pitchFamily="18" charset="0"/>
              </a:rPr>
              <a:t> </a:t>
            </a:r>
            <a:r>
              <a:rPr lang="en-US" sz="3200" dirty="0" err="1">
                <a:latin typeface="Times New Roman" pitchFamily="18" charset="0"/>
                <a:ea typeface="Times New Roman" pitchFamily="18" charset="0"/>
                <a:cs typeface="Times New Roman" pitchFamily="18" charset="0"/>
              </a:rPr>
              <a:t>công</a:t>
            </a:r>
            <a:r>
              <a:rPr lang="en-US" sz="3200" dirty="0">
                <a:latin typeface="Times New Roman" pitchFamily="18" charset="0"/>
                <a:ea typeface="Times New Roman" pitchFamily="18" charset="0"/>
                <a:cs typeface="Times New Roman" pitchFamily="18" charset="0"/>
              </a:rPr>
              <a:t> </a:t>
            </a:r>
            <a:r>
              <a:rPr lang="en-US" sz="3200" dirty="0" err="1">
                <a:latin typeface="Times New Roman" pitchFamily="18" charset="0"/>
                <a:ea typeface="Times New Roman" pitchFamily="18" charset="0"/>
                <a:cs typeface="Times New Roman" pitchFamily="18" charset="0"/>
              </a:rPr>
              <a:t>chúa</a:t>
            </a:r>
            <a:r>
              <a:rPr lang="en-US" sz="3200" dirty="0">
                <a:latin typeface="Times New Roman" pitchFamily="18" charset="0"/>
                <a:ea typeface="Times New Roman" pitchFamily="18" charset="0"/>
                <a:cs typeface="Times New Roman" pitchFamily="18" charset="0"/>
              </a:rPr>
              <a:t>, </a:t>
            </a:r>
            <a:r>
              <a:rPr lang="en-US" sz="3200" dirty="0" err="1">
                <a:latin typeface="Times New Roman" pitchFamily="18" charset="0"/>
                <a:ea typeface="Times New Roman" pitchFamily="18" charset="0"/>
                <a:cs typeface="Times New Roman" pitchFamily="18" charset="0"/>
              </a:rPr>
              <a:t>lên</a:t>
            </a:r>
            <a:r>
              <a:rPr lang="en-US" sz="3200" dirty="0">
                <a:latin typeface="Times New Roman" pitchFamily="18" charset="0"/>
                <a:ea typeface="Times New Roman" pitchFamily="18" charset="0"/>
                <a:cs typeface="Times New Roman" pitchFamily="18" charset="0"/>
              </a:rPr>
              <a:t> </a:t>
            </a:r>
            <a:r>
              <a:rPr lang="en-US" sz="3200" dirty="0" err="1">
                <a:latin typeface="Times New Roman" pitchFamily="18" charset="0"/>
                <a:ea typeface="Times New Roman" pitchFamily="18" charset="0"/>
                <a:cs typeface="Times New Roman" pitchFamily="18" charset="0"/>
              </a:rPr>
              <a:t>làm</a:t>
            </a:r>
            <a:r>
              <a:rPr lang="en-US" sz="3200" dirty="0">
                <a:latin typeface="Times New Roman" pitchFamily="18" charset="0"/>
                <a:ea typeface="Times New Roman" pitchFamily="18" charset="0"/>
                <a:cs typeface="Times New Roman" pitchFamily="18" charset="0"/>
              </a:rPr>
              <a:t> </a:t>
            </a:r>
            <a:r>
              <a:rPr lang="en-US" sz="3200" dirty="0" err="1">
                <a:latin typeface="Times New Roman" pitchFamily="18" charset="0"/>
                <a:ea typeface="Times New Roman" pitchFamily="18" charset="0"/>
                <a:cs typeface="Times New Roman" pitchFamily="18" charset="0"/>
              </a:rPr>
              <a:t>vua</a:t>
            </a:r>
            <a:r>
              <a:rPr lang="en-US" sz="3200" dirty="0">
                <a:latin typeface="Times New Roman" pitchFamily="18" charset="0"/>
                <a:ea typeface="Times New Roman" pitchFamily="18" charset="0"/>
                <a:cs typeface="Times New Roman" pitchFamily="18" charset="0"/>
              </a:rPr>
              <a:t>.</a:t>
            </a:r>
            <a:endParaRPr lang="en-US" sz="4300" dirty="0">
              <a:latin typeface="Arial" pitchFamily="34" charset="0"/>
              <a:cs typeface="Arial" pitchFamily="34" charset="0"/>
            </a:endParaRPr>
          </a:p>
        </p:txBody>
      </p:sp>
      <p:sp>
        <p:nvSpPr>
          <p:cNvPr id="37890" name="Rectangle 2"/>
          <p:cNvSpPr>
            <a:spLocks noChangeArrowheads="1"/>
          </p:cNvSpPr>
          <p:nvPr/>
        </p:nvSpPr>
        <p:spPr bwMode="auto">
          <a:xfrm>
            <a:off x="4623198" y="3902847"/>
            <a:ext cx="2895683" cy="2092877"/>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defTabSz="1219170" fontAlgn="base">
              <a:spcBef>
                <a:spcPct val="0"/>
              </a:spcBef>
              <a:spcAft>
                <a:spcPct val="0"/>
              </a:spcAft>
            </a:pPr>
            <a:r>
              <a:rPr lang="en-US" sz="3200" dirty="0" err="1">
                <a:latin typeface="Times New Roman" pitchFamily="18" charset="0"/>
                <a:ea typeface="Times New Roman" pitchFamily="18" charset="0"/>
                <a:cs typeface="Times New Roman" pitchFamily="18" charset="0"/>
              </a:rPr>
              <a:t>Mẹ</a:t>
            </a:r>
            <a:r>
              <a:rPr lang="en-US" sz="3200" dirty="0">
                <a:latin typeface="Times New Roman" pitchFamily="18" charset="0"/>
                <a:ea typeface="Times New Roman" pitchFamily="18" charset="0"/>
                <a:cs typeface="Times New Roman" pitchFamily="18" charset="0"/>
              </a:rPr>
              <a:t> con </a:t>
            </a:r>
            <a:r>
              <a:rPr lang="en-US" sz="3200" dirty="0" err="1">
                <a:latin typeface="Times New Roman" pitchFamily="18" charset="0"/>
                <a:ea typeface="Times New Roman" pitchFamily="18" charset="0"/>
                <a:cs typeface="Times New Roman" pitchFamily="18" charset="0"/>
              </a:rPr>
              <a:t>Lí</a:t>
            </a:r>
            <a:r>
              <a:rPr lang="en-US" sz="3200" dirty="0">
                <a:latin typeface="Times New Roman" pitchFamily="18" charset="0"/>
                <a:ea typeface="Times New Roman" pitchFamily="18" charset="0"/>
                <a:cs typeface="Times New Roman" pitchFamily="18" charset="0"/>
              </a:rPr>
              <a:t> </a:t>
            </a:r>
            <a:r>
              <a:rPr lang="en-US" sz="3200" dirty="0" err="1">
                <a:latin typeface="Times New Roman" pitchFamily="18" charset="0"/>
                <a:ea typeface="Times New Roman" pitchFamily="18" charset="0"/>
                <a:cs typeface="Times New Roman" pitchFamily="18" charset="0"/>
              </a:rPr>
              <a:t>Thông</a:t>
            </a:r>
            <a:r>
              <a:rPr lang="en-US" sz="3200" dirty="0">
                <a:latin typeface="Times New Roman" pitchFamily="18" charset="0"/>
                <a:ea typeface="Times New Roman" pitchFamily="18" charset="0"/>
                <a:cs typeface="Times New Roman" pitchFamily="18" charset="0"/>
              </a:rPr>
              <a:t> </a:t>
            </a:r>
            <a:r>
              <a:rPr lang="en-US" sz="3200" dirty="0" err="1">
                <a:latin typeface="Times New Roman" pitchFamily="18" charset="0"/>
                <a:ea typeface="Times New Roman" pitchFamily="18" charset="0"/>
                <a:cs typeface="Times New Roman" pitchFamily="18" charset="0"/>
              </a:rPr>
              <a:t>bị</a:t>
            </a:r>
            <a:r>
              <a:rPr lang="en-US" sz="3200" dirty="0">
                <a:latin typeface="Times New Roman" pitchFamily="18" charset="0"/>
                <a:ea typeface="Times New Roman" pitchFamily="18" charset="0"/>
                <a:cs typeface="Times New Roman" pitchFamily="18" charset="0"/>
              </a:rPr>
              <a:t> </a:t>
            </a:r>
            <a:r>
              <a:rPr lang="en-US" sz="3200" dirty="0" err="1">
                <a:latin typeface="Times New Roman" pitchFamily="18" charset="0"/>
                <a:ea typeface="Times New Roman" pitchFamily="18" charset="0"/>
                <a:cs typeface="Times New Roman" pitchFamily="18" charset="0"/>
              </a:rPr>
              <a:t>sét</a:t>
            </a:r>
            <a:r>
              <a:rPr lang="en-US" sz="3200" dirty="0">
                <a:latin typeface="Times New Roman" pitchFamily="18" charset="0"/>
                <a:ea typeface="Times New Roman" pitchFamily="18" charset="0"/>
                <a:cs typeface="Times New Roman" pitchFamily="18" charset="0"/>
              </a:rPr>
              <a:t> </a:t>
            </a:r>
            <a:r>
              <a:rPr lang="en-US" sz="3200" dirty="0" err="1">
                <a:latin typeface="Times New Roman" pitchFamily="18" charset="0"/>
                <a:ea typeface="Times New Roman" pitchFamily="18" charset="0"/>
                <a:cs typeface="Times New Roman" pitchFamily="18" charset="0"/>
              </a:rPr>
              <a:t>đánh</a:t>
            </a:r>
            <a:r>
              <a:rPr lang="en-US" sz="3200" dirty="0">
                <a:latin typeface="Times New Roman" pitchFamily="18" charset="0"/>
                <a:ea typeface="Times New Roman" pitchFamily="18" charset="0"/>
                <a:cs typeface="Times New Roman" pitchFamily="18" charset="0"/>
              </a:rPr>
              <a:t> </a:t>
            </a:r>
            <a:r>
              <a:rPr lang="en-US" sz="3200" dirty="0" err="1">
                <a:latin typeface="Times New Roman" pitchFamily="18" charset="0"/>
                <a:ea typeface="Times New Roman" pitchFamily="18" charset="0"/>
                <a:cs typeface="Times New Roman" pitchFamily="18" charset="0"/>
              </a:rPr>
              <a:t>chết</a:t>
            </a:r>
            <a:r>
              <a:rPr lang="en-US" sz="3200" dirty="0">
                <a:latin typeface="Times New Roman" pitchFamily="18" charset="0"/>
                <a:ea typeface="Times New Roman" pitchFamily="18" charset="0"/>
                <a:cs typeface="Times New Roman" pitchFamily="18" charset="0"/>
              </a:rPr>
              <a:t>, </a:t>
            </a:r>
            <a:r>
              <a:rPr lang="en-US" sz="3200" dirty="0" err="1">
                <a:latin typeface="Times New Roman" pitchFamily="18" charset="0"/>
                <a:ea typeface="Times New Roman" pitchFamily="18" charset="0"/>
                <a:cs typeface="Times New Roman" pitchFamily="18" charset="0"/>
              </a:rPr>
              <a:t>biến</a:t>
            </a:r>
            <a:r>
              <a:rPr lang="en-US" sz="3200" dirty="0">
                <a:latin typeface="Times New Roman" pitchFamily="18" charset="0"/>
                <a:ea typeface="Times New Roman" pitchFamily="18" charset="0"/>
                <a:cs typeface="Times New Roman" pitchFamily="18" charset="0"/>
              </a:rPr>
              <a:t> </a:t>
            </a:r>
            <a:r>
              <a:rPr lang="en-US" sz="3200" dirty="0" err="1">
                <a:latin typeface="Times New Roman" pitchFamily="18" charset="0"/>
                <a:ea typeface="Times New Roman" pitchFamily="18" charset="0"/>
                <a:cs typeface="Times New Roman" pitchFamily="18" charset="0"/>
              </a:rPr>
              <a:t>thành</a:t>
            </a:r>
            <a:r>
              <a:rPr lang="en-US" sz="3200" dirty="0">
                <a:latin typeface="Times New Roman" pitchFamily="18" charset="0"/>
                <a:ea typeface="Times New Roman" pitchFamily="18" charset="0"/>
                <a:cs typeface="Times New Roman" pitchFamily="18" charset="0"/>
              </a:rPr>
              <a:t> </a:t>
            </a:r>
            <a:r>
              <a:rPr lang="en-US" sz="3200" dirty="0" err="1">
                <a:latin typeface="Times New Roman" pitchFamily="18" charset="0"/>
                <a:ea typeface="Times New Roman" pitchFamily="18" charset="0"/>
                <a:cs typeface="Times New Roman" pitchFamily="18" charset="0"/>
              </a:rPr>
              <a:t>bọ</a:t>
            </a:r>
            <a:r>
              <a:rPr lang="en-US" sz="3200" dirty="0">
                <a:latin typeface="Times New Roman" pitchFamily="18" charset="0"/>
                <a:ea typeface="Times New Roman" pitchFamily="18" charset="0"/>
                <a:cs typeface="Times New Roman" pitchFamily="18" charset="0"/>
              </a:rPr>
              <a:t> hung.   </a:t>
            </a:r>
            <a:endParaRPr lang="en-US" sz="4300" dirty="0">
              <a:latin typeface="Arial" pitchFamily="34" charset="0"/>
              <a:cs typeface="Arial" pitchFamily="34" charset="0"/>
            </a:endParaRPr>
          </a:p>
        </p:txBody>
      </p:sp>
      <p:sp>
        <p:nvSpPr>
          <p:cNvPr id="11" name="Right Brace 10"/>
          <p:cNvSpPr/>
          <p:nvPr/>
        </p:nvSpPr>
        <p:spPr>
          <a:xfrm>
            <a:off x="7350186" y="1685411"/>
            <a:ext cx="907312" cy="4498206"/>
          </a:xfrm>
          <a:prstGeom prst="rightBrace">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lIns="121917" tIns="60958" rIns="121917" bIns="60958" rtlCol="0" anchor="ctr"/>
          <a:lstStyle/>
          <a:p>
            <a:pPr algn="ctr"/>
            <a:endParaRPr lang="en-US"/>
          </a:p>
        </p:txBody>
      </p:sp>
      <p:sp>
        <p:nvSpPr>
          <p:cNvPr id="12" name="Rectangle 11"/>
          <p:cNvSpPr/>
          <p:nvPr/>
        </p:nvSpPr>
        <p:spPr>
          <a:xfrm>
            <a:off x="8454710" y="1757803"/>
            <a:ext cx="3793500" cy="1600434"/>
          </a:xfrm>
          <a:prstGeom prst="rect">
            <a:avLst/>
          </a:prstGeom>
          <a:solidFill>
            <a:srgbClr val="FFCCFF"/>
          </a:solidFill>
        </p:spPr>
        <p:txBody>
          <a:bodyPr wrap="square" lIns="121917" tIns="60958" rIns="121917" bIns="60958">
            <a:spAutoFit/>
          </a:bodyPr>
          <a:lstStyle/>
          <a:p>
            <a:r>
              <a:rPr lang="en-US" sz="3200" i="1" dirty="0">
                <a:solidFill>
                  <a:srgbClr val="FF0000"/>
                </a:solidFill>
                <a:latin typeface="Times New Roman" panose="02020603050405020304" pitchFamily="18" charset="0"/>
                <a:cs typeface="Times New Roman" panose="02020603050405020304" pitchFamily="18" charset="0"/>
              </a:rPr>
              <a:t>Ư</a:t>
            </a:r>
            <a:r>
              <a:rPr lang="vi-VN" sz="3200" i="1" dirty="0">
                <a:solidFill>
                  <a:srgbClr val="FF0000"/>
                </a:solidFill>
                <a:latin typeface="Times New Roman" panose="02020603050405020304" pitchFamily="18" charset="0"/>
                <a:cs typeface="Times New Roman" panose="02020603050405020304" pitchFamily="18" charset="0"/>
              </a:rPr>
              <a:t>ớc mơ về một xã hội công bằng có công lý chính nghĩa</a:t>
            </a:r>
            <a:r>
              <a:rPr lang="en-US" sz="3200" i="1" dirty="0">
                <a:solidFill>
                  <a:srgbClr val="FF0000"/>
                </a:solidFill>
                <a:latin typeface="Times New Roman" panose="02020603050405020304" pitchFamily="18" charset="0"/>
                <a:cs typeface="Times New Roman" panose="02020603050405020304" pitchFamily="18" charset="0"/>
              </a:rPr>
              <a:t>.</a:t>
            </a:r>
          </a:p>
        </p:txBody>
      </p:sp>
      <p:sp>
        <p:nvSpPr>
          <p:cNvPr id="13" name="Rectangle 12"/>
          <p:cNvSpPr/>
          <p:nvPr/>
        </p:nvSpPr>
        <p:spPr>
          <a:xfrm>
            <a:off x="8454710" y="3656627"/>
            <a:ext cx="3976910" cy="2585319"/>
          </a:xfrm>
          <a:prstGeom prst="rect">
            <a:avLst/>
          </a:prstGeom>
          <a:solidFill>
            <a:srgbClr val="CBF9DE"/>
          </a:solidFill>
        </p:spPr>
        <p:txBody>
          <a:bodyPr wrap="square" lIns="121917" tIns="60958" rIns="121917" bIns="60958">
            <a:spAutoFit/>
          </a:bodyPr>
          <a:lstStyle/>
          <a:p>
            <a:r>
              <a:rPr lang="vi-VN" sz="3200" i="1" dirty="0">
                <a:solidFill>
                  <a:srgbClr val="FF0000"/>
                </a:solidFill>
                <a:latin typeface="Times New Roman" panose="02020603050405020304" pitchFamily="18" charset="0"/>
                <a:cs typeface="Times New Roman" panose="02020603050405020304" pitchFamily="18" charset="0"/>
              </a:rPr>
              <a:t>Ước mơ người có tài năng được sử dụng đúng vị trí, không phân biệt thành phần xuất thân</a:t>
            </a:r>
            <a:r>
              <a:rPr lang="en-US" sz="3200" i="1" dirty="0">
                <a:solidFill>
                  <a:srgbClr val="FF0000"/>
                </a:solidFill>
                <a:latin typeface="Times New Roman" panose="02020603050405020304" pitchFamily="18" charset="0"/>
                <a:cs typeface="Times New Roman" panose="02020603050405020304" pitchFamily="18" charset="0"/>
              </a:rPr>
              <a:t>.</a:t>
            </a:r>
          </a:p>
        </p:txBody>
      </p:sp>
      <p:sp>
        <p:nvSpPr>
          <p:cNvPr id="2" name="Rectangle 1"/>
          <p:cNvSpPr/>
          <p:nvPr/>
        </p:nvSpPr>
        <p:spPr>
          <a:xfrm>
            <a:off x="-107576" y="6486819"/>
            <a:ext cx="12447491" cy="348813"/>
          </a:xfrm>
          <a:prstGeom prst="rect">
            <a:avLst/>
          </a:prstGeom>
          <a:solidFill>
            <a:srgbClr val="F8F6CC"/>
          </a:solidFill>
        </p:spPr>
        <p:txBody>
          <a:bodyPr wrap="square">
            <a:spAutoFit/>
          </a:bodyPr>
          <a:lstStyle/>
          <a:p>
            <a:pPr algn="just">
              <a:lnSpc>
                <a:spcPts val="2000"/>
              </a:lnSpc>
            </a:pPr>
            <a:r>
              <a:rPr lang="en-US" sz="28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=&gt;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Cách</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kết</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thúc</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có</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hậu</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thể</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hiện</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công</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lí</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xã</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hội</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và</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ước</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mơ</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của</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nhân</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dân</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về</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một</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sự</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đổi</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VnTime" panose="020B7200000000000000" pitchFamily="34" charset="0"/>
                <a:cs typeface="Times New Roman" panose="02020603050405020304" pitchFamily="18" charset="0"/>
              </a:rPr>
              <a:t>đời</a:t>
            </a:r>
            <a:r>
              <a:rPr lang="en-US" sz="2400" b="1" i="1" dirty="0">
                <a:solidFill>
                  <a:srgbClr val="FF0000"/>
                </a:solidFill>
                <a:latin typeface="Times New Roman" panose="02020603050405020304" pitchFamily="18" charset="0"/>
                <a:ea typeface=".VnTime" panose="020B7200000000000000" pitchFamily="34" charset="0"/>
                <a:cs typeface="Times New Roman" panose="02020603050405020304" pitchFamily="18" charset="0"/>
              </a:rPr>
              <a:t>.</a:t>
            </a:r>
            <a:endParaRPr lang="en-US" sz="2400"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659982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amond(in)">
                                      <p:cBhvr>
                                        <p:cTn id="10" dur="2000"/>
                                        <p:tgtEl>
                                          <p:spTgt spid="8"/>
                                        </p:tgtEl>
                                      </p:cBhvr>
                                    </p:animEffect>
                                  </p:childTnLst>
                                </p:cTn>
                              </p:par>
                              <p:par>
                                <p:cTn id="11" presetID="3" presetClass="exit" presetSubtype="10" fill="hold" grpId="1" nodeType="withEffect">
                                  <p:stCondLst>
                                    <p:cond delay="0"/>
                                  </p:stCondLst>
                                  <p:childTnLst>
                                    <p:animEffect transition="out" filter="blinds(horizontal)">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16387"/>
                                        </p:tgtEl>
                                        <p:attrNameLst>
                                          <p:attrName>style.visibility</p:attrName>
                                        </p:attrNameLst>
                                      </p:cBhvr>
                                      <p:to>
                                        <p:strVal val="visible"/>
                                      </p:to>
                                    </p:set>
                                    <p:animEffect transition="in" filter="box(in)">
                                      <p:cBhvr>
                                        <p:cTn id="18" dur="500"/>
                                        <p:tgtEl>
                                          <p:spTgt spid="16387"/>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37889"/>
                                        </p:tgtEl>
                                        <p:attrNameLst>
                                          <p:attrName>style.visibility</p:attrName>
                                        </p:attrNameLst>
                                      </p:cBhvr>
                                      <p:to>
                                        <p:strVal val="visible"/>
                                      </p:to>
                                    </p:set>
                                    <p:animEffect transition="in" filter="box(in)">
                                      <p:cBhvr>
                                        <p:cTn id="21" dur="500"/>
                                        <p:tgtEl>
                                          <p:spTgt spid="37889"/>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16386"/>
                                        </p:tgtEl>
                                        <p:attrNameLst>
                                          <p:attrName>style.visibility</p:attrName>
                                        </p:attrNameLst>
                                      </p:cBhvr>
                                      <p:to>
                                        <p:strVal val="visible"/>
                                      </p:to>
                                    </p:set>
                                    <p:animEffect transition="in" filter="box(in)">
                                      <p:cBhvr>
                                        <p:cTn id="26" dur="500"/>
                                        <p:tgtEl>
                                          <p:spTgt spid="16386"/>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37890"/>
                                        </p:tgtEl>
                                        <p:attrNameLst>
                                          <p:attrName>style.visibility</p:attrName>
                                        </p:attrNameLst>
                                      </p:cBhvr>
                                      <p:to>
                                        <p:strVal val="visible"/>
                                      </p:to>
                                    </p:set>
                                    <p:animEffect transition="in" filter="box(in)">
                                      <p:cBhvr>
                                        <p:cTn id="29" dur="500"/>
                                        <p:tgtEl>
                                          <p:spTgt spid="3789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diamond(in)">
                                      <p:cBhvr>
                                        <p:cTn id="40" dur="20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diamond(in)">
                                      <p:cBhvr>
                                        <p:cTn id="4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8" grpId="1" animBg="1"/>
      <p:bldP spid="37889" grpId="0"/>
      <p:bldP spid="37890" grpId="0"/>
      <p:bldP spid="11" grpId="0" animBg="1"/>
      <p:bldP spid="12"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p:cNvPicPr>
            <a:picLocks noChangeAspect="1"/>
          </p:cNvPicPr>
          <p:nvPr/>
        </p:nvPicPr>
        <p:blipFill>
          <a:blip>
            <a:extLst>
              <a:ext uri="{28A0092B-C50C-407E-A947-70E740481C1C}">
                <a14:useLocalDpi xmlns:a14="http://schemas.microsoft.com/office/drawing/2010/main" val="0"/>
              </a:ext>
            </a:extLst>
          </a:blip>
          <a:srcRect/>
          <a:stretch>
            <a:fillRect/>
          </a:stretch>
        </p:blipFill>
        <p:spPr bwMode="auto">
          <a:xfrm>
            <a:off x="0" y="115252"/>
            <a:ext cx="3976777" cy="285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9">
            <a:extLst>
              <a:ext uri="{FF2B5EF4-FFF2-40B4-BE49-F238E27FC236}">
                <a16:creationId xmlns:a16="http://schemas.microsoft.com/office/drawing/2014/main" id="{28FD76E1-B938-4B19-BB49-6A564ACFFBAD}"/>
              </a:ext>
            </a:extLst>
          </p:cNvPr>
          <p:cNvPicPr>
            <a:picLocks noChangeAspect="1"/>
          </p:cNvPicPr>
          <p:nvPr/>
        </p:nvPicPr>
        <p:blipFill>
          <a:blip cstate="print">
            <a:clrChange>
              <a:clrFrom>
                <a:srgbClr val="FFFFFF"/>
              </a:clrFrom>
              <a:clrTo>
                <a:srgbClr val="FFFFFF">
                  <a:alpha val="0"/>
                </a:srgbClr>
              </a:clrTo>
            </a:clrChange>
          </a:blip>
          <a:stretch>
            <a:fillRect/>
          </a:stretch>
        </p:blipFill>
        <p:spPr>
          <a:xfrm>
            <a:off x="6081677" y="-112356"/>
            <a:ext cx="1566018" cy="1108172"/>
          </a:xfrm>
          <a:prstGeom prst="rect">
            <a:avLst/>
          </a:prstGeom>
        </p:spPr>
      </p:pic>
      <p:pic>
        <p:nvPicPr>
          <p:cNvPr id="4" name="图片 10">
            <a:extLst>
              <a:ext uri="{FF2B5EF4-FFF2-40B4-BE49-F238E27FC236}">
                <a16:creationId xmlns:a16="http://schemas.microsoft.com/office/drawing/2014/main" id="{A087FA02-3F22-40AA-9C9F-70C876981084}"/>
              </a:ext>
            </a:extLst>
          </p:cNvPr>
          <p:cNvPicPr>
            <a:picLocks noChangeAspect="1"/>
          </p:cNvPicPr>
          <p:nvPr/>
        </p:nvPicPr>
        <p:blipFill>
          <a:blip cstate="print">
            <a:clrChange>
              <a:clrFrom>
                <a:srgbClr val="FFFFFF"/>
              </a:clrFrom>
              <a:clrTo>
                <a:srgbClr val="FFFFFF">
                  <a:alpha val="0"/>
                </a:srgbClr>
              </a:clrTo>
            </a:clrChange>
          </a:blip>
          <a:stretch>
            <a:fillRect/>
          </a:stretch>
        </p:blipFill>
        <p:spPr>
          <a:xfrm>
            <a:off x="9273099" y="334609"/>
            <a:ext cx="1566018" cy="1108172"/>
          </a:xfrm>
          <a:prstGeom prst="rect">
            <a:avLst/>
          </a:prstGeom>
        </p:spPr>
      </p:pic>
      <p:pic>
        <p:nvPicPr>
          <p:cNvPr id="5" name="图片 20">
            <a:extLst>
              <a:ext uri="{FF2B5EF4-FFF2-40B4-BE49-F238E27FC236}">
                <a16:creationId xmlns:a16="http://schemas.microsoft.com/office/drawing/2014/main" id="{55767013-D895-42DF-91FC-DA7C59512B9B}"/>
              </a:ext>
            </a:extLst>
          </p:cNvPr>
          <p:cNvPicPr>
            <a:picLocks noChangeAspect="1"/>
          </p:cNvPicPr>
          <p:nvPr/>
        </p:nvPicPr>
        <p:blipFill>
          <a:blip/>
          <a:stretch>
            <a:fillRect/>
          </a:stretch>
        </p:blipFill>
        <p:spPr>
          <a:xfrm>
            <a:off x="2364530" y="740224"/>
            <a:ext cx="8082080" cy="5071732"/>
          </a:xfrm>
          <a:prstGeom prst="rect">
            <a:avLst/>
          </a:prstGeom>
        </p:spPr>
      </p:pic>
      <p:grpSp>
        <p:nvGrpSpPr>
          <p:cNvPr id="6" name="组合 49">
            <a:extLst>
              <a:ext uri="{FF2B5EF4-FFF2-40B4-BE49-F238E27FC236}">
                <a16:creationId xmlns:a16="http://schemas.microsoft.com/office/drawing/2014/main" id="{48E8C827-ECA8-4183-BD13-1FC3314E447A}"/>
              </a:ext>
            </a:extLst>
          </p:cNvPr>
          <p:cNvGrpSpPr/>
          <p:nvPr/>
        </p:nvGrpSpPr>
        <p:grpSpPr>
          <a:xfrm>
            <a:off x="1262692" y="4328628"/>
            <a:ext cx="4814777" cy="2440379"/>
            <a:chOff x="-112148" y="3696816"/>
            <a:chExt cx="6208148" cy="3161184"/>
          </a:xfrm>
        </p:grpSpPr>
        <p:pic>
          <p:nvPicPr>
            <p:cNvPr id="7" name="图片 2">
              <a:extLst>
                <a:ext uri="{FF2B5EF4-FFF2-40B4-BE49-F238E27FC236}">
                  <a16:creationId xmlns:a16="http://schemas.microsoft.com/office/drawing/2014/main" id="{292E376A-5CFE-45D6-80A7-D388EF7315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8" name="图片 22">
              <a:extLst>
                <a:ext uri="{FF2B5EF4-FFF2-40B4-BE49-F238E27FC236}">
                  <a16:creationId xmlns:a16="http://schemas.microsoft.com/office/drawing/2014/main" id="{F7186AA6-B55E-47DE-9CE6-967821EA2448}"/>
                </a:ext>
              </a:extLst>
            </p:cNvPr>
            <p:cNvPicPr>
              <a:picLocks noChangeAspect="1"/>
            </p:cNvPicPr>
            <p:nvPr/>
          </p:nvPicPr>
          <p:blipFill>
            <a:blip cstate="print">
              <a:clrChange>
                <a:clrFrom>
                  <a:srgbClr val="FFFFFF"/>
                </a:clrFrom>
                <a:clrTo>
                  <a:srgbClr val="FFFFFF">
                    <a:alpha val="0"/>
                  </a:srgbClr>
                </a:clrTo>
              </a:clrChange>
            </a:blip>
            <a:stretch>
              <a:fillRect/>
            </a:stretch>
          </p:blipFill>
          <p:spPr>
            <a:xfrm>
              <a:off x="3103191" y="3696816"/>
              <a:ext cx="718453" cy="933733"/>
            </a:xfrm>
            <a:prstGeom prst="rect">
              <a:avLst/>
            </a:prstGeom>
          </p:spPr>
        </p:pic>
      </p:grpSp>
      <p:sp>
        <p:nvSpPr>
          <p:cNvPr id="9" name="文本框 21">
            <a:extLst>
              <a:ext uri="{FF2B5EF4-FFF2-40B4-BE49-F238E27FC236}">
                <a16:creationId xmlns:a16="http://schemas.microsoft.com/office/drawing/2014/main" id="{C0FDC5E2-5A3C-4E23-B8C1-4EE70B6DC6AD}"/>
              </a:ext>
            </a:extLst>
          </p:cNvPr>
          <p:cNvSpPr txBox="1"/>
          <p:nvPr/>
        </p:nvSpPr>
        <p:spPr>
          <a:xfrm>
            <a:off x="3199469" y="2815715"/>
            <a:ext cx="6022645" cy="830997"/>
          </a:xfrm>
          <a:prstGeom prst="rect">
            <a:avLst/>
          </a:prstGeom>
          <a:noFill/>
        </p:spPr>
        <p:txBody>
          <a:bodyPr wrap="square" rtlCol="0">
            <a:spAutoFit/>
          </a:bodyPr>
          <a:lstStyle/>
          <a:p>
            <a:pPr algn="ctr" defTabSz="457200"/>
            <a:r>
              <a:rPr lang="en-US" altLang="zh-CN" sz="4800" b="1" i="1" dirty="0">
                <a:ln w="12700">
                  <a:noFill/>
                </a:ln>
                <a:solidFill>
                  <a:srgbClr val="FF0000"/>
                </a:solidFill>
                <a:latin typeface="Times New Roman" pitchFamily="18" charset="0"/>
                <a:ea typeface="微软雅黑" panose="020B0503020204020204" pitchFamily="34" charset="-122"/>
                <a:cs typeface="Times New Roman" pitchFamily="18" charset="0"/>
              </a:rPr>
              <a:t>III. TỔNG KẾT</a:t>
            </a:r>
            <a:endParaRPr lang="zh-CN" altLang="en-US" sz="4800" b="1" i="1" dirty="0">
              <a:ln w="12700">
                <a:noFill/>
              </a:ln>
              <a:solidFill>
                <a:srgbClr val="FF0000"/>
              </a:solidFill>
              <a:latin typeface="Times New Roman" pitchFamily="18" charset="0"/>
              <a:ea typeface="微软雅黑" panose="020B0503020204020204" pitchFamily="34" charset="-122"/>
              <a:cs typeface="Times New Roman" pitchFamily="18" charset="0"/>
            </a:endParaRPr>
          </a:p>
        </p:txBody>
      </p:sp>
      <p:grpSp>
        <p:nvGrpSpPr>
          <p:cNvPr id="10" name="组合 34">
            <a:extLst>
              <a:ext uri="{FF2B5EF4-FFF2-40B4-BE49-F238E27FC236}">
                <a16:creationId xmlns:a16="http://schemas.microsoft.com/office/drawing/2014/main" id="{A6F846D5-A625-439D-A002-B7361D14AE9E}"/>
              </a:ext>
            </a:extLst>
          </p:cNvPr>
          <p:cNvGrpSpPr/>
          <p:nvPr/>
        </p:nvGrpSpPr>
        <p:grpSpPr>
          <a:xfrm rot="19663740">
            <a:off x="8755173" y="54833"/>
            <a:ext cx="455460" cy="588036"/>
            <a:chOff x="10766636" y="3941730"/>
            <a:chExt cx="1047922" cy="1352954"/>
          </a:xfrm>
        </p:grpSpPr>
        <p:sp>
          <p:nvSpPr>
            <p:cNvPr id="11" name="Freeform 108">
              <a:extLst>
                <a:ext uri="{FF2B5EF4-FFF2-40B4-BE49-F238E27FC236}">
                  <a16:creationId xmlns:a16="http://schemas.microsoft.com/office/drawing/2014/main" id="{34B6A985-37EF-416E-826D-9A0EC167D1C0}"/>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sp>
          <p:nvSpPr>
            <p:cNvPr id="12" name="Freeform 109">
              <a:extLst>
                <a:ext uri="{FF2B5EF4-FFF2-40B4-BE49-F238E27FC236}">
                  <a16:creationId xmlns:a16="http://schemas.microsoft.com/office/drawing/2014/main" id="{FFF1C583-7B42-4D83-A529-4ABB98F80E9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sp>
          <p:nvSpPr>
            <p:cNvPr id="13" name="Freeform 110">
              <a:extLst>
                <a:ext uri="{FF2B5EF4-FFF2-40B4-BE49-F238E27FC236}">
                  <a16:creationId xmlns:a16="http://schemas.microsoft.com/office/drawing/2014/main" id="{66D9421D-69AB-4F66-88A1-7C4108BE8200}"/>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sp>
          <p:nvSpPr>
            <p:cNvPr id="14" name="Freeform 111">
              <a:extLst>
                <a:ext uri="{FF2B5EF4-FFF2-40B4-BE49-F238E27FC236}">
                  <a16:creationId xmlns:a16="http://schemas.microsoft.com/office/drawing/2014/main" id="{A09C8C51-01B5-4237-B592-A91A39AE313B}"/>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sp>
          <p:nvSpPr>
            <p:cNvPr id="15" name="Freeform 112">
              <a:extLst>
                <a:ext uri="{FF2B5EF4-FFF2-40B4-BE49-F238E27FC236}">
                  <a16:creationId xmlns:a16="http://schemas.microsoft.com/office/drawing/2014/main" id="{0417D77B-EF43-4097-8462-2AE3D626A7D9}"/>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sp>
          <p:nvSpPr>
            <p:cNvPr id="16" name="Freeform 113">
              <a:extLst>
                <a:ext uri="{FF2B5EF4-FFF2-40B4-BE49-F238E27FC236}">
                  <a16:creationId xmlns:a16="http://schemas.microsoft.com/office/drawing/2014/main" id="{26E1E5BE-718E-4287-93FF-C5ECD48A1D79}"/>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grpSp>
      <p:pic>
        <p:nvPicPr>
          <p:cNvPr id="17" name="Picture 16"/>
          <p:cNvPicPr>
            <a:picLocks noChangeAspect="1"/>
          </p:cNvPicPr>
          <p:nvPr/>
        </p:nvPicPr>
        <p:blipFill>
          <a:blip/>
          <a:stretch>
            <a:fillRect/>
          </a:stretch>
        </p:blipFill>
        <p:spPr>
          <a:xfrm>
            <a:off x="-103672" y="1479084"/>
            <a:ext cx="3316511" cy="5499069"/>
          </a:xfrm>
          <a:prstGeom prst="rect">
            <a:avLst/>
          </a:prstGeom>
        </p:spPr>
      </p:pic>
      <p:pic>
        <p:nvPicPr>
          <p:cNvPr id="18" name="Picture 17" descr="IMG_1582517675295_1582518075254"/>
          <p:cNvPicPr>
            <a:picLocks noGrp="1" noChangeAspect="1"/>
          </p:cNvPicPr>
          <p:nvPr isPhoto="1"/>
        </p:nvPicPr>
        <p:blipFill>
          <a:blip cstate="print">
            <a:lum bright="-6000"/>
            <a:extLst>
              <a:ext uri="{28A0092B-C50C-407E-A947-70E740481C1C}">
                <a14:useLocalDpi xmlns:a14="http://schemas.microsoft.com/office/drawing/2010/main" val="0"/>
              </a:ext>
            </a:extLst>
          </a:blip>
          <a:stretch>
            <a:fillRect/>
          </a:stretch>
        </p:blipFill>
        <p:spPr>
          <a:xfrm>
            <a:off x="11022182" y="71885"/>
            <a:ext cx="1215826" cy="1234565"/>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9" name="Picture 18" descr="22858PICdbgea5Gz679dY_PIC2018.png"/>
          <p:cNvPicPr>
            <a:picLocks noChangeAspect="1"/>
          </p:cNvPicPr>
          <p:nvPr/>
        </p:nvPicPr>
        <p:blipFill>
          <a:blip>
            <a:extLst>
              <a:ext uri="{28A0092B-C50C-407E-A947-70E740481C1C}">
                <a14:useLocalDpi xmlns:a14="http://schemas.microsoft.com/office/drawing/2010/main" val="0"/>
              </a:ext>
            </a:extLst>
          </a:blip>
          <a:srcRect/>
          <a:stretch>
            <a:fillRect/>
          </a:stretch>
        </p:blipFill>
        <p:spPr bwMode="auto">
          <a:xfrm>
            <a:off x="9388920" y="2200379"/>
            <a:ext cx="3169804" cy="436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74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21"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Freeform 3"/>
          <p:cNvSpPr>
            <a:spLocks/>
          </p:cNvSpPr>
          <p:nvPr/>
        </p:nvSpPr>
        <p:spPr bwMode="gray">
          <a:xfrm>
            <a:off x="6911975" y="-15875"/>
            <a:ext cx="1466850" cy="1952625"/>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hlink">
                  <a:gamma/>
                  <a:tint val="90980"/>
                  <a:invGamma/>
                  <a:alpha val="32001"/>
                </a:schemeClr>
              </a:gs>
              <a:gs pos="100000">
                <a:schemeClr val="hlink"/>
              </a:gs>
            </a:gsLst>
            <a:lin ang="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pPr>
              <a:defRPr/>
            </a:pPr>
            <a:endParaRPr lang="en-US">
              <a:solidFill>
                <a:prstClr val="black"/>
              </a:solidFill>
              <a:latin typeface="Calibri" panose="020F0502020204030204"/>
            </a:endParaRPr>
          </a:p>
        </p:txBody>
      </p:sp>
      <p:sp>
        <p:nvSpPr>
          <p:cNvPr id="91140" name="AutoShape 4"/>
          <p:cNvSpPr>
            <a:spLocks noChangeArrowheads="1"/>
          </p:cNvSpPr>
          <p:nvPr/>
        </p:nvSpPr>
        <p:spPr bwMode="auto">
          <a:xfrm>
            <a:off x="5109830" y="2208214"/>
            <a:ext cx="3386470" cy="2424172"/>
          </a:xfrm>
          <a:prstGeom prst="roundRect">
            <a:avLst>
              <a:gd name="adj" fmla="val 4690"/>
            </a:avLst>
          </a:prstGeom>
          <a:solidFill>
            <a:srgbClr val="FFCCFF"/>
          </a:solidFill>
          <a:ln w="57150">
            <a:solidFill>
              <a:schemeClr val="accent2"/>
            </a:solidFill>
            <a:round/>
            <a:headEnd/>
            <a:tailEnd/>
          </a:ln>
          <a:effectLst/>
        </p:spPr>
        <p:txBody>
          <a:bodyPr wrap="none" anchor="ctr"/>
          <a:lstStyle/>
          <a:p>
            <a:pPr>
              <a:defRPr/>
            </a:pPr>
            <a:endParaRPr lang="en-US">
              <a:solidFill>
                <a:prstClr val="black"/>
              </a:solidFill>
              <a:latin typeface="Calibri" panose="020F0502020204030204"/>
            </a:endParaRPr>
          </a:p>
        </p:txBody>
      </p:sp>
      <p:sp>
        <p:nvSpPr>
          <p:cNvPr id="91141" name="AutoShape 5"/>
          <p:cNvSpPr>
            <a:spLocks noChangeArrowheads="1"/>
          </p:cNvSpPr>
          <p:nvPr/>
        </p:nvSpPr>
        <p:spPr bwMode="gray">
          <a:xfrm>
            <a:off x="5494704" y="1951037"/>
            <a:ext cx="2541588" cy="571500"/>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prstClr val="black"/>
              </a:solidFill>
              <a:latin typeface="Calibri" panose="020F0502020204030204"/>
            </a:endParaRPr>
          </a:p>
        </p:txBody>
      </p:sp>
      <p:sp>
        <p:nvSpPr>
          <p:cNvPr id="91144" name="AutoShape 8"/>
          <p:cNvSpPr>
            <a:spLocks noChangeArrowheads="1"/>
          </p:cNvSpPr>
          <p:nvPr/>
        </p:nvSpPr>
        <p:spPr bwMode="auto">
          <a:xfrm>
            <a:off x="8739188" y="681038"/>
            <a:ext cx="3344862" cy="3416509"/>
          </a:xfrm>
          <a:prstGeom prst="roundRect">
            <a:avLst>
              <a:gd name="adj" fmla="val 4690"/>
            </a:avLst>
          </a:prstGeom>
          <a:solidFill>
            <a:srgbClr val="F8F6CC"/>
          </a:solidFill>
          <a:ln w="57150">
            <a:solidFill>
              <a:schemeClr val="hlink"/>
            </a:solidFill>
            <a:round/>
            <a:headEnd/>
            <a:tailEnd/>
          </a:ln>
          <a:effectLst/>
        </p:spPr>
        <p:txBody>
          <a:bodyPr wrap="none" anchor="ctr"/>
          <a:lstStyle/>
          <a:p>
            <a:pPr>
              <a:defRPr/>
            </a:pPr>
            <a:endParaRPr lang="en-US">
              <a:solidFill>
                <a:prstClr val="black"/>
              </a:solidFill>
              <a:latin typeface="Calibri" panose="020F0502020204030204"/>
            </a:endParaRPr>
          </a:p>
        </p:txBody>
      </p:sp>
      <p:sp>
        <p:nvSpPr>
          <p:cNvPr id="91145" name="AutoShape 9"/>
          <p:cNvSpPr>
            <a:spLocks noChangeArrowheads="1"/>
          </p:cNvSpPr>
          <p:nvPr/>
        </p:nvSpPr>
        <p:spPr bwMode="gray">
          <a:xfrm>
            <a:off x="9064625" y="287338"/>
            <a:ext cx="2840038" cy="673100"/>
          </a:xfrm>
          <a:prstGeom prst="roundRect">
            <a:avLst>
              <a:gd name="adj" fmla="val 50000"/>
            </a:avLst>
          </a:prstGeom>
          <a:solidFill>
            <a:schemeClr val="accent1">
              <a:lumMod val="60000"/>
              <a:lumOff val="40000"/>
            </a:schemeClr>
          </a:solidFill>
          <a:ln>
            <a:noFill/>
          </a:ln>
          <a:effectLst/>
        </p:spPr>
        <p:txBody>
          <a:bodyPr wrap="none" anchor="ctr"/>
          <a:lstStyle/>
          <a:p>
            <a:pPr>
              <a:defRPr/>
            </a:pPr>
            <a:endParaRPr lang="en-US">
              <a:solidFill>
                <a:prstClr val="black"/>
              </a:solidFill>
              <a:latin typeface="Calibri" panose="020F0502020204030204"/>
            </a:endParaRPr>
          </a:p>
        </p:txBody>
      </p:sp>
      <p:sp>
        <p:nvSpPr>
          <p:cNvPr id="91148" name="Freeform 12"/>
          <p:cNvSpPr>
            <a:spLocks/>
          </p:cNvSpPr>
          <p:nvPr/>
        </p:nvSpPr>
        <p:spPr bwMode="gray">
          <a:xfrm>
            <a:off x="3448050" y="1543050"/>
            <a:ext cx="1466850" cy="1557338"/>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solidFill>
            <a:schemeClr val="accent3">
              <a:lumMod val="60000"/>
              <a:lumOff val="40000"/>
            </a:schemeClr>
          </a:solidFill>
          <a:ln>
            <a:solidFill>
              <a:srgbClr val="FF66FF"/>
            </a:solidFill>
          </a:ln>
        </p:spPr>
        <p:txBody>
          <a:bodyPr/>
          <a:lstStyle/>
          <a:p>
            <a:pPr>
              <a:defRPr/>
            </a:pPr>
            <a:endParaRPr lang="en-US">
              <a:solidFill>
                <a:prstClr val="black"/>
              </a:solidFill>
              <a:latin typeface="Calibri" panose="020F0502020204030204"/>
            </a:endParaRPr>
          </a:p>
        </p:txBody>
      </p:sp>
      <p:grpSp>
        <p:nvGrpSpPr>
          <p:cNvPr id="91151" name="Group 15"/>
          <p:cNvGrpSpPr>
            <a:grpSpLocks/>
          </p:cNvGrpSpPr>
          <p:nvPr/>
        </p:nvGrpSpPr>
        <p:grpSpPr bwMode="auto">
          <a:xfrm>
            <a:off x="121890" y="2798509"/>
            <a:ext cx="4773892" cy="4011659"/>
            <a:chOff x="569" y="1619"/>
            <a:chExt cx="1460" cy="2078"/>
          </a:xfrm>
          <a:solidFill>
            <a:srgbClr val="CBF9DE"/>
          </a:solidFill>
        </p:grpSpPr>
        <p:sp>
          <p:nvSpPr>
            <p:cNvPr id="91152" name="AutoShape 16"/>
            <p:cNvSpPr>
              <a:spLocks noChangeArrowheads="1"/>
            </p:cNvSpPr>
            <p:nvPr/>
          </p:nvSpPr>
          <p:spPr bwMode="auto">
            <a:xfrm>
              <a:off x="569" y="1709"/>
              <a:ext cx="1460" cy="1988"/>
            </a:xfrm>
            <a:prstGeom prst="roundRect">
              <a:avLst>
                <a:gd name="adj" fmla="val 4690"/>
              </a:avLst>
            </a:prstGeom>
            <a:grpFill/>
            <a:ln w="5715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prstClr val="black"/>
                </a:solidFill>
                <a:latin typeface="Calibri" panose="020F0502020204030204"/>
              </a:endParaRPr>
            </a:p>
          </p:txBody>
        </p:sp>
        <p:sp>
          <p:nvSpPr>
            <p:cNvPr id="91153" name="AutoShape 17"/>
            <p:cNvSpPr>
              <a:spLocks noChangeArrowheads="1"/>
            </p:cNvSpPr>
            <p:nvPr/>
          </p:nvSpPr>
          <p:spPr bwMode="gray">
            <a:xfrm>
              <a:off x="745" y="1619"/>
              <a:ext cx="1174" cy="245"/>
            </a:xfrm>
            <a:prstGeom prst="roundRect">
              <a:avLst>
                <a:gd name="adj" fmla="val 50000"/>
              </a:avLst>
            </a:prstGeom>
            <a:solidFill>
              <a:srgbClr val="00B05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prstClr val="black"/>
                </a:solidFill>
                <a:latin typeface="Calibri" panose="020F0502020204030204"/>
              </a:endParaRPr>
            </a:p>
          </p:txBody>
        </p:sp>
        <p:sp>
          <p:nvSpPr>
            <p:cNvPr id="91156" name="Text Box 20"/>
            <p:cNvSpPr txBox="1">
              <a:spLocks noChangeArrowheads="1"/>
            </p:cNvSpPr>
            <p:nvPr/>
          </p:nvSpPr>
          <p:spPr bwMode="gray">
            <a:xfrm>
              <a:off x="1004" y="1619"/>
              <a:ext cx="590" cy="191"/>
            </a:xfrm>
            <a:prstGeom prst="rect">
              <a:avLst/>
            </a:prstGeom>
            <a:solidFill>
              <a:srgbClr val="00B05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defRPr/>
              </a:pPr>
              <a:r>
                <a:rPr lang="en-US" altLang="en-US" b="1" dirty="0">
                  <a:solidFill>
                    <a:prstClr val="black"/>
                  </a:solidFill>
                  <a:latin typeface="Times New Roman" panose="02020603050405020304" pitchFamily="18" charset="0"/>
                  <a:cs typeface="Times New Roman" panose="02020603050405020304" pitchFamily="18" charset="0"/>
                </a:rPr>
                <a:t>NGHỆ THUẬT</a:t>
              </a:r>
            </a:p>
          </p:txBody>
        </p:sp>
      </p:grpSp>
      <p:sp>
        <p:nvSpPr>
          <p:cNvPr id="96265" name="Text Box 22"/>
          <p:cNvSpPr txBox="1">
            <a:spLocks noChangeArrowheads="1"/>
          </p:cNvSpPr>
          <p:nvPr/>
        </p:nvSpPr>
        <p:spPr bwMode="auto">
          <a:xfrm>
            <a:off x="5109830" y="2601913"/>
            <a:ext cx="329915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defTabSz="1219170" eaLnBrk="0" fontAlgn="base" hangingPunct="0">
              <a:spcBef>
                <a:spcPct val="0"/>
              </a:spcBef>
              <a:spcAft>
                <a:spcPct val="0"/>
              </a:spcAft>
            </a:pPr>
            <a:r>
              <a:rPr lang="vi-VN" sz="2400" i="1" dirty="0">
                <a:latin typeface="Times New Roman" pitchFamily="18" charset="0"/>
                <a:ea typeface="Times New Roman" pitchFamily="18" charset="0"/>
                <a:cs typeface="Times New Roman" pitchFamily="18" charset="0"/>
              </a:rPr>
              <a:t>Thạch Sanh</a:t>
            </a:r>
            <a:r>
              <a:rPr lang="vi-VN" sz="2400" dirty="0">
                <a:latin typeface="Times New Roman" pitchFamily="18" charset="0"/>
                <a:ea typeface="Times New Roman" pitchFamily="18" charset="0"/>
                <a:cs typeface="Times New Roman" pitchFamily="18" charset="0"/>
              </a:rPr>
              <a:t> là truyện cổ tích về người dũng sĩ diệt chằn tinh, đại bàng cứu người... </a:t>
            </a:r>
            <a:endParaRPr lang="en-US" sz="2400" dirty="0">
              <a:latin typeface="Times New Roman" pitchFamily="18" charset="0"/>
              <a:cs typeface="Times New Roman" pitchFamily="18" charset="0"/>
            </a:endParaRPr>
          </a:p>
        </p:txBody>
      </p:sp>
      <p:sp>
        <p:nvSpPr>
          <p:cNvPr id="96266" name="Text Box 20"/>
          <p:cNvSpPr txBox="1">
            <a:spLocks noChangeArrowheads="1"/>
          </p:cNvSpPr>
          <p:nvPr/>
        </p:nvSpPr>
        <p:spPr bwMode="gray">
          <a:xfrm>
            <a:off x="5936067" y="2035175"/>
            <a:ext cx="13589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0" fontAlgn="base" hangingPunct="0">
              <a:spcBef>
                <a:spcPct val="0"/>
              </a:spcBef>
              <a:spcAft>
                <a:spcPct val="0"/>
              </a:spcAft>
              <a:buClrTx/>
              <a:buFontTx/>
              <a:buNone/>
            </a:pPr>
            <a:r>
              <a:rPr lang="en-US" altLang="en-US" b="1">
                <a:solidFill>
                  <a:srgbClr val="000000"/>
                </a:solidFill>
                <a:latin typeface="Times New Roman" panose="02020603050405020304" pitchFamily="18" charset="0"/>
                <a:cs typeface="Times New Roman" panose="02020603050405020304" pitchFamily="18" charset="0"/>
              </a:rPr>
              <a:t>NỘI DUNG</a:t>
            </a:r>
          </a:p>
        </p:txBody>
      </p:sp>
      <p:sp>
        <p:nvSpPr>
          <p:cNvPr id="28" name="Text Box 20"/>
          <p:cNvSpPr txBox="1">
            <a:spLocks noChangeArrowheads="1"/>
          </p:cNvSpPr>
          <p:nvPr/>
        </p:nvSpPr>
        <p:spPr bwMode="gray">
          <a:xfrm>
            <a:off x="9483725" y="415925"/>
            <a:ext cx="20510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0" fontAlgn="base" hangingPunct="0">
              <a:spcBef>
                <a:spcPct val="0"/>
              </a:spcBef>
              <a:spcAft>
                <a:spcPct val="0"/>
              </a:spcAft>
              <a:buClrTx/>
              <a:buFontTx/>
              <a:buNone/>
            </a:pPr>
            <a:r>
              <a:rPr lang="en-US" altLang="en-US" b="1">
                <a:solidFill>
                  <a:srgbClr val="000000"/>
                </a:solidFill>
                <a:latin typeface="Times New Roman" panose="02020603050405020304" pitchFamily="18" charset="0"/>
                <a:cs typeface="Times New Roman" panose="02020603050405020304" pitchFamily="18" charset="0"/>
              </a:rPr>
              <a:t>Ý NGHĨA</a:t>
            </a:r>
          </a:p>
        </p:txBody>
      </p:sp>
      <p:sp>
        <p:nvSpPr>
          <p:cNvPr id="29" name="Text Box 22"/>
          <p:cNvSpPr txBox="1">
            <a:spLocks noChangeArrowheads="1"/>
          </p:cNvSpPr>
          <p:nvPr/>
        </p:nvSpPr>
        <p:spPr bwMode="auto">
          <a:xfrm>
            <a:off x="8855075" y="1046163"/>
            <a:ext cx="3198813"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eaLnBrk="0" fontAlgn="base" hangingPunct="0">
              <a:spcBef>
                <a:spcPct val="0"/>
              </a:spcBef>
              <a:spcAft>
                <a:spcPct val="0"/>
              </a:spcAft>
              <a:buClrTx/>
              <a:buFontTx/>
              <a:buNone/>
            </a:pPr>
            <a:r>
              <a:rPr lang="vi-VN" sz="2400" b="1" dirty="0">
                <a:latin typeface="Times New Roman" pitchFamily="18" charset="0"/>
                <a:ea typeface="Times New Roman" pitchFamily="18" charset="0"/>
                <a:cs typeface="Times New Roman" pitchFamily="18" charset="0"/>
              </a:rPr>
              <a:t>Truyện thể hiện ước mơ, niềm tin của nhân dân về công lý xã hội, sự chiến thắng cuối cùng của những con người chính nghĩa lương thiện.</a:t>
            </a:r>
            <a:endParaRPr lang="vi-VN" altLang="en-US" b="1" dirty="0">
              <a:solidFill>
                <a:srgbClr val="FF0000"/>
              </a:solidFill>
              <a:latin typeface="Times New Roman" panose="02020603050405020304" pitchFamily="18" charset="0"/>
              <a:cs typeface="Times New Roman" panose="02020603050405020304" pitchFamily="18" charset="0"/>
            </a:endParaRPr>
          </a:p>
        </p:txBody>
      </p:sp>
      <p:sp>
        <p:nvSpPr>
          <p:cNvPr id="96269" name="AutoShape 3"/>
          <p:cNvSpPr>
            <a:spLocks noChangeArrowheads="1"/>
          </p:cNvSpPr>
          <p:nvPr/>
        </p:nvSpPr>
        <p:spPr bwMode="gray">
          <a:xfrm>
            <a:off x="531813" y="190500"/>
            <a:ext cx="6586537" cy="574675"/>
          </a:xfrm>
          <a:prstGeom prst="roundRect">
            <a:avLst>
              <a:gd name="adj" fmla="val 50000"/>
            </a:avLst>
          </a:prstGeom>
          <a:solidFill>
            <a:schemeClr val="accent1"/>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fontAlgn="base">
              <a:spcBef>
                <a:spcPct val="20000"/>
              </a:spcBef>
              <a:spcAft>
                <a:spcPct val="20000"/>
              </a:spcAft>
              <a:buClrTx/>
              <a:buFontTx/>
              <a:buNone/>
            </a:pPr>
            <a:r>
              <a:rPr lang="en-US" altLang="en-US" sz="3200" b="1">
                <a:solidFill>
                  <a:srgbClr val="FFFF00"/>
                </a:solidFill>
                <a:latin typeface="Times New Roman" panose="02020603050405020304" pitchFamily="18" charset="0"/>
                <a:cs typeface="Times New Roman" panose="02020603050405020304" pitchFamily="18" charset="0"/>
              </a:rPr>
              <a:t>TỔNG KẾT</a:t>
            </a:r>
          </a:p>
        </p:txBody>
      </p:sp>
      <p:sp>
        <p:nvSpPr>
          <p:cNvPr id="19" name="Text Box 21"/>
          <p:cNvSpPr txBox="1">
            <a:spLocks noChangeArrowheads="1"/>
          </p:cNvSpPr>
          <p:nvPr/>
        </p:nvSpPr>
        <p:spPr bwMode="auto">
          <a:xfrm>
            <a:off x="249810" y="3368683"/>
            <a:ext cx="4733857"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Kết cấu, cốt truyện mạch lạc, sắp xếp tình tiết khéo léo, hoàn chỉnh.</a:t>
            </a:r>
          </a:p>
          <a:p>
            <a:r>
              <a:rPr lang="vi-VN" sz="2400" dirty="0">
                <a:latin typeface="Times New Roman" pitchFamily="18" charset="0"/>
                <a:cs typeface="Times New Roman" pitchFamily="18" charset="0"/>
              </a:rPr>
              <a:t>-</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Xây dựng hình tượng hai nhân vật đối lập, tương phản hầu như xuyên suốt truyện </a:t>
            </a:r>
            <a:r>
              <a:rPr lang="en-US" sz="2400" dirty="0">
                <a:latin typeface="Times New Roman" pitchFamily="18" charset="0"/>
                <a:cs typeface="Times New Roman" pitchFamily="18" charset="0"/>
                <a:sym typeface="Wingdings" pitchFamily="2" charset="2"/>
              </a:rPr>
              <a:t></a:t>
            </a:r>
            <a:r>
              <a:rPr lang="vi-VN" sz="2400" dirty="0">
                <a:latin typeface="Times New Roman" pitchFamily="18" charset="0"/>
                <a:cs typeface="Times New Roman" pitchFamily="18" charset="0"/>
              </a:rPr>
              <a:t> Tạo cho cốt truyện vững chắc, tập trung.</a:t>
            </a:r>
          </a:p>
          <a:p>
            <a:pPr defTabSz="1219170" eaLnBrk="0" fontAlgn="base" hangingPunct="0">
              <a:spcBef>
                <a:spcPct val="0"/>
              </a:spcBef>
              <a:spcAft>
                <a:spcPct val="0"/>
              </a:spcAft>
            </a:pPr>
            <a:r>
              <a:rPr lang="en-US" sz="2400" dirty="0">
                <a:latin typeface="Times New Roman" pitchFamily="18" charset="0"/>
                <a:ea typeface="Times New Roman" pitchFamily="18" charset="0"/>
                <a:cs typeface="Times New Roman" pitchFamily="18" charset="0"/>
              </a:rPr>
              <a:t>- </a:t>
            </a:r>
            <a:r>
              <a:rPr lang="vi-VN" sz="2400" dirty="0">
                <a:latin typeface="Times New Roman" pitchFamily="18" charset="0"/>
                <a:ea typeface="Times New Roman" pitchFamily="18" charset="0"/>
                <a:cs typeface="Times New Roman" pitchFamily="18" charset="0"/>
              </a:rPr>
              <a:t>Chi tiết tưởng tượng thần kỳ độc đáo giàu ý nghĩa ....</a:t>
            </a:r>
            <a:endParaRPr lang="vi-VN" sz="3600" dirty="0">
              <a:latin typeface="Times New Roman" pitchFamily="18" charset="0"/>
              <a:cs typeface="Times New Roman" pitchFamily="18" charset="0"/>
            </a:endParaRPr>
          </a:p>
        </p:txBody>
      </p:sp>
      <p:pic>
        <p:nvPicPr>
          <p:cNvPr id="18" name="图片 8" descr="6fc417983c9675ce1b60e983870aeb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917" y="700550"/>
            <a:ext cx="3159632" cy="2097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9370" y="3803195"/>
            <a:ext cx="1465012" cy="2526601"/>
          </a:xfrm>
          <a:prstGeom prst="rect">
            <a:avLst/>
          </a:prstGeom>
        </p:spPr>
      </p:pic>
      <p:pic>
        <p:nvPicPr>
          <p:cNvPr id="21" name="图片 2"/>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5777024" y="4929274"/>
            <a:ext cx="2222512" cy="1967878"/>
          </a:xfrm>
          <a:prstGeom prst="rect">
            <a:avLst/>
          </a:prstGeom>
        </p:spPr>
      </p:pic>
      <p:pic>
        <p:nvPicPr>
          <p:cNvPr id="22"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64625" y="4976606"/>
            <a:ext cx="2203537" cy="1795734"/>
          </a:xfrm>
          <a:prstGeom prst="rect">
            <a:avLst/>
          </a:prstGeom>
        </p:spPr>
      </p:pic>
    </p:spTree>
    <p:extLst>
      <p:ext uri="{BB962C8B-B14F-4D97-AF65-F5344CB8AC3E}">
        <p14:creationId xmlns:p14="http://schemas.microsoft.com/office/powerpoint/2010/main" val="36720987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1144"/>
                                        </p:tgtEl>
                                        <p:attrNameLst>
                                          <p:attrName>style.visibility</p:attrName>
                                        </p:attrNameLst>
                                      </p:cBhvr>
                                      <p:to>
                                        <p:strVal val="visible"/>
                                      </p:to>
                                    </p:set>
                                    <p:anim calcmode="lin" valueType="num">
                                      <p:cBhvr additive="base">
                                        <p:cTn id="7" dur="500" fill="hold"/>
                                        <p:tgtEl>
                                          <p:spTgt spid="91144"/>
                                        </p:tgtEl>
                                        <p:attrNameLst>
                                          <p:attrName>ppt_x</p:attrName>
                                        </p:attrNameLst>
                                      </p:cBhvr>
                                      <p:tavLst>
                                        <p:tav tm="0">
                                          <p:val>
                                            <p:strVal val="#ppt_x"/>
                                          </p:val>
                                        </p:tav>
                                        <p:tav tm="100000">
                                          <p:val>
                                            <p:strVal val="#ppt_x"/>
                                          </p:val>
                                        </p:tav>
                                      </p:tavLst>
                                    </p:anim>
                                    <p:anim calcmode="lin" valueType="num">
                                      <p:cBhvr additive="base">
                                        <p:cTn id="8" dur="500" fill="hold"/>
                                        <p:tgtEl>
                                          <p:spTgt spid="9114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1145"/>
                                        </p:tgtEl>
                                        <p:attrNameLst>
                                          <p:attrName>style.visibility</p:attrName>
                                        </p:attrNameLst>
                                      </p:cBhvr>
                                      <p:to>
                                        <p:strVal val="visible"/>
                                      </p:to>
                                    </p:set>
                                    <p:anim calcmode="lin" valueType="num">
                                      <p:cBhvr additive="base">
                                        <p:cTn id="11" dur="500" fill="hold"/>
                                        <p:tgtEl>
                                          <p:spTgt spid="91145"/>
                                        </p:tgtEl>
                                        <p:attrNameLst>
                                          <p:attrName>ppt_x</p:attrName>
                                        </p:attrNameLst>
                                      </p:cBhvr>
                                      <p:tavLst>
                                        <p:tav tm="0">
                                          <p:val>
                                            <p:strVal val="#ppt_x"/>
                                          </p:val>
                                        </p:tav>
                                        <p:tav tm="100000">
                                          <p:val>
                                            <p:strVal val="#ppt_x"/>
                                          </p:val>
                                        </p:tav>
                                      </p:tavLst>
                                    </p:anim>
                                    <p:anim calcmode="lin" valueType="num">
                                      <p:cBhvr additive="base">
                                        <p:cTn id="12" dur="500" fill="hold"/>
                                        <p:tgtEl>
                                          <p:spTgt spid="9114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1139"/>
                                        </p:tgtEl>
                                        <p:attrNameLst>
                                          <p:attrName>style.visibility</p:attrName>
                                        </p:attrNameLst>
                                      </p:cBhvr>
                                      <p:to>
                                        <p:strVal val="visible"/>
                                      </p:to>
                                    </p:set>
                                    <p:anim calcmode="lin" valueType="num">
                                      <p:cBhvr additive="base">
                                        <p:cTn id="23" dur="500" fill="hold"/>
                                        <p:tgtEl>
                                          <p:spTgt spid="91139"/>
                                        </p:tgtEl>
                                        <p:attrNameLst>
                                          <p:attrName>ppt_x</p:attrName>
                                        </p:attrNameLst>
                                      </p:cBhvr>
                                      <p:tavLst>
                                        <p:tav tm="0">
                                          <p:val>
                                            <p:strVal val="#ppt_x"/>
                                          </p:val>
                                        </p:tav>
                                        <p:tav tm="100000">
                                          <p:val>
                                            <p:strVal val="#ppt_x"/>
                                          </p:val>
                                        </p:tav>
                                      </p:tavLst>
                                    </p:anim>
                                    <p:anim calcmode="lin" valueType="num">
                                      <p:cBhvr additive="base">
                                        <p:cTn id="24" dur="500" fill="hold"/>
                                        <p:tgtEl>
                                          <p:spTgt spid="91139"/>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37" presetClass="entr" presetSubtype="0"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900" decel="100000" fill="hold"/>
                                        <p:tgtEl>
                                          <p:spTgt spid="18"/>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32" presetID="10" presetClass="entr" presetSubtype="0" fill="hold" nodeType="withEffect">
                                  <p:stCondLst>
                                    <p:cond delay="50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nodeType="withEffect">
                                  <p:stCondLst>
                                    <p:cond delay="100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nodeType="withEffect">
                                  <p:stCondLst>
                                    <p:cond delay="150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4" grpId="0" animBg="1"/>
      <p:bldP spid="91145" grpId="0" animBg="1"/>
      <p:bldP spid="28" grpId="0"/>
      <p:bldP spid="2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p:cNvPicPr>
            <a:picLocks noChangeAspect="1"/>
          </p:cNvPicPr>
          <p:nvPr/>
        </p:nvPicPr>
        <p:blipFill>
          <a:blip>
            <a:extLst>
              <a:ext uri="{28A0092B-C50C-407E-A947-70E740481C1C}">
                <a14:useLocalDpi xmlns:a14="http://schemas.microsoft.com/office/drawing/2010/main" val="0"/>
              </a:ext>
            </a:extLst>
          </a:blip>
          <a:srcRect/>
          <a:stretch>
            <a:fillRect/>
          </a:stretch>
        </p:blipFill>
        <p:spPr bwMode="auto">
          <a:xfrm>
            <a:off x="0" y="115252"/>
            <a:ext cx="3976777" cy="285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9">
            <a:extLst>
              <a:ext uri="{FF2B5EF4-FFF2-40B4-BE49-F238E27FC236}">
                <a16:creationId xmlns:a16="http://schemas.microsoft.com/office/drawing/2014/main" id="{28FD76E1-B938-4B19-BB49-6A564ACFFBAD}"/>
              </a:ext>
            </a:extLst>
          </p:cNvPr>
          <p:cNvPicPr>
            <a:picLocks noChangeAspect="1"/>
          </p:cNvPicPr>
          <p:nvPr/>
        </p:nvPicPr>
        <p:blipFill>
          <a:blip cstate="print">
            <a:clrChange>
              <a:clrFrom>
                <a:srgbClr val="FFFFFF"/>
              </a:clrFrom>
              <a:clrTo>
                <a:srgbClr val="FFFFFF">
                  <a:alpha val="0"/>
                </a:srgbClr>
              </a:clrTo>
            </a:clrChange>
          </a:blip>
          <a:stretch>
            <a:fillRect/>
          </a:stretch>
        </p:blipFill>
        <p:spPr>
          <a:xfrm>
            <a:off x="6081677" y="-112356"/>
            <a:ext cx="1566018" cy="1108172"/>
          </a:xfrm>
          <a:prstGeom prst="rect">
            <a:avLst/>
          </a:prstGeom>
        </p:spPr>
      </p:pic>
      <p:pic>
        <p:nvPicPr>
          <p:cNvPr id="4" name="图片 10">
            <a:extLst>
              <a:ext uri="{FF2B5EF4-FFF2-40B4-BE49-F238E27FC236}">
                <a16:creationId xmlns:a16="http://schemas.microsoft.com/office/drawing/2014/main" id="{A087FA02-3F22-40AA-9C9F-70C876981084}"/>
              </a:ext>
            </a:extLst>
          </p:cNvPr>
          <p:cNvPicPr>
            <a:picLocks noChangeAspect="1"/>
          </p:cNvPicPr>
          <p:nvPr/>
        </p:nvPicPr>
        <p:blipFill>
          <a:blip cstate="print">
            <a:clrChange>
              <a:clrFrom>
                <a:srgbClr val="FFFFFF"/>
              </a:clrFrom>
              <a:clrTo>
                <a:srgbClr val="FFFFFF">
                  <a:alpha val="0"/>
                </a:srgbClr>
              </a:clrTo>
            </a:clrChange>
          </a:blip>
          <a:stretch>
            <a:fillRect/>
          </a:stretch>
        </p:blipFill>
        <p:spPr>
          <a:xfrm>
            <a:off x="9273099" y="334609"/>
            <a:ext cx="1566018" cy="1108172"/>
          </a:xfrm>
          <a:prstGeom prst="rect">
            <a:avLst/>
          </a:prstGeom>
        </p:spPr>
      </p:pic>
      <p:pic>
        <p:nvPicPr>
          <p:cNvPr id="5" name="图片 20">
            <a:extLst>
              <a:ext uri="{FF2B5EF4-FFF2-40B4-BE49-F238E27FC236}">
                <a16:creationId xmlns:a16="http://schemas.microsoft.com/office/drawing/2014/main" id="{55767013-D895-42DF-91FC-DA7C59512B9B}"/>
              </a:ext>
            </a:extLst>
          </p:cNvPr>
          <p:cNvPicPr>
            <a:picLocks noChangeAspect="1"/>
          </p:cNvPicPr>
          <p:nvPr/>
        </p:nvPicPr>
        <p:blipFill>
          <a:blip/>
          <a:stretch>
            <a:fillRect/>
          </a:stretch>
        </p:blipFill>
        <p:spPr>
          <a:xfrm>
            <a:off x="2364530" y="740224"/>
            <a:ext cx="8082080" cy="5071732"/>
          </a:xfrm>
          <a:prstGeom prst="rect">
            <a:avLst/>
          </a:prstGeom>
        </p:spPr>
      </p:pic>
      <p:grpSp>
        <p:nvGrpSpPr>
          <p:cNvPr id="6" name="组合 49">
            <a:extLst>
              <a:ext uri="{FF2B5EF4-FFF2-40B4-BE49-F238E27FC236}">
                <a16:creationId xmlns:a16="http://schemas.microsoft.com/office/drawing/2014/main" id="{48E8C827-ECA8-4183-BD13-1FC3314E447A}"/>
              </a:ext>
            </a:extLst>
          </p:cNvPr>
          <p:cNvGrpSpPr/>
          <p:nvPr/>
        </p:nvGrpSpPr>
        <p:grpSpPr>
          <a:xfrm>
            <a:off x="1262692" y="4328628"/>
            <a:ext cx="4814777" cy="2440379"/>
            <a:chOff x="-112148" y="3696816"/>
            <a:chExt cx="6208148" cy="3161184"/>
          </a:xfrm>
        </p:grpSpPr>
        <p:pic>
          <p:nvPicPr>
            <p:cNvPr id="7" name="图片 2">
              <a:extLst>
                <a:ext uri="{FF2B5EF4-FFF2-40B4-BE49-F238E27FC236}">
                  <a16:creationId xmlns:a16="http://schemas.microsoft.com/office/drawing/2014/main" id="{292E376A-5CFE-45D6-80A7-D388EF7315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8" name="图片 22">
              <a:extLst>
                <a:ext uri="{FF2B5EF4-FFF2-40B4-BE49-F238E27FC236}">
                  <a16:creationId xmlns:a16="http://schemas.microsoft.com/office/drawing/2014/main" id="{F7186AA6-B55E-47DE-9CE6-967821EA2448}"/>
                </a:ext>
              </a:extLst>
            </p:cNvPr>
            <p:cNvPicPr>
              <a:picLocks noChangeAspect="1"/>
            </p:cNvPicPr>
            <p:nvPr/>
          </p:nvPicPr>
          <p:blipFill>
            <a:blip cstate="print">
              <a:clrChange>
                <a:clrFrom>
                  <a:srgbClr val="FFFFFF"/>
                </a:clrFrom>
                <a:clrTo>
                  <a:srgbClr val="FFFFFF">
                    <a:alpha val="0"/>
                  </a:srgbClr>
                </a:clrTo>
              </a:clrChange>
            </a:blip>
            <a:stretch>
              <a:fillRect/>
            </a:stretch>
          </p:blipFill>
          <p:spPr>
            <a:xfrm>
              <a:off x="3103191" y="3696816"/>
              <a:ext cx="718453" cy="933733"/>
            </a:xfrm>
            <a:prstGeom prst="rect">
              <a:avLst/>
            </a:prstGeom>
          </p:spPr>
        </p:pic>
      </p:grpSp>
      <p:sp>
        <p:nvSpPr>
          <p:cNvPr id="9" name="文本框 21">
            <a:extLst>
              <a:ext uri="{FF2B5EF4-FFF2-40B4-BE49-F238E27FC236}">
                <a16:creationId xmlns:a16="http://schemas.microsoft.com/office/drawing/2014/main" id="{C0FDC5E2-5A3C-4E23-B8C1-4EE70B6DC6AD}"/>
              </a:ext>
            </a:extLst>
          </p:cNvPr>
          <p:cNvSpPr txBox="1"/>
          <p:nvPr/>
        </p:nvSpPr>
        <p:spPr>
          <a:xfrm>
            <a:off x="3237014" y="2608364"/>
            <a:ext cx="6022645" cy="923330"/>
          </a:xfrm>
          <a:prstGeom prst="rect">
            <a:avLst/>
          </a:prstGeom>
          <a:noFill/>
        </p:spPr>
        <p:txBody>
          <a:bodyPr wrap="square" rtlCol="0">
            <a:spAutoFit/>
          </a:bodyPr>
          <a:lstStyle/>
          <a:p>
            <a:pPr algn="ctr" defTabSz="457200"/>
            <a:r>
              <a:rPr lang="en-US" altLang="zh-CN" sz="5400" b="1" i="1" dirty="0">
                <a:ln w="12700">
                  <a:noFill/>
                </a:ln>
                <a:solidFill>
                  <a:srgbClr val="FF0000"/>
                </a:solidFill>
                <a:latin typeface="Times New Roman" pitchFamily="18" charset="0"/>
                <a:ea typeface="微软雅黑" panose="020B0503020204020204" pitchFamily="34" charset="-122"/>
                <a:cs typeface="Times New Roman" pitchFamily="18" charset="0"/>
              </a:rPr>
              <a:t>IV. LUYỆN TẬP</a:t>
            </a:r>
            <a:endParaRPr lang="zh-CN" altLang="en-US" sz="5400" b="1" i="1" dirty="0">
              <a:ln w="12700">
                <a:noFill/>
              </a:ln>
              <a:solidFill>
                <a:srgbClr val="FF0000"/>
              </a:solidFill>
              <a:latin typeface="Times New Roman" pitchFamily="18" charset="0"/>
              <a:ea typeface="微软雅黑" panose="020B0503020204020204" pitchFamily="34" charset="-122"/>
              <a:cs typeface="Times New Roman" pitchFamily="18" charset="0"/>
            </a:endParaRPr>
          </a:p>
        </p:txBody>
      </p:sp>
      <p:grpSp>
        <p:nvGrpSpPr>
          <p:cNvPr id="10" name="组合 34">
            <a:extLst>
              <a:ext uri="{FF2B5EF4-FFF2-40B4-BE49-F238E27FC236}">
                <a16:creationId xmlns:a16="http://schemas.microsoft.com/office/drawing/2014/main" id="{A6F846D5-A625-439D-A002-B7361D14AE9E}"/>
              </a:ext>
            </a:extLst>
          </p:cNvPr>
          <p:cNvGrpSpPr/>
          <p:nvPr/>
        </p:nvGrpSpPr>
        <p:grpSpPr>
          <a:xfrm rot="19663740">
            <a:off x="8755173" y="54833"/>
            <a:ext cx="455460" cy="588036"/>
            <a:chOff x="10766636" y="3941730"/>
            <a:chExt cx="1047922" cy="1352954"/>
          </a:xfrm>
        </p:grpSpPr>
        <p:sp>
          <p:nvSpPr>
            <p:cNvPr id="11" name="Freeform 108">
              <a:extLst>
                <a:ext uri="{FF2B5EF4-FFF2-40B4-BE49-F238E27FC236}">
                  <a16:creationId xmlns:a16="http://schemas.microsoft.com/office/drawing/2014/main" id="{34B6A985-37EF-416E-826D-9A0EC167D1C0}"/>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sp>
          <p:nvSpPr>
            <p:cNvPr id="12" name="Freeform 109">
              <a:extLst>
                <a:ext uri="{FF2B5EF4-FFF2-40B4-BE49-F238E27FC236}">
                  <a16:creationId xmlns:a16="http://schemas.microsoft.com/office/drawing/2014/main" id="{FFF1C583-7B42-4D83-A529-4ABB98F80E9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sp>
          <p:nvSpPr>
            <p:cNvPr id="13" name="Freeform 110">
              <a:extLst>
                <a:ext uri="{FF2B5EF4-FFF2-40B4-BE49-F238E27FC236}">
                  <a16:creationId xmlns:a16="http://schemas.microsoft.com/office/drawing/2014/main" id="{66D9421D-69AB-4F66-88A1-7C4108BE8200}"/>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sp>
          <p:nvSpPr>
            <p:cNvPr id="14" name="Freeform 111">
              <a:extLst>
                <a:ext uri="{FF2B5EF4-FFF2-40B4-BE49-F238E27FC236}">
                  <a16:creationId xmlns:a16="http://schemas.microsoft.com/office/drawing/2014/main" id="{A09C8C51-01B5-4237-B592-A91A39AE313B}"/>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sp>
          <p:nvSpPr>
            <p:cNvPr id="15" name="Freeform 112">
              <a:extLst>
                <a:ext uri="{FF2B5EF4-FFF2-40B4-BE49-F238E27FC236}">
                  <a16:creationId xmlns:a16="http://schemas.microsoft.com/office/drawing/2014/main" id="{0417D77B-EF43-4097-8462-2AE3D626A7D9}"/>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sp>
          <p:nvSpPr>
            <p:cNvPr id="16" name="Freeform 113">
              <a:extLst>
                <a:ext uri="{FF2B5EF4-FFF2-40B4-BE49-F238E27FC236}">
                  <a16:creationId xmlns:a16="http://schemas.microsoft.com/office/drawing/2014/main" id="{26E1E5BE-718E-4287-93FF-C5ECD48A1D79}"/>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zh-CN" altLang="en-US">
                <a:solidFill>
                  <a:prstClr val="black"/>
                </a:solidFill>
              </a:endParaRPr>
            </a:p>
          </p:txBody>
        </p:sp>
      </p:grpSp>
      <p:pic>
        <p:nvPicPr>
          <p:cNvPr id="17" name="Picture 16"/>
          <p:cNvPicPr>
            <a:picLocks noChangeAspect="1"/>
          </p:cNvPicPr>
          <p:nvPr/>
        </p:nvPicPr>
        <p:blipFill>
          <a:blip/>
          <a:stretch>
            <a:fillRect/>
          </a:stretch>
        </p:blipFill>
        <p:spPr>
          <a:xfrm>
            <a:off x="-103672" y="1479084"/>
            <a:ext cx="3316511" cy="5499069"/>
          </a:xfrm>
          <a:prstGeom prst="rect">
            <a:avLst/>
          </a:prstGeom>
        </p:spPr>
      </p:pic>
      <p:pic>
        <p:nvPicPr>
          <p:cNvPr id="18" name="Picture 17" descr="IMG_1582517675295_1582518075254"/>
          <p:cNvPicPr>
            <a:picLocks noGrp="1" noChangeAspect="1"/>
          </p:cNvPicPr>
          <p:nvPr isPhoto="1"/>
        </p:nvPicPr>
        <p:blipFill>
          <a:blip cstate="print">
            <a:lum bright="-6000"/>
            <a:extLst>
              <a:ext uri="{28A0092B-C50C-407E-A947-70E740481C1C}">
                <a14:useLocalDpi xmlns:a14="http://schemas.microsoft.com/office/drawing/2010/main" val="0"/>
              </a:ext>
            </a:extLst>
          </a:blip>
          <a:stretch>
            <a:fillRect/>
          </a:stretch>
        </p:blipFill>
        <p:spPr>
          <a:xfrm>
            <a:off x="11022182" y="71885"/>
            <a:ext cx="1215826" cy="1234565"/>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9" name="Picture 18" descr="22858PICdbgea5Gz679dY_PIC2018.png"/>
          <p:cNvPicPr>
            <a:picLocks noChangeAspect="1"/>
          </p:cNvPicPr>
          <p:nvPr/>
        </p:nvPicPr>
        <p:blipFill>
          <a:blip>
            <a:extLst>
              <a:ext uri="{28A0092B-C50C-407E-A947-70E740481C1C}">
                <a14:useLocalDpi xmlns:a14="http://schemas.microsoft.com/office/drawing/2010/main" val="0"/>
              </a:ext>
            </a:extLst>
          </a:blip>
          <a:srcRect/>
          <a:stretch>
            <a:fillRect/>
          </a:stretch>
        </p:blipFill>
        <p:spPr bwMode="auto">
          <a:xfrm>
            <a:off x="9388920" y="2200379"/>
            <a:ext cx="3169804" cy="436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780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21"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914377"/>
            <a:fld id="{AA92924A-2F5C-4ED1-9634-C24838A41D73}" type="slidenum">
              <a:rPr lang="en-US" sz="1867" smtClean="0">
                <a:solidFill>
                  <a:prstClr val="black">
                    <a:tint val="75000"/>
                  </a:prstClr>
                </a:solidFill>
                <a:cs typeface="Arial" panose="020B0604020202020204" pitchFamily="34" charset="0"/>
              </a:rPr>
              <a:pPr defTabSz="914377"/>
              <a:t>39</a:t>
            </a:fld>
            <a:endParaRPr lang="en-US" sz="1867">
              <a:solidFill>
                <a:prstClr val="black">
                  <a:tint val="75000"/>
                </a:prstClr>
              </a:solidFill>
              <a:cs typeface="Arial" panose="020B0604020202020204" pitchFamily="34" charset="0"/>
            </a:endParaRPr>
          </a:p>
        </p:txBody>
      </p:sp>
      <p:pic>
        <p:nvPicPr>
          <p:cNvPr id="6" name="Picture 5" descr="58PIC58PIC58PIC58PICHsaGKG559akDq_PIC2018.png"/>
          <p:cNvPicPr>
            <a:picLocks noChangeAspect="1"/>
          </p:cNvPicPr>
          <p:nvPr/>
        </p:nvPicPr>
        <p:blipFill>
          <a:blip r:embed="rId2" cstate="print"/>
          <a:srcRect l="7143" t="16071" r="5357" b="14286"/>
          <a:stretch>
            <a:fillRect/>
          </a:stretch>
        </p:blipFill>
        <p:spPr>
          <a:xfrm>
            <a:off x="-367323" y="-336061"/>
            <a:ext cx="13004800" cy="7752861"/>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926156284"/>
              </p:ext>
            </p:extLst>
          </p:nvPr>
        </p:nvGraphicFramePr>
        <p:xfrm>
          <a:off x="777630" y="2193083"/>
          <a:ext cx="10714893" cy="3962400"/>
        </p:xfrm>
        <a:graphic>
          <a:graphicData uri="http://schemas.openxmlformats.org/drawingml/2006/table">
            <a:tbl>
              <a:tblPr firstRow="1" firstCol="1" bandRow="1">
                <a:tableStyleId>{5C22544A-7EE6-4342-B048-85BDC9FD1C3A}</a:tableStyleId>
              </a:tblPr>
              <a:tblGrid>
                <a:gridCol w="5102684">
                  <a:extLst>
                    <a:ext uri="{9D8B030D-6E8A-4147-A177-3AD203B41FA5}">
                      <a16:colId xmlns:a16="http://schemas.microsoft.com/office/drawing/2014/main" val="20000"/>
                    </a:ext>
                  </a:extLst>
                </a:gridCol>
                <a:gridCol w="5612209">
                  <a:extLst>
                    <a:ext uri="{9D8B030D-6E8A-4147-A177-3AD203B41FA5}">
                      <a16:colId xmlns:a16="http://schemas.microsoft.com/office/drawing/2014/main" val="20001"/>
                    </a:ext>
                  </a:extLst>
                </a:gridCol>
              </a:tblGrid>
              <a:tr h="0">
                <a:tc>
                  <a:txBody>
                    <a:bodyPr/>
                    <a:lstStyle/>
                    <a:p>
                      <a:pPr marL="0" marR="0">
                        <a:spcBef>
                          <a:spcPts val="0"/>
                        </a:spcBef>
                        <a:spcAft>
                          <a:spcPts val="0"/>
                        </a:spcAft>
                      </a:pPr>
                      <a:r>
                        <a:rPr lang="en-US" sz="2000" dirty="0">
                          <a:solidFill>
                            <a:schemeClr val="bg2">
                              <a:lumMod val="25000"/>
                            </a:schemeClr>
                          </a:solidFill>
                          <a:effectLst/>
                          <a:latin typeface="Times New Roman" panose="02020603050405020304" pitchFamily="18" charset="0"/>
                          <a:cs typeface="Times New Roman" panose="02020603050405020304" pitchFamily="18" charset="0"/>
                        </a:rPr>
                        <a:t>1. So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sánh</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sự</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giống</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và</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khác</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nhau</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giữa</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truyền</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thuyết</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và</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cổ</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tích</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a:t>
                      </a:r>
                    </a:p>
                    <a:p>
                      <a:pPr marL="0" marR="0">
                        <a:spcBef>
                          <a:spcPts val="0"/>
                        </a:spcBef>
                        <a:spcAft>
                          <a:spcPts val="0"/>
                        </a:spcAft>
                      </a:pPr>
                      <a:endParaRPr lang="en-US" sz="2000"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CBF9DE"/>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a:t>
                      </a:r>
                      <a:r>
                        <a:rPr kumimoji="0" lang="en-US" sz="2000" b="0" i="0"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a:t>
                      </a:r>
                      <a:endParaRPr kumimoji="0" lang="en-US" sz="2000" b="0" i="0"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CBF9DE"/>
                    </a:solidFill>
                  </a:tcPr>
                </a:tc>
                <a:extLst>
                  <a:ext uri="{0D108BD9-81ED-4DB2-BD59-A6C34878D82A}">
                    <a16:rowId xmlns:a16="http://schemas.microsoft.com/office/drawing/2014/main" val="10000"/>
                  </a:ext>
                </a:extLst>
              </a:tr>
              <a:tr h="178435">
                <a:tc>
                  <a:txBody>
                    <a:bodyPr/>
                    <a:lstStyle/>
                    <a:p>
                      <a:pPr marL="0" marR="0">
                        <a:spcBef>
                          <a:spcPts val="0"/>
                        </a:spcBef>
                        <a:spcAft>
                          <a:spcPts val="0"/>
                        </a:spcAft>
                      </a:pPr>
                      <a:r>
                        <a:rPr lang="en-US" sz="2000" dirty="0">
                          <a:solidFill>
                            <a:schemeClr val="bg2">
                              <a:lumMod val="25000"/>
                            </a:schemeClr>
                          </a:solidFill>
                          <a:effectLst/>
                          <a:latin typeface="Times New Roman" panose="02020603050405020304" pitchFamily="18" charset="0"/>
                          <a:cs typeface="Times New Roman" panose="02020603050405020304" pitchFamily="18" charset="0"/>
                        </a:rPr>
                        <a:t>2.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Sự</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ra</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đời</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của</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Thánh</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Gióng</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và</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Thạch</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Sanh</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có</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gì</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giống</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nhau</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a:t>
                      </a:r>
                    </a:p>
                    <a:p>
                      <a:pPr marL="0" marR="0">
                        <a:spcBef>
                          <a:spcPts val="0"/>
                        </a:spcBef>
                        <a:spcAft>
                          <a:spcPts val="0"/>
                        </a:spcAft>
                      </a:pPr>
                      <a:endParaRPr lang="en-US" sz="2000"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FFFFCC"/>
                    </a:solidFill>
                  </a:tcPr>
                </a:tc>
                <a:tc>
                  <a:txBody>
                    <a:bodyPr/>
                    <a:lstStyle/>
                    <a:p>
                      <a:pPr marL="0" marR="0">
                        <a:spcBef>
                          <a:spcPts val="0"/>
                        </a:spcBef>
                        <a:spcAft>
                          <a:spcPts val="0"/>
                        </a:spcAft>
                      </a:pPr>
                      <a:r>
                        <a:rPr lang="vi-VN" sz="2000" dirty="0">
                          <a:solidFill>
                            <a:schemeClr val="bg2">
                              <a:lumMod val="25000"/>
                            </a:schemeClr>
                          </a:solidFill>
                          <a:effectLst/>
                          <a:latin typeface="Times New Roman" panose="02020603050405020304" pitchFamily="18" charset="0"/>
                          <a:cs typeface="Times New Roman" panose="02020603050405020304" pitchFamily="18" charset="0"/>
                        </a:rPr>
                        <a:t>………………………………………</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a:t>
                      </a:r>
                    </a:p>
                    <a:p>
                      <a:pPr marL="0" marR="0">
                        <a:spcBef>
                          <a:spcPts val="0"/>
                        </a:spcBef>
                        <a:spcAft>
                          <a:spcPts val="0"/>
                        </a:spcAft>
                      </a:pPr>
                      <a:r>
                        <a:rPr lang="en-US" sz="2000" dirty="0">
                          <a:solidFill>
                            <a:schemeClr val="bg2">
                              <a:lumMod val="25000"/>
                            </a:schemeClr>
                          </a:solidFill>
                          <a:effectLst/>
                          <a:latin typeface="Times New Roman" panose="02020603050405020304" pitchFamily="18" charset="0"/>
                          <a:cs typeface="Times New Roman" panose="02020603050405020304" pitchFamily="18" charset="0"/>
                        </a:rPr>
                        <a:t>………………………………………………………..</a:t>
                      </a:r>
                      <a:endParaRPr lang="en-US" sz="2000"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CC"/>
                    </a:solidFill>
                  </a:tcPr>
                </a:tc>
                <a:extLst>
                  <a:ext uri="{0D108BD9-81ED-4DB2-BD59-A6C34878D82A}">
                    <a16:rowId xmlns:a16="http://schemas.microsoft.com/office/drawing/2014/main" val="10001"/>
                  </a:ext>
                </a:extLst>
              </a:tr>
              <a:tr h="0">
                <a:tc>
                  <a:txBody>
                    <a:bodyPr/>
                    <a:lstStyle/>
                    <a:p>
                      <a:pPr marL="0" marR="0" algn="just">
                        <a:spcBef>
                          <a:spcPts val="0"/>
                        </a:spcBef>
                        <a:spcAft>
                          <a:spcPts val="0"/>
                        </a:spcAft>
                      </a:pPr>
                      <a:r>
                        <a:rPr lang="en-US" sz="2000" dirty="0">
                          <a:solidFill>
                            <a:schemeClr val="bg2">
                              <a:lumMod val="25000"/>
                            </a:schemeClr>
                          </a:solidFill>
                          <a:effectLst/>
                          <a:latin typeface="Times New Roman" panose="02020603050405020304" pitchFamily="18" charset="0"/>
                          <a:cs typeface="Times New Roman" panose="02020603050405020304" pitchFamily="18" charset="0"/>
                        </a:rPr>
                        <a:t>3.</a:t>
                      </a:r>
                      <a:r>
                        <a:rPr lang="en-US" sz="2000" baseline="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Kể</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về</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sự</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ra</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đời</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và</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lớn</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lên</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của</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Thánh</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Gióng</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và</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Thạch</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Sanh</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như</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vậy</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theo</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em</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nhân</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dân</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ta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muốn</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thể</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hiện</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điều</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 </a:t>
                      </a:r>
                      <a:r>
                        <a:rPr lang="en-US" sz="2000" dirty="0" err="1">
                          <a:solidFill>
                            <a:schemeClr val="bg2">
                              <a:lumMod val="25000"/>
                            </a:schemeClr>
                          </a:solidFill>
                          <a:effectLst/>
                          <a:latin typeface="Times New Roman" panose="02020603050405020304" pitchFamily="18" charset="0"/>
                          <a:cs typeface="Times New Roman" panose="02020603050405020304" pitchFamily="18" charset="0"/>
                        </a:rPr>
                        <a:t>gì</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a:t>
                      </a:r>
                    </a:p>
                    <a:p>
                      <a:pPr marL="0" marR="0" algn="just">
                        <a:spcBef>
                          <a:spcPts val="0"/>
                        </a:spcBef>
                        <a:spcAft>
                          <a:spcPts val="0"/>
                        </a:spcAft>
                      </a:pPr>
                      <a:endParaRPr lang="en-US" sz="2000"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92D050"/>
                    </a:solidFill>
                  </a:tcPr>
                </a:tc>
                <a:tc>
                  <a:txBody>
                    <a:bodyPr/>
                    <a:lstStyle/>
                    <a:p>
                      <a:pPr marL="0" marR="0">
                        <a:spcBef>
                          <a:spcPts val="0"/>
                        </a:spcBef>
                        <a:spcAft>
                          <a:spcPts val="0"/>
                        </a:spcAft>
                      </a:pPr>
                      <a:r>
                        <a:rPr lang="vi-VN" sz="2000" dirty="0">
                          <a:solidFill>
                            <a:schemeClr val="bg2">
                              <a:lumMod val="25000"/>
                            </a:schemeClr>
                          </a:solidFill>
                          <a:effectLst/>
                          <a:latin typeface="Times New Roman" panose="02020603050405020304" pitchFamily="18" charset="0"/>
                          <a:cs typeface="Times New Roman" panose="02020603050405020304" pitchFamily="18" charset="0"/>
                        </a:rPr>
                        <a:t>………………………………………</a:t>
                      </a:r>
                      <a:r>
                        <a:rPr lang="en-US" sz="2000" dirty="0">
                          <a:solidFill>
                            <a:schemeClr val="bg2">
                              <a:lumMod val="25000"/>
                            </a:schemeClr>
                          </a:solidFill>
                          <a:effectLst/>
                          <a:latin typeface="Times New Roman" panose="02020603050405020304" pitchFamily="18" charset="0"/>
                          <a:cs typeface="Times New Roman" panose="02020603050405020304" pitchFamily="18" charset="0"/>
                        </a:rPr>
                        <a:t>……………….</a:t>
                      </a:r>
                    </a:p>
                    <a:p>
                      <a:pPr marL="0" marR="0">
                        <a:spcBef>
                          <a:spcPts val="0"/>
                        </a:spcBef>
                        <a:spcAft>
                          <a:spcPts val="0"/>
                        </a:spcAft>
                      </a:pPr>
                      <a:r>
                        <a:rPr lang="en-US" sz="2000" dirty="0">
                          <a:solidFill>
                            <a:schemeClr val="bg2">
                              <a:lumMod val="25000"/>
                            </a:schemeClr>
                          </a:solidFill>
                          <a:effectLst/>
                          <a:latin typeface="Times New Roman" panose="02020603050405020304" pitchFamily="18" charset="0"/>
                          <a:cs typeface="Times New Roman" panose="02020603050405020304" pitchFamily="18" charset="0"/>
                        </a:rPr>
                        <a:t>……………………………………………………….</a:t>
                      </a:r>
                      <a:endParaRPr lang="en-US" sz="2000"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10002"/>
                  </a:ext>
                </a:extLst>
              </a:tr>
              <a:tr h="0">
                <a:tc>
                  <a:txBody>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lang="en-US" sz="2000" dirty="0">
                          <a:solidFill>
                            <a:schemeClr val="bg2">
                              <a:lumMod val="25000"/>
                            </a:schemeClr>
                          </a:solidFill>
                          <a:effectLst/>
                          <a:latin typeface="Times New Roman" panose="02020603050405020304" pitchFamily="18" charset="0"/>
                          <a:cs typeface="Times New Roman" panose="02020603050405020304" pitchFamily="18" charset="0"/>
                        </a:rPr>
                        <a:t>4. </a:t>
                      </a:r>
                      <a:r>
                        <a:rPr kumimoji="0" lang="vi-VN" altLang="en-US" sz="2000" b="1" i="0" u="none" strike="noStrike" kern="1200" cap="none" spc="0" normalizeH="0" baseline="0" noProof="0" dirty="0">
                          <a:ln>
                            <a:noFill/>
                          </a:ln>
                          <a:solidFill>
                            <a:schemeClr val="bg2">
                              <a:lumMod val="25000"/>
                            </a:schemeClr>
                          </a:solidFill>
                          <a:effectLst/>
                          <a:uLnTx/>
                          <a:uFillTx/>
                          <a:latin typeface="Times New Roman" panose="02020603050405020304" pitchFamily="18" charset="0"/>
                          <a:ea typeface="+mn-ea"/>
                          <a:cs typeface="Times New Roman" panose="02020603050405020304" pitchFamily="18" charset="0"/>
                        </a:rPr>
                        <a:t>Truyện cổ tích thường có cách kết thúc như thế nào</a:t>
                      </a:r>
                      <a:r>
                        <a:rPr kumimoji="0" lang="en-US" altLang="en-US" sz="2000" b="1" i="0" u="none" strike="noStrike" kern="1200" cap="none" spc="0" normalizeH="0" baseline="0" noProof="0" dirty="0">
                          <a:ln>
                            <a:noFill/>
                          </a:ln>
                          <a:solidFill>
                            <a:schemeClr val="bg2">
                              <a:lumMod val="25000"/>
                            </a:schemeClr>
                          </a:solidFill>
                          <a:effectLst/>
                          <a:uLnTx/>
                          <a:uFillTx/>
                          <a:latin typeface="Times New Roman" panose="02020603050405020304" pitchFamily="18" charset="0"/>
                          <a:ea typeface="+mn-ea"/>
                          <a:cs typeface="Times New Roman" panose="02020603050405020304" pitchFamily="18" charset="0"/>
                        </a:rPr>
                        <a:t>? </a:t>
                      </a:r>
                      <a:r>
                        <a:rPr kumimoji="0" lang="vi-VN" altLang="en-US" sz="2000" b="1" i="0" u="none" strike="noStrike" kern="1200" cap="none" spc="0" normalizeH="0" baseline="0" noProof="0" dirty="0">
                          <a:ln>
                            <a:noFill/>
                          </a:ln>
                          <a:solidFill>
                            <a:schemeClr val="bg2">
                              <a:lumMod val="25000"/>
                            </a:schemeClr>
                          </a:solidFill>
                          <a:effectLst/>
                          <a:uLnTx/>
                          <a:uFillTx/>
                          <a:latin typeface="Times New Roman" panose="02020603050405020304" pitchFamily="18" charset="0"/>
                          <a:ea typeface="+mn-ea"/>
                          <a:cs typeface="Times New Roman" panose="02020603050405020304" pitchFamily="18" charset="0"/>
                        </a:rPr>
                        <a:t>Cách khết thúc ấy thể hiện ước mơ gì của người dân Việt Nam xưa?</a:t>
                      </a:r>
                      <a:endParaRPr kumimoji="0" lang="en-US" altLang="en-US" sz="2000" b="1" i="0" u="none" strike="noStrike" kern="1200" cap="none" spc="0" normalizeH="0" baseline="0" noProof="0" dirty="0">
                        <a:ln>
                          <a:noFill/>
                        </a:ln>
                        <a:solidFill>
                          <a:schemeClr val="bg2">
                            <a:lumMod val="25000"/>
                          </a:schemeClr>
                        </a:solidFill>
                        <a:effectLst/>
                        <a:uLnTx/>
                        <a:uFillTx/>
                        <a:latin typeface="Times New Roman" panose="02020603050405020304" pitchFamily="18" charset="0"/>
                        <a:ea typeface="+mn-ea"/>
                        <a:cs typeface="Times New Roman" panose="02020603050405020304" pitchFamily="18" charset="0"/>
                      </a:endParaRPr>
                    </a:p>
                  </a:txBody>
                  <a:tcPr marL="68580" marR="68580" marT="0" marB="0" anchor="ctr">
                    <a:solidFill>
                      <a:srgbClr val="FFCCFF"/>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vi-VN" sz="2000" dirty="0">
                          <a:solidFill>
                            <a:schemeClr val="bg2">
                              <a:lumMod val="25000"/>
                            </a:schemeClr>
                          </a:solidFill>
                          <a:effectLst/>
                          <a:latin typeface="Times New Roman" panose="02020603050405020304" pitchFamily="18" charset="0"/>
                          <a:cs typeface="Times New Roman" panose="02020603050405020304" pitchFamily="18" charset="0"/>
                        </a:rPr>
                        <a:t> </a:t>
                      </a:r>
                      <a:r>
                        <a:rPr kumimoji="0" lang="vi-VN" sz="2000" b="0" i="0"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a:t>
                      </a:r>
                      <a:r>
                        <a:rPr kumimoji="0" lang="en-US" sz="2000" b="0" i="0"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a:t>
                      </a:r>
                      <a:endParaRPr kumimoji="0" lang="en-US" sz="2000" b="0" i="0"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2000"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CCFF"/>
                    </a:solidFill>
                  </a:tcPr>
                </a:tc>
                <a:extLst>
                  <a:ext uri="{0D108BD9-81ED-4DB2-BD59-A6C34878D82A}">
                    <a16:rowId xmlns:a16="http://schemas.microsoft.com/office/drawing/2014/main" val="10003"/>
                  </a:ext>
                </a:extLst>
              </a:tr>
            </a:tbl>
          </a:graphicData>
        </a:graphic>
      </p:graphicFrame>
      <p:sp>
        <p:nvSpPr>
          <p:cNvPr id="9" name="Rectangle 1"/>
          <p:cNvSpPr>
            <a:spLocks noChangeArrowheads="1"/>
          </p:cNvSpPr>
          <p:nvPr/>
        </p:nvSpPr>
        <p:spPr bwMode="auto">
          <a:xfrm>
            <a:off x="1758462" y="377201"/>
            <a:ext cx="9853246"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7030A0"/>
                </a:solidFill>
                <a:effectLst/>
                <a:latin typeface="Arial" panose="020B0604020202020204" pitchFamily="34" charset="0"/>
                <a:ea typeface="Times New Roman" panose="02020603050405020304" pitchFamily="18" charset="0"/>
              </a:rPr>
              <a:t>                                                        </a:t>
            </a:r>
            <a:r>
              <a:rPr kumimoji="0" lang="vi-VN" altLang="en-US"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a:t>
            </a:r>
            <a:r>
              <a:rPr kumimoji="0" lang="en-US" altLang="en-US"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altLang="en-US" sz="2800" b="1" i="0" u="none" strike="noStrike" cap="none" normalizeH="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TẬP</a:t>
            </a:r>
            <a:endParaRPr kumimoji="0" lang="en-US" alt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Họ và tên HS: ………………………….</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Nhiệm vụ</a:t>
            </a:r>
            <a:r>
              <a:rPr kumimoji="0" lang="vi-VN"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Thánh</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Gióng</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cổ</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Thạch</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Sanh</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phía</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732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4048216" y="61383"/>
            <a:ext cx="3373515" cy="800158"/>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8" name="Rounded Rectangle 17"/>
          <p:cNvSpPr/>
          <p:nvPr/>
        </p:nvSpPr>
        <p:spPr>
          <a:xfrm>
            <a:off x="4314547" y="110844"/>
            <a:ext cx="2831977" cy="653346"/>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9" name="TextBox 18"/>
          <p:cNvSpPr txBox="1">
            <a:spLocks noChangeArrowheads="1"/>
          </p:cNvSpPr>
          <p:nvPr/>
        </p:nvSpPr>
        <p:spPr bwMode="auto">
          <a:xfrm>
            <a:off x="4190999" y="172040"/>
            <a:ext cx="34082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3200" b="1" dirty="0">
                <a:solidFill>
                  <a:srgbClr val="FF0000"/>
                </a:solidFill>
                <a:latin typeface="Times New Roman" panose="02020603050405020304" pitchFamily="18" charset="0"/>
                <a:cs typeface="Times New Roman" panose="02020603050405020304" pitchFamily="18" charset="0"/>
              </a:rPr>
              <a:t>1. CỔ TÍCH</a:t>
            </a:r>
          </a:p>
        </p:txBody>
      </p:sp>
      <p:cxnSp>
        <p:nvCxnSpPr>
          <p:cNvPr id="22" name="Straight Connector 21"/>
          <p:cNvCxnSpPr/>
          <p:nvPr/>
        </p:nvCxnSpPr>
        <p:spPr>
          <a:xfrm>
            <a:off x="5646738" y="807582"/>
            <a:ext cx="0" cy="28575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a:off x="1853152" y="1027564"/>
            <a:ext cx="7793767" cy="93689"/>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5997315" y="1121252"/>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1859403" y="1005387"/>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a:off x="9646919" y="1121253"/>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708099" y="1295371"/>
            <a:ext cx="2117093" cy="723729"/>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0" name="Rounded Rectangle 39"/>
          <p:cNvSpPr/>
          <p:nvPr/>
        </p:nvSpPr>
        <p:spPr>
          <a:xfrm>
            <a:off x="727573" y="1389407"/>
            <a:ext cx="2097655" cy="489428"/>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4874168" y="1355204"/>
            <a:ext cx="2539014" cy="746508"/>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2" name="Rounded Rectangle 41"/>
          <p:cNvSpPr/>
          <p:nvPr/>
        </p:nvSpPr>
        <p:spPr>
          <a:xfrm>
            <a:off x="4994182" y="1464964"/>
            <a:ext cx="2361460" cy="590552"/>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5" name="Rounded Rectangle 44"/>
          <p:cNvSpPr/>
          <p:nvPr/>
        </p:nvSpPr>
        <p:spPr>
          <a:xfrm>
            <a:off x="8647506" y="1388837"/>
            <a:ext cx="3355104" cy="862136"/>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6" name="Rounded Rectangle 45"/>
          <p:cNvSpPr/>
          <p:nvPr/>
        </p:nvSpPr>
        <p:spPr>
          <a:xfrm>
            <a:off x="8717872" y="1522885"/>
            <a:ext cx="3204839" cy="628433"/>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9" name="TextBox 48"/>
          <p:cNvSpPr txBox="1">
            <a:spLocks noChangeArrowheads="1"/>
          </p:cNvSpPr>
          <p:nvPr/>
        </p:nvSpPr>
        <p:spPr bwMode="auto">
          <a:xfrm>
            <a:off x="804120" y="1437248"/>
            <a:ext cx="20016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dirty="0">
                <a:solidFill>
                  <a:srgbClr val="006600"/>
                </a:solidFill>
                <a:latin typeface="Times New Roman" panose="02020603050405020304" pitchFamily="18" charset="0"/>
                <a:cs typeface="Times New Roman" panose="02020603050405020304" pitchFamily="18" charset="0"/>
              </a:rPr>
              <a:t>KHÁI NIỆM</a:t>
            </a:r>
            <a:endParaRPr lang="vi-VN" altLang="en-US" sz="2400" b="1" dirty="0">
              <a:solidFill>
                <a:srgbClr val="006600"/>
              </a:solidFill>
              <a:latin typeface="Times New Roman" panose="02020603050405020304" pitchFamily="18" charset="0"/>
              <a:cs typeface="Times New Roman" panose="02020603050405020304" pitchFamily="18" charset="0"/>
            </a:endParaRPr>
          </a:p>
        </p:txBody>
      </p:sp>
      <p:sp>
        <p:nvSpPr>
          <p:cNvPr id="50" name="TextBox 49"/>
          <p:cNvSpPr txBox="1">
            <a:spLocks noChangeArrowheads="1"/>
          </p:cNvSpPr>
          <p:nvPr/>
        </p:nvSpPr>
        <p:spPr bwMode="auto">
          <a:xfrm>
            <a:off x="5000607" y="1497625"/>
            <a:ext cx="24078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dirty="0">
                <a:solidFill>
                  <a:srgbClr val="006600"/>
                </a:solidFill>
                <a:latin typeface="Times New Roman" panose="02020603050405020304" pitchFamily="18" charset="0"/>
                <a:cs typeface="Times New Roman" panose="02020603050405020304" pitchFamily="18" charset="0"/>
              </a:rPr>
              <a:t>CÁC VĂN BẢN</a:t>
            </a:r>
            <a:endParaRPr lang="vi-VN" altLang="en-US" sz="2400" b="1" dirty="0">
              <a:solidFill>
                <a:srgbClr val="006600"/>
              </a:solidFill>
              <a:latin typeface="Times New Roman" panose="02020603050405020304" pitchFamily="18" charset="0"/>
              <a:cs typeface="Times New Roman" panose="02020603050405020304" pitchFamily="18" charset="0"/>
            </a:endParaRPr>
          </a:p>
        </p:txBody>
      </p:sp>
      <p:sp>
        <p:nvSpPr>
          <p:cNvPr id="52" name="TextBox 51"/>
          <p:cNvSpPr txBox="1">
            <a:spLocks noChangeArrowheads="1"/>
          </p:cNvSpPr>
          <p:nvPr/>
        </p:nvSpPr>
        <p:spPr bwMode="auto">
          <a:xfrm>
            <a:off x="8542226" y="1649792"/>
            <a:ext cx="34603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dirty="0">
                <a:solidFill>
                  <a:srgbClr val="006600"/>
                </a:solidFill>
                <a:latin typeface="Times New Roman" panose="02020603050405020304" pitchFamily="18" charset="0"/>
                <a:cs typeface="Times New Roman" panose="02020603050405020304" pitchFamily="18" charset="0"/>
              </a:rPr>
              <a:t>NỘI DUNG, Ý NGHĨA</a:t>
            </a:r>
            <a:endParaRPr lang="vi-VN" altLang="en-US" sz="2400" b="1" i="1" dirty="0">
              <a:solidFill>
                <a:srgbClr val="006600"/>
              </a:solidFill>
              <a:latin typeface="Times New Roman" panose="02020603050405020304" pitchFamily="18" charset="0"/>
              <a:cs typeface="Times New Roman" panose="02020603050405020304" pitchFamily="18" charset="0"/>
            </a:endParaRPr>
          </a:p>
        </p:txBody>
      </p:sp>
      <p:sp>
        <p:nvSpPr>
          <p:cNvPr id="20" name="Down Arrow 19"/>
          <p:cNvSpPr/>
          <p:nvPr/>
        </p:nvSpPr>
        <p:spPr>
          <a:xfrm>
            <a:off x="1504955" y="2019100"/>
            <a:ext cx="1014767" cy="320708"/>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1" name="Rounded Rectangle 20"/>
          <p:cNvSpPr/>
          <p:nvPr/>
        </p:nvSpPr>
        <p:spPr>
          <a:xfrm>
            <a:off x="98402" y="2351277"/>
            <a:ext cx="4775766" cy="4551740"/>
          </a:xfrm>
          <a:prstGeom prst="roundRect">
            <a:avLst/>
          </a:prstGeom>
          <a:solidFill>
            <a:srgbClr val="FFFFFF"/>
          </a:solidFill>
          <a:ln w="19050" cap="flat" cmpd="sng" algn="ctr">
            <a:solidFill>
              <a:srgbClr val="FF0000"/>
            </a:solid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srgbClr val="FF0000"/>
              </a:solidFill>
              <a:latin typeface="Lato Light"/>
            </a:endParaRPr>
          </a:p>
        </p:txBody>
      </p:sp>
      <p:sp>
        <p:nvSpPr>
          <p:cNvPr id="24" name="TextBox 23"/>
          <p:cNvSpPr txBox="1">
            <a:spLocks noChangeArrowheads="1"/>
          </p:cNvSpPr>
          <p:nvPr/>
        </p:nvSpPr>
        <p:spPr bwMode="auto">
          <a:xfrm>
            <a:off x="113001" y="2426047"/>
            <a:ext cx="462820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vi-VN" sz="2400" dirty="0">
                <a:latin typeface="Times New Roman" panose="02020603050405020304" pitchFamily="18" charset="0"/>
                <a:cs typeface="Times New Roman" panose="02020603050405020304" pitchFamily="18" charset="0"/>
              </a:rPr>
              <a:t>-</a:t>
            </a:r>
            <a:r>
              <a:rPr lang="vi-VN" sz="2400" b="1" i="1" dirty="0">
                <a:latin typeface="Times New Roman" panose="02020603050405020304" pitchFamily="18" charset="0"/>
                <a:cs typeface="Times New Roman" panose="02020603050405020304" pitchFamily="18" charset="0"/>
              </a:rPr>
              <a:t>Truyện cổ tích là loại truyện dân gian, thường có yếu tố hoang đường, kì ảo, kể về cuộc đời của một số kiểu nhân vật như: nhân vật có tài năng kì lạ, nhân vật dũng sĩ, nhân vật thông minh, nhân vật bất hạnh, nhân vật ngốc nghếch, người mang lốt vật,... nhằm thể hiện ước mơ, niềm tin của nhân dân vê chiến thắng cuối cùng của cái thiện đối với cái ác, cá</a:t>
            </a:r>
            <a:r>
              <a:rPr lang="en-US" sz="2400" b="1" i="1" dirty="0" err="1">
                <a:latin typeface="Times New Roman" panose="02020603050405020304" pitchFamily="18" charset="0"/>
                <a:cs typeface="Times New Roman" panose="02020603050405020304" pitchFamily="18" charset="0"/>
              </a:rPr>
              <a:t>i</a:t>
            </a:r>
            <a:r>
              <a:rPr lang="vi-VN" sz="2400" b="1" i="1" dirty="0">
                <a:latin typeface="Times New Roman" panose="02020603050405020304" pitchFamily="18" charset="0"/>
                <a:cs typeface="Times New Roman" panose="02020603050405020304" pitchFamily="18" charset="0"/>
              </a:rPr>
              <a:t> tốt đối </a:t>
            </a:r>
            <a:r>
              <a:rPr lang="en-US" sz="2400" b="1" i="1" dirty="0" err="1">
                <a:latin typeface="Times New Roman" panose="02020603050405020304" pitchFamily="18" charset="0"/>
                <a:cs typeface="Times New Roman" panose="02020603050405020304" pitchFamily="18" charset="0"/>
              </a:rPr>
              <a:t>với</a:t>
            </a:r>
            <a:r>
              <a:rPr lang="vi-VN" sz="2400" b="1" i="1" dirty="0">
                <a:latin typeface="Times New Roman" panose="02020603050405020304" pitchFamily="18" charset="0"/>
                <a:cs typeface="Times New Roman" panose="02020603050405020304" pitchFamily="18" charset="0"/>
              </a:rPr>
              <a:t> cái xấu,...</a:t>
            </a:r>
            <a:endParaRPr lang="en-US" sz="2400" b="1" i="1" dirty="0">
              <a:latin typeface="Times New Roman" panose="02020603050405020304" pitchFamily="18" charset="0"/>
              <a:cs typeface="Times New Roman" panose="02020603050405020304" pitchFamily="18" charset="0"/>
            </a:endParaRPr>
          </a:p>
        </p:txBody>
      </p:sp>
      <p:sp>
        <p:nvSpPr>
          <p:cNvPr id="25" name="Down Arrow 24"/>
          <p:cNvSpPr/>
          <p:nvPr/>
        </p:nvSpPr>
        <p:spPr>
          <a:xfrm>
            <a:off x="6078298" y="2150086"/>
            <a:ext cx="877455" cy="298287"/>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6" name="Rounded Rectangle 25"/>
          <p:cNvSpPr/>
          <p:nvPr/>
        </p:nvSpPr>
        <p:spPr>
          <a:xfrm>
            <a:off x="4994182" y="2464297"/>
            <a:ext cx="3389745" cy="4248007"/>
          </a:xfrm>
          <a:prstGeom prst="roundRect">
            <a:avLst/>
          </a:prstGeom>
          <a:noFill/>
          <a:ln w="19050" cap="flat" cmpd="sng" algn="ctr">
            <a:solidFill>
              <a:srgbClr val="FF0000"/>
            </a:solid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7" name="Rounded Rectangle 26"/>
          <p:cNvSpPr/>
          <p:nvPr/>
        </p:nvSpPr>
        <p:spPr>
          <a:xfrm>
            <a:off x="8478174" y="2676575"/>
            <a:ext cx="3648722" cy="4147703"/>
          </a:xfrm>
          <a:prstGeom prst="roundRect">
            <a:avLst/>
          </a:prstGeom>
          <a:noFill/>
          <a:ln w="12700" cap="flat" cmpd="sng" algn="ctr">
            <a:solidFill>
              <a:srgbClr val="FF0000"/>
            </a:solid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9" name="Down Arrow 28"/>
          <p:cNvSpPr/>
          <p:nvPr/>
        </p:nvSpPr>
        <p:spPr>
          <a:xfrm>
            <a:off x="9522151" y="2351277"/>
            <a:ext cx="997368" cy="325298"/>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30" name="TextBox 29"/>
          <p:cNvSpPr txBox="1">
            <a:spLocks noChangeArrowheads="1"/>
          </p:cNvSpPr>
          <p:nvPr/>
        </p:nvSpPr>
        <p:spPr bwMode="auto">
          <a:xfrm>
            <a:off x="5069150" y="2942741"/>
            <a:ext cx="3151573" cy="372409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algn="just">
              <a:buFontTx/>
              <a:buChar char="-"/>
            </a:pPr>
            <a:r>
              <a:rPr lang="en-US" sz="2400" b="1" i="1" dirty="0" err="1">
                <a:latin typeface="Times New Roman" panose="02020603050405020304" pitchFamily="18" charset="0"/>
                <a:cs typeface="Times New Roman" panose="02020603050405020304" pitchFamily="18" charset="0"/>
              </a:rPr>
              <a:t>Thạch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Sanh</a:t>
            </a:r>
            <a:endParaRPr lang="en-US" sz="2400" b="1" i="1" dirty="0">
              <a:latin typeface="Times New Roman" panose="02020603050405020304" pitchFamily="18" charset="0"/>
              <a:cs typeface="Times New Roman" panose="02020603050405020304" pitchFamily="18" charset="0"/>
            </a:endParaRPr>
          </a:p>
          <a:p>
            <a:pPr marL="342900" indent="-342900" algn="just">
              <a:buFontTx/>
              <a:buChar char="-"/>
            </a:pPr>
            <a:r>
              <a:rPr lang="en-US" sz="2400" b="1" i="1" dirty="0" err="1">
                <a:latin typeface="Times New Roman" panose="02020603050405020304" pitchFamily="18" charset="0"/>
                <a:cs typeface="Times New Roman" panose="02020603050405020304" pitchFamily="18" charset="0"/>
              </a:rPr>
              <a:t>Sọ</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Dừa</a:t>
            </a:r>
            <a:endParaRPr lang="en-US" sz="2400" b="1" i="1" dirty="0">
              <a:latin typeface="Times New Roman" panose="02020603050405020304" pitchFamily="18" charset="0"/>
              <a:cs typeface="Times New Roman" panose="02020603050405020304" pitchFamily="18" charset="0"/>
            </a:endParaRPr>
          </a:p>
          <a:p>
            <a:pPr marL="342900" indent="-342900" algn="just">
              <a:buFontTx/>
              <a:buChar char="-"/>
            </a:pPr>
            <a:r>
              <a:rPr lang="en-US" sz="2400" b="1" i="1" dirty="0" err="1">
                <a:latin typeface="Times New Roman" panose="02020603050405020304" pitchFamily="18" charset="0"/>
                <a:cs typeface="Times New Roman" panose="02020603050405020304" pitchFamily="18" charset="0"/>
              </a:rPr>
              <a:t>Tấm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Cám</a:t>
            </a:r>
            <a:endParaRPr lang="en-US" sz="2400" b="1" i="1" dirty="0">
              <a:latin typeface="Times New Roman" panose="02020603050405020304" pitchFamily="18" charset="0"/>
              <a:cs typeface="Times New Roman" panose="02020603050405020304" pitchFamily="18" charset="0"/>
            </a:endParaRPr>
          </a:p>
          <a:p>
            <a:pPr marL="342900" indent="-342900" algn="just">
              <a:buFontTx/>
              <a:buChar char="-"/>
            </a:pP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bé</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thông</a:t>
            </a:r>
            <a:r>
              <a:rPr lang="en-US" sz="2400" b="1" i="1" dirty="0">
                <a:latin typeface="Times New Roman" panose="02020603050405020304" pitchFamily="18" charset="0"/>
                <a:cs typeface="Times New Roman" panose="02020603050405020304" pitchFamily="18" charset="0"/>
              </a:rPr>
              <a:t> minh</a:t>
            </a:r>
          </a:p>
          <a:p>
            <a:pPr marL="342900" indent="-342900" algn="just">
              <a:buFontTx/>
              <a:buChar char="-"/>
            </a:pPr>
            <a:r>
              <a:rPr lang="en-US" sz="2400" b="1" i="1" dirty="0" err="1">
                <a:latin typeface="Times New Roman" panose="02020603050405020304" pitchFamily="18" charset="0"/>
                <a:cs typeface="Times New Roman" panose="02020603050405020304" pitchFamily="18" charset="0"/>
              </a:rPr>
              <a:t>Cây</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bút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thần</a:t>
            </a:r>
            <a:endParaRPr lang="en-US" sz="2400" b="1" i="1" dirty="0">
              <a:latin typeface="Times New Roman" panose="02020603050405020304" pitchFamily="18" charset="0"/>
              <a:cs typeface="Times New Roman" panose="02020603050405020304" pitchFamily="18" charset="0"/>
            </a:endParaRPr>
          </a:p>
          <a:p>
            <a:pPr marL="342900" indent="-342900" algn="just">
              <a:buFontTx/>
              <a:buChar char="-"/>
            </a:pPr>
            <a:r>
              <a:rPr lang="en-US" sz="2400" b="1" i="1" dirty="0" err="1">
                <a:latin typeface="Times New Roman" panose="02020603050405020304" pitchFamily="18" charset="0"/>
                <a:cs typeface="Times New Roman" panose="02020603050405020304" pitchFamily="18" charset="0"/>
              </a:rPr>
              <a:t>Ông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lão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đánh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cá</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và</a:t>
            </a:r>
            <a:r>
              <a:rPr lang="en-US" sz="2400" b="1" i="1" dirty="0">
                <a:latin typeface="Times New Roman" panose="02020603050405020304" pitchFamily="18" charset="0"/>
                <a:cs typeface="Times New Roman" panose="02020603050405020304" pitchFamily="18" charset="0"/>
              </a:rPr>
              <a:t> con </a:t>
            </a:r>
            <a:r>
              <a:rPr lang="en-US" sz="2400" b="1" i="1" dirty="0" err="1">
                <a:latin typeface="Times New Roman" panose="02020603050405020304" pitchFamily="18" charset="0"/>
                <a:cs typeface="Times New Roman" panose="02020603050405020304" pitchFamily="18" charset="0"/>
              </a:rPr>
              <a:t>cá</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vàng</a:t>
            </a:r>
            <a:endParaRPr lang="en-US" sz="2400" b="1" i="1" dirty="0">
              <a:latin typeface="Times New Roman" panose="02020603050405020304" pitchFamily="18" charset="0"/>
              <a:cs typeface="Times New Roman" panose="02020603050405020304" pitchFamily="18" charset="0"/>
            </a:endParaRPr>
          </a:p>
          <a:p>
            <a:pPr marL="342900" indent="-342900" algn="just">
              <a:buFontTx/>
              <a:buChar char="-"/>
            </a:pPr>
            <a:r>
              <a:rPr lang="en-US" sz="2400" b="1" i="1" dirty="0" err="1">
                <a:latin typeface="Times New Roman" panose="02020603050405020304" pitchFamily="18" charset="0"/>
                <a:cs typeface="Times New Roman" panose="02020603050405020304" pitchFamily="18" charset="0"/>
              </a:rPr>
              <a:t>Cây</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khế</a:t>
            </a:r>
            <a:endParaRPr lang="en-US" sz="2400" b="1" i="1" dirty="0">
              <a:latin typeface="Times New Roman" panose="02020603050405020304" pitchFamily="18" charset="0"/>
              <a:cs typeface="Times New Roman" panose="02020603050405020304" pitchFamily="18" charset="0"/>
            </a:endParaRPr>
          </a:p>
          <a:p>
            <a:pPr marL="342900" indent="-342900" algn="just">
              <a:buFontTx/>
              <a:buChar char="-"/>
            </a:pPr>
            <a:r>
              <a:rPr lang="en-US" sz="2400" b="1" i="1" dirty="0">
                <a:latin typeface="Times New Roman" panose="02020603050405020304" pitchFamily="18" charset="0"/>
                <a:cs typeface="Times New Roman" panose="02020603050405020304" pitchFamily="18" charset="0"/>
              </a:rPr>
              <a:t>.........................</a:t>
            </a:r>
          </a:p>
          <a:p>
            <a:pPr marL="342900" indent="-342900" algn="just">
              <a:buFontTx/>
              <a:buChar char="-"/>
            </a:pPr>
            <a:endParaRPr lang="en-US" sz="2000" b="1" i="1" dirty="0">
              <a:latin typeface="Times New Roman" panose="02020603050405020304" pitchFamily="18" charset="0"/>
              <a:cs typeface="Times New Roman" panose="02020603050405020304" pitchFamily="18" charset="0"/>
            </a:endParaRPr>
          </a:p>
        </p:txBody>
      </p:sp>
      <p:sp>
        <p:nvSpPr>
          <p:cNvPr id="31" name="TextBox 30"/>
          <p:cNvSpPr txBox="1">
            <a:spLocks noChangeArrowheads="1"/>
          </p:cNvSpPr>
          <p:nvPr/>
        </p:nvSpPr>
        <p:spPr bwMode="auto">
          <a:xfrm>
            <a:off x="8554593" y="3042266"/>
            <a:ext cx="3373187" cy="3416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algn="just">
              <a:buFontTx/>
              <a:buChar char="-"/>
            </a:pPr>
            <a:r>
              <a:rPr lang="en-US" sz="2400" b="1" i="1" dirty="0">
                <a:latin typeface="Times New Roman" panose="02020603050405020304" pitchFamily="18" charset="0"/>
                <a:cs typeface="Times New Roman" panose="02020603050405020304" pitchFamily="18" charset="0"/>
              </a:rPr>
              <a:t>Ca </a:t>
            </a:r>
            <a:r>
              <a:rPr lang="en-US" sz="2400" b="1" i="1" dirty="0" err="1">
                <a:latin typeface="Times New Roman" panose="02020603050405020304" pitchFamily="18" charset="0"/>
                <a:cs typeface="Times New Roman" panose="02020603050405020304" pitchFamily="18" charset="0"/>
              </a:rPr>
              <a:t>ngợi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những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người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hiền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lành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tốt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bụng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thông</a:t>
            </a:r>
            <a:r>
              <a:rPr lang="en-US" sz="2400" b="1" i="1" dirty="0">
                <a:latin typeface="Times New Roman" panose="02020603050405020304" pitchFamily="18" charset="0"/>
                <a:cs typeface="Times New Roman" panose="02020603050405020304" pitchFamily="18" charset="0"/>
              </a:rPr>
              <a:t> minh, </a:t>
            </a:r>
            <a:r>
              <a:rPr lang="en-US" sz="2400" b="1" i="1" dirty="0" err="1">
                <a:latin typeface="Times New Roman" panose="02020603050405020304" pitchFamily="18" charset="0"/>
                <a:cs typeface="Times New Roman" panose="02020603050405020304" pitchFamily="18" charset="0"/>
              </a:rPr>
              <a:t>chăm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chỉ</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tài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trí</a:t>
            </a:r>
            <a:r>
              <a:rPr lang="en-US" sz="2400" b="1" i="1" dirty="0">
                <a:latin typeface="Times New Roman" panose="02020603050405020304" pitchFamily="18" charset="0"/>
                <a:cs typeface="Times New Roman" panose="02020603050405020304" pitchFamily="18" charset="0"/>
              </a:rPr>
              <a:t>........</a:t>
            </a:r>
          </a:p>
          <a:p>
            <a:pPr marL="342900" indent="-342900" algn="just">
              <a:buFontTx/>
              <a:buChar char="-"/>
            </a:pPr>
            <a:r>
              <a:rPr lang="en-US" sz="2400" b="1" i="1" dirty="0" err="1">
                <a:latin typeface="Times New Roman" panose="02020603050405020304" pitchFamily="18" charset="0"/>
                <a:cs typeface="Times New Roman" panose="02020603050405020304" pitchFamily="18" charset="0"/>
              </a:rPr>
              <a:t>Phê</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phán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những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kể</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tham</a:t>
            </a:r>
            <a:r>
              <a:rPr lang="en-US" sz="2400" b="1" i="1" dirty="0">
                <a:latin typeface="Times New Roman" panose="02020603050405020304" pitchFamily="18" charset="0"/>
                <a:cs typeface="Times New Roman" panose="02020603050405020304" pitchFamily="18" charset="0"/>
              </a:rPr>
              <a:t> lam, </a:t>
            </a:r>
            <a:r>
              <a:rPr lang="en-US" sz="2400" b="1" i="1" dirty="0" err="1">
                <a:latin typeface="Times New Roman" panose="02020603050405020304" pitchFamily="18" charset="0"/>
                <a:cs typeface="Times New Roman" panose="02020603050405020304" pitchFamily="18" charset="0"/>
              </a:rPr>
              <a:t>độc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ác</a:t>
            </a:r>
            <a:r>
              <a:rPr lang="en-US" sz="2400" b="1" i="1" dirty="0">
                <a:latin typeface="Times New Roman" panose="02020603050405020304" pitchFamily="18" charset="0"/>
                <a:cs typeface="Times New Roman" panose="02020603050405020304" pitchFamily="18" charset="0"/>
              </a:rPr>
              <a:t>...</a:t>
            </a:r>
          </a:p>
          <a:p>
            <a:pPr marL="342900" indent="-342900" algn="just">
              <a:buFontTx/>
              <a:buChar char="-"/>
            </a:pPr>
            <a:r>
              <a:rPr lang="en-US" sz="2400" b="1" i="1" dirty="0" err="1">
                <a:latin typeface="Times New Roman" panose="02020603050405020304" pitchFamily="18" charset="0"/>
                <a:cs typeface="Times New Roman" panose="02020603050405020304" pitchFamily="18" charset="0"/>
              </a:rPr>
              <a:t>Thể</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hiện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quan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điểm</a:t>
            </a:r>
            <a:r>
              <a:rPr lang="en-US" sz="2400" b="1" i="1" dirty="0">
                <a:latin typeface="Times New Roman" panose="02020603050405020304" pitchFamily="18" charset="0"/>
                <a:cs typeface="Times New Roman" panose="02020603050405020304" pitchFamily="18" charset="0"/>
              </a:rPr>
              <a:t> “ở </a:t>
            </a:r>
            <a:r>
              <a:rPr lang="en-US" sz="2400" b="1" i="1" dirty="0" err="1">
                <a:latin typeface="Times New Roman" panose="02020603050405020304" pitchFamily="18" charset="0"/>
                <a:cs typeface="Times New Roman" panose="02020603050405020304" pitchFamily="18" charset="0"/>
              </a:rPr>
              <a:t>hiền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gặp</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lành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ác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giả</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ác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báo</a:t>
            </a:r>
            <a:r>
              <a:rPr lang="en-US" sz="2400" b="1" i="1" dirty="0">
                <a:latin typeface="Times New Roman" panose="02020603050405020304" pitchFamily="18" charset="0"/>
                <a:cs typeface="Times New Roman" panose="02020603050405020304" pitchFamily="18" charset="0"/>
              </a:rPr>
              <a:t>”.....</a:t>
            </a:r>
          </a:p>
        </p:txBody>
      </p:sp>
      <p:pic>
        <p:nvPicPr>
          <p:cNvPr id="33" name="图片 1"/>
          <p:cNvPicPr>
            <a:picLocks noChangeAspect="1"/>
          </p:cNvPicPr>
          <p:nvPr/>
        </p:nvPicPr>
        <p:blipFill rotWithShape="1">
          <a:blip r:embed="rId2" cstate="print">
            <a:extLst>
              <a:ext uri="{28A0092B-C50C-407E-A947-70E740481C1C}">
                <a14:useLocalDpi xmlns:a14="http://schemas.microsoft.com/office/drawing/2010/main" val="0"/>
              </a:ext>
            </a:extLst>
          </a:blip>
          <a:srcRect l="32760" r="8347"/>
          <a:stretch>
            <a:fillRect/>
          </a:stretch>
        </p:blipFill>
        <p:spPr>
          <a:xfrm flipH="1">
            <a:off x="-130983" y="-45086"/>
            <a:ext cx="2687293" cy="1270978"/>
          </a:xfrm>
          <a:prstGeom prst="rect">
            <a:avLst/>
          </a:prstGeom>
        </p:spPr>
      </p:pic>
      <p:pic>
        <p:nvPicPr>
          <p:cNvPr id="34"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76101" y="-41728"/>
            <a:ext cx="1219758" cy="144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405381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par>
                                <p:cTn id="24" presetID="16" presetClass="entr" presetSubtype="21"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barn(inVertical)">
                                      <p:cBhvr>
                                        <p:cTn id="34" dur="500"/>
                                        <p:tgtEl>
                                          <p:spTgt spid="50"/>
                                        </p:tgtEl>
                                      </p:cBhvr>
                                    </p:animEffect>
                                  </p:childTnLst>
                                </p:cTn>
                              </p:par>
                              <p:par>
                                <p:cTn id="35" presetID="16" presetClass="entr" presetSubtype="21"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barn(inVertical)">
                                      <p:cBhvr>
                                        <p:cTn id="37" dur="500"/>
                                        <p:tgtEl>
                                          <p:spTgt spid="42"/>
                                        </p:tgtEl>
                                      </p:cBhvr>
                                    </p:animEffect>
                                  </p:childTnLst>
                                </p:cTn>
                              </p:par>
                              <p:par>
                                <p:cTn id="38" presetID="16" presetClass="entr" presetSubtype="21" fill="hold"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barn(inVertical)">
                                      <p:cBhvr>
                                        <p:cTn id="40" dur="5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par>
                                <p:cTn id="46" presetID="16" presetClass="entr" presetSubtype="21"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barn(inVertical)">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barn(inVertical)">
                                      <p:cBhvr>
                                        <p:cTn id="56" dur="500"/>
                                        <p:tgtEl>
                                          <p:spTgt spid="35"/>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barn(inVertical)">
                                      <p:cBhvr>
                                        <p:cTn id="59" dur="500"/>
                                        <p:tgtEl>
                                          <p:spTgt spid="52"/>
                                        </p:tgtEl>
                                      </p:cBhvr>
                                    </p:animEffect>
                                  </p:childTnLst>
                                </p:cTn>
                              </p:par>
                              <p:par>
                                <p:cTn id="60" presetID="16" presetClass="entr" presetSubtype="21" fill="hold" nodeType="with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barn(inVertical)">
                                      <p:cBhvr>
                                        <p:cTn id="62" dur="500"/>
                                        <p:tgtEl>
                                          <p:spTgt spid="46"/>
                                        </p:tgtEl>
                                      </p:cBhvr>
                                    </p:animEffect>
                                  </p:childTnLst>
                                </p:cTn>
                              </p:par>
                              <p:par>
                                <p:cTn id="63" presetID="16" presetClass="entr" presetSubtype="21" fill="hold" nodeType="with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barn(inVertical)">
                                      <p:cBhvr>
                                        <p:cTn id="65" dur="500"/>
                                        <p:tgtEl>
                                          <p:spTgt spid="45"/>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barn(inVertical)">
                                      <p:cBhvr>
                                        <p:cTn id="70" dur="500"/>
                                        <p:tgtEl>
                                          <p:spTgt spid="29"/>
                                        </p:tgtEl>
                                      </p:cBhvr>
                                    </p:animEffect>
                                  </p:childTnLst>
                                </p:cTn>
                              </p:par>
                              <p:par>
                                <p:cTn id="71" presetID="16" presetClass="entr" presetSubtype="21" fill="hold"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barn(inVertical)">
                                      <p:cBhvr>
                                        <p:cTn id="73" dur="500"/>
                                        <p:tgtEl>
                                          <p:spTgt spid="27"/>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barn(inVertical)">
                                      <p:cBhvr>
                                        <p:cTn id="7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0" grpId="0"/>
      <p:bldP spid="52" grpId="0"/>
      <p:bldP spid="25" grpId="0" animBg="1"/>
      <p:bldP spid="29" grpId="0" animBg="1"/>
      <p:bldP spid="30" grpId="0" animBg="1"/>
      <p:bldP spid="3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2910738" y="140150"/>
            <a:ext cx="5290231" cy="523220"/>
          </a:xfrm>
          <a:prstGeom prst="rect">
            <a:avLst/>
          </a:prstGeom>
          <a:solidFill>
            <a:srgbClr val="CBF9DE"/>
          </a:solidFill>
          <a:ln w="57150">
            <a:solidFill>
              <a:srgbClr val="FFC000"/>
            </a:solidFill>
          </a:ln>
          <a:effectLst/>
        </p:spPr>
        <p:txBody>
          <a:bodyPr wrap="none">
            <a:spAutoFit/>
          </a:bodyPr>
          <a:lstStyle>
            <a:lvl1pPr eaLnBrk="0" hangingPunct="0">
              <a:defRPr>
                <a:solidFill>
                  <a:schemeClr val="tx1"/>
                </a:solidFill>
                <a:latin typeface=".VnArial Narrow" panose="020B7200000000000000" pitchFamily="34" charset="0"/>
              </a:defRPr>
            </a:lvl1pPr>
            <a:lvl2pPr marL="742950" indent="-285750" eaLnBrk="0" hangingPunct="0">
              <a:defRPr>
                <a:solidFill>
                  <a:schemeClr val="tx1"/>
                </a:solidFill>
                <a:latin typeface=".VnArial Narrow" panose="020B7200000000000000" pitchFamily="34" charset="0"/>
              </a:defRPr>
            </a:lvl2pPr>
            <a:lvl3pPr marL="1143000" indent="-228600" eaLnBrk="0" hangingPunct="0">
              <a:defRPr>
                <a:solidFill>
                  <a:schemeClr val="tx1"/>
                </a:solidFill>
                <a:latin typeface=".VnArial Narrow" panose="020B7200000000000000" pitchFamily="34" charset="0"/>
              </a:defRPr>
            </a:lvl3pPr>
            <a:lvl4pPr marL="1600200" indent="-228600" eaLnBrk="0" hangingPunct="0">
              <a:defRPr>
                <a:solidFill>
                  <a:schemeClr val="tx1"/>
                </a:solidFill>
                <a:latin typeface=".VnArial Narrow" panose="020B7200000000000000" pitchFamily="34" charset="0"/>
              </a:defRPr>
            </a:lvl4pPr>
            <a:lvl5pPr marL="2057400" indent="-228600" eaLnBrk="0" hangingPunct="0">
              <a:defRPr>
                <a:solidFill>
                  <a:schemeClr val="tx1"/>
                </a:solidFill>
                <a:latin typeface=".VnArial Narrow" panose="020B7200000000000000" pitchFamily="34" charset="0"/>
              </a:defRPr>
            </a:lvl5pPr>
            <a:lvl6pPr marL="2514600" indent="-228600" eaLnBrk="0" fontAlgn="base" hangingPunct="0">
              <a:spcBef>
                <a:spcPct val="0"/>
              </a:spcBef>
              <a:spcAft>
                <a:spcPct val="0"/>
              </a:spcAft>
              <a:defRPr>
                <a:solidFill>
                  <a:schemeClr val="tx1"/>
                </a:solidFill>
                <a:latin typeface=".VnArial Narrow" panose="020B7200000000000000" pitchFamily="34" charset="0"/>
              </a:defRPr>
            </a:lvl6pPr>
            <a:lvl7pPr marL="2971800" indent="-228600" eaLnBrk="0" fontAlgn="base" hangingPunct="0">
              <a:spcBef>
                <a:spcPct val="0"/>
              </a:spcBef>
              <a:spcAft>
                <a:spcPct val="0"/>
              </a:spcAft>
              <a:defRPr>
                <a:solidFill>
                  <a:schemeClr val="tx1"/>
                </a:solidFill>
                <a:latin typeface=".VnArial Narrow" panose="020B7200000000000000" pitchFamily="34" charset="0"/>
              </a:defRPr>
            </a:lvl7pPr>
            <a:lvl8pPr marL="3429000" indent="-228600" eaLnBrk="0" fontAlgn="base" hangingPunct="0">
              <a:spcBef>
                <a:spcPct val="0"/>
              </a:spcBef>
              <a:spcAft>
                <a:spcPct val="0"/>
              </a:spcAft>
              <a:defRPr>
                <a:solidFill>
                  <a:schemeClr val="tx1"/>
                </a:solidFill>
                <a:latin typeface=".VnArial Narrow" panose="020B7200000000000000" pitchFamily="34" charset="0"/>
              </a:defRPr>
            </a:lvl8pPr>
            <a:lvl9pPr marL="3886200" indent="-228600" eaLnBrk="0" fontAlgn="base" hangingPunct="0">
              <a:spcBef>
                <a:spcPct val="0"/>
              </a:spcBef>
              <a:spcAft>
                <a:spcPct val="0"/>
              </a:spcAft>
              <a:defRPr>
                <a:solidFill>
                  <a:schemeClr val="tx1"/>
                </a:solidFill>
                <a:latin typeface=".VnArial Narrow" panose="020B7200000000000000" pitchFamily="34" charset="0"/>
              </a:defRPr>
            </a:lvl9pPr>
          </a:lstStyle>
          <a:p>
            <a:pPr algn="r" eaLnBrk="1" fontAlgn="base" hangingPunct="1">
              <a:spcBef>
                <a:spcPct val="0"/>
              </a:spcBef>
              <a:spcAft>
                <a:spcPct val="0"/>
              </a:spcAft>
            </a:pPr>
            <a:r>
              <a:rPr lang="en-US" altLang="en-US" sz="2800" b="1" i="1" dirty="0">
                <a:solidFill>
                  <a:srgbClr val="3333FF"/>
                </a:solidFill>
                <a:latin typeface="Times New Roman" panose="02020603050405020304" pitchFamily="18" charset="0"/>
                <a:cs typeface="Times New Roman" panose="02020603050405020304" pitchFamily="18" charset="0"/>
              </a:rPr>
              <a:t>*. So </a:t>
            </a:r>
            <a:r>
              <a:rPr lang="en-US" altLang="en-US" sz="2800" b="1" i="1" dirty="0" err="1">
                <a:solidFill>
                  <a:srgbClr val="3333FF"/>
                </a:solidFill>
                <a:latin typeface="Times New Roman" panose="02020603050405020304" pitchFamily="18" charset="0"/>
                <a:cs typeface="Times New Roman" panose="02020603050405020304" pitchFamily="18" charset="0"/>
              </a:rPr>
              <a:t>sánh</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truyền</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thuyết</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và</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cổ</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tích</a:t>
            </a:r>
            <a:endParaRPr lang="en-US" altLang="en-US" sz="2800" b="1" i="1" dirty="0">
              <a:solidFill>
                <a:srgbClr val="3333FF"/>
              </a:solidFill>
              <a:latin typeface="Times New Roman" panose="02020603050405020304" pitchFamily="18" charset="0"/>
              <a:cs typeface="Times New Roman" panose="02020603050405020304" pitchFamily="18" charset="0"/>
            </a:endParaRPr>
          </a:p>
        </p:txBody>
      </p:sp>
      <p:sp>
        <p:nvSpPr>
          <p:cNvPr id="10244" name="Rectangle 4"/>
          <p:cNvSpPr>
            <a:spLocks noChangeArrowheads="1"/>
          </p:cNvSpPr>
          <p:nvPr/>
        </p:nvSpPr>
        <p:spPr bwMode="auto">
          <a:xfrm>
            <a:off x="1693130" y="1067509"/>
            <a:ext cx="108395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sz="2400" b="1" u="sng" dirty="0" err="1">
                <a:solidFill>
                  <a:srgbClr val="FF33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Giống</a:t>
            </a:r>
            <a:endParaRPr lang="en-US" sz="2400" b="1" u="sng" dirty="0">
              <a:solidFill>
                <a:srgbClr val="FF33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p>
            <a:pPr fontAlgn="base">
              <a:spcBef>
                <a:spcPct val="0"/>
              </a:spcBef>
              <a:spcAft>
                <a:spcPct val="0"/>
              </a:spcAft>
              <a:defRPr/>
            </a:pPr>
            <a:r>
              <a:rPr lang="en-US" sz="2400" b="1" dirty="0">
                <a:solidFill>
                  <a:srgbClr val="FF3300"/>
                </a:solidFill>
              </a:rPr>
              <a:t>           </a:t>
            </a:r>
          </a:p>
        </p:txBody>
      </p:sp>
      <p:sp>
        <p:nvSpPr>
          <p:cNvPr id="10245" name="Rectangle 5"/>
          <p:cNvSpPr>
            <a:spLocks noChangeArrowheads="1"/>
          </p:cNvSpPr>
          <p:nvPr/>
        </p:nvSpPr>
        <p:spPr bwMode="auto">
          <a:xfrm>
            <a:off x="2714347" y="1191023"/>
            <a:ext cx="412115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VnArial Narrow" panose="020B7200000000000000" pitchFamily="34" charset="0"/>
              </a:defRPr>
            </a:lvl1pPr>
            <a:lvl2pPr marL="742950" indent="-285750" eaLnBrk="0" hangingPunct="0">
              <a:defRPr>
                <a:solidFill>
                  <a:schemeClr val="tx1"/>
                </a:solidFill>
                <a:latin typeface=".VnArial Narrow" panose="020B7200000000000000" pitchFamily="34" charset="0"/>
              </a:defRPr>
            </a:lvl2pPr>
            <a:lvl3pPr marL="1143000" indent="-228600" eaLnBrk="0" hangingPunct="0">
              <a:defRPr>
                <a:solidFill>
                  <a:schemeClr val="tx1"/>
                </a:solidFill>
                <a:latin typeface=".VnArial Narrow" panose="020B7200000000000000" pitchFamily="34" charset="0"/>
              </a:defRPr>
            </a:lvl3pPr>
            <a:lvl4pPr marL="1600200" indent="-228600" eaLnBrk="0" hangingPunct="0">
              <a:defRPr>
                <a:solidFill>
                  <a:schemeClr val="tx1"/>
                </a:solidFill>
                <a:latin typeface=".VnArial Narrow" panose="020B7200000000000000" pitchFamily="34" charset="0"/>
              </a:defRPr>
            </a:lvl4pPr>
            <a:lvl5pPr marL="2057400" indent="-228600" eaLnBrk="0" hangingPunct="0">
              <a:defRPr>
                <a:solidFill>
                  <a:schemeClr val="tx1"/>
                </a:solidFill>
                <a:latin typeface=".VnArial Narrow" panose="020B7200000000000000" pitchFamily="34" charset="0"/>
              </a:defRPr>
            </a:lvl5pPr>
            <a:lvl6pPr marL="2514600" indent="-228600" eaLnBrk="0" fontAlgn="base" hangingPunct="0">
              <a:spcBef>
                <a:spcPct val="0"/>
              </a:spcBef>
              <a:spcAft>
                <a:spcPct val="0"/>
              </a:spcAft>
              <a:defRPr>
                <a:solidFill>
                  <a:schemeClr val="tx1"/>
                </a:solidFill>
                <a:latin typeface=".VnArial Narrow" panose="020B7200000000000000" pitchFamily="34" charset="0"/>
              </a:defRPr>
            </a:lvl6pPr>
            <a:lvl7pPr marL="2971800" indent="-228600" eaLnBrk="0" fontAlgn="base" hangingPunct="0">
              <a:spcBef>
                <a:spcPct val="0"/>
              </a:spcBef>
              <a:spcAft>
                <a:spcPct val="0"/>
              </a:spcAft>
              <a:defRPr>
                <a:solidFill>
                  <a:schemeClr val="tx1"/>
                </a:solidFill>
                <a:latin typeface=".VnArial Narrow" panose="020B7200000000000000" pitchFamily="34" charset="0"/>
              </a:defRPr>
            </a:lvl7pPr>
            <a:lvl8pPr marL="3429000" indent="-228600" eaLnBrk="0" fontAlgn="base" hangingPunct="0">
              <a:spcBef>
                <a:spcPct val="0"/>
              </a:spcBef>
              <a:spcAft>
                <a:spcPct val="0"/>
              </a:spcAft>
              <a:defRPr>
                <a:solidFill>
                  <a:schemeClr val="tx1"/>
                </a:solidFill>
                <a:latin typeface=".VnArial Narrow" panose="020B7200000000000000" pitchFamily="34" charset="0"/>
              </a:defRPr>
            </a:lvl8pPr>
            <a:lvl9pPr marL="3886200" indent="-228600" eaLnBrk="0" fontAlgn="base" hangingPunct="0">
              <a:spcBef>
                <a:spcPct val="0"/>
              </a:spcBef>
              <a:spcAft>
                <a:spcPct val="0"/>
              </a:spcAft>
              <a:defRPr>
                <a:solidFill>
                  <a:schemeClr val="tx1"/>
                </a:solidFill>
                <a:latin typeface=".VnArial Narrow" panose="020B7200000000000000" pitchFamily="34" charset="0"/>
              </a:defRPr>
            </a:lvl9pPr>
          </a:lstStyle>
          <a:p>
            <a:pPr eaLnBrk="1" fontAlgn="base" hangingPunct="1">
              <a:spcBef>
                <a:spcPct val="0"/>
              </a:spcBef>
              <a:spcAft>
                <a:spcPct val="0"/>
              </a:spcAft>
            </a:pPr>
            <a:r>
              <a:rPr lang="en-US" altLang="en-US" sz="2400" dirty="0">
                <a:solidFill>
                  <a:srgbClr val="3333FF"/>
                </a:solidFill>
              </a:rPr>
              <a:t>-§</a:t>
            </a:r>
            <a:r>
              <a:rPr lang="en-US" altLang="en-US" sz="2400" dirty="0" err="1">
                <a:solidFill>
                  <a:srgbClr val="3333FF"/>
                </a:solidFill>
              </a:rPr>
              <a:t>Òu</a:t>
            </a:r>
            <a:r>
              <a:rPr lang="en-US" altLang="en-US" sz="2400" dirty="0">
                <a:solidFill>
                  <a:srgbClr val="3333FF"/>
                </a:solidFill>
              </a:rPr>
              <a:t> </a:t>
            </a:r>
            <a:r>
              <a:rPr lang="en-US" altLang="en-US" sz="2400" dirty="0" err="1">
                <a:solidFill>
                  <a:srgbClr val="3333FF"/>
                </a:solidFill>
              </a:rPr>
              <a:t>cã</a:t>
            </a:r>
            <a:r>
              <a:rPr lang="en-US" altLang="en-US" sz="2400" dirty="0">
                <a:solidFill>
                  <a:srgbClr val="3333FF"/>
                </a:solidFill>
              </a:rPr>
              <a:t> </a:t>
            </a:r>
            <a:r>
              <a:rPr lang="en-US" altLang="en-US" sz="2400" dirty="0" err="1">
                <a:solidFill>
                  <a:srgbClr val="3333FF"/>
                </a:solidFill>
              </a:rPr>
              <a:t>yÕu</a:t>
            </a:r>
            <a:r>
              <a:rPr lang="en-US" altLang="en-US" sz="2400" dirty="0">
                <a:solidFill>
                  <a:srgbClr val="3333FF"/>
                </a:solidFill>
              </a:rPr>
              <a:t> </a:t>
            </a:r>
            <a:r>
              <a:rPr lang="en-US" altLang="en-US" sz="2400" dirty="0" err="1">
                <a:solidFill>
                  <a:srgbClr val="3333FF"/>
                </a:solidFill>
              </a:rPr>
              <a:t>tè</a:t>
            </a:r>
            <a:r>
              <a:rPr lang="en-US" altLang="en-US" sz="2400" dirty="0">
                <a:solidFill>
                  <a:srgbClr val="3333FF"/>
                </a:solidFill>
              </a:rPr>
              <a:t> </a:t>
            </a:r>
            <a:r>
              <a:rPr lang="en-US" altLang="en-US" sz="2400" dirty="0" err="1">
                <a:solidFill>
                  <a:srgbClr val="3333FF"/>
                </a:solidFill>
              </a:rPr>
              <a:t>t­ưëng</a:t>
            </a:r>
            <a:r>
              <a:rPr lang="en-US" altLang="en-US" sz="2400" dirty="0">
                <a:solidFill>
                  <a:srgbClr val="3333FF"/>
                </a:solidFill>
              </a:rPr>
              <a:t> </a:t>
            </a:r>
            <a:r>
              <a:rPr lang="en-US" altLang="en-US" sz="2400" dirty="0" err="1">
                <a:solidFill>
                  <a:srgbClr val="3333FF"/>
                </a:solidFill>
              </a:rPr>
              <a:t>t­ưîng</a:t>
            </a:r>
            <a:r>
              <a:rPr lang="en-US" altLang="en-US" sz="2400" dirty="0">
                <a:solidFill>
                  <a:srgbClr val="3333FF"/>
                </a:solidFill>
              </a:rPr>
              <a:t> ,k× ¶o.</a:t>
            </a:r>
          </a:p>
          <a:p>
            <a:pPr eaLnBrk="1" fontAlgn="base" hangingPunct="1">
              <a:spcBef>
                <a:spcPct val="0"/>
              </a:spcBef>
              <a:spcAft>
                <a:spcPct val="0"/>
              </a:spcAft>
            </a:pPr>
            <a:r>
              <a:rPr lang="en-US" altLang="en-US" sz="2400" dirty="0">
                <a:solidFill>
                  <a:srgbClr val="3333FF"/>
                </a:solidFill>
              </a:rPr>
              <a:t>           </a:t>
            </a:r>
          </a:p>
        </p:txBody>
      </p:sp>
      <p:sp>
        <p:nvSpPr>
          <p:cNvPr id="10246" name="Rectangle 6"/>
          <p:cNvSpPr>
            <a:spLocks noChangeArrowheads="1"/>
          </p:cNvSpPr>
          <p:nvPr/>
        </p:nvSpPr>
        <p:spPr bwMode="auto">
          <a:xfrm>
            <a:off x="2576513" y="1936751"/>
            <a:ext cx="7531100" cy="90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VnArial Narrow" panose="020B7200000000000000" pitchFamily="34" charset="0"/>
              </a:defRPr>
            </a:lvl1pPr>
            <a:lvl2pPr marL="742950" indent="-285750" eaLnBrk="0" hangingPunct="0">
              <a:defRPr>
                <a:solidFill>
                  <a:schemeClr val="tx1"/>
                </a:solidFill>
                <a:latin typeface=".VnArial Narrow" panose="020B7200000000000000" pitchFamily="34" charset="0"/>
              </a:defRPr>
            </a:lvl2pPr>
            <a:lvl3pPr marL="1143000" indent="-228600" eaLnBrk="0" hangingPunct="0">
              <a:defRPr>
                <a:solidFill>
                  <a:schemeClr val="tx1"/>
                </a:solidFill>
                <a:latin typeface=".VnArial Narrow" panose="020B7200000000000000" pitchFamily="34" charset="0"/>
              </a:defRPr>
            </a:lvl3pPr>
            <a:lvl4pPr marL="1600200" indent="-228600" eaLnBrk="0" hangingPunct="0">
              <a:defRPr>
                <a:solidFill>
                  <a:schemeClr val="tx1"/>
                </a:solidFill>
                <a:latin typeface=".VnArial Narrow" panose="020B7200000000000000" pitchFamily="34" charset="0"/>
              </a:defRPr>
            </a:lvl4pPr>
            <a:lvl5pPr marL="2057400" indent="-228600" eaLnBrk="0" hangingPunct="0">
              <a:defRPr>
                <a:solidFill>
                  <a:schemeClr val="tx1"/>
                </a:solidFill>
                <a:latin typeface=".VnArial Narrow" panose="020B7200000000000000" pitchFamily="34" charset="0"/>
              </a:defRPr>
            </a:lvl5pPr>
            <a:lvl6pPr marL="2514600" indent="-228600" eaLnBrk="0" fontAlgn="base" hangingPunct="0">
              <a:spcBef>
                <a:spcPct val="0"/>
              </a:spcBef>
              <a:spcAft>
                <a:spcPct val="0"/>
              </a:spcAft>
              <a:defRPr>
                <a:solidFill>
                  <a:schemeClr val="tx1"/>
                </a:solidFill>
                <a:latin typeface=".VnArial Narrow" panose="020B7200000000000000" pitchFamily="34" charset="0"/>
              </a:defRPr>
            </a:lvl6pPr>
            <a:lvl7pPr marL="2971800" indent="-228600" eaLnBrk="0" fontAlgn="base" hangingPunct="0">
              <a:spcBef>
                <a:spcPct val="0"/>
              </a:spcBef>
              <a:spcAft>
                <a:spcPct val="0"/>
              </a:spcAft>
              <a:defRPr>
                <a:solidFill>
                  <a:schemeClr val="tx1"/>
                </a:solidFill>
                <a:latin typeface=".VnArial Narrow" panose="020B7200000000000000" pitchFamily="34" charset="0"/>
              </a:defRPr>
            </a:lvl7pPr>
            <a:lvl8pPr marL="3429000" indent="-228600" eaLnBrk="0" fontAlgn="base" hangingPunct="0">
              <a:spcBef>
                <a:spcPct val="0"/>
              </a:spcBef>
              <a:spcAft>
                <a:spcPct val="0"/>
              </a:spcAft>
              <a:defRPr>
                <a:solidFill>
                  <a:schemeClr val="tx1"/>
                </a:solidFill>
                <a:latin typeface=".VnArial Narrow" panose="020B7200000000000000" pitchFamily="34" charset="0"/>
              </a:defRPr>
            </a:lvl8pPr>
            <a:lvl9pPr marL="3886200" indent="-228600" eaLnBrk="0" fontAlgn="base" hangingPunct="0">
              <a:spcBef>
                <a:spcPct val="0"/>
              </a:spcBef>
              <a:spcAft>
                <a:spcPct val="0"/>
              </a:spcAft>
              <a:defRPr>
                <a:solidFill>
                  <a:schemeClr val="tx1"/>
                </a:solidFill>
                <a:latin typeface=".VnArial Narrow" panose="020B7200000000000000" pitchFamily="34" charset="0"/>
              </a:defRPr>
            </a:lvl9pPr>
          </a:lstStyle>
          <a:p>
            <a:pPr eaLnBrk="1" fontAlgn="base" hangingPunct="1">
              <a:spcBef>
                <a:spcPct val="20000"/>
              </a:spcBef>
              <a:spcAft>
                <a:spcPct val="0"/>
              </a:spcAft>
            </a:pPr>
            <a:r>
              <a:rPr lang="en-US" altLang="en-US" sz="2400">
                <a:solidFill>
                  <a:srgbClr val="3333FF"/>
                </a:solidFill>
              </a:rPr>
              <a:t>- Cã nhiÒu chi tiÕt ( m« tÝp ) gièng nhau:sù ra ®êi thÇn k×,nh©n vËt </a:t>
            </a:r>
          </a:p>
          <a:p>
            <a:pPr eaLnBrk="1" fontAlgn="base" hangingPunct="1">
              <a:spcBef>
                <a:spcPct val="20000"/>
              </a:spcBef>
              <a:spcAft>
                <a:spcPct val="0"/>
              </a:spcAft>
            </a:pPr>
            <a:r>
              <a:rPr lang="en-US" altLang="en-US" sz="2400">
                <a:solidFill>
                  <a:srgbClr val="3333FF"/>
                </a:solidFill>
              </a:rPr>
              <a:t>chÝnh cã nh÷ng tµi n¨ng phi th­ưêng.           </a:t>
            </a:r>
          </a:p>
        </p:txBody>
      </p:sp>
      <p:sp>
        <p:nvSpPr>
          <p:cNvPr id="10247" name="Rectangle 7"/>
          <p:cNvSpPr>
            <a:spLocks noChangeArrowheads="1"/>
          </p:cNvSpPr>
          <p:nvPr/>
        </p:nvSpPr>
        <p:spPr bwMode="auto">
          <a:xfrm>
            <a:off x="1828801" y="2638425"/>
            <a:ext cx="8851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sz="2400" b="1" u="sng" dirty="0" err="1">
                <a:solidFill>
                  <a:srgbClr val="FF33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Khác</a:t>
            </a:r>
            <a:endParaRPr lang="en-US" sz="2400" b="1" dirty="0">
              <a:solidFill>
                <a:srgbClr val="FF3300"/>
              </a:solidFill>
              <a:latin typeface="Times New Roman" panose="02020603050405020304" pitchFamily="18" charset="0"/>
              <a:cs typeface="Times New Roman" panose="02020603050405020304" pitchFamily="18" charset="0"/>
            </a:endParaRPr>
          </a:p>
        </p:txBody>
      </p:sp>
      <p:sp>
        <p:nvSpPr>
          <p:cNvPr id="90119" name="Text Box 8"/>
          <p:cNvSpPr txBox="1">
            <a:spLocks noChangeArrowheads="1"/>
          </p:cNvSpPr>
          <p:nvPr/>
        </p:nvSpPr>
        <p:spPr bwMode="auto">
          <a:xfrm>
            <a:off x="2422525" y="33861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VnArial Narrow" panose="020B7200000000000000" pitchFamily="34" charset="0"/>
              </a:defRPr>
            </a:lvl1pPr>
            <a:lvl2pPr marL="742950" indent="-285750" eaLnBrk="0" hangingPunct="0">
              <a:defRPr>
                <a:solidFill>
                  <a:schemeClr val="tx1"/>
                </a:solidFill>
                <a:latin typeface=".VnArial Narrow" panose="020B7200000000000000" pitchFamily="34" charset="0"/>
              </a:defRPr>
            </a:lvl2pPr>
            <a:lvl3pPr marL="1143000" indent="-228600" eaLnBrk="0" hangingPunct="0">
              <a:defRPr>
                <a:solidFill>
                  <a:schemeClr val="tx1"/>
                </a:solidFill>
                <a:latin typeface=".VnArial Narrow" panose="020B7200000000000000" pitchFamily="34" charset="0"/>
              </a:defRPr>
            </a:lvl3pPr>
            <a:lvl4pPr marL="1600200" indent="-228600" eaLnBrk="0" hangingPunct="0">
              <a:defRPr>
                <a:solidFill>
                  <a:schemeClr val="tx1"/>
                </a:solidFill>
                <a:latin typeface=".VnArial Narrow" panose="020B7200000000000000" pitchFamily="34" charset="0"/>
              </a:defRPr>
            </a:lvl4pPr>
            <a:lvl5pPr marL="2057400" indent="-228600" eaLnBrk="0" hangingPunct="0">
              <a:defRPr>
                <a:solidFill>
                  <a:schemeClr val="tx1"/>
                </a:solidFill>
                <a:latin typeface=".VnArial Narrow" panose="020B7200000000000000" pitchFamily="34" charset="0"/>
              </a:defRPr>
            </a:lvl5pPr>
            <a:lvl6pPr marL="2514600" indent="-228600" eaLnBrk="0" fontAlgn="base" hangingPunct="0">
              <a:spcBef>
                <a:spcPct val="0"/>
              </a:spcBef>
              <a:spcAft>
                <a:spcPct val="0"/>
              </a:spcAft>
              <a:defRPr>
                <a:solidFill>
                  <a:schemeClr val="tx1"/>
                </a:solidFill>
                <a:latin typeface=".VnArial Narrow" panose="020B7200000000000000" pitchFamily="34" charset="0"/>
              </a:defRPr>
            </a:lvl6pPr>
            <a:lvl7pPr marL="2971800" indent="-228600" eaLnBrk="0" fontAlgn="base" hangingPunct="0">
              <a:spcBef>
                <a:spcPct val="0"/>
              </a:spcBef>
              <a:spcAft>
                <a:spcPct val="0"/>
              </a:spcAft>
              <a:defRPr>
                <a:solidFill>
                  <a:schemeClr val="tx1"/>
                </a:solidFill>
                <a:latin typeface=".VnArial Narrow" panose="020B7200000000000000" pitchFamily="34" charset="0"/>
              </a:defRPr>
            </a:lvl7pPr>
            <a:lvl8pPr marL="3429000" indent="-228600" eaLnBrk="0" fontAlgn="base" hangingPunct="0">
              <a:spcBef>
                <a:spcPct val="0"/>
              </a:spcBef>
              <a:spcAft>
                <a:spcPct val="0"/>
              </a:spcAft>
              <a:defRPr>
                <a:solidFill>
                  <a:schemeClr val="tx1"/>
                </a:solidFill>
                <a:latin typeface=".VnArial Narrow" panose="020B7200000000000000" pitchFamily="34" charset="0"/>
              </a:defRPr>
            </a:lvl8pPr>
            <a:lvl9pPr marL="3886200" indent="-228600" eaLnBrk="0" fontAlgn="base" hangingPunct="0">
              <a:spcBef>
                <a:spcPct val="0"/>
              </a:spcBef>
              <a:spcAft>
                <a:spcPct val="0"/>
              </a:spcAft>
              <a:defRPr>
                <a:solidFill>
                  <a:schemeClr val="tx1"/>
                </a:solidFill>
                <a:latin typeface=".VnArial Narrow" panose="020B7200000000000000" pitchFamily="34" charset="0"/>
              </a:defRPr>
            </a:lvl9pPr>
          </a:lstStyle>
          <a:p>
            <a:pPr eaLnBrk="1" fontAlgn="base" hangingPunct="1">
              <a:spcBef>
                <a:spcPct val="0"/>
              </a:spcBef>
              <a:spcAft>
                <a:spcPct val="0"/>
              </a:spcAft>
            </a:pPr>
            <a:endParaRPr lang="en-US" altLang="en-US">
              <a:solidFill>
                <a:srgbClr val="000000"/>
              </a:solidFill>
            </a:endParaRPr>
          </a:p>
        </p:txBody>
      </p:sp>
      <p:graphicFrame>
        <p:nvGraphicFramePr>
          <p:cNvPr id="10249" name="Group 9"/>
          <p:cNvGraphicFramePr>
            <a:graphicFrameLocks noGrp="1"/>
          </p:cNvGraphicFramePr>
          <p:nvPr>
            <p:extLst>
              <p:ext uri="{D42A27DB-BD31-4B8C-83A1-F6EECF244321}">
                <p14:modId xmlns:p14="http://schemas.microsoft.com/office/powerpoint/2010/main" val="1079922647"/>
              </p:ext>
            </p:extLst>
          </p:nvPr>
        </p:nvGraphicFramePr>
        <p:xfrm>
          <a:off x="1108038" y="3276600"/>
          <a:ext cx="10338098" cy="3479800"/>
        </p:xfrm>
        <a:graphic>
          <a:graphicData uri="http://schemas.openxmlformats.org/drawingml/2006/table">
            <a:tbl>
              <a:tblPr/>
              <a:tblGrid>
                <a:gridCol w="5031818">
                  <a:extLst>
                    <a:ext uri="{9D8B030D-6E8A-4147-A177-3AD203B41FA5}">
                      <a16:colId xmlns:a16="http://schemas.microsoft.com/office/drawing/2014/main" val="20000"/>
                    </a:ext>
                  </a:extLst>
                </a:gridCol>
                <a:gridCol w="5306280">
                  <a:extLst>
                    <a:ext uri="{9D8B030D-6E8A-4147-A177-3AD203B41FA5}">
                      <a16:colId xmlns:a16="http://schemas.microsoft.com/office/drawing/2014/main" val="20001"/>
                    </a:ext>
                  </a:extLst>
                </a:gridCol>
              </a:tblGrid>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VnArial Narrow"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F9DE"/>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Arial Narrow"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F9DE"/>
                    </a:solidFill>
                  </a:tcPr>
                </a:tc>
                <a:extLst>
                  <a:ext uri="{0D108BD9-81ED-4DB2-BD59-A6C34878D82A}">
                    <a16:rowId xmlns:a16="http://schemas.microsoft.com/office/drawing/2014/main" val="10000"/>
                  </a:ext>
                </a:extLst>
              </a:tr>
              <a:tr h="2946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VnArial Narrow"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VnArial Narrow" pitchFamily="34" charset="0"/>
                        </a:rPr>
                        <a:t>-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Arial Narrow"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Arial Narrow"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bl>
          </a:graphicData>
        </a:graphic>
      </p:graphicFrame>
      <p:sp>
        <p:nvSpPr>
          <p:cNvPr id="10260" name="Text Box 20"/>
          <p:cNvSpPr txBox="1">
            <a:spLocks noChangeArrowheads="1"/>
          </p:cNvSpPr>
          <p:nvPr/>
        </p:nvSpPr>
        <p:spPr bwMode="auto">
          <a:xfrm>
            <a:off x="6629400" y="3305175"/>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nArial Narrow" panose="020B7200000000000000" pitchFamily="34" charset="0"/>
              </a:defRPr>
            </a:lvl1pPr>
            <a:lvl2pPr marL="742950" indent="-285750" eaLnBrk="0" hangingPunct="0">
              <a:defRPr>
                <a:solidFill>
                  <a:schemeClr val="tx1"/>
                </a:solidFill>
                <a:latin typeface=".VnArial Narrow" panose="020B7200000000000000" pitchFamily="34" charset="0"/>
              </a:defRPr>
            </a:lvl2pPr>
            <a:lvl3pPr marL="1143000" indent="-228600" eaLnBrk="0" hangingPunct="0">
              <a:defRPr>
                <a:solidFill>
                  <a:schemeClr val="tx1"/>
                </a:solidFill>
                <a:latin typeface=".VnArial Narrow" panose="020B7200000000000000" pitchFamily="34" charset="0"/>
              </a:defRPr>
            </a:lvl3pPr>
            <a:lvl4pPr marL="1600200" indent="-228600" eaLnBrk="0" hangingPunct="0">
              <a:defRPr>
                <a:solidFill>
                  <a:schemeClr val="tx1"/>
                </a:solidFill>
                <a:latin typeface=".VnArial Narrow" panose="020B7200000000000000" pitchFamily="34" charset="0"/>
              </a:defRPr>
            </a:lvl4pPr>
            <a:lvl5pPr marL="2057400" indent="-228600" eaLnBrk="0" hangingPunct="0">
              <a:defRPr>
                <a:solidFill>
                  <a:schemeClr val="tx1"/>
                </a:solidFill>
                <a:latin typeface=".VnArial Narrow" panose="020B7200000000000000" pitchFamily="34" charset="0"/>
              </a:defRPr>
            </a:lvl5pPr>
            <a:lvl6pPr marL="2514600" indent="-228600" eaLnBrk="0" fontAlgn="base" hangingPunct="0">
              <a:spcBef>
                <a:spcPct val="0"/>
              </a:spcBef>
              <a:spcAft>
                <a:spcPct val="0"/>
              </a:spcAft>
              <a:defRPr>
                <a:solidFill>
                  <a:schemeClr val="tx1"/>
                </a:solidFill>
                <a:latin typeface=".VnArial Narrow" panose="020B7200000000000000" pitchFamily="34" charset="0"/>
              </a:defRPr>
            </a:lvl6pPr>
            <a:lvl7pPr marL="2971800" indent="-228600" eaLnBrk="0" fontAlgn="base" hangingPunct="0">
              <a:spcBef>
                <a:spcPct val="0"/>
              </a:spcBef>
              <a:spcAft>
                <a:spcPct val="0"/>
              </a:spcAft>
              <a:defRPr>
                <a:solidFill>
                  <a:schemeClr val="tx1"/>
                </a:solidFill>
                <a:latin typeface=".VnArial Narrow" panose="020B7200000000000000" pitchFamily="34" charset="0"/>
              </a:defRPr>
            </a:lvl7pPr>
            <a:lvl8pPr marL="3429000" indent="-228600" eaLnBrk="0" fontAlgn="base" hangingPunct="0">
              <a:spcBef>
                <a:spcPct val="0"/>
              </a:spcBef>
              <a:spcAft>
                <a:spcPct val="0"/>
              </a:spcAft>
              <a:defRPr>
                <a:solidFill>
                  <a:schemeClr val="tx1"/>
                </a:solidFill>
                <a:latin typeface=".VnArial Narrow" panose="020B7200000000000000" pitchFamily="34" charset="0"/>
              </a:defRPr>
            </a:lvl8pPr>
            <a:lvl9pPr marL="3886200" indent="-228600" eaLnBrk="0" fontAlgn="base" hangingPunct="0">
              <a:spcBef>
                <a:spcPct val="0"/>
              </a:spcBef>
              <a:spcAft>
                <a:spcPct val="0"/>
              </a:spcAft>
              <a:defRPr>
                <a:solidFill>
                  <a:schemeClr val="tx1"/>
                </a:solidFill>
                <a:latin typeface=".VnArial Narrow" panose="020B7200000000000000" pitchFamily="34" charset="0"/>
              </a:defRPr>
            </a:lvl9pPr>
          </a:lstStyle>
          <a:p>
            <a:pPr eaLnBrk="1" fontAlgn="base" hangingPunct="1">
              <a:spcBef>
                <a:spcPct val="0"/>
              </a:spcBef>
              <a:spcAft>
                <a:spcPct val="0"/>
              </a:spcAft>
            </a:pPr>
            <a:r>
              <a:rPr lang="en-US" altLang="en-US" sz="2400">
                <a:solidFill>
                  <a:srgbClr val="FF3300"/>
                </a:solidFill>
              </a:rPr>
              <a:t>TruyÖn cæ tÝch</a:t>
            </a:r>
          </a:p>
        </p:txBody>
      </p:sp>
      <p:sp>
        <p:nvSpPr>
          <p:cNvPr id="10261" name="Text Box 21"/>
          <p:cNvSpPr txBox="1">
            <a:spLocks noChangeArrowheads="1"/>
          </p:cNvSpPr>
          <p:nvPr/>
        </p:nvSpPr>
        <p:spPr bwMode="auto">
          <a:xfrm>
            <a:off x="6526306" y="3865563"/>
            <a:ext cx="4114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nArial Narrow" panose="020B7200000000000000" pitchFamily="34" charset="0"/>
              </a:defRPr>
            </a:lvl1pPr>
            <a:lvl2pPr marL="742950" indent="-285750" eaLnBrk="0" hangingPunct="0">
              <a:defRPr>
                <a:solidFill>
                  <a:schemeClr val="tx1"/>
                </a:solidFill>
                <a:latin typeface=".VnArial Narrow" panose="020B7200000000000000" pitchFamily="34" charset="0"/>
              </a:defRPr>
            </a:lvl2pPr>
            <a:lvl3pPr marL="1143000" indent="-228600" eaLnBrk="0" hangingPunct="0">
              <a:defRPr>
                <a:solidFill>
                  <a:schemeClr val="tx1"/>
                </a:solidFill>
                <a:latin typeface=".VnArial Narrow" panose="020B7200000000000000" pitchFamily="34" charset="0"/>
              </a:defRPr>
            </a:lvl3pPr>
            <a:lvl4pPr marL="1600200" indent="-228600" eaLnBrk="0" hangingPunct="0">
              <a:defRPr>
                <a:solidFill>
                  <a:schemeClr val="tx1"/>
                </a:solidFill>
                <a:latin typeface=".VnArial Narrow" panose="020B7200000000000000" pitchFamily="34" charset="0"/>
              </a:defRPr>
            </a:lvl4pPr>
            <a:lvl5pPr marL="2057400" indent="-228600" eaLnBrk="0" hangingPunct="0">
              <a:defRPr>
                <a:solidFill>
                  <a:schemeClr val="tx1"/>
                </a:solidFill>
                <a:latin typeface=".VnArial Narrow" panose="020B7200000000000000" pitchFamily="34" charset="0"/>
              </a:defRPr>
            </a:lvl5pPr>
            <a:lvl6pPr marL="2514600" indent="-228600" eaLnBrk="0" fontAlgn="base" hangingPunct="0">
              <a:spcBef>
                <a:spcPct val="0"/>
              </a:spcBef>
              <a:spcAft>
                <a:spcPct val="0"/>
              </a:spcAft>
              <a:defRPr>
                <a:solidFill>
                  <a:schemeClr val="tx1"/>
                </a:solidFill>
                <a:latin typeface=".VnArial Narrow" panose="020B7200000000000000" pitchFamily="34" charset="0"/>
              </a:defRPr>
            </a:lvl6pPr>
            <a:lvl7pPr marL="2971800" indent="-228600" eaLnBrk="0" fontAlgn="base" hangingPunct="0">
              <a:spcBef>
                <a:spcPct val="0"/>
              </a:spcBef>
              <a:spcAft>
                <a:spcPct val="0"/>
              </a:spcAft>
              <a:defRPr>
                <a:solidFill>
                  <a:schemeClr val="tx1"/>
                </a:solidFill>
                <a:latin typeface=".VnArial Narrow" panose="020B7200000000000000" pitchFamily="34" charset="0"/>
              </a:defRPr>
            </a:lvl7pPr>
            <a:lvl8pPr marL="3429000" indent="-228600" eaLnBrk="0" fontAlgn="base" hangingPunct="0">
              <a:spcBef>
                <a:spcPct val="0"/>
              </a:spcBef>
              <a:spcAft>
                <a:spcPct val="0"/>
              </a:spcAft>
              <a:defRPr>
                <a:solidFill>
                  <a:schemeClr val="tx1"/>
                </a:solidFill>
                <a:latin typeface=".VnArial Narrow" panose="020B7200000000000000" pitchFamily="34" charset="0"/>
              </a:defRPr>
            </a:lvl8pPr>
            <a:lvl9pPr marL="3886200" indent="-228600" eaLnBrk="0" fontAlgn="base" hangingPunct="0">
              <a:spcBef>
                <a:spcPct val="0"/>
              </a:spcBef>
              <a:spcAft>
                <a:spcPct val="0"/>
              </a:spcAft>
              <a:defRPr>
                <a:solidFill>
                  <a:schemeClr val="tx1"/>
                </a:solidFill>
                <a:latin typeface=".VnArial Narrow" panose="020B7200000000000000" pitchFamily="34" charset="0"/>
              </a:defRPr>
            </a:lvl9pPr>
          </a:lstStyle>
          <a:p>
            <a:pPr algn="just" eaLnBrk="1" fontAlgn="base" hangingPunct="1">
              <a:spcBef>
                <a:spcPct val="0"/>
              </a:spcBef>
              <a:spcAft>
                <a:spcPct val="0"/>
              </a:spcAft>
              <a:buFontTx/>
              <a:buChar char="-"/>
            </a:pPr>
            <a:r>
              <a:rPr lang="en-US" altLang="en-US" sz="2200" dirty="0">
                <a:solidFill>
                  <a:srgbClr val="3333FF"/>
                </a:solidFill>
              </a:rPr>
              <a:t>  KÓ </a:t>
            </a:r>
            <a:r>
              <a:rPr lang="en-US" altLang="en-US" sz="2200" dirty="0" err="1">
                <a:solidFill>
                  <a:srgbClr val="3333FF"/>
                </a:solidFill>
              </a:rPr>
              <a:t>vÒ</a:t>
            </a:r>
            <a:r>
              <a:rPr lang="en-US" altLang="en-US" sz="2200" dirty="0">
                <a:solidFill>
                  <a:srgbClr val="3333FF"/>
                </a:solidFill>
              </a:rPr>
              <a:t> </a:t>
            </a:r>
            <a:r>
              <a:rPr lang="en-US" altLang="en-US" sz="2200" dirty="0" err="1">
                <a:solidFill>
                  <a:srgbClr val="3333FF"/>
                </a:solidFill>
              </a:rPr>
              <a:t>cuéc</a:t>
            </a:r>
            <a:r>
              <a:rPr lang="en-US" altLang="en-US" sz="2200" dirty="0">
                <a:solidFill>
                  <a:srgbClr val="3333FF"/>
                </a:solidFill>
              </a:rPr>
              <a:t> ®</a:t>
            </a:r>
            <a:r>
              <a:rPr lang="en-US" altLang="en-US" sz="2200" dirty="0" err="1">
                <a:solidFill>
                  <a:srgbClr val="3333FF"/>
                </a:solidFill>
              </a:rPr>
              <a:t>êi</a:t>
            </a:r>
            <a:r>
              <a:rPr lang="en-US" altLang="en-US" sz="2200" dirty="0">
                <a:solidFill>
                  <a:srgbClr val="3333FF"/>
                </a:solidFill>
              </a:rPr>
              <a:t> </a:t>
            </a:r>
            <a:r>
              <a:rPr lang="en-US" altLang="en-US" sz="2200" dirty="0" err="1">
                <a:solidFill>
                  <a:srgbClr val="3333FF"/>
                </a:solidFill>
              </a:rPr>
              <a:t>cña</a:t>
            </a:r>
            <a:r>
              <a:rPr lang="en-US" altLang="en-US" sz="2200" dirty="0">
                <a:solidFill>
                  <a:srgbClr val="3333FF"/>
                </a:solidFill>
              </a:rPr>
              <a:t> </a:t>
            </a:r>
            <a:r>
              <a:rPr lang="en-US" altLang="en-US" sz="2200" dirty="0" err="1">
                <a:solidFill>
                  <a:srgbClr val="3333FF"/>
                </a:solidFill>
              </a:rPr>
              <a:t>c¸c</a:t>
            </a:r>
            <a:r>
              <a:rPr lang="en-US" altLang="en-US" sz="2200" dirty="0">
                <a:solidFill>
                  <a:srgbClr val="3333FF"/>
                </a:solidFill>
              </a:rPr>
              <a:t> lo¹i </a:t>
            </a:r>
            <a:r>
              <a:rPr lang="en-US" altLang="en-US" sz="2200" dirty="0" err="1">
                <a:solidFill>
                  <a:srgbClr val="3333FF"/>
                </a:solidFill>
              </a:rPr>
              <a:t>nh©n</a:t>
            </a:r>
            <a:r>
              <a:rPr lang="en-US" altLang="en-US" sz="2200" dirty="0">
                <a:solidFill>
                  <a:srgbClr val="3333FF"/>
                </a:solidFill>
              </a:rPr>
              <a:t> </a:t>
            </a:r>
            <a:r>
              <a:rPr lang="en-US" altLang="en-US" sz="2200" dirty="0" err="1">
                <a:solidFill>
                  <a:srgbClr val="3333FF"/>
                </a:solidFill>
              </a:rPr>
              <a:t>vËt</a:t>
            </a:r>
            <a:r>
              <a:rPr lang="en-US" altLang="en-US" sz="2200" dirty="0">
                <a:solidFill>
                  <a:srgbClr val="3333FF"/>
                </a:solidFill>
              </a:rPr>
              <a:t> </a:t>
            </a:r>
          </a:p>
          <a:p>
            <a:pPr algn="just" eaLnBrk="1" fontAlgn="base" hangingPunct="1">
              <a:spcBef>
                <a:spcPct val="0"/>
              </a:spcBef>
              <a:spcAft>
                <a:spcPct val="0"/>
              </a:spcAft>
            </a:pPr>
            <a:r>
              <a:rPr lang="en-US" altLang="en-US" sz="2200" dirty="0" err="1">
                <a:solidFill>
                  <a:srgbClr val="3333FF"/>
                </a:solidFill>
              </a:rPr>
              <a:t>nhÊt</a:t>
            </a:r>
            <a:r>
              <a:rPr lang="en-US" altLang="en-US" sz="2200" dirty="0">
                <a:solidFill>
                  <a:srgbClr val="3333FF"/>
                </a:solidFill>
              </a:rPr>
              <a:t> ®</a:t>
            </a:r>
            <a:r>
              <a:rPr lang="en-US" altLang="en-US" sz="2200" dirty="0" err="1">
                <a:solidFill>
                  <a:srgbClr val="3333FF"/>
                </a:solidFill>
              </a:rPr>
              <a:t>Þnh</a:t>
            </a:r>
            <a:r>
              <a:rPr lang="en-US" altLang="en-US" sz="2200" dirty="0">
                <a:solidFill>
                  <a:srgbClr val="3333FF"/>
                </a:solidFill>
              </a:rPr>
              <a:t>  .</a:t>
            </a:r>
          </a:p>
        </p:txBody>
      </p:sp>
      <p:sp>
        <p:nvSpPr>
          <p:cNvPr id="10262" name="Text Box 22"/>
          <p:cNvSpPr txBox="1">
            <a:spLocks noChangeArrowheads="1"/>
          </p:cNvSpPr>
          <p:nvPr/>
        </p:nvSpPr>
        <p:spPr bwMode="auto">
          <a:xfrm>
            <a:off x="1517254" y="4652168"/>
            <a:ext cx="4038600"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nArial Narrow" panose="020B7200000000000000" pitchFamily="34" charset="0"/>
              </a:defRPr>
            </a:lvl1pPr>
            <a:lvl2pPr marL="742950" indent="-285750" eaLnBrk="0" hangingPunct="0">
              <a:defRPr>
                <a:solidFill>
                  <a:schemeClr val="tx1"/>
                </a:solidFill>
                <a:latin typeface=".VnArial Narrow" panose="020B7200000000000000" pitchFamily="34" charset="0"/>
              </a:defRPr>
            </a:lvl2pPr>
            <a:lvl3pPr marL="1143000" indent="-228600" eaLnBrk="0" hangingPunct="0">
              <a:defRPr>
                <a:solidFill>
                  <a:schemeClr val="tx1"/>
                </a:solidFill>
                <a:latin typeface=".VnArial Narrow" panose="020B7200000000000000" pitchFamily="34" charset="0"/>
              </a:defRPr>
            </a:lvl3pPr>
            <a:lvl4pPr marL="1600200" indent="-228600" eaLnBrk="0" hangingPunct="0">
              <a:defRPr>
                <a:solidFill>
                  <a:schemeClr val="tx1"/>
                </a:solidFill>
                <a:latin typeface=".VnArial Narrow" panose="020B7200000000000000" pitchFamily="34" charset="0"/>
              </a:defRPr>
            </a:lvl4pPr>
            <a:lvl5pPr marL="2057400" indent="-228600" eaLnBrk="0" hangingPunct="0">
              <a:defRPr>
                <a:solidFill>
                  <a:schemeClr val="tx1"/>
                </a:solidFill>
                <a:latin typeface=".VnArial Narrow" panose="020B7200000000000000" pitchFamily="34" charset="0"/>
              </a:defRPr>
            </a:lvl5pPr>
            <a:lvl6pPr marL="2514600" indent="-228600" eaLnBrk="0" fontAlgn="base" hangingPunct="0">
              <a:spcBef>
                <a:spcPct val="0"/>
              </a:spcBef>
              <a:spcAft>
                <a:spcPct val="0"/>
              </a:spcAft>
              <a:defRPr>
                <a:solidFill>
                  <a:schemeClr val="tx1"/>
                </a:solidFill>
                <a:latin typeface=".VnArial Narrow" panose="020B7200000000000000" pitchFamily="34" charset="0"/>
              </a:defRPr>
            </a:lvl6pPr>
            <a:lvl7pPr marL="2971800" indent="-228600" eaLnBrk="0" fontAlgn="base" hangingPunct="0">
              <a:spcBef>
                <a:spcPct val="0"/>
              </a:spcBef>
              <a:spcAft>
                <a:spcPct val="0"/>
              </a:spcAft>
              <a:defRPr>
                <a:solidFill>
                  <a:schemeClr val="tx1"/>
                </a:solidFill>
                <a:latin typeface=".VnArial Narrow" panose="020B7200000000000000" pitchFamily="34" charset="0"/>
              </a:defRPr>
            </a:lvl7pPr>
            <a:lvl8pPr marL="3429000" indent="-228600" eaLnBrk="0" fontAlgn="base" hangingPunct="0">
              <a:spcBef>
                <a:spcPct val="0"/>
              </a:spcBef>
              <a:spcAft>
                <a:spcPct val="0"/>
              </a:spcAft>
              <a:defRPr>
                <a:solidFill>
                  <a:schemeClr val="tx1"/>
                </a:solidFill>
                <a:latin typeface=".VnArial Narrow" panose="020B7200000000000000" pitchFamily="34" charset="0"/>
              </a:defRPr>
            </a:lvl8pPr>
            <a:lvl9pPr marL="3886200" indent="-228600" eaLnBrk="0" fontAlgn="base" hangingPunct="0">
              <a:spcBef>
                <a:spcPct val="0"/>
              </a:spcBef>
              <a:spcAft>
                <a:spcPct val="0"/>
              </a:spcAft>
              <a:defRPr>
                <a:solidFill>
                  <a:schemeClr val="tx1"/>
                </a:solidFill>
                <a:latin typeface=".VnArial Narrow" panose="020B7200000000000000" pitchFamily="34" charset="0"/>
              </a:defRPr>
            </a:lvl9pPr>
          </a:lstStyle>
          <a:p>
            <a:pPr algn="just" eaLnBrk="1" fontAlgn="base" hangingPunct="1">
              <a:spcBef>
                <a:spcPct val="0"/>
              </a:spcBef>
              <a:spcAft>
                <a:spcPct val="0"/>
              </a:spcAft>
              <a:buFontTx/>
              <a:buChar char="-"/>
            </a:pPr>
            <a:r>
              <a:rPr lang="en-US" altLang="en-US" sz="2200" dirty="0">
                <a:solidFill>
                  <a:srgbClr val="3333FF"/>
                </a:solidFill>
              </a:rPr>
              <a:t> </a:t>
            </a:r>
            <a:r>
              <a:rPr lang="en-US" altLang="en-US" sz="2200" dirty="0" err="1">
                <a:solidFill>
                  <a:srgbClr val="3333FF"/>
                </a:solidFill>
              </a:rPr>
              <a:t>ThÓ</a:t>
            </a:r>
            <a:r>
              <a:rPr lang="en-US" altLang="en-US" sz="2200" dirty="0">
                <a:solidFill>
                  <a:srgbClr val="3333FF"/>
                </a:solidFill>
              </a:rPr>
              <a:t> </a:t>
            </a:r>
            <a:r>
              <a:rPr lang="en-US" altLang="en-US" sz="2200" dirty="0" err="1">
                <a:solidFill>
                  <a:srgbClr val="3333FF"/>
                </a:solidFill>
              </a:rPr>
              <a:t>hiÖn</a:t>
            </a:r>
            <a:r>
              <a:rPr lang="en-US" altLang="en-US" sz="2200" dirty="0">
                <a:solidFill>
                  <a:srgbClr val="3333FF"/>
                </a:solidFill>
              </a:rPr>
              <a:t> </a:t>
            </a:r>
            <a:r>
              <a:rPr lang="en-US" altLang="en-US" sz="2200" dirty="0" err="1">
                <a:solidFill>
                  <a:srgbClr val="3333FF"/>
                </a:solidFill>
              </a:rPr>
              <a:t>c¸ch</a:t>
            </a:r>
            <a:r>
              <a:rPr lang="en-US" altLang="en-US" sz="2200" dirty="0">
                <a:solidFill>
                  <a:srgbClr val="3333FF"/>
                </a:solidFill>
              </a:rPr>
              <a:t> ®¸</a:t>
            </a:r>
            <a:r>
              <a:rPr lang="en-US" altLang="en-US" sz="2200" dirty="0" err="1">
                <a:solidFill>
                  <a:srgbClr val="3333FF"/>
                </a:solidFill>
              </a:rPr>
              <a:t>nh</a:t>
            </a:r>
            <a:r>
              <a:rPr lang="en-US" altLang="en-US" sz="2200" dirty="0">
                <a:solidFill>
                  <a:srgbClr val="3333FF"/>
                </a:solidFill>
              </a:rPr>
              <a:t> </a:t>
            </a:r>
            <a:r>
              <a:rPr lang="en-US" altLang="en-US" sz="2200" dirty="0" err="1">
                <a:solidFill>
                  <a:srgbClr val="3333FF"/>
                </a:solidFill>
              </a:rPr>
              <a:t>gi</a:t>
            </a:r>
            <a:r>
              <a:rPr lang="en-US" altLang="en-US" sz="2200" dirty="0">
                <a:solidFill>
                  <a:srgbClr val="3333FF"/>
                </a:solidFill>
              </a:rPr>
              <a:t>¸ </a:t>
            </a:r>
            <a:r>
              <a:rPr lang="en-US" altLang="en-US" sz="2200" dirty="0" err="1">
                <a:solidFill>
                  <a:srgbClr val="3333FF"/>
                </a:solidFill>
              </a:rPr>
              <a:t>cña</a:t>
            </a:r>
            <a:r>
              <a:rPr lang="en-US" altLang="en-US" sz="2200" dirty="0">
                <a:solidFill>
                  <a:srgbClr val="3333FF"/>
                </a:solidFill>
              </a:rPr>
              <a:t> </a:t>
            </a:r>
            <a:r>
              <a:rPr lang="en-US" altLang="en-US" sz="2200" dirty="0" err="1">
                <a:solidFill>
                  <a:srgbClr val="3333FF"/>
                </a:solidFill>
              </a:rPr>
              <a:t>nh©n</a:t>
            </a:r>
            <a:r>
              <a:rPr lang="en-US" altLang="en-US" sz="2200" dirty="0">
                <a:solidFill>
                  <a:srgbClr val="3333FF"/>
                </a:solidFill>
              </a:rPr>
              <a:t> </a:t>
            </a:r>
            <a:r>
              <a:rPr lang="en-US" altLang="en-US" sz="2200" dirty="0" err="1">
                <a:solidFill>
                  <a:srgbClr val="3333FF"/>
                </a:solidFill>
              </a:rPr>
              <a:t>d©n</a:t>
            </a:r>
            <a:r>
              <a:rPr lang="en-US" altLang="en-US" sz="2200" dirty="0">
                <a:solidFill>
                  <a:srgbClr val="3333FF"/>
                </a:solidFill>
              </a:rPr>
              <a:t> ®</a:t>
            </a:r>
            <a:r>
              <a:rPr lang="en-US" altLang="en-US" sz="2200" dirty="0" err="1">
                <a:solidFill>
                  <a:srgbClr val="3333FF"/>
                </a:solidFill>
              </a:rPr>
              <a:t>èi</a:t>
            </a:r>
            <a:r>
              <a:rPr lang="en-US" altLang="en-US" sz="2200" dirty="0">
                <a:solidFill>
                  <a:srgbClr val="3333FF"/>
                </a:solidFill>
              </a:rPr>
              <a:t> </a:t>
            </a:r>
            <a:r>
              <a:rPr lang="en-US" altLang="en-US" sz="2200" dirty="0" err="1">
                <a:solidFill>
                  <a:srgbClr val="3333FF"/>
                </a:solidFill>
              </a:rPr>
              <a:t>víi</a:t>
            </a:r>
            <a:r>
              <a:rPr lang="en-US" altLang="en-US" sz="2200" dirty="0">
                <a:solidFill>
                  <a:srgbClr val="3333FF"/>
                </a:solidFill>
              </a:rPr>
              <a:t> </a:t>
            </a:r>
            <a:r>
              <a:rPr lang="en-US" altLang="en-US" sz="2200" dirty="0" err="1">
                <a:solidFill>
                  <a:srgbClr val="3333FF"/>
                </a:solidFill>
              </a:rPr>
              <a:t>nh©n</a:t>
            </a:r>
            <a:r>
              <a:rPr lang="en-US" altLang="en-US" sz="2200" dirty="0">
                <a:solidFill>
                  <a:srgbClr val="3333FF"/>
                </a:solidFill>
              </a:rPr>
              <a:t> </a:t>
            </a:r>
            <a:r>
              <a:rPr lang="en-US" altLang="en-US" sz="2200" dirty="0" err="1">
                <a:solidFill>
                  <a:srgbClr val="3333FF"/>
                </a:solidFill>
              </a:rPr>
              <a:t>vËt</a:t>
            </a:r>
            <a:r>
              <a:rPr lang="en-US" altLang="en-US" sz="2200" dirty="0">
                <a:solidFill>
                  <a:srgbClr val="3333FF"/>
                </a:solidFill>
              </a:rPr>
              <a:t> ,</a:t>
            </a:r>
            <a:r>
              <a:rPr lang="en-US" altLang="en-US" sz="2200" dirty="0" err="1">
                <a:solidFill>
                  <a:srgbClr val="3333FF"/>
                </a:solidFill>
              </a:rPr>
              <a:t>sù</a:t>
            </a:r>
            <a:r>
              <a:rPr lang="en-US" altLang="en-US" sz="2200" dirty="0">
                <a:solidFill>
                  <a:srgbClr val="3333FF"/>
                </a:solidFill>
              </a:rPr>
              <a:t> </a:t>
            </a:r>
            <a:r>
              <a:rPr lang="en-US" altLang="en-US" sz="2200" dirty="0" err="1">
                <a:solidFill>
                  <a:srgbClr val="3333FF"/>
                </a:solidFill>
              </a:rPr>
              <a:t>kiÖn</a:t>
            </a:r>
            <a:r>
              <a:rPr lang="en-US" altLang="en-US" sz="2200" dirty="0">
                <a:solidFill>
                  <a:srgbClr val="3333FF"/>
                </a:solidFill>
              </a:rPr>
              <a:t> </a:t>
            </a:r>
            <a:r>
              <a:rPr lang="en-US" altLang="en-US" sz="2200" dirty="0" err="1">
                <a:solidFill>
                  <a:srgbClr val="3333FF"/>
                </a:solidFill>
              </a:rPr>
              <a:t>lÞch</a:t>
            </a:r>
            <a:r>
              <a:rPr lang="en-US" altLang="en-US" sz="2200" dirty="0">
                <a:solidFill>
                  <a:srgbClr val="3333FF"/>
                </a:solidFill>
              </a:rPr>
              <a:t> </a:t>
            </a:r>
            <a:r>
              <a:rPr lang="en-US" altLang="en-US" sz="2200" dirty="0" err="1">
                <a:solidFill>
                  <a:srgbClr val="3333FF"/>
                </a:solidFill>
              </a:rPr>
              <a:t>sö</a:t>
            </a:r>
            <a:r>
              <a:rPr lang="en-US" altLang="en-US" sz="2200" dirty="0">
                <a:solidFill>
                  <a:srgbClr val="3333FF"/>
                </a:solidFill>
              </a:rPr>
              <a:t> ®­</a:t>
            </a:r>
            <a:r>
              <a:rPr lang="en-US" altLang="en-US" sz="2200" dirty="0" err="1">
                <a:solidFill>
                  <a:srgbClr val="3333FF"/>
                </a:solidFill>
              </a:rPr>
              <a:t>ưîc</a:t>
            </a:r>
            <a:r>
              <a:rPr lang="en-US" altLang="en-US" sz="2200" dirty="0">
                <a:solidFill>
                  <a:srgbClr val="3333FF"/>
                </a:solidFill>
              </a:rPr>
              <a:t> </a:t>
            </a:r>
            <a:r>
              <a:rPr lang="en-US" altLang="en-US" sz="2200" dirty="0" err="1">
                <a:solidFill>
                  <a:srgbClr val="3333FF"/>
                </a:solidFill>
              </a:rPr>
              <a:t>kÓ</a:t>
            </a:r>
            <a:r>
              <a:rPr lang="en-US" altLang="en-US" sz="2200" dirty="0">
                <a:solidFill>
                  <a:srgbClr val="3333FF"/>
                </a:solidFill>
              </a:rPr>
              <a:t> .</a:t>
            </a:r>
          </a:p>
        </p:txBody>
      </p:sp>
      <p:sp>
        <p:nvSpPr>
          <p:cNvPr id="10263" name="Text Box 23"/>
          <p:cNvSpPr txBox="1">
            <a:spLocks noChangeArrowheads="1"/>
          </p:cNvSpPr>
          <p:nvPr/>
        </p:nvSpPr>
        <p:spPr bwMode="auto">
          <a:xfrm>
            <a:off x="1593454" y="5867400"/>
            <a:ext cx="3886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nArial Narrow" panose="020B7200000000000000" pitchFamily="34" charset="0"/>
              </a:defRPr>
            </a:lvl1pPr>
            <a:lvl2pPr marL="742950" indent="-285750" eaLnBrk="0" hangingPunct="0">
              <a:defRPr>
                <a:solidFill>
                  <a:schemeClr val="tx1"/>
                </a:solidFill>
                <a:latin typeface=".VnArial Narrow" panose="020B7200000000000000" pitchFamily="34" charset="0"/>
              </a:defRPr>
            </a:lvl2pPr>
            <a:lvl3pPr marL="1143000" indent="-228600" eaLnBrk="0" hangingPunct="0">
              <a:defRPr>
                <a:solidFill>
                  <a:schemeClr val="tx1"/>
                </a:solidFill>
                <a:latin typeface=".VnArial Narrow" panose="020B7200000000000000" pitchFamily="34" charset="0"/>
              </a:defRPr>
            </a:lvl3pPr>
            <a:lvl4pPr marL="1600200" indent="-228600" eaLnBrk="0" hangingPunct="0">
              <a:defRPr>
                <a:solidFill>
                  <a:schemeClr val="tx1"/>
                </a:solidFill>
                <a:latin typeface=".VnArial Narrow" panose="020B7200000000000000" pitchFamily="34" charset="0"/>
              </a:defRPr>
            </a:lvl4pPr>
            <a:lvl5pPr marL="2057400" indent="-228600" eaLnBrk="0" hangingPunct="0">
              <a:defRPr>
                <a:solidFill>
                  <a:schemeClr val="tx1"/>
                </a:solidFill>
                <a:latin typeface=".VnArial Narrow" panose="020B7200000000000000" pitchFamily="34" charset="0"/>
              </a:defRPr>
            </a:lvl5pPr>
            <a:lvl6pPr marL="2514600" indent="-228600" eaLnBrk="0" fontAlgn="base" hangingPunct="0">
              <a:spcBef>
                <a:spcPct val="0"/>
              </a:spcBef>
              <a:spcAft>
                <a:spcPct val="0"/>
              </a:spcAft>
              <a:defRPr>
                <a:solidFill>
                  <a:schemeClr val="tx1"/>
                </a:solidFill>
                <a:latin typeface=".VnArial Narrow" panose="020B7200000000000000" pitchFamily="34" charset="0"/>
              </a:defRPr>
            </a:lvl6pPr>
            <a:lvl7pPr marL="2971800" indent="-228600" eaLnBrk="0" fontAlgn="base" hangingPunct="0">
              <a:spcBef>
                <a:spcPct val="0"/>
              </a:spcBef>
              <a:spcAft>
                <a:spcPct val="0"/>
              </a:spcAft>
              <a:defRPr>
                <a:solidFill>
                  <a:schemeClr val="tx1"/>
                </a:solidFill>
                <a:latin typeface=".VnArial Narrow" panose="020B7200000000000000" pitchFamily="34" charset="0"/>
              </a:defRPr>
            </a:lvl7pPr>
            <a:lvl8pPr marL="3429000" indent="-228600" eaLnBrk="0" fontAlgn="base" hangingPunct="0">
              <a:spcBef>
                <a:spcPct val="0"/>
              </a:spcBef>
              <a:spcAft>
                <a:spcPct val="0"/>
              </a:spcAft>
              <a:defRPr>
                <a:solidFill>
                  <a:schemeClr val="tx1"/>
                </a:solidFill>
                <a:latin typeface=".VnArial Narrow" panose="020B7200000000000000" pitchFamily="34" charset="0"/>
              </a:defRPr>
            </a:lvl8pPr>
            <a:lvl9pPr marL="3886200" indent="-228600" eaLnBrk="0" fontAlgn="base" hangingPunct="0">
              <a:spcBef>
                <a:spcPct val="0"/>
              </a:spcBef>
              <a:spcAft>
                <a:spcPct val="0"/>
              </a:spcAft>
              <a:defRPr>
                <a:solidFill>
                  <a:schemeClr val="tx1"/>
                </a:solidFill>
                <a:latin typeface=".VnArial Narrow" panose="020B7200000000000000" pitchFamily="34" charset="0"/>
              </a:defRPr>
            </a:lvl9pPr>
          </a:lstStyle>
          <a:p>
            <a:pPr algn="just" eaLnBrk="1" fontAlgn="base" hangingPunct="1">
              <a:spcBef>
                <a:spcPct val="0"/>
              </a:spcBef>
              <a:spcAft>
                <a:spcPct val="0"/>
              </a:spcAft>
              <a:buFontTx/>
              <a:buChar char="-"/>
            </a:pPr>
            <a:r>
              <a:rPr lang="en-US" altLang="en-US" sz="2200" dirty="0">
                <a:solidFill>
                  <a:srgbClr val="3333FF"/>
                </a:solidFill>
              </a:rPr>
              <a:t>  §­</a:t>
            </a:r>
            <a:r>
              <a:rPr lang="en-US" altLang="en-US" sz="2200" dirty="0" err="1">
                <a:solidFill>
                  <a:srgbClr val="3333FF"/>
                </a:solidFill>
              </a:rPr>
              <a:t>ưîc</a:t>
            </a:r>
            <a:r>
              <a:rPr lang="en-US" altLang="en-US" sz="2200" dirty="0">
                <a:solidFill>
                  <a:srgbClr val="3333FF"/>
                </a:solidFill>
              </a:rPr>
              <a:t> c¶ </a:t>
            </a:r>
            <a:r>
              <a:rPr lang="en-US" altLang="en-US" sz="2200" dirty="0" err="1">
                <a:solidFill>
                  <a:srgbClr val="3333FF"/>
                </a:solidFill>
              </a:rPr>
              <a:t>ngư­êi</a:t>
            </a:r>
            <a:r>
              <a:rPr lang="en-US" altLang="en-US" sz="2200" dirty="0">
                <a:solidFill>
                  <a:srgbClr val="3333FF"/>
                </a:solidFill>
              </a:rPr>
              <a:t> </a:t>
            </a:r>
            <a:r>
              <a:rPr lang="en-US" altLang="en-US" sz="2200" dirty="0" err="1">
                <a:solidFill>
                  <a:srgbClr val="3333FF"/>
                </a:solidFill>
              </a:rPr>
              <a:t>kÓ</a:t>
            </a:r>
            <a:r>
              <a:rPr lang="en-US" altLang="en-US" sz="2200" dirty="0">
                <a:solidFill>
                  <a:srgbClr val="3333FF"/>
                </a:solidFill>
              </a:rPr>
              <a:t> </a:t>
            </a:r>
            <a:r>
              <a:rPr lang="en-US" altLang="en-US" sz="2200" dirty="0" err="1">
                <a:solidFill>
                  <a:srgbClr val="3333FF"/>
                </a:solidFill>
              </a:rPr>
              <a:t>lÉn</a:t>
            </a:r>
            <a:r>
              <a:rPr lang="en-US" altLang="en-US" sz="2200" dirty="0">
                <a:solidFill>
                  <a:srgbClr val="3333FF"/>
                </a:solidFill>
              </a:rPr>
              <a:t> </a:t>
            </a:r>
            <a:r>
              <a:rPr lang="en-US" altLang="en-US" sz="2200" dirty="0" err="1">
                <a:solidFill>
                  <a:srgbClr val="3333FF"/>
                </a:solidFill>
              </a:rPr>
              <a:t>ng­ưêi</a:t>
            </a:r>
            <a:r>
              <a:rPr lang="en-US" altLang="en-US" sz="2200" dirty="0">
                <a:solidFill>
                  <a:srgbClr val="3333FF"/>
                </a:solidFill>
              </a:rPr>
              <a:t> </a:t>
            </a:r>
            <a:r>
              <a:rPr lang="en-US" altLang="en-US" sz="2200" dirty="0" err="1">
                <a:solidFill>
                  <a:srgbClr val="3333FF"/>
                </a:solidFill>
              </a:rPr>
              <a:t>nghe</a:t>
            </a:r>
            <a:r>
              <a:rPr lang="en-US" altLang="en-US" sz="2200" dirty="0">
                <a:solidFill>
                  <a:srgbClr val="3333FF"/>
                </a:solidFill>
              </a:rPr>
              <a:t> tin lµ </a:t>
            </a:r>
            <a:r>
              <a:rPr lang="en-US" altLang="en-US" sz="2200" dirty="0" err="1">
                <a:solidFill>
                  <a:srgbClr val="3333FF"/>
                </a:solidFill>
              </a:rPr>
              <a:t>nh÷ng</a:t>
            </a:r>
            <a:r>
              <a:rPr lang="en-US" altLang="en-US" sz="2200" dirty="0">
                <a:solidFill>
                  <a:srgbClr val="3333FF"/>
                </a:solidFill>
              </a:rPr>
              <a:t> </a:t>
            </a:r>
            <a:r>
              <a:rPr lang="en-US" altLang="en-US" sz="2200" dirty="0" err="1">
                <a:solidFill>
                  <a:srgbClr val="3333FF"/>
                </a:solidFill>
              </a:rPr>
              <a:t>chuyÖn</a:t>
            </a:r>
            <a:r>
              <a:rPr lang="en-US" altLang="en-US" sz="2200" dirty="0">
                <a:solidFill>
                  <a:srgbClr val="3333FF"/>
                </a:solidFill>
              </a:rPr>
              <a:t> </a:t>
            </a:r>
            <a:r>
              <a:rPr lang="en-US" altLang="en-US" sz="2200" dirty="0" err="1">
                <a:solidFill>
                  <a:srgbClr val="3333FF"/>
                </a:solidFill>
              </a:rPr>
              <a:t>cã</a:t>
            </a:r>
            <a:r>
              <a:rPr lang="en-US" altLang="en-US" sz="2200" dirty="0">
                <a:solidFill>
                  <a:srgbClr val="3333FF"/>
                </a:solidFill>
              </a:rPr>
              <a:t> </a:t>
            </a:r>
            <a:r>
              <a:rPr lang="en-US" altLang="en-US" sz="2200" dirty="0" err="1">
                <a:solidFill>
                  <a:srgbClr val="3333FF"/>
                </a:solidFill>
              </a:rPr>
              <a:t>thËt</a:t>
            </a:r>
            <a:r>
              <a:rPr lang="en-US" altLang="en-US" sz="2200" dirty="0">
                <a:solidFill>
                  <a:srgbClr val="3333FF"/>
                </a:solidFill>
              </a:rPr>
              <a:t>  .</a:t>
            </a:r>
          </a:p>
        </p:txBody>
      </p:sp>
      <p:sp>
        <p:nvSpPr>
          <p:cNvPr id="10264" name="Text Box 24"/>
          <p:cNvSpPr txBox="1">
            <a:spLocks noChangeArrowheads="1"/>
          </p:cNvSpPr>
          <p:nvPr/>
        </p:nvSpPr>
        <p:spPr bwMode="auto">
          <a:xfrm>
            <a:off x="6526306" y="4638227"/>
            <a:ext cx="4191000"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nArial Narrow" panose="020B7200000000000000" pitchFamily="34" charset="0"/>
              </a:defRPr>
            </a:lvl1pPr>
            <a:lvl2pPr marL="742950" indent="-285750" eaLnBrk="0" hangingPunct="0">
              <a:defRPr>
                <a:solidFill>
                  <a:schemeClr val="tx1"/>
                </a:solidFill>
                <a:latin typeface=".VnArial Narrow" panose="020B7200000000000000" pitchFamily="34" charset="0"/>
              </a:defRPr>
            </a:lvl2pPr>
            <a:lvl3pPr marL="1143000" indent="-228600" eaLnBrk="0" hangingPunct="0">
              <a:defRPr>
                <a:solidFill>
                  <a:schemeClr val="tx1"/>
                </a:solidFill>
                <a:latin typeface=".VnArial Narrow" panose="020B7200000000000000" pitchFamily="34" charset="0"/>
              </a:defRPr>
            </a:lvl3pPr>
            <a:lvl4pPr marL="1600200" indent="-228600" eaLnBrk="0" hangingPunct="0">
              <a:defRPr>
                <a:solidFill>
                  <a:schemeClr val="tx1"/>
                </a:solidFill>
                <a:latin typeface=".VnArial Narrow" panose="020B7200000000000000" pitchFamily="34" charset="0"/>
              </a:defRPr>
            </a:lvl4pPr>
            <a:lvl5pPr marL="2057400" indent="-228600" eaLnBrk="0" hangingPunct="0">
              <a:defRPr>
                <a:solidFill>
                  <a:schemeClr val="tx1"/>
                </a:solidFill>
                <a:latin typeface=".VnArial Narrow" panose="020B7200000000000000" pitchFamily="34" charset="0"/>
              </a:defRPr>
            </a:lvl5pPr>
            <a:lvl6pPr marL="2514600" indent="-228600" eaLnBrk="0" fontAlgn="base" hangingPunct="0">
              <a:spcBef>
                <a:spcPct val="0"/>
              </a:spcBef>
              <a:spcAft>
                <a:spcPct val="0"/>
              </a:spcAft>
              <a:defRPr>
                <a:solidFill>
                  <a:schemeClr val="tx1"/>
                </a:solidFill>
                <a:latin typeface=".VnArial Narrow" panose="020B7200000000000000" pitchFamily="34" charset="0"/>
              </a:defRPr>
            </a:lvl6pPr>
            <a:lvl7pPr marL="2971800" indent="-228600" eaLnBrk="0" fontAlgn="base" hangingPunct="0">
              <a:spcBef>
                <a:spcPct val="0"/>
              </a:spcBef>
              <a:spcAft>
                <a:spcPct val="0"/>
              </a:spcAft>
              <a:defRPr>
                <a:solidFill>
                  <a:schemeClr val="tx1"/>
                </a:solidFill>
                <a:latin typeface=".VnArial Narrow" panose="020B7200000000000000" pitchFamily="34" charset="0"/>
              </a:defRPr>
            </a:lvl7pPr>
            <a:lvl8pPr marL="3429000" indent="-228600" eaLnBrk="0" fontAlgn="base" hangingPunct="0">
              <a:spcBef>
                <a:spcPct val="0"/>
              </a:spcBef>
              <a:spcAft>
                <a:spcPct val="0"/>
              </a:spcAft>
              <a:defRPr>
                <a:solidFill>
                  <a:schemeClr val="tx1"/>
                </a:solidFill>
                <a:latin typeface=".VnArial Narrow" panose="020B7200000000000000" pitchFamily="34" charset="0"/>
              </a:defRPr>
            </a:lvl8pPr>
            <a:lvl9pPr marL="3886200" indent="-228600" eaLnBrk="0" fontAlgn="base" hangingPunct="0">
              <a:spcBef>
                <a:spcPct val="0"/>
              </a:spcBef>
              <a:spcAft>
                <a:spcPct val="0"/>
              </a:spcAft>
              <a:defRPr>
                <a:solidFill>
                  <a:schemeClr val="tx1"/>
                </a:solidFill>
                <a:latin typeface=".VnArial Narrow" panose="020B7200000000000000" pitchFamily="34" charset="0"/>
              </a:defRPr>
            </a:lvl9pPr>
          </a:lstStyle>
          <a:p>
            <a:pPr algn="just" eaLnBrk="1" fontAlgn="base" hangingPunct="1">
              <a:spcBef>
                <a:spcPct val="0"/>
              </a:spcBef>
              <a:spcAft>
                <a:spcPct val="0"/>
              </a:spcAft>
              <a:buFontTx/>
              <a:buChar char="-"/>
            </a:pPr>
            <a:r>
              <a:rPr lang="en-US" altLang="en-US" sz="2200" dirty="0">
                <a:solidFill>
                  <a:srgbClr val="3333FF"/>
                </a:solidFill>
              </a:rPr>
              <a:t> </a:t>
            </a:r>
            <a:r>
              <a:rPr lang="en-US" altLang="en-US" sz="2200" dirty="0" err="1">
                <a:solidFill>
                  <a:srgbClr val="3333FF"/>
                </a:solidFill>
              </a:rPr>
              <a:t>ThÓ</a:t>
            </a:r>
            <a:r>
              <a:rPr lang="en-US" altLang="en-US" sz="2200" dirty="0">
                <a:solidFill>
                  <a:srgbClr val="3333FF"/>
                </a:solidFill>
              </a:rPr>
              <a:t> </a:t>
            </a:r>
            <a:r>
              <a:rPr lang="en-US" altLang="en-US" sz="2200" dirty="0" err="1">
                <a:solidFill>
                  <a:srgbClr val="3333FF"/>
                </a:solidFill>
              </a:rPr>
              <a:t>hiÖn</a:t>
            </a:r>
            <a:r>
              <a:rPr lang="en-US" altLang="en-US" sz="2200" dirty="0">
                <a:solidFill>
                  <a:srgbClr val="3333FF"/>
                </a:solidFill>
              </a:rPr>
              <a:t> </a:t>
            </a:r>
            <a:r>
              <a:rPr lang="en-US" altLang="en-US" sz="2200" dirty="0" err="1">
                <a:solidFill>
                  <a:srgbClr val="3333FF"/>
                </a:solidFill>
              </a:rPr>
              <a:t>quan</a:t>
            </a:r>
            <a:r>
              <a:rPr lang="en-US" altLang="en-US" sz="2200" dirty="0">
                <a:solidFill>
                  <a:srgbClr val="3333FF"/>
                </a:solidFill>
              </a:rPr>
              <a:t> </a:t>
            </a:r>
            <a:r>
              <a:rPr lang="en-US" altLang="en-US" sz="2200" dirty="0" err="1">
                <a:solidFill>
                  <a:srgbClr val="3333FF"/>
                </a:solidFill>
              </a:rPr>
              <a:t>niÖm</a:t>
            </a:r>
            <a:r>
              <a:rPr lang="en-US" altLang="en-US" sz="2200" dirty="0">
                <a:solidFill>
                  <a:srgbClr val="3333FF"/>
                </a:solidFill>
              </a:rPr>
              <a:t> ­</a:t>
            </a:r>
            <a:r>
              <a:rPr lang="en-US" altLang="en-US" sz="2200" dirty="0" err="1">
                <a:solidFill>
                  <a:srgbClr val="3333FF"/>
                </a:solidFill>
              </a:rPr>
              <a:t>ưíc</a:t>
            </a:r>
            <a:r>
              <a:rPr lang="en-US" altLang="en-US" sz="2200" dirty="0">
                <a:solidFill>
                  <a:srgbClr val="3333FF"/>
                </a:solidFill>
              </a:rPr>
              <a:t> m¬ </a:t>
            </a:r>
            <a:r>
              <a:rPr lang="en-US" altLang="en-US" sz="2200" dirty="0" err="1">
                <a:solidFill>
                  <a:srgbClr val="3333FF"/>
                </a:solidFill>
              </a:rPr>
              <a:t>cña</a:t>
            </a:r>
            <a:r>
              <a:rPr lang="en-US" altLang="en-US" sz="2200" dirty="0">
                <a:solidFill>
                  <a:srgbClr val="3333FF"/>
                </a:solidFill>
              </a:rPr>
              <a:t> </a:t>
            </a:r>
            <a:r>
              <a:rPr lang="en-US" altLang="en-US" sz="2200" dirty="0" err="1">
                <a:solidFill>
                  <a:srgbClr val="3333FF"/>
                </a:solidFill>
              </a:rPr>
              <a:t>nh©n</a:t>
            </a:r>
            <a:r>
              <a:rPr lang="en-US" altLang="en-US" sz="2200" dirty="0">
                <a:solidFill>
                  <a:srgbClr val="3333FF"/>
                </a:solidFill>
              </a:rPr>
              <a:t> </a:t>
            </a:r>
            <a:r>
              <a:rPr lang="en-US" altLang="en-US" sz="2200" dirty="0" err="1">
                <a:solidFill>
                  <a:srgbClr val="3333FF"/>
                </a:solidFill>
              </a:rPr>
              <a:t>d©n</a:t>
            </a:r>
            <a:r>
              <a:rPr lang="en-US" altLang="en-US" sz="2200" dirty="0">
                <a:solidFill>
                  <a:srgbClr val="3333FF"/>
                </a:solidFill>
              </a:rPr>
              <a:t> </a:t>
            </a:r>
            <a:r>
              <a:rPr lang="en-US" altLang="en-US" sz="2200" dirty="0" err="1">
                <a:solidFill>
                  <a:srgbClr val="3333FF"/>
                </a:solidFill>
              </a:rPr>
              <a:t>vÒ</a:t>
            </a:r>
            <a:r>
              <a:rPr lang="en-US" altLang="en-US" sz="2200" dirty="0">
                <a:solidFill>
                  <a:srgbClr val="3333FF"/>
                </a:solidFill>
              </a:rPr>
              <a:t> </a:t>
            </a:r>
            <a:r>
              <a:rPr lang="en-US" altLang="en-US" sz="2200" dirty="0" err="1">
                <a:solidFill>
                  <a:srgbClr val="3333FF"/>
                </a:solidFill>
              </a:rPr>
              <a:t>cuéc</a:t>
            </a:r>
            <a:r>
              <a:rPr lang="en-US" altLang="en-US" sz="2200" dirty="0">
                <a:solidFill>
                  <a:srgbClr val="3333FF"/>
                </a:solidFill>
              </a:rPr>
              <a:t>  ®</a:t>
            </a:r>
            <a:r>
              <a:rPr lang="en-US" altLang="en-US" sz="2200" dirty="0" err="1">
                <a:solidFill>
                  <a:srgbClr val="3333FF"/>
                </a:solidFill>
              </a:rPr>
              <a:t>Êu</a:t>
            </a:r>
            <a:r>
              <a:rPr lang="en-US" altLang="en-US" sz="2200" dirty="0">
                <a:solidFill>
                  <a:srgbClr val="3333FF"/>
                </a:solidFill>
              </a:rPr>
              <a:t> </a:t>
            </a:r>
            <a:r>
              <a:rPr lang="en-US" altLang="en-US" sz="2200" dirty="0" err="1">
                <a:solidFill>
                  <a:srgbClr val="3333FF"/>
                </a:solidFill>
              </a:rPr>
              <a:t>tranh</a:t>
            </a:r>
            <a:r>
              <a:rPr lang="en-US" altLang="en-US" sz="2200" dirty="0">
                <a:solidFill>
                  <a:srgbClr val="3333FF"/>
                </a:solidFill>
              </a:rPr>
              <a:t> </a:t>
            </a:r>
            <a:r>
              <a:rPr lang="en-US" altLang="en-US" sz="2200" dirty="0" err="1">
                <a:solidFill>
                  <a:srgbClr val="3333FF"/>
                </a:solidFill>
              </a:rPr>
              <a:t>gi÷a</a:t>
            </a:r>
            <a:r>
              <a:rPr lang="en-US" altLang="en-US" sz="2200" dirty="0">
                <a:solidFill>
                  <a:srgbClr val="3333FF"/>
                </a:solidFill>
              </a:rPr>
              <a:t> </a:t>
            </a:r>
            <a:r>
              <a:rPr lang="en-US" altLang="en-US" sz="2200" dirty="0" err="1">
                <a:solidFill>
                  <a:srgbClr val="3333FF"/>
                </a:solidFill>
              </a:rPr>
              <a:t>c¸i</a:t>
            </a:r>
            <a:r>
              <a:rPr lang="en-US" altLang="en-US" sz="2200" dirty="0">
                <a:solidFill>
                  <a:srgbClr val="3333FF"/>
                </a:solidFill>
              </a:rPr>
              <a:t> </a:t>
            </a:r>
            <a:r>
              <a:rPr lang="en-US" altLang="en-US" sz="2200" dirty="0" err="1">
                <a:solidFill>
                  <a:srgbClr val="3333FF"/>
                </a:solidFill>
              </a:rPr>
              <a:t>thiÖn</a:t>
            </a:r>
            <a:r>
              <a:rPr lang="en-US" altLang="en-US" sz="2200" dirty="0">
                <a:solidFill>
                  <a:srgbClr val="3333FF"/>
                </a:solidFill>
              </a:rPr>
              <a:t> vµ </a:t>
            </a:r>
            <a:r>
              <a:rPr lang="en-US" altLang="en-US" sz="2200" dirty="0" err="1">
                <a:solidFill>
                  <a:srgbClr val="3333FF"/>
                </a:solidFill>
              </a:rPr>
              <a:t>c¸i</a:t>
            </a:r>
            <a:r>
              <a:rPr lang="en-US" altLang="en-US" sz="2200" dirty="0">
                <a:solidFill>
                  <a:srgbClr val="3333FF"/>
                </a:solidFill>
              </a:rPr>
              <a:t> ¸c. </a:t>
            </a:r>
          </a:p>
        </p:txBody>
      </p:sp>
      <p:sp>
        <p:nvSpPr>
          <p:cNvPr id="10265" name="Text Box 25"/>
          <p:cNvSpPr txBox="1">
            <a:spLocks noChangeArrowheads="1"/>
          </p:cNvSpPr>
          <p:nvPr/>
        </p:nvSpPr>
        <p:spPr bwMode="auto">
          <a:xfrm>
            <a:off x="6489458" y="5756966"/>
            <a:ext cx="4038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nArial Narrow" panose="020B7200000000000000" pitchFamily="34" charset="0"/>
              </a:defRPr>
            </a:lvl1pPr>
            <a:lvl2pPr marL="742950" indent="-285750" eaLnBrk="0" hangingPunct="0">
              <a:defRPr>
                <a:solidFill>
                  <a:schemeClr val="tx1"/>
                </a:solidFill>
                <a:latin typeface=".VnArial Narrow" panose="020B7200000000000000" pitchFamily="34" charset="0"/>
              </a:defRPr>
            </a:lvl2pPr>
            <a:lvl3pPr marL="1143000" indent="-228600" eaLnBrk="0" hangingPunct="0">
              <a:defRPr>
                <a:solidFill>
                  <a:schemeClr val="tx1"/>
                </a:solidFill>
                <a:latin typeface=".VnArial Narrow" panose="020B7200000000000000" pitchFamily="34" charset="0"/>
              </a:defRPr>
            </a:lvl3pPr>
            <a:lvl4pPr marL="1600200" indent="-228600" eaLnBrk="0" hangingPunct="0">
              <a:defRPr>
                <a:solidFill>
                  <a:schemeClr val="tx1"/>
                </a:solidFill>
                <a:latin typeface=".VnArial Narrow" panose="020B7200000000000000" pitchFamily="34" charset="0"/>
              </a:defRPr>
            </a:lvl4pPr>
            <a:lvl5pPr marL="2057400" indent="-228600" eaLnBrk="0" hangingPunct="0">
              <a:defRPr>
                <a:solidFill>
                  <a:schemeClr val="tx1"/>
                </a:solidFill>
                <a:latin typeface=".VnArial Narrow" panose="020B7200000000000000" pitchFamily="34" charset="0"/>
              </a:defRPr>
            </a:lvl5pPr>
            <a:lvl6pPr marL="2514600" indent="-228600" eaLnBrk="0" fontAlgn="base" hangingPunct="0">
              <a:spcBef>
                <a:spcPct val="0"/>
              </a:spcBef>
              <a:spcAft>
                <a:spcPct val="0"/>
              </a:spcAft>
              <a:defRPr>
                <a:solidFill>
                  <a:schemeClr val="tx1"/>
                </a:solidFill>
                <a:latin typeface=".VnArial Narrow" panose="020B7200000000000000" pitchFamily="34" charset="0"/>
              </a:defRPr>
            </a:lvl6pPr>
            <a:lvl7pPr marL="2971800" indent="-228600" eaLnBrk="0" fontAlgn="base" hangingPunct="0">
              <a:spcBef>
                <a:spcPct val="0"/>
              </a:spcBef>
              <a:spcAft>
                <a:spcPct val="0"/>
              </a:spcAft>
              <a:defRPr>
                <a:solidFill>
                  <a:schemeClr val="tx1"/>
                </a:solidFill>
                <a:latin typeface=".VnArial Narrow" panose="020B7200000000000000" pitchFamily="34" charset="0"/>
              </a:defRPr>
            </a:lvl7pPr>
            <a:lvl8pPr marL="3429000" indent="-228600" eaLnBrk="0" fontAlgn="base" hangingPunct="0">
              <a:spcBef>
                <a:spcPct val="0"/>
              </a:spcBef>
              <a:spcAft>
                <a:spcPct val="0"/>
              </a:spcAft>
              <a:defRPr>
                <a:solidFill>
                  <a:schemeClr val="tx1"/>
                </a:solidFill>
                <a:latin typeface=".VnArial Narrow" panose="020B7200000000000000" pitchFamily="34" charset="0"/>
              </a:defRPr>
            </a:lvl8pPr>
            <a:lvl9pPr marL="3886200" indent="-228600" eaLnBrk="0" fontAlgn="base" hangingPunct="0">
              <a:spcBef>
                <a:spcPct val="0"/>
              </a:spcBef>
              <a:spcAft>
                <a:spcPct val="0"/>
              </a:spcAft>
              <a:defRPr>
                <a:solidFill>
                  <a:schemeClr val="tx1"/>
                </a:solidFill>
                <a:latin typeface=".VnArial Narrow" panose="020B7200000000000000" pitchFamily="34" charset="0"/>
              </a:defRPr>
            </a:lvl9pPr>
          </a:lstStyle>
          <a:p>
            <a:pPr algn="just" eaLnBrk="1" fontAlgn="base" hangingPunct="1">
              <a:spcBef>
                <a:spcPct val="0"/>
              </a:spcBef>
              <a:spcAft>
                <a:spcPct val="0"/>
              </a:spcAft>
            </a:pPr>
            <a:r>
              <a:rPr lang="en-US" altLang="en-US" sz="2200" dirty="0">
                <a:solidFill>
                  <a:srgbClr val="3333FF"/>
                </a:solidFill>
              </a:rPr>
              <a:t> - C¶ </a:t>
            </a:r>
            <a:r>
              <a:rPr lang="en-US" altLang="en-US" sz="2200" dirty="0" err="1">
                <a:solidFill>
                  <a:srgbClr val="3333FF"/>
                </a:solidFill>
              </a:rPr>
              <a:t>ng­ưêi</a:t>
            </a:r>
            <a:r>
              <a:rPr lang="en-US" altLang="en-US" sz="2200" dirty="0">
                <a:solidFill>
                  <a:srgbClr val="3333FF"/>
                </a:solidFill>
              </a:rPr>
              <a:t> </a:t>
            </a:r>
            <a:r>
              <a:rPr lang="en-US" altLang="en-US" sz="2200" dirty="0" err="1">
                <a:solidFill>
                  <a:srgbClr val="3333FF"/>
                </a:solidFill>
              </a:rPr>
              <a:t>kÓ</a:t>
            </a:r>
            <a:r>
              <a:rPr lang="en-US" altLang="en-US" sz="2200" dirty="0">
                <a:solidFill>
                  <a:srgbClr val="3333FF"/>
                </a:solidFill>
              </a:rPr>
              <a:t> vµ </a:t>
            </a:r>
            <a:r>
              <a:rPr lang="en-US" altLang="en-US" sz="2200" dirty="0" err="1">
                <a:solidFill>
                  <a:srgbClr val="3333FF"/>
                </a:solidFill>
              </a:rPr>
              <a:t>ng­ưêi</a:t>
            </a:r>
            <a:r>
              <a:rPr lang="en-US" altLang="en-US" sz="2200" dirty="0">
                <a:solidFill>
                  <a:srgbClr val="3333FF"/>
                </a:solidFill>
              </a:rPr>
              <a:t> </a:t>
            </a:r>
            <a:r>
              <a:rPr lang="en-US" altLang="en-US" sz="2200" dirty="0" err="1">
                <a:solidFill>
                  <a:srgbClr val="3333FF"/>
                </a:solidFill>
              </a:rPr>
              <a:t>nghe</a:t>
            </a:r>
            <a:r>
              <a:rPr lang="en-US" altLang="en-US" sz="2200" dirty="0">
                <a:solidFill>
                  <a:srgbClr val="3333FF"/>
                </a:solidFill>
              </a:rPr>
              <a:t> </a:t>
            </a:r>
            <a:r>
              <a:rPr lang="en-US" altLang="en-US" sz="2200" dirty="0" err="1">
                <a:solidFill>
                  <a:srgbClr val="3333FF"/>
                </a:solidFill>
              </a:rPr>
              <a:t>coi</a:t>
            </a:r>
            <a:r>
              <a:rPr lang="en-US" altLang="en-US" sz="2200" dirty="0">
                <a:solidFill>
                  <a:srgbClr val="3333FF"/>
                </a:solidFill>
              </a:rPr>
              <a:t> lµ </a:t>
            </a:r>
            <a:r>
              <a:rPr lang="en-US" altLang="en-US" sz="2200" dirty="0" err="1">
                <a:solidFill>
                  <a:srgbClr val="3333FF"/>
                </a:solidFill>
              </a:rPr>
              <a:t>nh÷ng</a:t>
            </a:r>
            <a:r>
              <a:rPr lang="en-US" altLang="en-US" sz="2200" dirty="0">
                <a:solidFill>
                  <a:srgbClr val="3333FF"/>
                </a:solidFill>
              </a:rPr>
              <a:t> </a:t>
            </a:r>
            <a:r>
              <a:rPr lang="en-US" altLang="en-US" sz="2200" dirty="0" err="1">
                <a:solidFill>
                  <a:srgbClr val="3333FF"/>
                </a:solidFill>
              </a:rPr>
              <a:t>c©u</a:t>
            </a:r>
            <a:r>
              <a:rPr lang="en-US" altLang="en-US" sz="2200" dirty="0">
                <a:solidFill>
                  <a:srgbClr val="3333FF"/>
                </a:solidFill>
              </a:rPr>
              <a:t> </a:t>
            </a:r>
            <a:r>
              <a:rPr lang="en-US" altLang="en-US" sz="2200" dirty="0" err="1">
                <a:solidFill>
                  <a:srgbClr val="3333FF"/>
                </a:solidFill>
              </a:rPr>
              <a:t>chuyÖn</a:t>
            </a:r>
            <a:r>
              <a:rPr lang="en-US" altLang="en-US" sz="2200" dirty="0">
                <a:solidFill>
                  <a:srgbClr val="3333FF"/>
                </a:solidFill>
              </a:rPr>
              <a:t>  </a:t>
            </a:r>
            <a:r>
              <a:rPr lang="en-US" altLang="en-US" sz="2200" dirty="0" err="1">
                <a:solidFill>
                  <a:srgbClr val="3333FF"/>
                </a:solidFill>
              </a:rPr>
              <a:t>kh«ng</a:t>
            </a:r>
            <a:r>
              <a:rPr lang="en-US" altLang="en-US" sz="2200" dirty="0">
                <a:solidFill>
                  <a:srgbClr val="3333FF"/>
                </a:solidFill>
              </a:rPr>
              <a:t> </a:t>
            </a:r>
            <a:r>
              <a:rPr lang="en-US" altLang="en-US" sz="2200" dirty="0" err="1">
                <a:solidFill>
                  <a:srgbClr val="3333FF"/>
                </a:solidFill>
              </a:rPr>
              <a:t>cã</a:t>
            </a:r>
            <a:r>
              <a:rPr lang="en-US" altLang="en-US" sz="2200" dirty="0">
                <a:solidFill>
                  <a:srgbClr val="3333FF"/>
                </a:solidFill>
              </a:rPr>
              <a:t> </a:t>
            </a:r>
            <a:r>
              <a:rPr lang="en-US" altLang="en-US" sz="2200" dirty="0" err="1">
                <a:solidFill>
                  <a:srgbClr val="3333FF"/>
                </a:solidFill>
              </a:rPr>
              <a:t>thËt</a:t>
            </a:r>
            <a:r>
              <a:rPr lang="en-US" altLang="en-US" sz="2200" dirty="0">
                <a:solidFill>
                  <a:srgbClr val="3333FF"/>
                </a:solidFill>
              </a:rPr>
              <a:t> .</a:t>
            </a:r>
          </a:p>
        </p:txBody>
      </p:sp>
      <p:sp>
        <p:nvSpPr>
          <p:cNvPr id="10266" name="Text Box 26"/>
          <p:cNvSpPr txBox="1">
            <a:spLocks noChangeArrowheads="1"/>
          </p:cNvSpPr>
          <p:nvPr/>
        </p:nvSpPr>
        <p:spPr bwMode="auto">
          <a:xfrm>
            <a:off x="1699419" y="4033045"/>
            <a:ext cx="3316288"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VnArial Narrow" panose="020B7200000000000000" pitchFamily="34" charset="0"/>
              </a:defRPr>
            </a:lvl1pPr>
            <a:lvl2pPr marL="742950" indent="-285750" eaLnBrk="0" hangingPunct="0">
              <a:defRPr>
                <a:solidFill>
                  <a:schemeClr val="tx1"/>
                </a:solidFill>
                <a:latin typeface=".VnArial Narrow" panose="020B7200000000000000" pitchFamily="34" charset="0"/>
              </a:defRPr>
            </a:lvl2pPr>
            <a:lvl3pPr marL="1143000" indent="-228600" eaLnBrk="0" hangingPunct="0">
              <a:defRPr>
                <a:solidFill>
                  <a:schemeClr val="tx1"/>
                </a:solidFill>
                <a:latin typeface=".VnArial Narrow" panose="020B7200000000000000" pitchFamily="34" charset="0"/>
              </a:defRPr>
            </a:lvl3pPr>
            <a:lvl4pPr marL="1600200" indent="-228600" eaLnBrk="0" hangingPunct="0">
              <a:defRPr>
                <a:solidFill>
                  <a:schemeClr val="tx1"/>
                </a:solidFill>
                <a:latin typeface=".VnArial Narrow" panose="020B7200000000000000" pitchFamily="34" charset="0"/>
              </a:defRPr>
            </a:lvl4pPr>
            <a:lvl5pPr marL="2057400" indent="-228600" eaLnBrk="0" hangingPunct="0">
              <a:defRPr>
                <a:solidFill>
                  <a:schemeClr val="tx1"/>
                </a:solidFill>
                <a:latin typeface=".VnArial Narrow" panose="020B7200000000000000" pitchFamily="34" charset="0"/>
              </a:defRPr>
            </a:lvl5pPr>
            <a:lvl6pPr marL="2514600" indent="-228600" eaLnBrk="0" fontAlgn="base" hangingPunct="0">
              <a:spcBef>
                <a:spcPct val="0"/>
              </a:spcBef>
              <a:spcAft>
                <a:spcPct val="0"/>
              </a:spcAft>
              <a:defRPr>
                <a:solidFill>
                  <a:schemeClr val="tx1"/>
                </a:solidFill>
                <a:latin typeface=".VnArial Narrow" panose="020B7200000000000000" pitchFamily="34" charset="0"/>
              </a:defRPr>
            </a:lvl6pPr>
            <a:lvl7pPr marL="2971800" indent="-228600" eaLnBrk="0" fontAlgn="base" hangingPunct="0">
              <a:spcBef>
                <a:spcPct val="0"/>
              </a:spcBef>
              <a:spcAft>
                <a:spcPct val="0"/>
              </a:spcAft>
              <a:defRPr>
                <a:solidFill>
                  <a:schemeClr val="tx1"/>
                </a:solidFill>
                <a:latin typeface=".VnArial Narrow" panose="020B7200000000000000" pitchFamily="34" charset="0"/>
              </a:defRPr>
            </a:lvl7pPr>
            <a:lvl8pPr marL="3429000" indent="-228600" eaLnBrk="0" fontAlgn="base" hangingPunct="0">
              <a:spcBef>
                <a:spcPct val="0"/>
              </a:spcBef>
              <a:spcAft>
                <a:spcPct val="0"/>
              </a:spcAft>
              <a:defRPr>
                <a:solidFill>
                  <a:schemeClr val="tx1"/>
                </a:solidFill>
                <a:latin typeface=".VnArial Narrow" panose="020B7200000000000000" pitchFamily="34" charset="0"/>
              </a:defRPr>
            </a:lvl8pPr>
            <a:lvl9pPr marL="3886200" indent="-228600" eaLnBrk="0" fontAlgn="base" hangingPunct="0">
              <a:spcBef>
                <a:spcPct val="0"/>
              </a:spcBef>
              <a:spcAft>
                <a:spcPct val="0"/>
              </a:spcAft>
              <a:defRPr>
                <a:solidFill>
                  <a:schemeClr val="tx1"/>
                </a:solidFill>
                <a:latin typeface=".VnArial Narrow" panose="020B7200000000000000" pitchFamily="34" charset="0"/>
              </a:defRPr>
            </a:lvl9pPr>
          </a:lstStyle>
          <a:p>
            <a:pPr algn="just" eaLnBrk="1" fontAlgn="base" hangingPunct="1">
              <a:spcBef>
                <a:spcPct val="0"/>
              </a:spcBef>
              <a:spcAft>
                <a:spcPct val="0"/>
              </a:spcAft>
            </a:pPr>
            <a:r>
              <a:rPr lang="en-US" altLang="en-US" sz="2200" dirty="0">
                <a:solidFill>
                  <a:srgbClr val="3333FF"/>
                </a:solidFill>
              </a:rPr>
              <a:t>-  KÓ </a:t>
            </a:r>
            <a:r>
              <a:rPr lang="en-US" altLang="en-US" sz="2200" dirty="0" err="1">
                <a:solidFill>
                  <a:srgbClr val="3333FF"/>
                </a:solidFill>
              </a:rPr>
              <a:t>vÒ</a:t>
            </a:r>
            <a:r>
              <a:rPr lang="en-US" altLang="en-US" sz="2200" dirty="0">
                <a:solidFill>
                  <a:srgbClr val="3333FF"/>
                </a:solidFill>
              </a:rPr>
              <a:t> </a:t>
            </a:r>
            <a:r>
              <a:rPr lang="en-US" altLang="en-US" sz="2200" dirty="0" err="1">
                <a:solidFill>
                  <a:srgbClr val="3333FF"/>
                </a:solidFill>
              </a:rPr>
              <a:t>c¸c</a:t>
            </a:r>
            <a:r>
              <a:rPr lang="en-US" altLang="en-US" sz="2200" dirty="0">
                <a:solidFill>
                  <a:srgbClr val="3333FF"/>
                </a:solidFill>
              </a:rPr>
              <a:t> </a:t>
            </a:r>
            <a:r>
              <a:rPr lang="en-US" altLang="en-US" sz="2200" dirty="0" err="1">
                <a:solidFill>
                  <a:srgbClr val="3333FF"/>
                </a:solidFill>
              </a:rPr>
              <a:t>nh©n</a:t>
            </a:r>
            <a:r>
              <a:rPr lang="en-US" altLang="en-US" sz="2200" dirty="0">
                <a:solidFill>
                  <a:srgbClr val="3333FF"/>
                </a:solidFill>
              </a:rPr>
              <a:t> </a:t>
            </a:r>
            <a:r>
              <a:rPr lang="en-US" altLang="en-US" sz="2200" dirty="0" err="1">
                <a:solidFill>
                  <a:srgbClr val="3333FF"/>
                </a:solidFill>
              </a:rPr>
              <a:t>vËt</a:t>
            </a:r>
            <a:r>
              <a:rPr lang="en-US" altLang="en-US" sz="2200" dirty="0">
                <a:solidFill>
                  <a:srgbClr val="3333FF"/>
                </a:solidFill>
              </a:rPr>
              <a:t>, </a:t>
            </a:r>
            <a:r>
              <a:rPr lang="en-US" altLang="en-US" sz="2200" dirty="0" err="1">
                <a:solidFill>
                  <a:srgbClr val="3333FF"/>
                </a:solidFill>
              </a:rPr>
              <a:t>sù</a:t>
            </a:r>
            <a:r>
              <a:rPr lang="en-US" altLang="en-US" sz="2200" dirty="0">
                <a:solidFill>
                  <a:srgbClr val="3333FF"/>
                </a:solidFill>
              </a:rPr>
              <a:t> </a:t>
            </a:r>
            <a:r>
              <a:rPr lang="en-US" altLang="en-US" sz="2200" dirty="0" err="1">
                <a:solidFill>
                  <a:srgbClr val="3333FF"/>
                </a:solidFill>
              </a:rPr>
              <a:t>kiÖn</a:t>
            </a:r>
            <a:r>
              <a:rPr lang="en-US" altLang="en-US" sz="2200" dirty="0">
                <a:solidFill>
                  <a:srgbClr val="3333FF"/>
                </a:solidFill>
              </a:rPr>
              <a:t> .</a:t>
            </a:r>
          </a:p>
        </p:txBody>
      </p:sp>
      <p:sp>
        <p:nvSpPr>
          <p:cNvPr id="10267" name="Text Box 27"/>
          <p:cNvSpPr txBox="1">
            <a:spLocks noChangeArrowheads="1"/>
          </p:cNvSpPr>
          <p:nvPr/>
        </p:nvSpPr>
        <p:spPr bwMode="auto">
          <a:xfrm>
            <a:off x="2498726" y="3341688"/>
            <a:ext cx="1717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VnArial Narrow" panose="020B7200000000000000" pitchFamily="34" charset="0"/>
              </a:defRPr>
            </a:lvl1pPr>
            <a:lvl2pPr marL="742950" indent="-285750" eaLnBrk="0" hangingPunct="0">
              <a:defRPr>
                <a:solidFill>
                  <a:schemeClr val="tx1"/>
                </a:solidFill>
                <a:latin typeface=".VnArial Narrow" panose="020B7200000000000000" pitchFamily="34" charset="0"/>
              </a:defRPr>
            </a:lvl2pPr>
            <a:lvl3pPr marL="1143000" indent="-228600" eaLnBrk="0" hangingPunct="0">
              <a:defRPr>
                <a:solidFill>
                  <a:schemeClr val="tx1"/>
                </a:solidFill>
                <a:latin typeface=".VnArial Narrow" panose="020B7200000000000000" pitchFamily="34" charset="0"/>
              </a:defRPr>
            </a:lvl3pPr>
            <a:lvl4pPr marL="1600200" indent="-228600" eaLnBrk="0" hangingPunct="0">
              <a:defRPr>
                <a:solidFill>
                  <a:schemeClr val="tx1"/>
                </a:solidFill>
                <a:latin typeface=".VnArial Narrow" panose="020B7200000000000000" pitchFamily="34" charset="0"/>
              </a:defRPr>
            </a:lvl4pPr>
            <a:lvl5pPr marL="2057400" indent="-228600" eaLnBrk="0" hangingPunct="0">
              <a:defRPr>
                <a:solidFill>
                  <a:schemeClr val="tx1"/>
                </a:solidFill>
                <a:latin typeface=".VnArial Narrow" panose="020B7200000000000000" pitchFamily="34" charset="0"/>
              </a:defRPr>
            </a:lvl5pPr>
            <a:lvl6pPr marL="2514600" indent="-228600" eaLnBrk="0" fontAlgn="base" hangingPunct="0">
              <a:spcBef>
                <a:spcPct val="0"/>
              </a:spcBef>
              <a:spcAft>
                <a:spcPct val="0"/>
              </a:spcAft>
              <a:defRPr>
                <a:solidFill>
                  <a:schemeClr val="tx1"/>
                </a:solidFill>
                <a:latin typeface=".VnArial Narrow" panose="020B7200000000000000" pitchFamily="34" charset="0"/>
              </a:defRPr>
            </a:lvl6pPr>
            <a:lvl7pPr marL="2971800" indent="-228600" eaLnBrk="0" fontAlgn="base" hangingPunct="0">
              <a:spcBef>
                <a:spcPct val="0"/>
              </a:spcBef>
              <a:spcAft>
                <a:spcPct val="0"/>
              </a:spcAft>
              <a:defRPr>
                <a:solidFill>
                  <a:schemeClr val="tx1"/>
                </a:solidFill>
                <a:latin typeface=".VnArial Narrow" panose="020B7200000000000000" pitchFamily="34" charset="0"/>
              </a:defRPr>
            </a:lvl7pPr>
            <a:lvl8pPr marL="3429000" indent="-228600" eaLnBrk="0" fontAlgn="base" hangingPunct="0">
              <a:spcBef>
                <a:spcPct val="0"/>
              </a:spcBef>
              <a:spcAft>
                <a:spcPct val="0"/>
              </a:spcAft>
              <a:defRPr>
                <a:solidFill>
                  <a:schemeClr val="tx1"/>
                </a:solidFill>
                <a:latin typeface=".VnArial Narrow" panose="020B7200000000000000" pitchFamily="34" charset="0"/>
              </a:defRPr>
            </a:lvl8pPr>
            <a:lvl9pPr marL="3886200" indent="-228600" eaLnBrk="0" fontAlgn="base" hangingPunct="0">
              <a:spcBef>
                <a:spcPct val="0"/>
              </a:spcBef>
              <a:spcAft>
                <a:spcPct val="0"/>
              </a:spcAft>
              <a:defRPr>
                <a:solidFill>
                  <a:schemeClr val="tx1"/>
                </a:solidFill>
                <a:latin typeface=".VnArial Narrow" panose="020B7200000000000000" pitchFamily="34" charset="0"/>
              </a:defRPr>
            </a:lvl9pPr>
          </a:lstStyle>
          <a:p>
            <a:pPr eaLnBrk="1" fontAlgn="base" hangingPunct="1">
              <a:spcBef>
                <a:spcPct val="0"/>
              </a:spcBef>
              <a:spcAft>
                <a:spcPct val="0"/>
              </a:spcAft>
            </a:pPr>
            <a:r>
              <a:rPr lang="en-US" altLang="en-US" sz="2400">
                <a:solidFill>
                  <a:srgbClr val="FF3300"/>
                </a:solidFill>
              </a:rPr>
              <a:t>TruyÒn thuyÕt</a:t>
            </a:r>
          </a:p>
        </p:txBody>
      </p:sp>
    </p:spTree>
    <p:extLst>
      <p:ext uri="{BB962C8B-B14F-4D97-AF65-F5344CB8AC3E}">
        <p14:creationId xmlns:p14="http://schemas.microsoft.com/office/powerpoint/2010/main" val="1060997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p:cTn id="7" dur="1000" fill="hold"/>
                                        <p:tgtEl>
                                          <p:spTgt spid="10243"/>
                                        </p:tgtEl>
                                        <p:attrNameLst>
                                          <p:attrName>ppt_x</p:attrName>
                                        </p:attrNameLst>
                                      </p:cBhvr>
                                      <p:tavLst>
                                        <p:tav tm="0">
                                          <p:val>
                                            <p:strVal val="#ppt_x-.2"/>
                                          </p:val>
                                        </p:tav>
                                        <p:tav tm="100000">
                                          <p:val>
                                            <p:strVal val="#ppt_x"/>
                                          </p:val>
                                        </p:tav>
                                      </p:tavLst>
                                    </p:anim>
                                    <p:anim calcmode="lin" valueType="num">
                                      <p:cBhvr>
                                        <p:cTn id="8" dur="1000" fill="hold"/>
                                        <p:tgtEl>
                                          <p:spTgt spid="1024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4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5" presetClass="entr" presetSubtype="0" fill="hold" grpId="0" nodeType="clickEffect">
                                  <p:stCondLst>
                                    <p:cond delay="0"/>
                                  </p:stCondLst>
                                  <p:childTnLst>
                                    <p:set>
                                      <p:cBhvr>
                                        <p:cTn id="13" dur="1" fill="hold">
                                          <p:stCondLst>
                                            <p:cond delay="0"/>
                                          </p:stCondLst>
                                        </p:cTn>
                                        <p:tgtEl>
                                          <p:spTgt spid="10244"/>
                                        </p:tgtEl>
                                        <p:attrNameLst>
                                          <p:attrName>style.visibility</p:attrName>
                                        </p:attrNameLst>
                                      </p:cBhvr>
                                      <p:to>
                                        <p:strVal val="visible"/>
                                      </p:to>
                                    </p:set>
                                    <p:anim calcmode="lin" valueType="num">
                                      <p:cBhvr>
                                        <p:cTn id="14" dur="500" decel="50000" fill="hold">
                                          <p:stCondLst>
                                            <p:cond delay="0"/>
                                          </p:stCondLst>
                                        </p:cTn>
                                        <p:tgtEl>
                                          <p:spTgt spid="10244"/>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10244"/>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10244"/>
                                        </p:tgtEl>
                                        <p:attrNameLst>
                                          <p:attrName>ppt_w</p:attrName>
                                        </p:attrNameLst>
                                      </p:cBhvr>
                                      <p:tavLst>
                                        <p:tav tm="0">
                                          <p:val>
                                            <p:strVal val="#ppt_w*.05"/>
                                          </p:val>
                                        </p:tav>
                                        <p:tav tm="100000">
                                          <p:val>
                                            <p:strVal val="#ppt_w"/>
                                          </p:val>
                                        </p:tav>
                                      </p:tavLst>
                                    </p:anim>
                                    <p:anim calcmode="lin" valueType="num">
                                      <p:cBhvr>
                                        <p:cTn id="17" dur="1000" fill="hold"/>
                                        <p:tgtEl>
                                          <p:spTgt spid="10244"/>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10244"/>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10244"/>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10244"/>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1024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10245"/>
                                        </p:tgtEl>
                                        <p:attrNameLst>
                                          <p:attrName>style.visibility</p:attrName>
                                        </p:attrNameLst>
                                      </p:cBhvr>
                                      <p:to>
                                        <p:strVal val="visible"/>
                                      </p:to>
                                    </p:set>
                                    <p:anim calcmode="lin" valueType="num">
                                      <p:cBhvr>
                                        <p:cTn id="26" dur="1000" fill="hold"/>
                                        <p:tgtEl>
                                          <p:spTgt spid="10245"/>
                                        </p:tgtEl>
                                        <p:attrNameLst>
                                          <p:attrName>ppt_x</p:attrName>
                                        </p:attrNameLst>
                                      </p:cBhvr>
                                      <p:tavLst>
                                        <p:tav tm="0">
                                          <p:val>
                                            <p:strVal val="#ppt_x-.2"/>
                                          </p:val>
                                        </p:tav>
                                        <p:tav tm="100000">
                                          <p:val>
                                            <p:strVal val="#ppt_x"/>
                                          </p:val>
                                        </p:tav>
                                      </p:tavLst>
                                    </p:anim>
                                    <p:anim calcmode="lin" valueType="num">
                                      <p:cBhvr>
                                        <p:cTn id="27" dur="1000" fill="hold"/>
                                        <p:tgtEl>
                                          <p:spTgt spid="10245"/>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0245"/>
                                        </p:tgtEl>
                                      </p:cBhvr>
                                    </p:animEffect>
                                  </p:childTnLst>
                                </p:cTn>
                              </p:par>
                              <p:par>
                                <p:cTn id="29" presetID="29" presetClass="entr" presetSubtype="0" fill="hold" grpId="0" nodeType="withEffect">
                                  <p:stCondLst>
                                    <p:cond delay="0"/>
                                  </p:stCondLst>
                                  <p:childTnLst>
                                    <p:set>
                                      <p:cBhvr>
                                        <p:cTn id="30" dur="1" fill="hold">
                                          <p:stCondLst>
                                            <p:cond delay="0"/>
                                          </p:stCondLst>
                                        </p:cTn>
                                        <p:tgtEl>
                                          <p:spTgt spid="10246"/>
                                        </p:tgtEl>
                                        <p:attrNameLst>
                                          <p:attrName>style.visibility</p:attrName>
                                        </p:attrNameLst>
                                      </p:cBhvr>
                                      <p:to>
                                        <p:strVal val="visible"/>
                                      </p:to>
                                    </p:set>
                                    <p:anim calcmode="lin" valueType="num">
                                      <p:cBhvr>
                                        <p:cTn id="31" dur="1000" fill="hold"/>
                                        <p:tgtEl>
                                          <p:spTgt spid="10246"/>
                                        </p:tgtEl>
                                        <p:attrNameLst>
                                          <p:attrName>ppt_x</p:attrName>
                                        </p:attrNameLst>
                                      </p:cBhvr>
                                      <p:tavLst>
                                        <p:tav tm="0">
                                          <p:val>
                                            <p:strVal val="#ppt_x-.2"/>
                                          </p:val>
                                        </p:tav>
                                        <p:tav tm="100000">
                                          <p:val>
                                            <p:strVal val="#ppt_x"/>
                                          </p:val>
                                        </p:tav>
                                      </p:tavLst>
                                    </p:anim>
                                    <p:anim calcmode="lin" valueType="num">
                                      <p:cBhvr>
                                        <p:cTn id="32" dur="1000" fill="hold"/>
                                        <p:tgtEl>
                                          <p:spTgt spid="10246"/>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024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6" presetClass="entr" presetSubtype="0" fill="hold" grpId="0" nodeType="clickEffect">
                                  <p:stCondLst>
                                    <p:cond delay="0"/>
                                  </p:stCondLst>
                                  <p:iterate type="lt">
                                    <p:tmPct val="10000"/>
                                  </p:iterate>
                                  <p:childTnLst>
                                    <p:set>
                                      <p:cBhvr>
                                        <p:cTn id="37" dur="1" fill="hold">
                                          <p:stCondLst>
                                            <p:cond delay="0"/>
                                          </p:stCondLst>
                                        </p:cTn>
                                        <p:tgtEl>
                                          <p:spTgt spid="10247"/>
                                        </p:tgtEl>
                                        <p:attrNameLst>
                                          <p:attrName>style.visibility</p:attrName>
                                        </p:attrNameLst>
                                      </p:cBhvr>
                                      <p:to>
                                        <p:strVal val="visible"/>
                                      </p:to>
                                    </p:set>
                                    <p:anim by="(-#ppt_w*2)" calcmode="lin" valueType="num">
                                      <p:cBhvr rctx="PPT">
                                        <p:cTn id="38" dur="500" autoRev="1" fill="hold">
                                          <p:stCondLst>
                                            <p:cond delay="0"/>
                                          </p:stCondLst>
                                        </p:cTn>
                                        <p:tgtEl>
                                          <p:spTgt spid="10247"/>
                                        </p:tgtEl>
                                        <p:attrNameLst>
                                          <p:attrName>ppt_w</p:attrName>
                                        </p:attrNameLst>
                                      </p:cBhvr>
                                    </p:anim>
                                    <p:anim by="(#ppt_w*0.50)" calcmode="lin" valueType="num">
                                      <p:cBhvr>
                                        <p:cTn id="39" dur="500" decel="50000" autoRev="1" fill="hold">
                                          <p:stCondLst>
                                            <p:cond delay="0"/>
                                          </p:stCondLst>
                                        </p:cTn>
                                        <p:tgtEl>
                                          <p:spTgt spid="10247"/>
                                        </p:tgtEl>
                                        <p:attrNameLst>
                                          <p:attrName>ppt_x</p:attrName>
                                        </p:attrNameLst>
                                      </p:cBhvr>
                                    </p:anim>
                                    <p:anim from="(-#ppt_h/2)" to="(#ppt_y)" calcmode="lin" valueType="num">
                                      <p:cBhvr>
                                        <p:cTn id="40" dur="1000" fill="hold">
                                          <p:stCondLst>
                                            <p:cond delay="0"/>
                                          </p:stCondLst>
                                        </p:cTn>
                                        <p:tgtEl>
                                          <p:spTgt spid="10247"/>
                                        </p:tgtEl>
                                        <p:attrNameLst>
                                          <p:attrName>ppt_y</p:attrName>
                                        </p:attrNameLst>
                                      </p:cBhvr>
                                    </p:anim>
                                    <p:animRot by="21600000">
                                      <p:cBhvr>
                                        <p:cTn id="41" dur="1000" fill="hold">
                                          <p:stCondLst>
                                            <p:cond delay="0"/>
                                          </p:stCondLst>
                                        </p:cTn>
                                        <p:tgtEl>
                                          <p:spTgt spid="10247"/>
                                        </p:tgtEl>
                                        <p:attrNameLst>
                                          <p:attrName>r</p:attrName>
                                        </p:attrNameLst>
                                      </p:cBhvr>
                                    </p:animRot>
                                  </p:childTnLst>
                                </p:cTn>
                              </p:par>
                            </p:childTnLst>
                          </p:cTn>
                        </p:par>
                      </p:childTnLst>
                    </p:cTn>
                  </p:par>
                  <p:par>
                    <p:cTn id="42" fill="hold" nodeType="clickPar">
                      <p:stCondLst>
                        <p:cond delay="indefinite"/>
                      </p:stCondLst>
                      <p:childTnLst>
                        <p:par>
                          <p:cTn id="43" fill="hold" nodeType="withGroup">
                            <p:stCondLst>
                              <p:cond delay="0"/>
                            </p:stCondLst>
                            <p:childTnLst>
                              <p:par>
                                <p:cTn id="44" presetID="25" presetClass="entr" presetSubtype="0" fill="hold" nodeType="clickEffect">
                                  <p:stCondLst>
                                    <p:cond delay="0"/>
                                  </p:stCondLst>
                                  <p:childTnLst>
                                    <p:set>
                                      <p:cBhvr>
                                        <p:cTn id="45" dur="1" fill="hold">
                                          <p:stCondLst>
                                            <p:cond delay="0"/>
                                          </p:stCondLst>
                                        </p:cTn>
                                        <p:tgtEl>
                                          <p:spTgt spid="10249"/>
                                        </p:tgtEl>
                                        <p:attrNameLst>
                                          <p:attrName>style.visibility</p:attrName>
                                        </p:attrNameLst>
                                      </p:cBhvr>
                                      <p:to>
                                        <p:strVal val="visible"/>
                                      </p:to>
                                    </p:set>
                                    <p:anim calcmode="lin" valueType="num">
                                      <p:cBhvr>
                                        <p:cTn id="46" dur="500" decel="50000" fill="hold">
                                          <p:stCondLst>
                                            <p:cond delay="0"/>
                                          </p:stCondLst>
                                        </p:cTn>
                                        <p:tgtEl>
                                          <p:spTgt spid="10249"/>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10249"/>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10249"/>
                                        </p:tgtEl>
                                        <p:attrNameLst>
                                          <p:attrName>ppt_w</p:attrName>
                                        </p:attrNameLst>
                                      </p:cBhvr>
                                      <p:tavLst>
                                        <p:tav tm="0">
                                          <p:val>
                                            <p:strVal val="#ppt_w*.05"/>
                                          </p:val>
                                        </p:tav>
                                        <p:tav tm="100000">
                                          <p:val>
                                            <p:strVal val="#ppt_w"/>
                                          </p:val>
                                        </p:tav>
                                      </p:tavLst>
                                    </p:anim>
                                    <p:anim calcmode="lin" valueType="num">
                                      <p:cBhvr>
                                        <p:cTn id="49" dur="1000" fill="hold"/>
                                        <p:tgtEl>
                                          <p:spTgt spid="10249"/>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10249"/>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10249"/>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10249"/>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10249"/>
                                        </p:tgtEl>
                                      </p:cBhvr>
                                    </p:animEffect>
                                  </p:childTnLst>
                                </p:cTn>
                              </p:par>
                              <p:par>
                                <p:cTn id="54" presetID="25" presetClass="entr" presetSubtype="0" fill="hold" grpId="0" nodeType="withEffect">
                                  <p:stCondLst>
                                    <p:cond delay="0"/>
                                  </p:stCondLst>
                                  <p:childTnLst>
                                    <p:set>
                                      <p:cBhvr>
                                        <p:cTn id="55" dur="1" fill="hold">
                                          <p:stCondLst>
                                            <p:cond delay="0"/>
                                          </p:stCondLst>
                                        </p:cTn>
                                        <p:tgtEl>
                                          <p:spTgt spid="10267"/>
                                        </p:tgtEl>
                                        <p:attrNameLst>
                                          <p:attrName>style.visibility</p:attrName>
                                        </p:attrNameLst>
                                      </p:cBhvr>
                                      <p:to>
                                        <p:strVal val="visible"/>
                                      </p:to>
                                    </p:set>
                                    <p:anim calcmode="lin" valueType="num">
                                      <p:cBhvr>
                                        <p:cTn id="56" dur="500" decel="50000" fill="hold">
                                          <p:stCondLst>
                                            <p:cond delay="0"/>
                                          </p:stCondLst>
                                        </p:cTn>
                                        <p:tgtEl>
                                          <p:spTgt spid="10267"/>
                                        </p:tgtEl>
                                        <p:attrNameLst>
                                          <p:attrName>style.rotation</p:attrName>
                                        </p:attrNameLst>
                                      </p:cBhvr>
                                      <p:tavLst>
                                        <p:tav tm="0">
                                          <p:val>
                                            <p:fltVal val="-90"/>
                                          </p:val>
                                        </p:tav>
                                        <p:tav tm="100000">
                                          <p:val>
                                            <p:fltVal val="0"/>
                                          </p:val>
                                        </p:tav>
                                      </p:tavLst>
                                    </p:anim>
                                    <p:anim calcmode="lin" valueType="num">
                                      <p:cBhvr>
                                        <p:cTn id="57" dur="500" decel="50000" fill="hold">
                                          <p:stCondLst>
                                            <p:cond delay="0"/>
                                          </p:stCondLst>
                                        </p:cTn>
                                        <p:tgtEl>
                                          <p:spTgt spid="10267"/>
                                        </p:tgtEl>
                                        <p:attrNameLst>
                                          <p:attrName>ppt_w</p:attrName>
                                        </p:attrNameLst>
                                      </p:cBhvr>
                                      <p:tavLst>
                                        <p:tav tm="0">
                                          <p:val>
                                            <p:strVal val="#ppt_w"/>
                                          </p:val>
                                        </p:tav>
                                        <p:tav tm="100000">
                                          <p:val>
                                            <p:strVal val="#ppt_w*.05"/>
                                          </p:val>
                                        </p:tav>
                                      </p:tavLst>
                                    </p:anim>
                                    <p:anim calcmode="lin" valueType="num">
                                      <p:cBhvr>
                                        <p:cTn id="58" dur="500" accel="50000" fill="hold">
                                          <p:stCondLst>
                                            <p:cond delay="500"/>
                                          </p:stCondLst>
                                        </p:cTn>
                                        <p:tgtEl>
                                          <p:spTgt spid="10267"/>
                                        </p:tgtEl>
                                        <p:attrNameLst>
                                          <p:attrName>ppt_w</p:attrName>
                                        </p:attrNameLst>
                                      </p:cBhvr>
                                      <p:tavLst>
                                        <p:tav tm="0">
                                          <p:val>
                                            <p:strVal val="#ppt_w*.05"/>
                                          </p:val>
                                        </p:tav>
                                        <p:tav tm="100000">
                                          <p:val>
                                            <p:strVal val="#ppt_w"/>
                                          </p:val>
                                        </p:tav>
                                      </p:tavLst>
                                    </p:anim>
                                    <p:anim calcmode="lin" valueType="num">
                                      <p:cBhvr>
                                        <p:cTn id="59" dur="1000" fill="hold"/>
                                        <p:tgtEl>
                                          <p:spTgt spid="10267"/>
                                        </p:tgtEl>
                                        <p:attrNameLst>
                                          <p:attrName>ppt_h</p:attrName>
                                        </p:attrNameLst>
                                      </p:cBhvr>
                                      <p:tavLst>
                                        <p:tav tm="0">
                                          <p:val>
                                            <p:strVal val="#ppt_h"/>
                                          </p:val>
                                        </p:tav>
                                        <p:tav tm="100000">
                                          <p:val>
                                            <p:strVal val="#ppt_h"/>
                                          </p:val>
                                        </p:tav>
                                      </p:tavLst>
                                    </p:anim>
                                    <p:anim calcmode="lin" valueType="num">
                                      <p:cBhvr>
                                        <p:cTn id="60" dur="500" decel="50000" fill="hold">
                                          <p:stCondLst>
                                            <p:cond delay="0"/>
                                          </p:stCondLst>
                                        </p:cTn>
                                        <p:tgtEl>
                                          <p:spTgt spid="10267"/>
                                        </p:tgtEl>
                                        <p:attrNameLst>
                                          <p:attrName>ppt_x</p:attrName>
                                        </p:attrNameLst>
                                      </p:cBhvr>
                                      <p:tavLst>
                                        <p:tav tm="0">
                                          <p:val>
                                            <p:strVal val="#ppt_x+.4"/>
                                          </p:val>
                                        </p:tav>
                                        <p:tav tm="100000">
                                          <p:val>
                                            <p:strVal val="#ppt_x"/>
                                          </p:val>
                                        </p:tav>
                                      </p:tavLst>
                                    </p:anim>
                                    <p:anim calcmode="lin" valueType="num">
                                      <p:cBhvr>
                                        <p:cTn id="61" dur="500" decel="50000" fill="hold">
                                          <p:stCondLst>
                                            <p:cond delay="0"/>
                                          </p:stCondLst>
                                        </p:cTn>
                                        <p:tgtEl>
                                          <p:spTgt spid="10267"/>
                                        </p:tgtEl>
                                        <p:attrNameLst>
                                          <p:attrName>ppt_y</p:attrName>
                                        </p:attrNameLst>
                                      </p:cBhvr>
                                      <p:tavLst>
                                        <p:tav tm="0">
                                          <p:val>
                                            <p:strVal val="#ppt_y-.2"/>
                                          </p:val>
                                        </p:tav>
                                        <p:tav tm="100000">
                                          <p:val>
                                            <p:strVal val="#ppt_y+.1"/>
                                          </p:val>
                                        </p:tav>
                                      </p:tavLst>
                                    </p:anim>
                                    <p:anim calcmode="lin" valueType="num">
                                      <p:cBhvr>
                                        <p:cTn id="62" dur="500" accel="50000" fill="hold">
                                          <p:stCondLst>
                                            <p:cond delay="500"/>
                                          </p:stCondLst>
                                        </p:cTn>
                                        <p:tgtEl>
                                          <p:spTgt spid="10267"/>
                                        </p:tgtEl>
                                        <p:attrNameLst>
                                          <p:attrName>ppt_y</p:attrName>
                                        </p:attrNameLst>
                                      </p:cBhvr>
                                      <p:tavLst>
                                        <p:tav tm="0">
                                          <p:val>
                                            <p:strVal val="#ppt_y+.1"/>
                                          </p:val>
                                        </p:tav>
                                        <p:tav tm="100000">
                                          <p:val>
                                            <p:strVal val="#ppt_y"/>
                                          </p:val>
                                        </p:tav>
                                      </p:tavLst>
                                    </p:anim>
                                    <p:animEffect transition="in" filter="fade">
                                      <p:cBhvr>
                                        <p:cTn id="63" dur="1000" decel="50000">
                                          <p:stCondLst>
                                            <p:cond delay="0"/>
                                          </p:stCondLst>
                                        </p:cTn>
                                        <p:tgtEl>
                                          <p:spTgt spid="10267"/>
                                        </p:tgtEl>
                                      </p:cBhvr>
                                    </p:animEffect>
                                  </p:childTnLst>
                                </p:cTn>
                              </p:par>
                              <p:par>
                                <p:cTn id="64" presetID="25" presetClass="entr" presetSubtype="0" fill="hold" grpId="0" nodeType="withEffect">
                                  <p:stCondLst>
                                    <p:cond delay="0"/>
                                  </p:stCondLst>
                                  <p:childTnLst>
                                    <p:set>
                                      <p:cBhvr>
                                        <p:cTn id="65" dur="1" fill="hold">
                                          <p:stCondLst>
                                            <p:cond delay="0"/>
                                          </p:stCondLst>
                                        </p:cTn>
                                        <p:tgtEl>
                                          <p:spTgt spid="10260"/>
                                        </p:tgtEl>
                                        <p:attrNameLst>
                                          <p:attrName>style.visibility</p:attrName>
                                        </p:attrNameLst>
                                      </p:cBhvr>
                                      <p:to>
                                        <p:strVal val="visible"/>
                                      </p:to>
                                    </p:set>
                                    <p:anim calcmode="lin" valueType="num">
                                      <p:cBhvr>
                                        <p:cTn id="66" dur="500" decel="50000" fill="hold">
                                          <p:stCondLst>
                                            <p:cond delay="0"/>
                                          </p:stCondLst>
                                        </p:cTn>
                                        <p:tgtEl>
                                          <p:spTgt spid="10260"/>
                                        </p:tgtEl>
                                        <p:attrNameLst>
                                          <p:attrName>style.rotation</p:attrName>
                                        </p:attrNameLst>
                                      </p:cBhvr>
                                      <p:tavLst>
                                        <p:tav tm="0">
                                          <p:val>
                                            <p:fltVal val="-90"/>
                                          </p:val>
                                        </p:tav>
                                        <p:tav tm="100000">
                                          <p:val>
                                            <p:fltVal val="0"/>
                                          </p:val>
                                        </p:tav>
                                      </p:tavLst>
                                    </p:anim>
                                    <p:anim calcmode="lin" valueType="num">
                                      <p:cBhvr>
                                        <p:cTn id="67" dur="500" decel="50000" fill="hold">
                                          <p:stCondLst>
                                            <p:cond delay="0"/>
                                          </p:stCondLst>
                                        </p:cTn>
                                        <p:tgtEl>
                                          <p:spTgt spid="10260"/>
                                        </p:tgtEl>
                                        <p:attrNameLst>
                                          <p:attrName>ppt_w</p:attrName>
                                        </p:attrNameLst>
                                      </p:cBhvr>
                                      <p:tavLst>
                                        <p:tav tm="0">
                                          <p:val>
                                            <p:strVal val="#ppt_w"/>
                                          </p:val>
                                        </p:tav>
                                        <p:tav tm="100000">
                                          <p:val>
                                            <p:strVal val="#ppt_w*.05"/>
                                          </p:val>
                                        </p:tav>
                                      </p:tavLst>
                                    </p:anim>
                                    <p:anim calcmode="lin" valueType="num">
                                      <p:cBhvr>
                                        <p:cTn id="68" dur="500" accel="50000" fill="hold">
                                          <p:stCondLst>
                                            <p:cond delay="500"/>
                                          </p:stCondLst>
                                        </p:cTn>
                                        <p:tgtEl>
                                          <p:spTgt spid="10260"/>
                                        </p:tgtEl>
                                        <p:attrNameLst>
                                          <p:attrName>ppt_w</p:attrName>
                                        </p:attrNameLst>
                                      </p:cBhvr>
                                      <p:tavLst>
                                        <p:tav tm="0">
                                          <p:val>
                                            <p:strVal val="#ppt_w*.05"/>
                                          </p:val>
                                        </p:tav>
                                        <p:tav tm="100000">
                                          <p:val>
                                            <p:strVal val="#ppt_w"/>
                                          </p:val>
                                        </p:tav>
                                      </p:tavLst>
                                    </p:anim>
                                    <p:anim calcmode="lin" valueType="num">
                                      <p:cBhvr>
                                        <p:cTn id="69" dur="1000" fill="hold"/>
                                        <p:tgtEl>
                                          <p:spTgt spid="10260"/>
                                        </p:tgtEl>
                                        <p:attrNameLst>
                                          <p:attrName>ppt_h</p:attrName>
                                        </p:attrNameLst>
                                      </p:cBhvr>
                                      <p:tavLst>
                                        <p:tav tm="0">
                                          <p:val>
                                            <p:strVal val="#ppt_h"/>
                                          </p:val>
                                        </p:tav>
                                        <p:tav tm="100000">
                                          <p:val>
                                            <p:strVal val="#ppt_h"/>
                                          </p:val>
                                        </p:tav>
                                      </p:tavLst>
                                    </p:anim>
                                    <p:anim calcmode="lin" valueType="num">
                                      <p:cBhvr>
                                        <p:cTn id="70" dur="500" decel="50000" fill="hold">
                                          <p:stCondLst>
                                            <p:cond delay="0"/>
                                          </p:stCondLst>
                                        </p:cTn>
                                        <p:tgtEl>
                                          <p:spTgt spid="10260"/>
                                        </p:tgtEl>
                                        <p:attrNameLst>
                                          <p:attrName>ppt_x</p:attrName>
                                        </p:attrNameLst>
                                      </p:cBhvr>
                                      <p:tavLst>
                                        <p:tav tm="0">
                                          <p:val>
                                            <p:strVal val="#ppt_x+.4"/>
                                          </p:val>
                                        </p:tav>
                                        <p:tav tm="100000">
                                          <p:val>
                                            <p:strVal val="#ppt_x"/>
                                          </p:val>
                                        </p:tav>
                                      </p:tavLst>
                                    </p:anim>
                                    <p:anim calcmode="lin" valueType="num">
                                      <p:cBhvr>
                                        <p:cTn id="71" dur="500" decel="50000" fill="hold">
                                          <p:stCondLst>
                                            <p:cond delay="0"/>
                                          </p:stCondLst>
                                        </p:cTn>
                                        <p:tgtEl>
                                          <p:spTgt spid="10260"/>
                                        </p:tgtEl>
                                        <p:attrNameLst>
                                          <p:attrName>ppt_y</p:attrName>
                                        </p:attrNameLst>
                                      </p:cBhvr>
                                      <p:tavLst>
                                        <p:tav tm="0">
                                          <p:val>
                                            <p:strVal val="#ppt_y-.2"/>
                                          </p:val>
                                        </p:tav>
                                        <p:tav tm="100000">
                                          <p:val>
                                            <p:strVal val="#ppt_y+.1"/>
                                          </p:val>
                                        </p:tav>
                                      </p:tavLst>
                                    </p:anim>
                                    <p:anim calcmode="lin" valueType="num">
                                      <p:cBhvr>
                                        <p:cTn id="72" dur="500" accel="50000" fill="hold">
                                          <p:stCondLst>
                                            <p:cond delay="500"/>
                                          </p:stCondLst>
                                        </p:cTn>
                                        <p:tgtEl>
                                          <p:spTgt spid="10260"/>
                                        </p:tgtEl>
                                        <p:attrNameLst>
                                          <p:attrName>ppt_y</p:attrName>
                                        </p:attrNameLst>
                                      </p:cBhvr>
                                      <p:tavLst>
                                        <p:tav tm="0">
                                          <p:val>
                                            <p:strVal val="#ppt_y+.1"/>
                                          </p:val>
                                        </p:tav>
                                        <p:tav tm="100000">
                                          <p:val>
                                            <p:strVal val="#ppt_y"/>
                                          </p:val>
                                        </p:tav>
                                      </p:tavLst>
                                    </p:anim>
                                    <p:animEffect transition="in" filter="fade">
                                      <p:cBhvr>
                                        <p:cTn id="73" dur="1000" decel="50000">
                                          <p:stCondLst>
                                            <p:cond delay="0"/>
                                          </p:stCondLst>
                                        </p:cTn>
                                        <p:tgtEl>
                                          <p:spTgt spid="10260"/>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29" presetClass="entr" presetSubtype="0" fill="hold" grpId="0" nodeType="clickEffect">
                                  <p:stCondLst>
                                    <p:cond delay="0"/>
                                  </p:stCondLst>
                                  <p:childTnLst>
                                    <p:set>
                                      <p:cBhvr>
                                        <p:cTn id="77" dur="1" fill="hold">
                                          <p:stCondLst>
                                            <p:cond delay="0"/>
                                          </p:stCondLst>
                                        </p:cTn>
                                        <p:tgtEl>
                                          <p:spTgt spid="10266"/>
                                        </p:tgtEl>
                                        <p:attrNameLst>
                                          <p:attrName>style.visibility</p:attrName>
                                        </p:attrNameLst>
                                      </p:cBhvr>
                                      <p:to>
                                        <p:strVal val="visible"/>
                                      </p:to>
                                    </p:set>
                                    <p:anim calcmode="lin" valueType="num">
                                      <p:cBhvr>
                                        <p:cTn id="78" dur="1000" fill="hold"/>
                                        <p:tgtEl>
                                          <p:spTgt spid="10266"/>
                                        </p:tgtEl>
                                        <p:attrNameLst>
                                          <p:attrName>ppt_x</p:attrName>
                                        </p:attrNameLst>
                                      </p:cBhvr>
                                      <p:tavLst>
                                        <p:tav tm="0">
                                          <p:val>
                                            <p:strVal val="#ppt_x-.2"/>
                                          </p:val>
                                        </p:tav>
                                        <p:tav tm="100000">
                                          <p:val>
                                            <p:strVal val="#ppt_x"/>
                                          </p:val>
                                        </p:tav>
                                      </p:tavLst>
                                    </p:anim>
                                    <p:anim calcmode="lin" valueType="num">
                                      <p:cBhvr>
                                        <p:cTn id="79" dur="1000" fill="hold"/>
                                        <p:tgtEl>
                                          <p:spTgt spid="10266"/>
                                        </p:tgtEl>
                                        <p:attrNameLst>
                                          <p:attrName>ppt_y</p:attrName>
                                        </p:attrNameLst>
                                      </p:cBhvr>
                                      <p:tavLst>
                                        <p:tav tm="0">
                                          <p:val>
                                            <p:strVal val="#ppt_y"/>
                                          </p:val>
                                        </p:tav>
                                        <p:tav tm="100000">
                                          <p:val>
                                            <p:strVal val="#ppt_y"/>
                                          </p:val>
                                        </p:tav>
                                      </p:tavLst>
                                    </p:anim>
                                    <p:animEffect transition="in" filter="wipe(right)" prLst="gradientSize: 0.1">
                                      <p:cBhvr>
                                        <p:cTn id="80" dur="1000"/>
                                        <p:tgtEl>
                                          <p:spTgt spid="10266"/>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5" presetClass="entr" presetSubtype="0" fill="hold" grpId="0" nodeType="clickEffect">
                                  <p:stCondLst>
                                    <p:cond delay="0"/>
                                  </p:stCondLst>
                                  <p:childTnLst>
                                    <p:set>
                                      <p:cBhvr>
                                        <p:cTn id="84" dur="1" fill="hold">
                                          <p:stCondLst>
                                            <p:cond delay="0"/>
                                          </p:stCondLst>
                                        </p:cTn>
                                        <p:tgtEl>
                                          <p:spTgt spid="10261"/>
                                        </p:tgtEl>
                                        <p:attrNameLst>
                                          <p:attrName>style.visibility</p:attrName>
                                        </p:attrNameLst>
                                      </p:cBhvr>
                                      <p:to>
                                        <p:strVal val="visible"/>
                                      </p:to>
                                    </p:set>
                                    <p:anim calcmode="lin" valueType="num">
                                      <p:cBhvr>
                                        <p:cTn id="85" dur="500" decel="50000" fill="hold">
                                          <p:stCondLst>
                                            <p:cond delay="0"/>
                                          </p:stCondLst>
                                        </p:cTn>
                                        <p:tgtEl>
                                          <p:spTgt spid="10261"/>
                                        </p:tgtEl>
                                        <p:attrNameLst>
                                          <p:attrName>style.rotation</p:attrName>
                                        </p:attrNameLst>
                                      </p:cBhvr>
                                      <p:tavLst>
                                        <p:tav tm="0">
                                          <p:val>
                                            <p:fltVal val="-90"/>
                                          </p:val>
                                        </p:tav>
                                        <p:tav tm="100000">
                                          <p:val>
                                            <p:fltVal val="0"/>
                                          </p:val>
                                        </p:tav>
                                      </p:tavLst>
                                    </p:anim>
                                    <p:anim calcmode="lin" valueType="num">
                                      <p:cBhvr>
                                        <p:cTn id="86" dur="500" decel="50000" fill="hold">
                                          <p:stCondLst>
                                            <p:cond delay="0"/>
                                          </p:stCondLst>
                                        </p:cTn>
                                        <p:tgtEl>
                                          <p:spTgt spid="10261"/>
                                        </p:tgtEl>
                                        <p:attrNameLst>
                                          <p:attrName>ppt_w</p:attrName>
                                        </p:attrNameLst>
                                      </p:cBhvr>
                                      <p:tavLst>
                                        <p:tav tm="0">
                                          <p:val>
                                            <p:strVal val="#ppt_w"/>
                                          </p:val>
                                        </p:tav>
                                        <p:tav tm="100000">
                                          <p:val>
                                            <p:strVal val="#ppt_w*.05"/>
                                          </p:val>
                                        </p:tav>
                                      </p:tavLst>
                                    </p:anim>
                                    <p:anim calcmode="lin" valueType="num">
                                      <p:cBhvr>
                                        <p:cTn id="87" dur="500" accel="50000" fill="hold">
                                          <p:stCondLst>
                                            <p:cond delay="500"/>
                                          </p:stCondLst>
                                        </p:cTn>
                                        <p:tgtEl>
                                          <p:spTgt spid="10261"/>
                                        </p:tgtEl>
                                        <p:attrNameLst>
                                          <p:attrName>ppt_w</p:attrName>
                                        </p:attrNameLst>
                                      </p:cBhvr>
                                      <p:tavLst>
                                        <p:tav tm="0">
                                          <p:val>
                                            <p:strVal val="#ppt_w*.05"/>
                                          </p:val>
                                        </p:tav>
                                        <p:tav tm="100000">
                                          <p:val>
                                            <p:strVal val="#ppt_w"/>
                                          </p:val>
                                        </p:tav>
                                      </p:tavLst>
                                    </p:anim>
                                    <p:anim calcmode="lin" valueType="num">
                                      <p:cBhvr>
                                        <p:cTn id="88" dur="1000" fill="hold"/>
                                        <p:tgtEl>
                                          <p:spTgt spid="10261"/>
                                        </p:tgtEl>
                                        <p:attrNameLst>
                                          <p:attrName>ppt_h</p:attrName>
                                        </p:attrNameLst>
                                      </p:cBhvr>
                                      <p:tavLst>
                                        <p:tav tm="0">
                                          <p:val>
                                            <p:strVal val="#ppt_h"/>
                                          </p:val>
                                        </p:tav>
                                        <p:tav tm="100000">
                                          <p:val>
                                            <p:strVal val="#ppt_h"/>
                                          </p:val>
                                        </p:tav>
                                      </p:tavLst>
                                    </p:anim>
                                    <p:anim calcmode="lin" valueType="num">
                                      <p:cBhvr>
                                        <p:cTn id="89" dur="500" decel="50000" fill="hold">
                                          <p:stCondLst>
                                            <p:cond delay="0"/>
                                          </p:stCondLst>
                                        </p:cTn>
                                        <p:tgtEl>
                                          <p:spTgt spid="10261"/>
                                        </p:tgtEl>
                                        <p:attrNameLst>
                                          <p:attrName>ppt_x</p:attrName>
                                        </p:attrNameLst>
                                      </p:cBhvr>
                                      <p:tavLst>
                                        <p:tav tm="0">
                                          <p:val>
                                            <p:strVal val="#ppt_x+.4"/>
                                          </p:val>
                                        </p:tav>
                                        <p:tav tm="100000">
                                          <p:val>
                                            <p:strVal val="#ppt_x"/>
                                          </p:val>
                                        </p:tav>
                                      </p:tavLst>
                                    </p:anim>
                                    <p:anim calcmode="lin" valueType="num">
                                      <p:cBhvr>
                                        <p:cTn id="90" dur="500" decel="50000" fill="hold">
                                          <p:stCondLst>
                                            <p:cond delay="0"/>
                                          </p:stCondLst>
                                        </p:cTn>
                                        <p:tgtEl>
                                          <p:spTgt spid="10261"/>
                                        </p:tgtEl>
                                        <p:attrNameLst>
                                          <p:attrName>ppt_y</p:attrName>
                                        </p:attrNameLst>
                                      </p:cBhvr>
                                      <p:tavLst>
                                        <p:tav tm="0">
                                          <p:val>
                                            <p:strVal val="#ppt_y-.2"/>
                                          </p:val>
                                        </p:tav>
                                        <p:tav tm="100000">
                                          <p:val>
                                            <p:strVal val="#ppt_y+.1"/>
                                          </p:val>
                                        </p:tav>
                                      </p:tavLst>
                                    </p:anim>
                                    <p:anim calcmode="lin" valueType="num">
                                      <p:cBhvr>
                                        <p:cTn id="91" dur="500" accel="50000" fill="hold">
                                          <p:stCondLst>
                                            <p:cond delay="500"/>
                                          </p:stCondLst>
                                        </p:cTn>
                                        <p:tgtEl>
                                          <p:spTgt spid="10261"/>
                                        </p:tgtEl>
                                        <p:attrNameLst>
                                          <p:attrName>ppt_y</p:attrName>
                                        </p:attrNameLst>
                                      </p:cBhvr>
                                      <p:tavLst>
                                        <p:tav tm="0">
                                          <p:val>
                                            <p:strVal val="#ppt_y+.1"/>
                                          </p:val>
                                        </p:tav>
                                        <p:tav tm="100000">
                                          <p:val>
                                            <p:strVal val="#ppt_y"/>
                                          </p:val>
                                        </p:tav>
                                      </p:tavLst>
                                    </p:anim>
                                    <p:animEffect transition="in" filter="fade">
                                      <p:cBhvr>
                                        <p:cTn id="92" dur="1000" decel="50000">
                                          <p:stCondLst>
                                            <p:cond delay="0"/>
                                          </p:stCondLst>
                                        </p:cTn>
                                        <p:tgtEl>
                                          <p:spTgt spid="10261"/>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56" presetClass="entr" presetSubtype="0" fill="hold" grpId="0" nodeType="clickEffect">
                                  <p:stCondLst>
                                    <p:cond delay="0"/>
                                  </p:stCondLst>
                                  <p:iterate type="lt">
                                    <p:tmPct val="10000"/>
                                  </p:iterate>
                                  <p:childTnLst>
                                    <p:set>
                                      <p:cBhvr>
                                        <p:cTn id="96" dur="1" fill="hold">
                                          <p:stCondLst>
                                            <p:cond delay="0"/>
                                          </p:stCondLst>
                                        </p:cTn>
                                        <p:tgtEl>
                                          <p:spTgt spid="10262"/>
                                        </p:tgtEl>
                                        <p:attrNameLst>
                                          <p:attrName>style.visibility</p:attrName>
                                        </p:attrNameLst>
                                      </p:cBhvr>
                                      <p:to>
                                        <p:strVal val="visible"/>
                                      </p:to>
                                    </p:set>
                                    <p:anim by="(-#ppt_w*2)" calcmode="lin" valueType="num">
                                      <p:cBhvr rctx="PPT">
                                        <p:cTn id="97" dur="500" autoRev="1" fill="hold">
                                          <p:stCondLst>
                                            <p:cond delay="0"/>
                                          </p:stCondLst>
                                        </p:cTn>
                                        <p:tgtEl>
                                          <p:spTgt spid="10262"/>
                                        </p:tgtEl>
                                        <p:attrNameLst>
                                          <p:attrName>ppt_w</p:attrName>
                                        </p:attrNameLst>
                                      </p:cBhvr>
                                    </p:anim>
                                    <p:anim by="(#ppt_w*0.50)" calcmode="lin" valueType="num">
                                      <p:cBhvr>
                                        <p:cTn id="98" dur="500" decel="50000" autoRev="1" fill="hold">
                                          <p:stCondLst>
                                            <p:cond delay="0"/>
                                          </p:stCondLst>
                                        </p:cTn>
                                        <p:tgtEl>
                                          <p:spTgt spid="10262"/>
                                        </p:tgtEl>
                                        <p:attrNameLst>
                                          <p:attrName>ppt_x</p:attrName>
                                        </p:attrNameLst>
                                      </p:cBhvr>
                                    </p:anim>
                                    <p:anim from="(-#ppt_h/2)" to="(#ppt_y)" calcmode="lin" valueType="num">
                                      <p:cBhvr>
                                        <p:cTn id="99" dur="1000" fill="hold">
                                          <p:stCondLst>
                                            <p:cond delay="0"/>
                                          </p:stCondLst>
                                        </p:cTn>
                                        <p:tgtEl>
                                          <p:spTgt spid="10262"/>
                                        </p:tgtEl>
                                        <p:attrNameLst>
                                          <p:attrName>ppt_y</p:attrName>
                                        </p:attrNameLst>
                                      </p:cBhvr>
                                    </p:anim>
                                    <p:animRot by="21600000">
                                      <p:cBhvr>
                                        <p:cTn id="100" dur="1000" fill="hold">
                                          <p:stCondLst>
                                            <p:cond delay="0"/>
                                          </p:stCondLst>
                                        </p:cTn>
                                        <p:tgtEl>
                                          <p:spTgt spid="10262"/>
                                        </p:tgtEl>
                                        <p:attrNameLst>
                                          <p:attrName>r</p:attrName>
                                        </p:attrNameLst>
                                      </p:cBhvr>
                                    </p:animRo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35" presetClass="entr" presetSubtype="0" fill="hold" grpId="0" nodeType="clickEffect">
                                  <p:stCondLst>
                                    <p:cond delay="0"/>
                                  </p:stCondLst>
                                  <p:childTnLst>
                                    <p:set>
                                      <p:cBhvr>
                                        <p:cTn id="104" dur="1" fill="hold">
                                          <p:stCondLst>
                                            <p:cond delay="0"/>
                                          </p:stCondLst>
                                        </p:cTn>
                                        <p:tgtEl>
                                          <p:spTgt spid="10264"/>
                                        </p:tgtEl>
                                        <p:attrNameLst>
                                          <p:attrName>style.visibility</p:attrName>
                                        </p:attrNameLst>
                                      </p:cBhvr>
                                      <p:to>
                                        <p:strVal val="visible"/>
                                      </p:to>
                                    </p:set>
                                    <p:animEffect transition="in" filter="fade">
                                      <p:cBhvr>
                                        <p:cTn id="105" dur="2000"/>
                                        <p:tgtEl>
                                          <p:spTgt spid="10264"/>
                                        </p:tgtEl>
                                      </p:cBhvr>
                                    </p:animEffect>
                                    <p:anim calcmode="lin" valueType="num">
                                      <p:cBhvr>
                                        <p:cTn id="106" dur="2000" fill="hold"/>
                                        <p:tgtEl>
                                          <p:spTgt spid="10264"/>
                                        </p:tgtEl>
                                        <p:attrNameLst>
                                          <p:attrName>style.rotation</p:attrName>
                                        </p:attrNameLst>
                                      </p:cBhvr>
                                      <p:tavLst>
                                        <p:tav tm="0">
                                          <p:val>
                                            <p:fltVal val="720"/>
                                          </p:val>
                                        </p:tav>
                                        <p:tav tm="100000">
                                          <p:val>
                                            <p:fltVal val="0"/>
                                          </p:val>
                                        </p:tav>
                                      </p:tavLst>
                                    </p:anim>
                                    <p:anim calcmode="lin" valueType="num">
                                      <p:cBhvr>
                                        <p:cTn id="107" dur="2000" fill="hold"/>
                                        <p:tgtEl>
                                          <p:spTgt spid="10264"/>
                                        </p:tgtEl>
                                        <p:attrNameLst>
                                          <p:attrName>ppt_h</p:attrName>
                                        </p:attrNameLst>
                                      </p:cBhvr>
                                      <p:tavLst>
                                        <p:tav tm="0">
                                          <p:val>
                                            <p:fltVal val="0"/>
                                          </p:val>
                                        </p:tav>
                                        <p:tav tm="100000">
                                          <p:val>
                                            <p:strVal val="#ppt_h"/>
                                          </p:val>
                                        </p:tav>
                                      </p:tavLst>
                                    </p:anim>
                                    <p:anim calcmode="lin" valueType="num">
                                      <p:cBhvr>
                                        <p:cTn id="108" dur="2000" fill="hold"/>
                                        <p:tgtEl>
                                          <p:spTgt spid="10264"/>
                                        </p:tgtEl>
                                        <p:attrNameLst>
                                          <p:attrName>ppt_w</p:attrName>
                                        </p:attrNameLst>
                                      </p:cBhvr>
                                      <p:tavLst>
                                        <p:tav tm="0">
                                          <p:val>
                                            <p:fltVal val="0"/>
                                          </p:val>
                                        </p:tav>
                                        <p:tav tm="100000">
                                          <p:val>
                                            <p:strVal val="#ppt_w"/>
                                          </p:val>
                                        </p:tav>
                                      </p:tavLst>
                                    </p:anim>
                                  </p:childTnLst>
                                </p:cTn>
                              </p:par>
                            </p:childTnLst>
                          </p:cTn>
                        </p:par>
                      </p:childTnLst>
                    </p:cTn>
                  </p:par>
                  <p:par>
                    <p:cTn id="109" fill="hold" nodeType="clickPar">
                      <p:stCondLst>
                        <p:cond delay="indefinite"/>
                      </p:stCondLst>
                      <p:childTnLst>
                        <p:par>
                          <p:cTn id="110" fill="hold" nodeType="withGroup">
                            <p:stCondLst>
                              <p:cond delay="0"/>
                            </p:stCondLst>
                            <p:childTnLst>
                              <p:par>
                                <p:cTn id="111" presetID="35" presetClass="entr" presetSubtype="0" fill="hold" grpId="0" nodeType="clickEffect">
                                  <p:stCondLst>
                                    <p:cond delay="0"/>
                                  </p:stCondLst>
                                  <p:childTnLst>
                                    <p:set>
                                      <p:cBhvr>
                                        <p:cTn id="112" dur="1" fill="hold">
                                          <p:stCondLst>
                                            <p:cond delay="0"/>
                                          </p:stCondLst>
                                        </p:cTn>
                                        <p:tgtEl>
                                          <p:spTgt spid="10263"/>
                                        </p:tgtEl>
                                        <p:attrNameLst>
                                          <p:attrName>style.visibility</p:attrName>
                                        </p:attrNameLst>
                                      </p:cBhvr>
                                      <p:to>
                                        <p:strVal val="visible"/>
                                      </p:to>
                                    </p:set>
                                    <p:animEffect transition="in" filter="fade">
                                      <p:cBhvr>
                                        <p:cTn id="113" dur="2000"/>
                                        <p:tgtEl>
                                          <p:spTgt spid="10263"/>
                                        </p:tgtEl>
                                      </p:cBhvr>
                                    </p:animEffect>
                                    <p:anim calcmode="lin" valueType="num">
                                      <p:cBhvr>
                                        <p:cTn id="114" dur="2000" fill="hold"/>
                                        <p:tgtEl>
                                          <p:spTgt spid="10263"/>
                                        </p:tgtEl>
                                        <p:attrNameLst>
                                          <p:attrName>style.rotation</p:attrName>
                                        </p:attrNameLst>
                                      </p:cBhvr>
                                      <p:tavLst>
                                        <p:tav tm="0">
                                          <p:val>
                                            <p:fltVal val="720"/>
                                          </p:val>
                                        </p:tav>
                                        <p:tav tm="100000">
                                          <p:val>
                                            <p:fltVal val="0"/>
                                          </p:val>
                                        </p:tav>
                                      </p:tavLst>
                                    </p:anim>
                                    <p:anim calcmode="lin" valueType="num">
                                      <p:cBhvr>
                                        <p:cTn id="115" dur="2000" fill="hold"/>
                                        <p:tgtEl>
                                          <p:spTgt spid="10263"/>
                                        </p:tgtEl>
                                        <p:attrNameLst>
                                          <p:attrName>ppt_h</p:attrName>
                                        </p:attrNameLst>
                                      </p:cBhvr>
                                      <p:tavLst>
                                        <p:tav tm="0">
                                          <p:val>
                                            <p:fltVal val="0"/>
                                          </p:val>
                                        </p:tav>
                                        <p:tav tm="100000">
                                          <p:val>
                                            <p:strVal val="#ppt_h"/>
                                          </p:val>
                                        </p:tav>
                                      </p:tavLst>
                                    </p:anim>
                                    <p:anim calcmode="lin" valueType="num">
                                      <p:cBhvr>
                                        <p:cTn id="116" dur="2000" fill="hold"/>
                                        <p:tgtEl>
                                          <p:spTgt spid="10263"/>
                                        </p:tgtEl>
                                        <p:attrNameLst>
                                          <p:attrName>ppt_w</p:attrName>
                                        </p:attrNameLst>
                                      </p:cBhvr>
                                      <p:tavLst>
                                        <p:tav tm="0">
                                          <p:val>
                                            <p:fltVal val="0"/>
                                          </p:val>
                                        </p:tav>
                                        <p:tav tm="100000">
                                          <p:val>
                                            <p:strVal val="#ppt_w"/>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3" presetClass="entr" presetSubtype="10" fill="hold" grpId="0" nodeType="clickEffect">
                                  <p:stCondLst>
                                    <p:cond delay="0"/>
                                  </p:stCondLst>
                                  <p:childTnLst>
                                    <p:set>
                                      <p:cBhvr>
                                        <p:cTn id="120" dur="1" fill="hold">
                                          <p:stCondLst>
                                            <p:cond delay="0"/>
                                          </p:stCondLst>
                                        </p:cTn>
                                        <p:tgtEl>
                                          <p:spTgt spid="10265"/>
                                        </p:tgtEl>
                                        <p:attrNameLst>
                                          <p:attrName>style.visibility</p:attrName>
                                        </p:attrNameLst>
                                      </p:cBhvr>
                                      <p:to>
                                        <p:strVal val="visible"/>
                                      </p:to>
                                    </p:set>
                                    <p:animEffect transition="in" filter="blinds(horizontal)">
                                      <p:cBhvr>
                                        <p:cTn id="121" dur="500"/>
                                        <p:tgtEl>
                                          <p:spTgt spid="10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nimBg="1"/>
      <p:bldP spid="10244" grpId="0"/>
      <p:bldP spid="10245" grpId="0"/>
      <p:bldP spid="10246" grpId="0"/>
      <p:bldP spid="10247" grpId="0"/>
      <p:bldP spid="10260" grpId="0"/>
      <p:bldP spid="10261" grpId="0"/>
      <p:bldP spid="10262" grpId="0"/>
      <p:bldP spid="10263" grpId="0"/>
      <p:bldP spid="10264" grpId="0"/>
      <p:bldP spid="10265" grpId="0"/>
      <p:bldP spid="10266" grpId="0"/>
      <p:bldP spid="1026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p:cNvSpPr>
          <p:nvPr>
            <p:ph idx="1"/>
          </p:nvPr>
        </p:nvSpPr>
        <p:spPr>
          <a:xfrm>
            <a:off x="892302" y="2513807"/>
            <a:ext cx="1968130" cy="433388"/>
          </a:xfrm>
          <a:solidFill>
            <a:srgbClr val="FFCCFF"/>
          </a:solidFill>
          <a:ln>
            <a:solidFill>
              <a:srgbClr val="FF0000"/>
            </a:solidFill>
            <a:miter lim="800000"/>
            <a:headEnd/>
            <a:tailEnd/>
          </a:ln>
        </p:spPr>
        <p:txBody>
          <a:bodyPr/>
          <a:lstStyle/>
          <a:p>
            <a:pPr>
              <a:lnSpc>
                <a:spcPct val="90000"/>
              </a:lnSpc>
              <a:buFont typeface="Arial" panose="020B0604020202020204" pitchFamily="34" charset="0"/>
              <a:buNone/>
            </a:pPr>
            <a:r>
              <a:rPr lang="en-US" altLang="en-US" sz="2400" b="1">
                <a:solidFill>
                  <a:srgbClr val="FF0000"/>
                </a:solidFill>
                <a:effectLst>
                  <a:outerShdw blurRad="38100" dist="38100" dir="2700000" algn="tl">
                    <a:srgbClr val="C0C0C0"/>
                  </a:outerShdw>
                </a:effectLst>
                <a:latin typeface="Times New Roman" panose="02020603050405020304" pitchFamily="18" charset="0"/>
              </a:rPr>
              <a:t>- Giống nhau</a:t>
            </a:r>
          </a:p>
        </p:txBody>
      </p:sp>
      <p:sp>
        <p:nvSpPr>
          <p:cNvPr id="64519" name="AutoShape 7"/>
          <p:cNvSpPr>
            <a:spLocks noChangeArrowheads="1"/>
          </p:cNvSpPr>
          <p:nvPr/>
        </p:nvSpPr>
        <p:spPr bwMode="auto">
          <a:xfrm>
            <a:off x="-25790" y="0"/>
            <a:ext cx="5288281" cy="1901032"/>
          </a:xfrm>
          <a:prstGeom prst="cloudCallout">
            <a:avLst>
              <a:gd name="adj1" fmla="val -46458"/>
              <a:gd name="adj2" fmla="val 51000"/>
            </a:avLst>
          </a:prstGeom>
          <a:solidFill>
            <a:srgbClr val="F8F6CC"/>
          </a:solidFill>
          <a:ln w="9525">
            <a:solidFill>
              <a:schemeClr val="hlink"/>
            </a:solidFill>
            <a:round/>
            <a:headEnd/>
            <a:tailEnd/>
          </a:ln>
          <a:effec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pP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So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sánh</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sự</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ra</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đời</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của</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cs typeface="Arial" panose="020B0604020202020204" pitchFamily="34" charset="0"/>
              </a:rPr>
              <a:t>Thạch</a:t>
            </a:r>
            <a:r>
              <a:rPr lang="en-US" altLang="en-US" sz="2400" b="1" dirty="0">
                <a:solidFill>
                  <a:srgbClr val="FF0000"/>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cs typeface="Arial" panose="020B0604020202020204" pitchFamily="34" charset="0"/>
              </a:rPr>
              <a:t>Sanh</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và</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cs typeface="Arial" panose="020B0604020202020204" pitchFamily="34" charset="0"/>
              </a:rPr>
              <a:t>Thánh</a:t>
            </a:r>
            <a:r>
              <a:rPr lang="en-US" altLang="en-US" sz="2400" b="1" dirty="0">
                <a:solidFill>
                  <a:srgbClr val="FF0000"/>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cs typeface="Arial" panose="020B0604020202020204" pitchFamily="34" charset="0"/>
              </a:rPr>
              <a:t>Gióng</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có</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gì</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giống</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nhau</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và</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khác</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nhau</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nl-NL"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a:t>
            </a:r>
            <a:endPar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endParaRPr>
          </a:p>
        </p:txBody>
      </p:sp>
      <p:sp>
        <p:nvSpPr>
          <p:cNvPr id="100357" name="Rectangle 5"/>
          <p:cNvSpPr>
            <a:spLocks/>
          </p:cNvSpPr>
          <p:nvPr/>
        </p:nvSpPr>
        <p:spPr bwMode="auto">
          <a:xfrm>
            <a:off x="2782888" y="2443957"/>
            <a:ext cx="8208962"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90000"/>
              </a:lnSpc>
              <a:spcAft>
                <a:spcPct val="0"/>
              </a:spcAft>
              <a:buFont typeface="Arial" panose="020B0604020202020204" pitchFamily="34" charset="0"/>
              <a:buNone/>
            </a:pP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Cả</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hai</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đều</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là</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con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của</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hai</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vợ</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chồng</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nông</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dân</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tốt</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bụng</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a:t>
            </a:r>
          </a:p>
        </p:txBody>
      </p:sp>
      <p:sp>
        <p:nvSpPr>
          <p:cNvPr id="100358" name="Rectangle 6"/>
          <p:cNvSpPr>
            <a:spLocks/>
          </p:cNvSpPr>
          <p:nvPr/>
        </p:nvSpPr>
        <p:spPr bwMode="auto">
          <a:xfrm>
            <a:off x="907258" y="3092052"/>
            <a:ext cx="1953174" cy="433387"/>
          </a:xfrm>
          <a:prstGeom prst="rect">
            <a:avLst/>
          </a:prstGeom>
          <a:solidFill>
            <a:srgbClr val="00FFFF"/>
          </a:solidFill>
          <a:ln w="9525">
            <a:solidFill>
              <a:srgbClr val="FF0000"/>
            </a:solidFill>
            <a:miter lim="800000"/>
            <a:headEnd/>
            <a:tailEnd/>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90000"/>
              </a:lnSpc>
              <a:spcAft>
                <a:spcPct val="0"/>
              </a:spcAft>
              <a:buFont typeface="Arial" panose="020B0604020202020204" pitchFamily="34" charset="0"/>
              <a:buNone/>
            </a:pPr>
            <a:r>
              <a:rPr lang="en-US" altLang="en-US" sz="2400" b="1">
                <a:solidFill>
                  <a:srgbClr val="FF0000"/>
                </a:solidFill>
                <a:effectLst>
                  <a:outerShdw blurRad="38100" dist="38100" dir="2700000" algn="tl">
                    <a:srgbClr val="C0C0C0"/>
                  </a:outerShdw>
                </a:effectLst>
                <a:latin typeface="Times New Roman" panose="02020603050405020304" pitchFamily="18" charset="0"/>
                <a:cs typeface="Arial" panose="020B0604020202020204" pitchFamily="34" charset="0"/>
              </a:rPr>
              <a:t>- Khác nhau</a:t>
            </a:r>
          </a:p>
        </p:txBody>
      </p:sp>
      <p:sp>
        <p:nvSpPr>
          <p:cNvPr id="100359" name="Rectangle 7"/>
          <p:cNvSpPr>
            <a:spLocks/>
          </p:cNvSpPr>
          <p:nvPr/>
        </p:nvSpPr>
        <p:spPr bwMode="auto">
          <a:xfrm>
            <a:off x="3123563" y="3108922"/>
            <a:ext cx="8350399"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90000"/>
              </a:lnSpc>
              <a:spcAft>
                <a:spcPct val="0"/>
              </a:spcAft>
              <a:buFont typeface="Arial" panose="020B0604020202020204" pitchFamily="34" charset="0"/>
              <a:buNone/>
            </a:pP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Thánh</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Gióng</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là</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một</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đứa</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trẻ</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lên</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ba</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vẫn</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chưa</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biết</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nói</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biết</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cười</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tiếng</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nói</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đầu</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tiên</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là</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tiếng</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nói</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đòi</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đánh</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giặc</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a:t>
            </a:r>
          </a:p>
        </p:txBody>
      </p:sp>
      <p:sp>
        <p:nvSpPr>
          <p:cNvPr id="100360" name="Rectangle 8"/>
          <p:cNvSpPr>
            <a:spLocks/>
          </p:cNvSpPr>
          <p:nvPr/>
        </p:nvSpPr>
        <p:spPr bwMode="auto">
          <a:xfrm>
            <a:off x="3123564" y="3991769"/>
            <a:ext cx="861123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90000"/>
              </a:lnSpc>
              <a:spcAft>
                <a:spcPct val="0"/>
              </a:spcAft>
              <a:buFont typeface="Arial" panose="020B0604020202020204" pitchFamily="34" charset="0"/>
              <a:buNone/>
            </a:pP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Thạch</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Sanh</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mồ</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côi</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cha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mẹ</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sống</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bằng</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nghề</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kiếm</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củi</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được</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dạy</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võ</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nghệ</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và</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mọi</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phép</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thần</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4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thông</a:t>
            </a:r>
            <a:r>
              <a:rPr lang="en-US" altLang="en-US" sz="24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a:t>
            </a:r>
          </a:p>
        </p:txBody>
      </p:sp>
      <p:sp>
        <p:nvSpPr>
          <p:cNvPr id="9" name="AutoShape 7"/>
          <p:cNvSpPr>
            <a:spLocks noChangeArrowheads="1"/>
          </p:cNvSpPr>
          <p:nvPr/>
        </p:nvSpPr>
        <p:spPr bwMode="auto">
          <a:xfrm>
            <a:off x="7341577" y="22304"/>
            <a:ext cx="4659923" cy="1899366"/>
          </a:xfrm>
          <a:prstGeom prst="cloudCallout">
            <a:avLst>
              <a:gd name="adj1" fmla="val -49426"/>
              <a:gd name="adj2" fmla="val 59056"/>
            </a:avLst>
          </a:prstGeom>
          <a:solidFill>
            <a:srgbClr val="99FFCC"/>
          </a:solidFill>
          <a:ln w="9525">
            <a:solidFill>
              <a:schemeClr val="hlink"/>
            </a:solidFill>
            <a:round/>
            <a:headEnd/>
            <a:tailEnd/>
          </a:ln>
          <a:effec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hangingPunct="0"/>
            <a:r>
              <a:rPr lang="en-US" altLang="en-US" sz="2800" b="1" dirty="0">
                <a:solidFill>
                  <a:srgbClr val="FF0000"/>
                </a:solidFill>
                <a:effectLst>
                  <a:outerShdw blurRad="38100" dist="38100" dir="2700000" algn="tl">
                    <a:srgbClr val="C0C0C0"/>
                  </a:outerShdw>
                </a:effectLst>
                <a:latin typeface="Times New Roman" panose="02020603050405020304" pitchFamily="18" charset="0"/>
              </a:rPr>
              <a:t> </a:t>
            </a:r>
            <a:endParaRPr lang="en-US" altLang="en-US" sz="2400" b="1" dirty="0">
              <a:solidFill>
                <a:srgbClr val="FF0000"/>
              </a:solidFill>
              <a:effectLst>
                <a:outerShdw blurRad="38100" dist="38100" dir="2700000" algn="tl">
                  <a:srgbClr val="C0C0C0"/>
                </a:outerShdw>
              </a:effectLst>
              <a:latin typeface="Times New Roman" panose="02020603050405020304" pitchFamily="18" charset="0"/>
            </a:endParaRPr>
          </a:p>
        </p:txBody>
      </p:sp>
      <p:sp>
        <p:nvSpPr>
          <p:cNvPr id="10" name="Rectangle 3"/>
          <p:cNvSpPr>
            <a:spLocks noChangeArrowheads="1"/>
          </p:cNvSpPr>
          <p:nvPr/>
        </p:nvSpPr>
        <p:spPr bwMode="auto">
          <a:xfrm>
            <a:off x="461326" y="4855369"/>
            <a:ext cx="11357293" cy="1785104"/>
          </a:xfrm>
          <a:prstGeom prst="rect">
            <a:avLst/>
          </a:prstGeom>
          <a:solidFill>
            <a:srgbClr val="FFFFCC"/>
          </a:solidFill>
          <a:ln w="57150">
            <a:solidFill>
              <a:srgbClr val="FFCCFF"/>
            </a:solidFill>
          </a:ln>
          <a:effectLst/>
        </p:spPr>
        <p:txBody>
          <a:bodyPr wrap="square">
            <a:spAutoFit/>
          </a:bodyPr>
          <a:lstStyle/>
          <a:p>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Thể</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hiện</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ước</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mơ</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niềm</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tin</a:t>
            </a:r>
            <a:r>
              <a:rPr lang="en-US" altLang="en-US" sz="2200"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về</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hình</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tượng</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người</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dũng</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sĩ</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luôn</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gần</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gũi</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với</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nhân</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dân</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lao</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động</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đồng</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thời</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là</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nhân</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vật</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thần</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kì</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độc</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đáo</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một</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mẫu</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người</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dũng</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sĩ</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trong</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giấc</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mơ</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của</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nhân</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latin typeface="Times New Roman" panose="02020603050405020304" pitchFamily="18" charset="0"/>
                <a:cs typeface="Times New Roman" panose="02020603050405020304" pitchFamily="18" charset="0"/>
              </a:rPr>
              <a:t>dân</a:t>
            </a:r>
            <a:r>
              <a:rPr lang="en-US" altLang="en-US" sz="2200" b="1" dirty="0">
                <a:solidFill>
                  <a:schemeClr val="tx1">
                    <a:lumMod val="75000"/>
                  </a:schemeClr>
                </a:solidFill>
                <a:latin typeface="Times New Roman" panose="02020603050405020304" pitchFamily="18" charset="0"/>
                <a:cs typeface="Times New Roman" panose="02020603050405020304" pitchFamily="18" charset="0"/>
              </a:rPr>
              <a:t> ta.</a:t>
            </a:r>
          </a:p>
          <a:p>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Tô</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đậm</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tính</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chất</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kì</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lạ</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đẹp</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đẽ</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của</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nhân</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vật</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báo</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hiệu</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lập</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nhiều</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chiến</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công</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hiển</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hách</a:t>
            </a:r>
            <a:r>
              <a:rPr lang="en-US" altLang="en-US" sz="2200" b="1" dirty="0">
                <a:solidFill>
                  <a:schemeClr val="tx1">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endParaRPr lang="en-US" altLang="en-US" sz="2200" dirty="0">
              <a:solidFill>
                <a:schemeClr val="tx1">
                  <a:lumMod val="75000"/>
                </a:schemeClr>
              </a:solidFill>
              <a:latin typeface="Times New Roman" panose="02020603050405020304" pitchFamily="18" charset="0"/>
              <a:cs typeface="Times New Roman" panose="02020603050405020304" pitchFamily="18" charset="0"/>
            </a:endParaRPr>
          </a:p>
          <a:p>
            <a:pPr lvl="0" fontAlgn="base">
              <a:spcBef>
                <a:spcPct val="0"/>
              </a:spcBef>
              <a:spcAft>
                <a:spcPct val="0"/>
              </a:spcAft>
            </a:pP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Người</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dũng</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sĩ</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là</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người</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có</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tài</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phi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thường</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khi</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mới</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được</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sinh</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ra</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có</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thể</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diệt</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trừ</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được</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cái</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ác</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lập</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được</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chiến</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r>
              <a:rPr lang="en-US" altLang="en-US" sz="2200" b="1" dirty="0" err="1">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công</a:t>
            </a:r>
            <a:r>
              <a:rPr lang="en-US" altLang="en-US" sz="2200" b="1" dirty="0">
                <a:solidFill>
                  <a:prstClr val="black"/>
                </a:solidFill>
                <a:effectLst>
                  <a:outerShdw blurRad="38100" dist="38100" dir="2700000" algn="tl">
                    <a:srgbClr val="C0C0C0"/>
                  </a:outerShdw>
                </a:effectLst>
                <a:latin typeface="Times New Roman" panose="02020603050405020304" pitchFamily="18" charset="0"/>
                <a:cs typeface="Arial" panose="020B0604020202020204" pitchFamily="34" charset="0"/>
              </a:rPr>
              <a:t>. </a:t>
            </a:r>
          </a:p>
        </p:txBody>
      </p:sp>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764210">
            <a:off x="4637210" y="-64390"/>
            <a:ext cx="3005522" cy="2350534"/>
          </a:xfrm>
          <a:prstGeom prst="rect">
            <a:avLst/>
          </a:prstGeom>
        </p:spPr>
      </p:pic>
      <p:sp>
        <p:nvSpPr>
          <p:cNvPr id="2" name="Rectangle 1"/>
          <p:cNvSpPr/>
          <p:nvPr/>
        </p:nvSpPr>
        <p:spPr>
          <a:xfrm>
            <a:off x="7640514" y="209332"/>
            <a:ext cx="4278923" cy="1569660"/>
          </a:xfrm>
          <a:prstGeom prst="rect">
            <a:avLst/>
          </a:prstGeom>
        </p:spPr>
        <p:txBody>
          <a:bodyPr wrap="square">
            <a:spAutoFit/>
          </a:bodyPr>
          <a:lstStyle/>
          <a:p>
            <a:pPr lvl="0" algn="ctr" eaLnBrk="0" hangingPunct="0"/>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Kể</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về</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sự</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ra</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đời</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và</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lớn</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lên</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của</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Thạch</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Sanh</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như</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vậy</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theo</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em</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nhân</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dân</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 ta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muốn</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thể</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hiện</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điều</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FF0000"/>
                </a:solidFill>
                <a:effectLst>
                  <a:outerShdw blurRad="38100" dist="38100" dir="2700000" algn="tl">
                    <a:srgbClr val="C0C0C0"/>
                  </a:outerShdw>
                </a:effectLst>
                <a:latin typeface="Times New Roman" panose="02020603050405020304" pitchFamily="18" charset="0"/>
              </a:rPr>
              <a:t>gì</a:t>
            </a:r>
            <a:r>
              <a:rPr lang="en-US" altLang="en-US" sz="2400" b="1" dirty="0">
                <a:solidFill>
                  <a:srgbClr val="FF0000"/>
                </a:solidFill>
                <a:effectLst>
                  <a:outerShdw blurRad="38100" dist="38100" dir="2700000" algn="tl">
                    <a:srgbClr val="C0C0C0"/>
                  </a:outerShdw>
                </a:effectLst>
                <a:latin typeface="Times New Roman" panose="02020603050405020304" pitchFamily="18" charset="0"/>
              </a:rPr>
              <a:t>?</a:t>
            </a:r>
          </a:p>
        </p:txBody>
      </p:sp>
    </p:spTree>
    <p:extLst>
      <p:ext uri="{BB962C8B-B14F-4D97-AF65-F5344CB8AC3E}">
        <p14:creationId xmlns:p14="http://schemas.microsoft.com/office/powerpoint/2010/main" val="10375434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100354">
                                            <p:bg/>
                                          </p:spTgt>
                                        </p:tgtEl>
                                        <p:attrNameLst>
                                          <p:attrName>style.visibility</p:attrName>
                                        </p:attrNameLst>
                                      </p:cBhvr>
                                      <p:to>
                                        <p:strVal val="visible"/>
                                      </p:to>
                                    </p:set>
                                    <p:anim from="(-#ppt_w/2)" to="(#ppt_x)" calcmode="lin" valueType="num">
                                      <p:cBhvr>
                                        <p:cTn id="7" dur="600" fill="hold">
                                          <p:stCondLst>
                                            <p:cond delay="0"/>
                                          </p:stCondLst>
                                        </p:cTn>
                                        <p:tgtEl>
                                          <p:spTgt spid="100354">
                                            <p:bg/>
                                          </p:spTgt>
                                        </p:tgtEl>
                                        <p:attrNameLst>
                                          <p:attrName>ppt_x</p:attrName>
                                        </p:attrNameLst>
                                      </p:cBhvr>
                                    </p:anim>
                                    <p:anim from="0" to="-1.0" calcmode="lin" valueType="num">
                                      <p:cBhvr>
                                        <p:cTn id="8" dur="200" decel="50000" autoRev="1" fill="hold">
                                          <p:stCondLst>
                                            <p:cond delay="600"/>
                                          </p:stCondLst>
                                        </p:cTn>
                                        <p:tgtEl>
                                          <p:spTgt spid="100354">
                                            <p:bg/>
                                          </p:spTgt>
                                        </p:tgtEl>
                                        <p:attrNameLst>
                                          <p:attrName>xshear</p:attrName>
                                        </p:attrNameLst>
                                      </p:cBhvr>
                                    </p:anim>
                                    <p:animScale>
                                      <p:cBhvr>
                                        <p:cTn id="9" dur="200" decel="100000" autoRev="1" fill="hold">
                                          <p:stCondLst>
                                            <p:cond delay="600"/>
                                          </p:stCondLst>
                                        </p:cTn>
                                        <p:tgtEl>
                                          <p:spTgt spid="100354">
                                            <p:bg/>
                                          </p:spTgt>
                                        </p:tgtEl>
                                      </p:cBhvr>
                                      <p:from x="100000" y="100000"/>
                                      <p:to x="80000" y="100000"/>
                                    </p:animScale>
                                    <p:anim by="(#ppt_h/3+#ppt_w*0.1)" calcmode="lin" valueType="num">
                                      <p:cBhvr additive="sum">
                                        <p:cTn id="10" dur="200" decel="100000" autoRev="1" fill="hold">
                                          <p:stCondLst>
                                            <p:cond delay="600"/>
                                          </p:stCondLst>
                                        </p:cTn>
                                        <p:tgtEl>
                                          <p:spTgt spid="100354">
                                            <p:bg/>
                                          </p:spTgt>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100354">
                                            <p:txEl>
                                              <p:pRg st="0" end="0"/>
                                            </p:txEl>
                                          </p:spTgt>
                                        </p:tgtEl>
                                        <p:attrNameLst>
                                          <p:attrName>style.visibility</p:attrName>
                                        </p:attrNameLst>
                                      </p:cBhvr>
                                      <p:to>
                                        <p:strVal val="visible"/>
                                      </p:to>
                                    </p:set>
                                    <p:anim from="(-#ppt_w/2)" to="(#ppt_x)" calcmode="lin" valueType="num">
                                      <p:cBhvr>
                                        <p:cTn id="15" dur="600" fill="hold">
                                          <p:stCondLst>
                                            <p:cond delay="0"/>
                                          </p:stCondLst>
                                        </p:cTn>
                                        <p:tgtEl>
                                          <p:spTgt spid="100354">
                                            <p:txEl>
                                              <p:pRg st="0" end="0"/>
                                            </p:txEl>
                                          </p:spTgt>
                                        </p:tgtEl>
                                        <p:attrNameLst>
                                          <p:attrName>ppt_x</p:attrName>
                                        </p:attrNameLst>
                                      </p:cBhvr>
                                    </p:anim>
                                    <p:anim from="0" to="-1.0" calcmode="lin" valueType="num">
                                      <p:cBhvr>
                                        <p:cTn id="16" dur="200" decel="50000" autoRev="1" fill="hold">
                                          <p:stCondLst>
                                            <p:cond delay="600"/>
                                          </p:stCondLst>
                                        </p:cTn>
                                        <p:tgtEl>
                                          <p:spTgt spid="100354">
                                            <p:txEl>
                                              <p:pRg st="0" end="0"/>
                                            </p:txEl>
                                          </p:spTgt>
                                        </p:tgtEl>
                                        <p:attrNameLst>
                                          <p:attrName>xshear</p:attrName>
                                        </p:attrNameLst>
                                      </p:cBhvr>
                                    </p:anim>
                                    <p:animScale>
                                      <p:cBhvr>
                                        <p:cTn id="17" dur="200" decel="100000" autoRev="1" fill="hold">
                                          <p:stCondLst>
                                            <p:cond delay="600"/>
                                          </p:stCondLst>
                                        </p:cTn>
                                        <p:tgtEl>
                                          <p:spTgt spid="100354">
                                            <p:txEl>
                                              <p:pRg st="0" end="0"/>
                                            </p:txEl>
                                          </p:spTgt>
                                        </p:tgtEl>
                                      </p:cBhvr>
                                      <p:from x="100000" y="100000"/>
                                      <p:to x="80000" y="100000"/>
                                    </p:animScale>
                                    <p:anim by="(#ppt_h/3+#ppt_w*0.1)" calcmode="lin" valueType="num">
                                      <p:cBhvr additive="sum">
                                        <p:cTn id="18" dur="200" decel="100000" autoRev="1" fill="hold">
                                          <p:stCondLst>
                                            <p:cond delay="600"/>
                                          </p:stCondLst>
                                        </p:cTn>
                                        <p:tgtEl>
                                          <p:spTgt spid="100354">
                                            <p:txEl>
                                              <p:pRg st="0" end="0"/>
                                            </p:txEl>
                                          </p:spTgt>
                                        </p:tgtEl>
                                        <p:attrNameLst>
                                          <p:attrName>ppt_x</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100357">
                                            <p:txEl>
                                              <p:pRg st="0" end="0"/>
                                            </p:txEl>
                                          </p:spTgt>
                                        </p:tgtEl>
                                        <p:attrNameLst>
                                          <p:attrName>style.visibility</p:attrName>
                                        </p:attrNameLst>
                                      </p:cBhvr>
                                      <p:to>
                                        <p:strVal val="visible"/>
                                      </p:to>
                                    </p:set>
                                    <p:anim from="(-#ppt_w/2)" to="(#ppt_x)" calcmode="lin" valueType="num">
                                      <p:cBhvr>
                                        <p:cTn id="23" dur="600" fill="hold">
                                          <p:stCondLst>
                                            <p:cond delay="0"/>
                                          </p:stCondLst>
                                        </p:cTn>
                                        <p:tgtEl>
                                          <p:spTgt spid="100357">
                                            <p:txEl>
                                              <p:pRg st="0" end="0"/>
                                            </p:txEl>
                                          </p:spTgt>
                                        </p:tgtEl>
                                        <p:attrNameLst>
                                          <p:attrName>ppt_x</p:attrName>
                                        </p:attrNameLst>
                                      </p:cBhvr>
                                    </p:anim>
                                    <p:anim from="0" to="-1.0" calcmode="lin" valueType="num">
                                      <p:cBhvr>
                                        <p:cTn id="24" dur="200" decel="50000" autoRev="1" fill="hold">
                                          <p:stCondLst>
                                            <p:cond delay="600"/>
                                          </p:stCondLst>
                                        </p:cTn>
                                        <p:tgtEl>
                                          <p:spTgt spid="100357">
                                            <p:txEl>
                                              <p:pRg st="0" end="0"/>
                                            </p:txEl>
                                          </p:spTgt>
                                        </p:tgtEl>
                                        <p:attrNameLst>
                                          <p:attrName>xshear</p:attrName>
                                        </p:attrNameLst>
                                      </p:cBhvr>
                                    </p:anim>
                                    <p:animScale>
                                      <p:cBhvr>
                                        <p:cTn id="25" dur="200" decel="100000" autoRev="1" fill="hold">
                                          <p:stCondLst>
                                            <p:cond delay="600"/>
                                          </p:stCondLst>
                                        </p:cTn>
                                        <p:tgtEl>
                                          <p:spTgt spid="100357">
                                            <p:txEl>
                                              <p:pRg st="0" end="0"/>
                                            </p:txEl>
                                          </p:spTgt>
                                        </p:tgtEl>
                                      </p:cBhvr>
                                      <p:from x="100000" y="100000"/>
                                      <p:to x="80000" y="100000"/>
                                    </p:animScale>
                                    <p:anim by="(#ppt_h/3+#ppt_w*0.1)" calcmode="lin" valueType="num">
                                      <p:cBhvr additive="sum">
                                        <p:cTn id="26" dur="200" decel="100000" autoRev="1" fill="hold">
                                          <p:stCondLst>
                                            <p:cond delay="600"/>
                                          </p:stCondLst>
                                        </p:cTn>
                                        <p:tgtEl>
                                          <p:spTgt spid="100357">
                                            <p:txEl>
                                              <p:pRg st="0" end="0"/>
                                            </p:txEl>
                                          </p:spTgt>
                                        </p:tgtEl>
                                        <p:attrNameLst>
                                          <p:attrName>ppt_x</p:attrName>
                                        </p:attrNameLst>
                                      </p:cBhvr>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4" presetClass="entr" presetSubtype="0" fill="hold" grpId="0" nodeType="clickEffect">
                                  <p:stCondLst>
                                    <p:cond delay="0"/>
                                  </p:stCondLst>
                                  <p:childTnLst>
                                    <p:set>
                                      <p:cBhvr>
                                        <p:cTn id="30" dur="1" fill="hold">
                                          <p:stCondLst>
                                            <p:cond delay="0"/>
                                          </p:stCondLst>
                                        </p:cTn>
                                        <p:tgtEl>
                                          <p:spTgt spid="100358">
                                            <p:bg/>
                                          </p:spTgt>
                                        </p:tgtEl>
                                        <p:attrNameLst>
                                          <p:attrName>style.visibility</p:attrName>
                                        </p:attrNameLst>
                                      </p:cBhvr>
                                      <p:to>
                                        <p:strVal val="visible"/>
                                      </p:to>
                                    </p:set>
                                    <p:anim from="(-#ppt_w/2)" to="(#ppt_x)" calcmode="lin" valueType="num">
                                      <p:cBhvr>
                                        <p:cTn id="31" dur="600" fill="hold">
                                          <p:stCondLst>
                                            <p:cond delay="0"/>
                                          </p:stCondLst>
                                        </p:cTn>
                                        <p:tgtEl>
                                          <p:spTgt spid="100358">
                                            <p:bg/>
                                          </p:spTgt>
                                        </p:tgtEl>
                                        <p:attrNameLst>
                                          <p:attrName>ppt_x</p:attrName>
                                        </p:attrNameLst>
                                      </p:cBhvr>
                                    </p:anim>
                                    <p:anim from="0" to="-1.0" calcmode="lin" valueType="num">
                                      <p:cBhvr>
                                        <p:cTn id="32" dur="200" decel="50000" autoRev="1" fill="hold">
                                          <p:stCondLst>
                                            <p:cond delay="600"/>
                                          </p:stCondLst>
                                        </p:cTn>
                                        <p:tgtEl>
                                          <p:spTgt spid="100358">
                                            <p:bg/>
                                          </p:spTgt>
                                        </p:tgtEl>
                                        <p:attrNameLst>
                                          <p:attrName>xshear</p:attrName>
                                        </p:attrNameLst>
                                      </p:cBhvr>
                                    </p:anim>
                                    <p:animScale>
                                      <p:cBhvr>
                                        <p:cTn id="33" dur="200" decel="100000" autoRev="1" fill="hold">
                                          <p:stCondLst>
                                            <p:cond delay="600"/>
                                          </p:stCondLst>
                                        </p:cTn>
                                        <p:tgtEl>
                                          <p:spTgt spid="100358">
                                            <p:bg/>
                                          </p:spTgt>
                                        </p:tgtEl>
                                      </p:cBhvr>
                                      <p:from x="100000" y="100000"/>
                                      <p:to x="80000" y="100000"/>
                                    </p:animScale>
                                    <p:anim by="(#ppt_h/3+#ppt_w*0.1)" calcmode="lin" valueType="num">
                                      <p:cBhvr additive="sum">
                                        <p:cTn id="34" dur="200" decel="100000" autoRev="1" fill="hold">
                                          <p:stCondLst>
                                            <p:cond delay="600"/>
                                          </p:stCondLst>
                                        </p:cTn>
                                        <p:tgtEl>
                                          <p:spTgt spid="100358">
                                            <p:bg/>
                                          </p:spTgt>
                                        </p:tgtEl>
                                        <p:attrNameLst>
                                          <p:attrName>ppt_x</p:attrName>
                                        </p:attrNameLst>
                                      </p:cBhvr>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4" presetClass="entr" presetSubtype="0" fill="hold" grpId="0" nodeType="clickEffect">
                                  <p:stCondLst>
                                    <p:cond delay="0"/>
                                  </p:stCondLst>
                                  <p:childTnLst>
                                    <p:set>
                                      <p:cBhvr>
                                        <p:cTn id="38" dur="1" fill="hold">
                                          <p:stCondLst>
                                            <p:cond delay="0"/>
                                          </p:stCondLst>
                                        </p:cTn>
                                        <p:tgtEl>
                                          <p:spTgt spid="100358">
                                            <p:txEl>
                                              <p:pRg st="0" end="0"/>
                                            </p:txEl>
                                          </p:spTgt>
                                        </p:tgtEl>
                                        <p:attrNameLst>
                                          <p:attrName>style.visibility</p:attrName>
                                        </p:attrNameLst>
                                      </p:cBhvr>
                                      <p:to>
                                        <p:strVal val="visible"/>
                                      </p:to>
                                    </p:set>
                                    <p:anim from="(-#ppt_w/2)" to="(#ppt_x)" calcmode="lin" valueType="num">
                                      <p:cBhvr>
                                        <p:cTn id="39" dur="600" fill="hold">
                                          <p:stCondLst>
                                            <p:cond delay="0"/>
                                          </p:stCondLst>
                                        </p:cTn>
                                        <p:tgtEl>
                                          <p:spTgt spid="100358">
                                            <p:txEl>
                                              <p:pRg st="0" end="0"/>
                                            </p:txEl>
                                          </p:spTgt>
                                        </p:tgtEl>
                                        <p:attrNameLst>
                                          <p:attrName>ppt_x</p:attrName>
                                        </p:attrNameLst>
                                      </p:cBhvr>
                                    </p:anim>
                                    <p:anim from="0" to="-1.0" calcmode="lin" valueType="num">
                                      <p:cBhvr>
                                        <p:cTn id="40" dur="200" decel="50000" autoRev="1" fill="hold">
                                          <p:stCondLst>
                                            <p:cond delay="600"/>
                                          </p:stCondLst>
                                        </p:cTn>
                                        <p:tgtEl>
                                          <p:spTgt spid="100358">
                                            <p:txEl>
                                              <p:pRg st="0" end="0"/>
                                            </p:txEl>
                                          </p:spTgt>
                                        </p:tgtEl>
                                        <p:attrNameLst>
                                          <p:attrName>xshear</p:attrName>
                                        </p:attrNameLst>
                                      </p:cBhvr>
                                    </p:anim>
                                    <p:animScale>
                                      <p:cBhvr>
                                        <p:cTn id="41" dur="200" decel="100000" autoRev="1" fill="hold">
                                          <p:stCondLst>
                                            <p:cond delay="600"/>
                                          </p:stCondLst>
                                        </p:cTn>
                                        <p:tgtEl>
                                          <p:spTgt spid="100358">
                                            <p:txEl>
                                              <p:pRg st="0" end="0"/>
                                            </p:txEl>
                                          </p:spTgt>
                                        </p:tgtEl>
                                      </p:cBhvr>
                                      <p:from x="100000" y="100000"/>
                                      <p:to x="80000" y="100000"/>
                                    </p:animScale>
                                    <p:anim by="(#ppt_h/3+#ppt_w*0.1)" calcmode="lin" valueType="num">
                                      <p:cBhvr additive="sum">
                                        <p:cTn id="42" dur="200" decel="100000" autoRev="1" fill="hold">
                                          <p:stCondLst>
                                            <p:cond delay="600"/>
                                          </p:stCondLst>
                                        </p:cTn>
                                        <p:tgtEl>
                                          <p:spTgt spid="100358">
                                            <p:txEl>
                                              <p:pRg st="0" end="0"/>
                                            </p:txEl>
                                          </p:spTgt>
                                        </p:tgtEl>
                                        <p:attrNameLst>
                                          <p:attrName>ppt_x</p:attrName>
                                        </p:attrNameLst>
                                      </p:cBhvr>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4" presetClass="entr" presetSubtype="0" fill="hold" grpId="0" nodeType="clickEffect">
                                  <p:stCondLst>
                                    <p:cond delay="0"/>
                                  </p:stCondLst>
                                  <p:childTnLst>
                                    <p:set>
                                      <p:cBhvr>
                                        <p:cTn id="46" dur="1" fill="hold">
                                          <p:stCondLst>
                                            <p:cond delay="0"/>
                                          </p:stCondLst>
                                        </p:cTn>
                                        <p:tgtEl>
                                          <p:spTgt spid="100359">
                                            <p:txEl>
                                              <p:pRg st="0" end="0"/>
                                            </p:txEl>
                                          </p:spTgt>
                                        </p:tgtEl>
                                        <p:attrNameLst>
                                          <p:attrName>style.visibility</p:attrName>
                                        </p:attrNameLst>
                                      </p:cBhvr>
                                      <p:to>
                                        <p:strVal val="visible"/>
                                      </p:to>
                                    </p:set>
                                    <p:anim from="(-#ppt_w/2)" to="(#ppt_x)" calcmode="lin" valueType="num">
                                      <p:cBhvr>
                                        <p:cTn id="47" dur="600" fill="hold">
                                          <p:stCondLst>
                                            <p:cond delay="0"/>
                                          </p:stCondLst>
                                        </p:cTn>
                                        <p:tgtEl>
                                          <p:spTgt spid="100359">
                                            <p:txEl>
                                              <p:pRg st="0" end="0"/>
                                            </p:txEl>
                                          </p:spTgt>
                                        </p:tgtEl>
                                        <p:attrNameLst>
                                          <p:attrName>ppt_x</p:attrName>
                                        </p:attrNameLst>
                                      </p:cBhvr>
                                    </p:anim>
                                    <p:anim from="0" to="-1.0" calcmode="lin" valueType="num">
                                      <p:cBhvr>
                                        <p:cTn id="48" dur="200" decel="50000" autoRev="1" fill="hold">
                                          <p:stCondLst>
                                            <p:cond delay="600"/>
                                          </p:stCondLst>
                                        </p:cTn>
                                        <p:tgtEl>
                                          <p:spTgt spid="100359">
                                            <p:txEl>
                                              <p:pRg st="0" end="0"/>
                                            </p:txEl>
                                          </p:spTgt>
                                        </p:tgtEl>
                                        <p:attrNameLst>
                                          <p:attrName>xshear</p:attrName>
                                        </p:attrNameLst>
                                      </p:cBhvr>
                                    </p:anim>
                                    <p:animScale>
                                      <p:cBhvr>
                                        <p:cTn id="49" dur="200" decel="100000" autoRev="1" fill="hold">
                                          <p:stCondLst>
                                            <p:cond delay="600"/>
                                          </p:stCondLst>
                                        </p:cTn>
                                        <p:tgtEl>
                                          <p:spTgt spid="100359">
                                            <p:txEl>
                                              <p:pRg st="0" end="0"/>
                                            </p:txEl>
                                          </p:spTgt>
                                        </p:tgtEl>
                                      </p:cBhvr>
                                      <p:from x="100000" y="100000"/>
                                      <p:to x="80000" y="100000"/>
                                    </p:animScale>
                                    <p:anim by="(#ppt_h/3+#ppt_w*0.1)" calcmode="lin" valueType="num">
                                      <p:cBhvr additive="sum">
                                        <p:cTn id="50" dur="200" decel="100000" autoRev="1" fill="hold">
                                          <p:stCondLst>
                                            <p:cond delay="600"/>
                                          </p:stCondLst>
                                        </p:cTn>
                                        <p:tgtEl>
                                          <p:spTgt spid="100359">
                                            <p:txEl>
                                              <p:pRg st="0" end="0"/>
                                            </p:txEl>
                                          </p:spTgt>
                                        </p:tgtEl>
                                        <p:attrNameLst>
                                          <p:attrName>ppt_x</p:attrName>
                                        </p:attrNameLst>
                                      </p:cBhvr>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4" presetClass="entr" presetSubtype="0" fill="hold" grpId="0" nodeType="clickEffect">
                                  <p:stCondLst>
                                    <p:cond delay="0"/>
                                  </p:stCondLst>
                                  <p:childTnLst>
                                    <p:set>
                                      <p:cBhvr>
                                        <p:cTn id="54" dur="1" fill="hold">
                                          <p:stCondLst>
                                            <p:cond delay="0"/>
                                          </p:stCondLst>
                                        </p:cTn>
                                        <p:tgtEl>
                                          <p:spTgt spid="100360">
                                            <p:txEl>
                                              <p:pRg st="0" end="0"/>
                                            </p:txEl>
                                          </p:spTgt>
                                        </p:tgtEl>
                                        <p:attrNameLst>
                                          <p:attrName>style.visibility</p:attrName>
                                        </p:attrNameLst>
                                      </p:cBhvr>
                                      <p:to>
                                        <p:strVal val="visible"/>
                                      </p:to>
                                    </p:set>
                                    <p:anim from="(-#ppt_w/2)" to="(#ppt_x)" calcmode="lin" valueType="num">
                                      <p:cBhvr>
                                        <p:cTn id="55" dur="600" fill="hold">
                                          <p:stCondLst>
                                            <p:cond delay="0"/>
                                          </p:stCondLst>
                                        </p:cTn>
                                        <p:tgtEl>
                                          <p:spTgt spid="100360">
                                            <p:txEl>
                                              <p:pRg st="0" end="0"/>
                                            </p:txEl>
                                          </p:spTgt>
                                        </p:tgtEl>
                                        <p:attrNameLst>
                                          <p:attrName>ppt_x</p:attrName>
                                        </p:attrNameLst>
                                      </p:cBhvr>
                                    </p:anim>
                                    <p:anim from="0" to="-1.0" calcmode="lin" valueType="num">
                                      <p:cBhvr>
                                        <p:cTn id="56" dur="200" decel="50000" autoRev="1" fill="hold">
                                          <p:stCondLst>
                                            <p:cond delay="600"/>
                                          </p:stCondLst>
                                        </p:cTn>
                                        <p:tgtEl>
                                          <p:spTgt spid="100360">
                                            <p:txEl>
                                              <p:pRg st="0" end="0"/>
                                            </p:txEl>
                                          </p:spTgt>
                                        </p:tgtEl>
                                        <p:attrNameLst>
                                          <p:attrName>xshear</p:attrName>
                                        </p:attrNameLst>
                                      </p:cBhvr>
                                    </p:anim>
                                    <p:animScale>
                                      <p:cBhvr>
                                        <p:cTn id="57" dur="200" decel="100000" autoRev="1" fill="hold">
                                          <p:stCondLst>
                                            <p:cond delay="600"/>
                                          </p:stCondLst>
                                        </p:cTn>
                                        <p:tgtEl>
                                          <p:spTgt spid="100360">
                                            <p:txEl>
                                              <p:pRg st="0" end="0"/>
                                            </p:txEl>
                                          </p:spTgt>
                                        </p:tgtEl>
                                      </p:cBhvr>
                                      <p:from x="100000" y="100000"/>
                                      <p:to x="80000" y="100000"/>
                                    </p:animScale>
                                    <p:anim by="(#ppt_h/3+#ppt_w*0.1)" calcmode="lin" valueType="num">
                                      <p:cBhvr additive="sum">
                                        <p:cTn id="58" dur="200" decel="100000" autoRev="1" fill="hold">
                                          <p:stCondLst>
                                            <p:cond delay="600"/>
                                          </p:stCondLst>
                                        </p:cTn>
                                        <p:tgtEl>
                                          <p:spTgt spid="100360">
                                            <p:txEl>
                                              <p:pRg st="0" end="0"/>
                                            </p:txEl>
                                          </p:spTgt>
                                        </p:tgtEl>
                                        <p:attrNameLst>
                                          <p:attrName>ppt_x</p:attrName>
                                        </p:attrNameLst>
                                      </p:cBhvr>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barn(inVertical)">
                                      <p:cBhvr>
                                        <p:cTn id="63" dur="500"/>
                                        <p:tgtEl>
                                          <p:spTgt spid="9"/>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barn(inVertical)">
                                      <p:cBhvr>
                                        <p:cTn id="66" dur="500"/>
                                        <p:tgtEl>
                                          <p:spTgt spid="2"/>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checkerboard(across)">
                                      <p:cBhvr>
                                        <p:cTn id="7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4" grpId="0" build="p" animBg="1"/>
      <p:bldP spid="100357" grpId="0" build="p"/>
      <p:bldP spid="100358" grpId="0" build="p" animBg="1"/>
      <p:bldP spid="100359" grpId="0" build="p"/>
      <p:bldP spid="100360" grpId="0" build="p"/>
      <p:bldP spid="9" grpId="0" animBg="1"/>
      <p:bldP spid="10" grpId="0" animBg="1"/>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a:srcRect/>
          <a:tile tx="0" ty="0" sx="100000" sy="100000" flip="none" algn="tl"/>
        </a:blipFill>
        <a:effectLst/>
      </p:bgPr>
    </p:bg>
    <p:spTree>
      <p:nvGrpSpPr>
        <p:cNvPr id="1" name=""/>
        <p:cNvGrpSpPr/>
        <p:nvPr/>
      </p:nvGrpSpPr>
      <p:grpSpPr>
        <a:xfrm>
          <a:off x="0" y="0"/>
          <a:ext cx="0" cy="0"/>
          <a:chOff x="0" y="0"/>
          <a:chExt cx="0" cy="0"/>
        </a:xfrm>
      </p:grpSpPr>
      <p:pic>
        <p:nvPicPr>
          <p:cNvPr id="20484" name="Picture 4" descr="sodua-14"/>
          <p:cNvPicPr>
            <a:picLocks noChangeAspect="1" noChangeArrowheads="1"/>
          </p:cNvPicPr>
          <p:nvPr/>
        </p:nvPicPr>
        <p:blipFill>
          <a:blip r:embed="rId2" cstate="print">
            <a:extLst>
              <a:ext uri="{28A0092B-C50C-407E-A947-70E740481C1C}">
                <a14:useLocalDpi xmlns:a14="http://schemas.microsoft.com/office/drawing/2010/main" val="0"/>
              </a:ext>
            </a:extLst>
          </a:blip>
          <a:srcRect l="3473" t="9106" r="50845" b="17363"/>
          <a:stretch>
            <a:fillRect/>
          </a:stretch>
        </p:blipFill>
        <p:spPr bwMode="auto">
          <a:xfrm>
            <a:off x="5381895" y="-57880"/>
            <a:ext cx="2869219"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6" descr="09"/>
          <p:cNvPicPr>
            <a:picLocks noChangeAspect="1" noChangeArrowheads="1"/>
          </p:cNvPicPr>
          <p:nvPr/>
        </p:nvPicPr>
        <p:blipFill>
          <a:blip cstate="print">
            <a:extLst>
              <a:ext uri="{28A0092B-C50C-407E-A947-70E740481C1C}">
                <a14:useLocalDpi xmlns:a14="http://schemas.microsoft.com/office/drawing/2010/main" val="0"/>
              </a:ext>
            </a:extLst>
          </a:blip>
          <a:srcRect l="1421" t="3926" r="50281" b="2821"/>
          <a:stretch>
            <a:fillRect/>
          </a:stretch>
        </p:blipFill>
        <p:spPr bwMode="auto">
          <a:xfrm>
            <a:off x="201169" y="3633101"/>
            <a:ext cx="246877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8" descr="tamcam-2_2"/>
          <p:cNvPicPr>
            <a:picLocks noChangeAspect="1" noChangeArrowheads="1"/>
          </p:cNvPicPr>
          <p:nvPr/>
        </p:nvPicPr>
        <p:blipFill>
          <a:blip cstate="print">
            <a:extLst>
              <a:ext uri="{28A0092B-C50C-407E-A947-70E740481C1C}">
                <a14:useLocalDpi xmlns:a14="http://schemas.microsoft.com/office/drawing/2010/main" val="0"/>
              </a:ext>
            </a:extLst>
          </a:blip>
          <a:srcRect l="59776" t="11751" r="12840" b="43034"/>
          <a:stretch>
            <a:fillRect/>
          </a:stretch>
        </p:blipFill>
        <p:spPr bwMode="auto">
          <a:xfrm>
            <a:off x="2787368" y="3657600"/>
            <a:ext cx="220003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9" descr="tamcam-9_2"/>
          <p:cNvPicPr>
            <a:picLocks noChangeAspect="1" noChangeArrowheads="1"/>
          </p:cNvPicPr>
          <p:nvPr/>
        </p:nvPicPr>
        <p:blipFill>
          <a:blip>
            <a:extLst>
              <a:ext uri="{28A0092B-C50C-407E-A947-70E740481C1C}">
                <a14:useLocalDpi xmlns:a14="http://schemas.microsoft.com/office/drawing/2010/main" val="0"/>
              </a:ext>
            </a:extLst>
          </a:blip>
          <a:srcRect l="4330" t="8040" r="50917" b="3517"/>
          <a:stretch>
            <a:fillRect/>
          </a:stretch>
        </p:blipFill>
        <p:spPr bwMode="auto">
          <a:xfrm>
            <a:off x="5025998" y="3684803"/>
            <a:ext cx="2496521"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3" descr="Parchment"/>
          <p:cNvSpPr txBox="1">
            <a:spLocks noChangeArrowheads="1"/>
          </p:cNvSpPr>
          <p:nvPr/>
        </p:nvSpPr>
        <p:spPr bwMode="auto">
          <a:xfrm>
            <a:off x="201169" y="0"/>
            <a:ext cx="4705854" cy="3046988"/>
          </a:xfrm>
          <a:prstGeom prst="rect">
            <a:avLst/>
          </a:prstGeom>
          <a:blipFill dpi="0" rotWithShape="1">
            <a:blip/>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7663"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fontAlgn="base" hangingPunct="1">
              <a:spcBef>
                <a:spcPct val="50000"/>
              </a:spcBef>
              <a:spcAft>
                <a:spcPct val="0"/>
              </a:spcAft>
            </a:pPr>
            <a:r>
              <a:rPr lang="vi-VN" altLang="en-US" sz="3200" b="1" dirty="0">
                <a:solidFill>
                  <a:srgbClr val="720000"/>
                </a:solidFill>
                <a:latin typeface="Times New Roman" panose="02020603050405020304" pitchFamily="18" charset="0"/>
                <a:cs typeface="Times New Roman" panose="02020603050405020304" pitchFamily="18" charset="0"/>
              </a:rPr>
              <a:t>Truyện cổ tích thường có cách kết thúc như thế nào</a:t>
            </a:r>
            <a:r>
              <a:rPr lang="en-US" altLang="en-US" sz="3200" b="1" dirty="0">
                <a:solidFill>
                  <a:srgbClr val="720000"/>
                </a:solidFill>
                <a:latin typeface="Times New Roman" panose="02020603050405020304" pitchFamily="18" charset="0"/>
                <a:cs typeface="Times New Roman" panose="02020603050405020304" pitchFamily="18" charset="0"/>
              </a:rPr>
              <a:t>? </a:t>
            </a:r>
            <a:r>
              <a:rPr lang="vi-VN" altLang="en-US" sz="3200" b="1" dirty="0">
                <a:solidFill>
                  <a:srgbClr val="720000"/>
                </a:solidFill>
                <a:latin typeface="Times New Roman" panose="02020603050405020304" pitchFamily="18" charset="0"/>
                <a:cs typeface="Times New Roman" panose="02020603050405020304" pitchFamily="18" charset="0"/>
              </a:rPr>
              <a:t>Cách kết thúc ấy thể hiện ước mơ gì của người dân Việt Nam xưa?</a:t>
            </a:r>
            <a:endParaRPr lang="en-US" altLang="en-US" sz="3200" b="1" dirty="0">
              <a:solidFill>
                <a:srgbClr val="720000"/>
              </a:solidFill>
              <a:latin typeface="Times New Roman" panose="02020603050405020304" pitchFamily="18" charset="0"/>
              <a:cs typeface="Times New Roman" panose="02020603050405020304" pitchFamily="18" charset="0"/>
            </a:endParaRPr>
          </a:p>
        </p:txBody>
      </p:sp>
      <p:pic>
        <p:nvPicPr>
          <p:cNvPr id="11" name="Picture 2" descr="Cay but th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3742" y="3684803"/>
            <a:ext cx="2170141" cy="317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a:stretch>
            <a:fillRect/>
          </a:stretch>
        </p:blipFill>
        <p:spPr>
          <a:xfrm>
            <a:off x="8541161" y="98962"/>
            <a:ext cx="2725444" cy="3428999"/>
          </a:xfrm>
          <a:prstGeom prst="rect">
            <a:avLst/>
          </a:prstGeom>
        </p:spPr>
      </p:pic>
      <p:pic>
        <p:nvPicPr>
          <p:cNvPr id="13" name="Picture 12"/>
          <p:cNvPicPr>
            <a:picLocks noChangeAspect="1"/>
          </p:cNvPicPr>
          <p:nvPr/>
        </p:nvPicPr>
        <p:blipFill>
          <a:blip r:embed="rId5"/>
          <a:stretch>
            <a:fillRect/>
          </a:stretch>
        </p:blipFill>
        <p:spPr>
          <a:xfrm>
            <a:off x="10012597" y="3684803"/>
            <a:ext cx="2179403" cy="3173197"/>
          </a:xfrm>
          <a:prstGeom prst="rect">
            <a:avLst/>
          </a:prstGeom>
        </p:spPr>
      </p:pic>
    </p:spTree>
    <p:extLst>
      <p:ext uri="{BB962C8B-B14F-4D97-AF65-F5344CB8AC3E}">
        <p14:creationId xmlns:p14="http://schemas.microsoft.com/office/powerpoint/2010/main" val="5567785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16" descr="ce1ed7f935192fceca30dfb2bcebe602"/>
          <p:cNvPicPr>
            <a:picLocks noChangeAspect="1"/>
          </p:cNvPicPr>
          <p:nvPr/>
        </p:nvPicPr>
        <p:blipFill>
          <a:blip/>
          <a:srcRect l="11188" t="20367" r="10619" b="19944"/>
          <a:stretch>
            <a:fillRect/>
          </a:stretch>
        </p:blipFill>
        <p:spPr>
          <a:xfrm>
            <a:off x="61183" y="513651"/>
            <a:ext cx="12305690" cy="2596871"/>
          </a:xfrm>
          <a:prstGeom prst="rect">
            <a:avLst/>
          </a:prstGeom>
        </p:spPr>
      </p:pic>
      <p:sp>
        <p:nvSpPr>
          <p:cNvPr id="10" name="Rectangle 9"/>
          <p:cNvSpPr/>
          <p:nvPr/>
        </p:nvSpPr>
        <p:spPr>
          <a:xfrm>
            <a:off x="1234832" y="764076"/>
            <a:ext cx="10269416" cy="2062103"/>
          </a:xfrm>
          <a:prstGeom prst="rect">
            <a:avLst/>
          </a:prstGeom>
          <a:noFill/>
        </p:spPr>
        <p:style>
          <a:lnRef idx="2">
            <a:schemeClr val="accent6"/>
          </a:lnRef>
          <a:fillRef idx="1">
            <a:schemeClr val="lt1"/>
          </a:fillRef>
          <a:effectRef idx="0">
            <a:schemeClr val="accent6"/>
          </a:effectRef>
          <a:fontRef idx="minor">
            <a:schemeClr val="dk1"/>
          </a:fontRef>
        </p:style>
        <p:txBody>
          <a:bodyPr wrap="square">
            <a:spAutoFit/>
          </a:bodyPr>
          <a:lstStyle/>
          <a:p>
            <a:pPr marL="514350" indent="-514350">
              <a:buAutoNum type="arabicPeriod"/>
            </a:pPr>
            <a:r>
              <a:rPr lang="en-US" sz="2000" dirty="0" err="1">
                <a:solidFill>
                  <a:srgbClr val="FF0000"/>
                </a:solidFill>
                <a:latin typeface="#9Slide03 Arima Madurai ExtraBo" panose="00000900000000000000" pitchFamily="2" charset="0"/>
                <a:cs typeface="#9Slide03 Arima Madurai ExtraBo" panose="00000900000000000000" pitchFamily="2" charset="0"/>
              </a:rPr>
              <a:t>Có</a:t>
            </a:r>
            <a:r>
              <a:rPr lang="en-US" sz="2000" dirty="0">
                <a:solidFill>
                  <a:srgbClr val="FF0000"/>
                </a:solidFill>
                <a:latin typeface="#9Slide03 Arima Madurai ExtraBo" panose="00000900000000000000" pitchFamily="2" charset="0"/>
                <a:cs typeface="#9Slide03 Arima Madurai ExtraBo" panose="00000900000000000000" pitchFamily="2" charset="0"/>
              </a:rPr>
              <a:t> ý </a:t>
            </a:r>
            <a:r>
              <a:rPr lang="en-US" sz="2000" dirty="0" err="1">
                <a:solidFill>
                  <a:srgbClr val="FF0000"/>
                </a:solidFill>
                <a:latin typeface="#9Slide03 Arima Madurai ExtraBo" panose="00000900000000000000" pitchFamily="2" charset="0"/>
                <a:cs typeface="#9Slide03 Arima Madurai ExtraBo" panose="00000900000000000000" pitchFamily="2" charset="0"/>
              </a:rPr>
              <a:t>kiến</a:t>
            </a:r>
            <a:r>
              <a:rPr lang="en-US" sz="2000" dirty="0">
                <a:solidFill>
                  <a:srgbClr val="FF0000"/>
                </a:solidFill>
                <a:latin typeface="#9Slide03 Arima Madurai ExtraBo" panose="00000900000000000000" pitchFamily="2" charset="0"/>
                <a:cs typeface="#9Slide03 Arima Madurai ExtraBo" panose="00000900000000000000" pitchFamily="2" charset="0"/>
              </a:rPr>
              <a:t> </a:t>
            </a:r>
            <a:r>
              <a:rPr lang="en-US" sz="2000" dirty="0" err="1">
                <a:solidFill>
                  <a:srgbClr val="FF0000"/>
                </a:solidFill>
                <a:latin typeface="#9Slide03 Arima Madurai ExtraBo" panose="00000900000000000000" pitchFamily="2" charset="0"/>
                <a:cs typeface="#9Slide03 Arima Madurai ExtraBo" panose="00000900000000000000" pitchFamily="2" charset="0"/>
              </a:rPr>
              <a:t>cho</a:t>
            </a:r>
            <a:r>
              <a:rPr lang="en-US" sz="2000" dirty="0">
                <a:solidFill>
                  <a:srgbClr val="FF0000"/>
                </a:solidFill>
                <a:latin typeface="#9Slide03 Arima Madurai ExtraBo" panose="00000900000000000000" pitchFamily="2" charset="0"/>
                <a:cs typeface="#9Slide03 Arima Madurai ExtraBo" panose="00000900000000000000" pitchFamily="2" charset="0"/>
              </a:rPr>
              <a:t> </a:t>
            </a:r>
            <a:r>
              <a:rPr lang="en-US" sz="2000" dirty="0" err="1">
                <a:solidFill>
                  <a:srgbClr val="FF0000"/>
                </a:solidFill>
                <a:latin typeface="#9Slide03 Arima Madurai ExtraBo" panose="00000900000000000000" pitchFamily="2" charset="0"/>
                <a:cs typeface="#9Slide03 Arima Madurai ExtraBo" panose="00000900000000000000" pitchFamily="2" charset="0"/>
              </a:rPr>
              <a:t>rằng</a:t>
            </a:r>
            <a:r>
              <a:rPr lang="en-US" sz="2000" dirty="0">
                <a:solidFill>
                  <a:srgbClr val="FF0000"/>
                </a:solidFill>
                <a:latin typeface="#9Slide03 Arima Madurai ExtraBo" panose="00000900000000000000" pitchFamily="2" charset="0"/>
                <a:cs typeface="#9Slide03 Arima Madurai ExtraBo" panose="00000900000000000000" pitchFamily="2" charset="0"/>
              </a:rPr>
              <a:t>: </a:t>
            </a:r>
            <a:r>
              <a:rPr lang="en-US" sz="2000" dirty="0" err="1">
                <a:solidFill>
                  <a:srgbClr val="FF0000"/>
                </a:solidFill>
                <a:latin typeface="#9Slide03 Arima Madurai ExtraBo" panose="00000900000000000000" pitchFamily="2" charset="0"/>
                <a:cs typeface="#9Slide03 Arima Madurai ExtraBo" panose="00000900000000000000" pitchFamily="2" charset="0"/>
              </a:rPr>
              <a:t>Thạch</a:t>
            </a:r>
            <a:r>
              <a:rPr lang="en-US" sz="2000" dirty="0">
                <a:solidFill>
                  <a:srgbClr val="FF0000"/>
                </a:solidFill>
                <a:latin typeface="#9Slide03 Arima Madurai ExtraBo" panose="00000900000000000000" pitchFamily="2" charset="0"/>
                <a:cs typeface="#9Slide03 Arima Madurai ExtraBo" panose="00000900000000000000" pitchFamily="2" charset="0"/>
              </a:rPr>
              <a:t> </a:t>
            </a:r>
            <a:r>
              <a:rPr lang="en-US" sz="2000" dirty="0" err="1">
                <a:solidFill>
                  <a:srgbClr val="FF0000"/>
                </a:solidFill>
                <a:latin typeface="#9Slide03 Arima Madurai ExtraBo" panose="00000900000000000000" pitchFamily="2" charset="0"/>
                <a:cs typeface="#9Slide03 Arima Madurai ExtraBo" panose="00000900000000000000" pitchFamily="2" charset="0"/>
              </a:rPr>
              <a:t>Sanh</a:t>
            </a:r>
            <a:r>
              <a:rPr lang="en-US" sz="2000" dirty="0">
                <a:solidFill>
                  <a:srgbClr val="FF0000"/>
                </a:solidFill>
                <a:latin typeface="#9Slide03 Arima Madurai ExtraBo" panose="00000900000000000000" pitchFamily="2" charset="0"/>
                <a:cs typeface="#9Slide03 Arima Madurai ExtraBo" panose="00000900000000000000" pitchFamily="2" charset="0"/>
              </a:rPr>
              <a:t> </a:t>
            </a:r>
            <a:r>
              <a:rPr lang="en-US" sz="2000" dirty="0" err="1">
                <a:solidFill>
                  <a:srgbClr val="FF0000"/>
                </a:solidFill>
                <a:latin typeface="#9Slide03 Arima Madurai ExtraBo" panose="00000900000000000000" pitchFamily="2" charset="0"/>
                <a:cs typeface="#9Slide03 Arima Madurai ExtraBo" panose="00000900000000000000" pitchFamily="2" charset="0"/>
              </a:rPr>
              <a:t>chỉ</a:t>
            </a:r>
            <a:r>
              <a:rPr lang="en-US" sz="2000" dirty="0">
                <a:solidFill>
                  <a:srgbClr val="FF0000"/>
                </a:solidFill>
                <a:latin typeface="#9Slide03 Arima Madurai ExtraBo" panose="00000900000000000000" pitchFamily="2" charset="0"/>
                <a:cs typeface="#9Slide03 Arima Madurai ExtraBo" panose="00000900000000000000" pitchFamily="2" charset="0"/>
              </a:rPr>
              <a:t> </a:t>
            </a:r>
            <a:r>
              <a:rPr lang="en-US" sz="2000" dirty="0" err="1">
                <a:solidFill>
                  <a:srgbClr val="FF0000"/>
                </a:solidFill>
                <a:latin typeface="#9Slide03 Arima Madurai ExtraBo" panose="00000900000000000000" pitchFamily="2" charset="0"/>
                <a:cs typeface="#9Slide03 Arima Madurai ExtraBo" panose="00000900000000000000" pitchFamily="2" charset="0"/>
              </a:rPr>
              <a:t>tồn</a:t>
            </a:r>
            <a:r>
              <a:rPr lang="en-US" sz="2000" dirty="0">
                <a:solidFill>
                  <a:srgbClr val="FF0000"/>
                </a:solidFill>
                <a:latin typeface="#9Slide03 Arima Madurai ExtraBo" panose="00000900000000000000" pitchFamily="2" charset="0"/>
                <a:cs typeface="#9Slide03 Arima Madurai ExtraBo" panose="00000900000000000000" pitchFamily="2" charset="0"/>
              </a:rPr>
              <a:t> </a:t>
            </a:r>
            <a:r>
              <a:rPr lang="en-US" sz="2000" dirty="0" err="1">
                <a:solidFill>
                  <a:srgbClr val="FF0000"/>
                </a:solidFill>
                <a:latin typeface="#9Slide03 Arima Madurai ExtraBo" panose="00000900000000000000" pitchFamily="2" charset="0"/>
                <a:cs typeface="#9Slide03 Arima Madurai ExtraBo" panose="00000900000000000000" pitchFamily="2" charset="0"/>
              </a:rPr>
              <a:t>tại</a:t>
            </a:r>
            <a:r>
              <a:rPr lang="en-US" sz="2000" dirty="0">
                <a:solidFill>
                  <a:srgbClr val="FF0000"/>
                </a:solidFill>
                <a:latin typeface="#9Slide03 Arima Madurai ExtraBo" panose="00000900000000000000" pitchFamily="2" charset="0"/>
                <a:cs typeface="#9Slide03 Arima Madurai ExtraBo" panose="00000900000000000000" pitchFamily="2" charset="0"/>
              </a:rPr>
              <a:t> </a:t>
            </a:r>
            <a:r>
              <a:rPr lang="en-US" sz="2000" dirty="0" err="1">
                <a:solidFill>
                  <a:srgbClr val="FF0000"/>
                </a:solidFill>
                <a:latin typeface="#9Slide03 Arima Madurai ExtraBo" panose="00000900000000000000" pitchFamily="2" charset="0"/>
                <a:cs typeface="#9Slide03 Arima Madurai ExtraBo" panose="00000900000000000000" pitchFamily="2" charset="0"/>
              </a:rPr>
              <a:t>trong</a:t>
            </a:r>
            <a:r>
              <a:rPr lang="en-US" sz="2000" dirty="0">
                <a:solidFill>
                  <a:srgbClr val="FF0000"/>
                </a:solidFill>
                <a:latin typeface="#9Slide03 Arima Madurai ExtraBo" panose="00000900000000000000" pitchFamily="2" charset="0"/>
                <a:cs typeface="#9Slide03 Arima Madurai ExtraBo" panose="00000900000000000000" pitchFamily="2" charset="0"/>
              </a:rPr>
              <a:t> </a:t>
            </a:r>
            <a:r>
              <a:rPr lang="en-US" sz="2000" dirty="0" err="1">
                <a:solidFill>
                  <a:srgbClr val="FF0000"/>
                </a:solidFill>
                <a:latin typeface="#9Slide03 Arima Madurai ExtraBo" panose="00000900000000000000" pitchFamily="2" charset="0"/>
                <a:cs typeface="#9Slide03 Arima Madurai ExtraBo" panose="00000900000000000000" pitchFamily="2" charset="0"/>
              </a:rPr>
              <a:t>truyện</a:t>
            </a:r>
            <a:r>
              <a:rPr lang="en-US" sz="2000" dirty="0">
                <a:solidFill>
                  <a:srgbClr val="FF0000"/>
                </a:solidFill>
                <a:latin typeface="#9Slide03 Arima Madurai ExtraBo" panose="00000900000000000000" pitchFamily="2" charset="0"/>
                <a:cs typeface="#9Slide03 Arima Madurai ExtraBo" panose="00000900000000000000" pitchFamily="2" charset="0"/>
              </a:rPr>
              <a:t> </a:t>
            </a:r>
            <a:r>
              <a:rPr lang="en-US" sz="2000" dirty="0" err="1">
                <a:solidFill>
                  <a:srgbClr val="FF0000"/>
                </a:solidFill>
                <a:latin typeface="#9Slide03 Arima Madurai ExtraBo" panose="00000900000000000000" pitchFamily="2" charset="0"/>
                <a:cs typeface="#9Slide03 Arima Madurai ExtraBo" panose="00000900000000000000" pitchFamily="2" charset="0"/>
              </a:rPr>
              <a:t>cổ</a:t>
            </a:r>
            <a:r>
              <a:rPr lang="en-US" sz="2000" dirty="0">
                <a:solidFill>
                  <a:srgbClr val="FF0000"/>
                </a:solidFill>
                <a:latin typeface="#9Slide03 Arima Madurai ExtraBo" panose="00000900000000000000" pitchFamily="2" charset="0"/>
                <a:cs typeface="#9Slide03 Arima Madurai ExtraBo" panose="00000900000000000000" pitchFamily="2" charset="0"/>
              </a:rPr>
              <a:t> </a:t>
            </a:r>
            <a:r>
              <a:rPr lang="en-US" sz="2000" dirty="0" err="1">
                <a:solidFill>
                  <a:srgbClr val="FF0000"/>
                </a:solidFill>
                <a:latin typeface="#9Slide03 Arima Madurai ExtraBo" panose="00000900000000000000" pitchFamily="2" charset="0"/>
                <a:cs typeface="#9Slide03 Arima Madurai ExtraBo" panose="00000900000000000000" pitchFamily="2" charset="0"/>
              </a:rPr>
              <a:t>tích</a:t>
            </a:r>
            <a:r>
              <a:rPr lang="en-US" sz="2000" dirty="0">
                <a:solidFill>
                  <a:srgbClr val="FF0000"/>
                </a:solidFill>
                <a:latin typeface="#9Slide03 Arima Madurai ExtraBo" panose="00000900000000000000" pitchFamily="2" charset="0"/>
                <a:cs typeface="#9Slide03 Arima Madurai ExtraBo" panose="00000900000000000000" pitchFamily="2" charset="0"/>
              </a:rPr>
              <a:t>. </a:t>
            </a:r>
            <a:r>
              <a:rPr lang="en-US" sz="2000" dirty="0" err="1">
                <a:solidFill>
                  <a:srgbClr val="FF0000"/>
                </a:solidFill>
                <a:latin typeface="#9Slide03 Arima Madurai ExtraBo" panose="00000900000000000000" pitchFamily="2" charset="0"/>
                <a:cs typeface="#9Slide03 Arima Madurai ExtraBo" panose="00000900000000000000" pitchFamily="2" charset="0"/>
              </a:rPr>
              <a:t>Em</a:t>
            </a:r>
            <a:r>
              <a:rPr lang="en-US" sz="2000" dirty="0">
                <a:solidFill>
                  <a:srgbClr val="FF0000"/>
                </a:solidFill>
                <a:latin typeface="#9Slide03 Arima Madurai ExtraBo" panose="00000900000000000000" pitchFamily="2" charset="0"/>
                <a:cs typeface="#9Slide03 Arima Madurai ExtraBo" panose="00000900000000000000" pitchFamily="2" charset="0"/>
              </a:rPr>
              <a:t> </a:t>
            </a:r>
            <a:r>
              <a:rPr lang="en-US" sz="2000" dirty="0" err="1">
                <a:solidFill>
                  <a:srgbClr val="FF0000"/>
                </a:solidFill>
                <a:latin typeface="#9Slide03 Arima Madurai ExtraBo" panose="00000900000000000000" pitchFamily="2" charset="0"/>
                <a:cs typeface="#9Slide03 Arima Madurai ExtraBo" panose="00000900000000000000" pitchFamily="2" charset="0"/>
              </a:rPr>
              <a:t>có</a:t>
            </a:r>
            <a:r>
              <a:rPr lang="en-US" sz="2000" dirty="0">
                <a:solidFill>
                  <a:srgbClr val="FF0000"/>
                </a:solidFill>
                <a:latin typeface="#9Slide03 Arima Madurai ExtraBo" panose="00000900000000000000" pitchFamily="2" charset="0"/>
                <a:cs typeface="#9Slide03 Arima Madurai ExtraBo" panose="00000900000000000000" pitchFamily="2" charset="0"/>
              </a:rPr>
              <a:t> </a:t>
            </a:r>
            <a:r>
              <a:rPr lang="en-US" sz="2000" dirty="0" err="1">
                <a:solidFill>
                  <a:srgbClr val="FF0000"/>
                </a:solidFill>
                <a:latin typeface="#9Slide03 Arima Madurai ExtraBo" panose="00000900000000000000" pitchFamily="2" charset="0"/>
                <a:cs typeface="#9Slide03 Arima Madurai ExtraBo" panose="00000900000000000000" pitchFamily="2" charset="0"/>
              </a:rPr>
              <a:t>đồng</a:t>
            </a:r>
            <a:r>
              <a:rPr lang="en-US" sz="2000" dirty="0">
                <a:solidFill>
                  <a:srgbClr val="FF0000"/>
                </a:solidFill>
                <a:latin typeface="#9Slide03 Arima Madurai ExtraBo" panose="00000900000000000000" pitchFamily="2" charset="0"/>
                <a:cs typeface="#9Slide03 Arima Madurai ExtraBo" panose="00000900000000000000" pitchFamily="2" charset="0"/>
              </a:rPr>
              <a:t> ý </a:t>
            </a:r>
            <a:r>
              <a:rPr lang="en-US" sz="2000" dirty="0" err="1">
                <a:solidFill>
                  <a:srgbClr val="FF0000"/>
                </a:solidFill>
                <a:latin typeface="#9Slide03 Arima Madurai ExtraBo" panose="00000900000000000000" pitchFamily="2" charset="0"/>
                <a:cs typeface="#9Slide03 Arima Madurai ExtraBo" panose="00000900000000000000" pitchFamily="2" charset="0"/>
              </a:rPr>
              <a:t>không</a:t>
            </a:r>
            <a:r>
              <a:rPr lang="en-US" sz="2000" dirty="0">
                <a:solidFill>
                  <a:srgbClr val="FF0000"/>
                </a:solidFill>
                <a:latin typeface="#9Slide03 Arima Madurai ExtraBo" panose="00000900000000000000" pitchFamily="2" charset="0"/>
                <a:cs typeface="#9Slide03 Arima Madurai ExtraBo" panose="00000900000000000000" pitchFamily="2" charset="0"/>
              </a:rPr>
              <a:t>? </a:t>
            </a:r>
            <a:r>
              <a:rPr lang="en-US" sz="2000" dirty="0" err="1">
                <a:solidFill>
                  <a:srgbClr val="FF0000"/>
                </a:solidFill>
                <a:latin typeface="#9Slide03 Arima Madurai ExtraBo" panose="00000900000000000000" pitchFamily="2" charset="0"/>
                <a:cs typeface="#9Slide03 Arima Madurai ExtraBo" panose="00000900000000000000" pitchFamily="2" charset="0"/>
              </a:rPr>
              <a:t>Vì</a:t>
            </a:r>
            <a:r>
              <a:rPr lang="en-US" sz="2000" dirty="0">
                <a:solidFill>
                  <a:srgbClr val="FF0000"/>
                </a:solidFill>
                <a:latin typeface="#9Slide03 Arima Madurai ExtraBo" panose="00000900000000000000" pitchFamily="2" charset="0"/>
                <a:cs typeface="#9Slide03 Arima Madurai ExtraBo" panose="00000900000000000000" pitchFamily="2" charset="0"/>
              </a:rPr>
              <a:t> </a:t>
            </a:r>
            <a:r>
              <a:rPr lang="en-US" sz="2000" dirty="0" err="1">
                <a:solidFill>
                  <a:srgbClr val="FF0000"/>
                </a:solidFill>
                <a:latin typeface="#9Slide03 Arima Madurai ExtraBo" panose="00000900000000000000" pitchFamily="2" charset="0"/>
                <a:cs typeface="#9Slide03 Arima Madurai ExtraBo" panose="00000900000000000000" pitchFamily="2" charset="0"/>
              </a:rPr>
              <a:t>sao</a:t>
            </a:r>
            <a:r>
              <a:rPr lang="en-US" sz="2000" dirty="0">
                <a:solidFill>
                  <a:srgbClr val="FF0000"/>
                </a:solidFill>
                <a:latin typeface="#9Slide03 Arima Madurai ExtraBo" panose="00000900000000000000" pitchFamily="2" charset="0"/>
                <a:cs typeface="#9Slide03 Arima Madurai ExtraBo" panose="00000900000000000000" pitchFamily="2" charset="0"/>
              </a:rPr>
              <a:t>?</a:t>
            </a:r>
          </a:p>
          <a:p>
            <a:pPr algn="just"/>
            <a:r>
              <a:rPr lang="nl-NL" sz="2000" dirty="0">
                <a:solidFill>
                  <a:srgbClr val="FF0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2. Hình ảnh chàng Thạch Sanh -người dũng sĩ dân gian là một hình ảnh đẹp: </a:t>
            </a:r>
            <a:r>
              <a:rPr lang="nl-NL" sz="2000" dirty="0">
                <a:solidFill>
                  <a:srgbClr val="FF0000"/>
                </a:solidFill>
                <a:latin typeface="#9Slide03 Arima Madurai ExtraBo" panose="00000900000000000000" pitchFamily="2" charset="0"/>
                <a:cs typeface="#9Slide03 Arima Madurai ExtraBo" panose="00000900000000000000" pitchFamily="2" charset="0"/>
              </a:rPr>
              <a:t>người có lòng dũng cảm, chiến đấu diệt trừ cái ác, bảo vệ cuộc sống của cộng đồng</a:t>
            </a:r>
            <a:r>
              <a:rPr lang="nl-NL" sz="2800" dirty="0">
                <a:solidFill>
                  <a:srgbClr val="FF0000"/>
                </a:solidFill>
                <a:latin typeface="#9Slide03 Arima Madurai ExtraBo" panose="00000900000000000000" pitchFamily="2" charset="0"/>
                <a:cs typeface="#9Slide03 Arima Madurai ExtraBo" panose="00000900000000000000" pitchFamily="2" charset="0"/>
              </a:rPr>
              <a:t>.</a:t>
            </a:r>
            <a:r>
              <a:rPr lang="nl-NL" sz="2000" dirty="0">
                <a:solidFill>
                  <a:srgbClr val="FF0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 Em có thể viết đoạn văn( </a:t>
            </a:r>
            <a:r>
              <a:rPr lang="nl-NL" sz="2000" dirty="0">
                <a:solidFill>
                  <a:srgbClr val="FF0000"/>
                </a:solidFill>
                <a:latin typeface="#9Slide03 Arima Madurai ExtraBo" panose="00000900000000000000" pitchFamily="2" charset="0"/>
                <a:cs typeface="#9Slide03 Arima Madurai ExtraBo" panose="00000900000000000000" pitchFamily="2" charset="0"/>
              </a:rPr>
              <a:t>5-7 câu) kể về một dũng sĩ mà em gặp ngoài đời hoặc biết qua sách báo; </a:t>
            </a:r>
            <a:r>
              <a:rPr lang="nl-NL" sz="2000" dirty="0">
                <a:solidFill>
                  <a:srgbClr val="FF0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hoặc em có thể vẽ tranh, làm thơ, dựng một hoạt cảnh...</a:t>
            </a:r>
            <a:endParaRPr lang="en-US" sz="2000" dirty="0">
              <a:solidFill>
                <a:srgbClr val="FF0000"/>
              </a:solidFill>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pic>
        <p:nvPicPr>
          <p:cNvPr id="4" name="Picture 3" descr="22858PICdbgea5Gz679dY_PIC2018.png"/>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bwMode="auto">
          <a:xfrm>
            <a:off x="10509183" y="2079483"/>
            <a:ext cx="216457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6fc417983c9675ce1b60e983870aeb8a"/>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55016" y="301235"/>
            <a:ext cx="1396299" cy="143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3"/>
          <p:cNvSpPr>
            <a:spLocks noChangeArrowheads="1"/>
          </p:cNvSpPr>
          <p:nvPr/>
        </p:nvSpPr>
        <p:spPr bwMode="gray">
          <a:xfrm>
            <a:off x="3504351" y="9184"/>
            <a:ext cx="5378450" cy="48318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p>
        </p:txBody>
      </p:sp>
      <p:sp>
        <p:nvSpPr>
          <p:cNvPr id="13" name="Right Brace 12"/>
          <p:cNvSpPr/>
          <p:nvPr/>
        </p:nvSpPr>
        <p:spPr>
          <a:xfrm>
            <a:off x="5121305" y="3029948"/>
            <a:ext cx="586853" cy="3232031"/>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srgbClr val="5F5F5F"/>
              </a:solidFill>
            </a:endParaRPr>
          </a:p>
        </p:txBody>
      </p:sp>
      <p:sp>
        <p:nvSpPr>
          <p:cNvPr id="14" name="Rectangle 1"/>
          <p:cNvSpPr>
            <a:spLocks noChangeArrowheads="1"/>
          </p:cNvSpPr>
          <p:nvPr/>
        </p:nvSpPr>
        <p:spPr bwMode="auto">
          <a:xfrm>
            <a:off x="5753782" y="3149735"/>
            <a:ext cx="2003945" cy="1015663"/>
          </a:xfrm>
          <a:prstGeom prst="rect">
            <a:avLst/>
          </a:prstGeom>
          <a:solidFill>
            <a:srgbClr val="FFFFCC"/>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dirty="0">
                <a:solidFill>
                  <a:srgbClr val="5F5F5F"/>
                </a:solidFill>
                <a:latin typeface="Times New Roman" pitchFamily="18" charset="0"/>
                <a:ea typeface="Calibri" pitchFamily="34" charset="0"/>
                <a:cs typeface="Times New Roman" pitchFamily="18" charset="0"/>
                <a:sym typeface="Wingdings" pitchFamily="2" charset="2"/>
              </a:rPr>
              <a:t> </a:t>
            </a:r>
            <a:r>
              <a:rPr lang="en-US" sz="3000" dirty="0" err="1">
                <a:solidFill>
                  <a:srgbClr val="5F5F5F"/>
                </a:solidFill>
                <a:latin typeface="Times New Roman" pitchFamily="18" charset="0"/>
                <a:ea typeface="Calibri" pitchFamily="34" charset="0"/>
                <a:cs typeface="Times New Roman" pitchFamily="18" charset="0"/>
              </a:rPr>
              <a:t>Ghi</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vào</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giấy</a:t>
            </a:r>
            <a:r>
              <a:rPr lang="en-US" sz="3000" dirty="0">
                <a:solidFill>
                  <a:srgbClr val="5F5F5F"/>
                </a:solidFill>
                <a:latin typeface="Times New Roman" pitchFamily="18" charset="0"/>
                <a:ea typeface="Calibri" pitchFamily="34" charset="0"/>
                <a:cs typeface="Times New Roman" pitchFamily="18" charset="0"/>
              </a:rPr>
              <a:t> note</a:t>
            </a:r>
          </a:p>
        </p:txBody>
      </p:sp>
      <p:sp>
        <p:nvSpPr>
          <p:cNvPr id="15" name="Rectangle 1"/>
          <p:cNvSpPr>
            <a:spLocks noChangeArrowheads="1"/>
          </p:cNvSpPr>
          <p:nvPr/>
        </p:nvSpPr>
        <p:spPr bwMode="auto">
          <a:xfrm>
            <a:off x="5958113" y="4319170"/>
            <a:ext cx="2056262" cy="1015663"/>
          </a:xfrm>
          <a:prstGeom prst="rect">
            <a:avLst/>
          </a:prstGeom>
          <a:solidFill>
            <a:srgbClr val="FFCC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dirty="0">
                <a:solidFill>
                  <a:srgbClr val="5F5F5F"/>
                </a:solidFill>
                <a:latin typeface="Times New Roman" pitchFamily="18" charset="0"/>
                <a:ea typeface="Calibri" pitchFamily="34" charset="0"/>
                <a:cs typeface="Times New Roman" pitchFamily="18" charset="0"/>
                <a:sym typeface="Wingdings" pitchFamily="2" charset="2"/>
              </a:rPr>
              <a:t> </a:t>
            </a:r>
            <a:r>
              <a:rPr lang="en-US" sz="3000" dirty="0" err="1">
                <a:solidFill>
                  <a:srgbClr val="5F5F5F"/>
                </a:solidFill>
                <a:latin typeface="Times New Roman" pitchFamily="18" charset="0"/>
                <a:ea typeface="Calibri" pitchFamily="34" charset="0"/>
                <a:cs typeface="Times New Roman" pitchFamily="18" charset="0"/>
              </a:rPr>
              <a:t>Dán</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vào</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cột</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bảng</a:t>
            </a:r>
            <a:endParaRPr lang="en-US" sz="3000" dirty="0">
              <a:solidFill>
                <a:srgbClr val="5F5F5F"/>
              </a:solidFill>
              <a:latin typeface="Times New Roman" pitchFamily="18" charset="0"/>
              <a:ea typeface="Calibri" pitchFamily="34" charset="0"/>
              <a:cs typeface="Times New Roman" pitchFamily="18" charset="0"/>
            </a:endParaRPr>
          </a:p>
        </p:txBody>
      </p:sp>
      <p:pic>
        <p:nvPicPr>
          <p:cNvPr id="16" name="Picture 4" descr="Kết quả hình ảnh cho bảng đen"/>
          <p:cNvPicPr>
            <a:picLocks noChangeAspect="1" noChangeArrowheads="1"/>
          </p:cNvPicPr>
          <p:nvPr/>
        </p:nvPicPr>
        <p:blipFill>
          <a:blip cstate="print"/>
          <a:srcRect/>
          <a:stretch>
            <a:fillRect/>
          </a:stretch>
        </p:blipFill>
        <p:spPr bwMode="auto">
          <a:xfrm>
            <a:off x="8214496" y="4346920"/>
            <a:ext cx="2623969" cy="1541582"/>
          </a:xfrm>
          <a:prstGeom prst="rect">
            <a:avLst/>
          </a:prstGeom>
          <a:noFill/>
        </p:spPr>
      </p:pic>
      <p:sp>
        <p:nvSpPr>
          <p:cNvPr id="17" name="Rectangle 1"/>
          <p:cNvSpPr>
            <a:spLocks noChangeArrowheads="1"/>
          </p:cNvSpPr>
          <p:nvPr/>
        </p:nvSpPr>
        <p:spPr bwMode="auto">
          <a:xfrm>
            <a:off x="5882002" y="5754147"/>
            <a:ext cx="2056262" cy="1015663"/>
          </a:xfrm>
          <a:prstGeom prst="rect">
            <a:avLst/>
          </a:prstGeom>
          <a:solidFill>
            <a:srgbClr val="CBF9DE"/>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dirty="0">
                <a:solidFill>
                  <a:srgbClr val="5F5F5F"/>
                </a:solidFill>
                <a:latin typeface="Times New Roman" pitchFamily="18" charset="0"/>
                <a:ea typeface="Calibri" pitchFamily="34" charset="0"/>
                <a:cs typeface="Times New Roman" pitchFamily="18" charset="0"/>
                <a:sym typeface="Wingdings" pitchFamily="2" charset="2"/>
              </a:rPr>
              <a:t> </a:t>
            </a:r>
            <a:r>
              <a:rPr lang="en-US" sz="3000" dirty="0" err="1">
                <a:solidFill>
                  <a:srgbClr val="5F5F5F"/>
                </a:solidFill>
                <a:latin typeface="Times New Roman" pitchFamily="18" charset="0"/>
                <a:ea typeface="Calibri" pitchFamily="34" charset="0"/>
                <a:cs typeface="Times New Roman" pitchFamily="18" charset="0"/>
              </a:rPr>
              <a:t>Chia</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sẻ</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cho</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cả</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lớp</a:t>
            </a:r>
            <a:endParaRPr lang="en-US" sz="3000" dirty="0">
              <a:solidFill>
                <a:srgbClr val="5F5F5F"/>
              </a:solidFill>
              <a:latin typeface="Times New Roman" pitchFamily="18" charset="0"/>
              <a:ea typeface="Calibri" pitchFamily="34" charset="0"/>
              <a:cs typeface="Times New Roman" pitchFamily="18" charset="0"/>
            </a:endParaRPr>
          </a:p>
        </p:txBody>
      </p:sp>
      <p:sp>
        <p:nvSpPr>
          <p:cNvPr id="18" name="Rectangle 1"/>
          <p:cNvSpPr>
            <a:spLocks noChangeArrowheads="1"/>
          </p:cNvSpPr>
          <p:nvPr/>
        </p:nvSpPr>
        <p:spPr bwMode="auto">
          <a:xfrm>
            <a:off x="-20791" y="3029481"/>
            <a:ext cx="5185536" cy="1846659"/>
          </a:xfrm>
          <a:prstGeom prst="rect">
            <a:avLst/>
          </a:prstGeom>
          <a:solidFill>
            <a:srgbClr val="FFFFCC"/>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v"/>
            </a:pPr>
            <a:r>
              <a:rPr lang="en-US" sz="3000" dirty="0">
                <a:solidFill>
                  <a:srgbClr val="5F5F5F"/>
                </a:solidFill>
                <a:latin typeface="Times New Roman" pitchFamily="18" charset="0"/>
                <a:ea typeface="Calibri" pitchFamily="34" charset="0"/>
                <a:cs typeface="Times New Roman" pitchFamily="18" charset="0"/>
              </a:rPr>
              <a:t>  </a:t>
            </a:r>
            <a:r>
              <a:rPr lang="en-US" sz="2800" dirty="0" err="1">
                <a:solidFill>
                  <a:srgbClr val="5F5F5F"/>
                </a:solidFill>
                <a:latin typeface="Times New Roman" pitchFamily="18" charset="0"/>
                <a:ea typeface="Calibri" pitchFamily="34" charset="0"/>
                <a:cs typeface="Times New Roman" pitchFamily="18" charset="0"/>
              </a:rPr>
              <a:t>Nhóm</a:t>
            </a:r>
            <a:r>
              <a:rPr lang="en-US" sz="2800" dirty="0">
                <a:solidFill>
                  <a:srgbClr val="5F5F5F"/>
                </a:solidFill>
                <a:latin typeface="Times New Roman" pitchFamily="18" charset="0"/>
                <a:ea typeface="Calibri" pitchFamily="34" charset="0"/>
                <a:cs typeface="Times New Roman" pitchFamily="18" charset="0"/>
              </a:rPr>
              <a:t> 1: </a:t>
            </a:r>
            <a:r>
              <a:rPr lang="nl-NL" sz="2800" dirty="0">
                <a:latin typeface="Times New Roman" panose="02020603050405020304" pitchFamily="18" charset="0"/>
                <a:cs typeface="Times New Roman" panose="02020603050405020304" pitchFamily="18" charset="0"/>
              </a:rPr>
              <a:t>Viết đoạn văn 5-7 câu kể về một dũng sĩ mà em gặp ngoài đời hoặc biết qua sách báo, truyện kể.</a:t>
            </a:r>
            <a:endParaRPr lang="en-US" sz="2800" dirty="0">
              <a:solidFill>
                <a:srgbClr val="5F5F5F"/>
              </a:solidFill>
              <a:latin typeface="Times New Roman" pitchFamily="18" charset="0"/>
              <a:ea typeface="Calibri" pitchFamily="34" charset="0"/>
              <a:cs typeface="Times New Roman" pitchFamily="18" charset="0"/>
            </a:endParaRPr>
          </a:p>
        </p:txBody>
      </p:sp>
      <p:sp>
        <p:nvSpPr>
          <p:cNvPr id="19" name="Rectangle 1"/>
          <p:cNvSpPr>
            <a:spLocks noChangeArrowheads="1"/>
          </p:cNvSpPr>
          <p:nvPr/>
        </p:nvSpPr>
        <p:spPr bwMode="auto">
          <a:xfrm>
            <a:off x="1315" y="5032233"/>
            <a:ext cx="5185536" cy="553998"/>
          </a:xfrm>
          <a:prstGeom prst="rect">
            <a:avLst/>
          </a:prstGeom>
          <a:solidFill>
            <a:srgbClr val="FFCC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v"/>
            </a:pPr>
            <a:r>
              <a:rPr lang="en-US" sz="3000" dirty="0" err="1">
                <a:solidFill>
                  <a:srgbClr val="5F5F5F"/>
                </a:solidFill>
                <a:latin typeface="Times New Roman" pitchFamily="18" charset="0"/>
                <a:ea typeface="Calibri" pitchFamily="34" charset="0"/>
                <a:cs typeface="Times New Roman" pitchFamily="18" charset="0"/>
              </a:rPr>
              <a:t>Nhóm</a:t>
            </a:r>
            <a:r>
              <a:rPr lang="en-US" sz="3000" dirty="0">
                <a:solidFill>
                  <a:srgbClr val="5F5F5F"/>
                </a:solidFill>
                <a:latin typeface="Times New Roman" pitchFamily="18" charset="0"/>
                <a:ea typeface="Calibri" pitchFamily="34" charset="0"/>
                <a:cs typeface="Times New Roman" pitchFamily="18" charset="0"/>
              </a:rPr>
              <a:t> 2:  </a:t>
            </a:r>
            <a:r>
              <a:rPr lang="en-US" sz="3000" dirty="0" err="1">
                <a:solidFill>
                  <a:srgbClr val="5F5F5F"/>
                </a:solidFill>
                <a:latin typeface="Times New Roman" pitchFamily="18" charset="0"/>
                <a:ea typeface="Calibri" pitchFamily="34" charset="0"/>
                <a:cs typeface="Times New Roman" pitchFamily="18" charset="0"/>
              </a:rPr>
              <a:t>Vẽ</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tranh</a:t>
            </a:r>
            <a:endParaRPr lang="en-US" sz="3000" dirty="0">
              <a:solidFill>
                <a:srgbClr val="5F5F5F"/>
              </a:solidFill>
              <a:latin typeface="Times New Roman" pitchFamily="18" charset="0"/>
              <a:ea typeface="Calibri" pitchFamily="34" charset="0"/>
              <a:cs typeface="Times New Roman" pitchFamily="18" charset="0"/>
            </a:endParaRPr>
          </a:p>
        </p:txBody>
      </p:sp>
      <p:sp>
        <p:nvSpPr>
          <p:cNvPr id="20" name="Rectangle 1"/>
          <p:cNvSpPr>
            <a:spLocks noChangeArrowheads="1"/>
          </p:cNvSpPr>
          <p:nvPr/>
        </p:nvSpPr>
        <p:spPr bwMode="auto">
          <a:xfrm>
            <a:off x="-55016" y="5848893"/>
            <a:ext cx="5112281" cy="1015663"/>
          </a:xfrm>
          <a:prstGeom prst="rect">
            <a:avLst/>
          </a:prstGeom>
          <a:solidFill>
            <a:srgbClr val="CBF9DE"/>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v"/>
            </a:pP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Nhóm</a:t>
            </a:r>
            <a:r>
              <a:rPr lang="en-US" sz="3000" dirty="0">
                <a:solidFill>
                  <a:srgbClr val="5F5F5F"/>
                </a:solidFill>
                <a:latin typeface="Times New Roman" pitchFamily="18" charset="0"/>
                <a:ea typeface="Calibri" pitchFamily="34" charset="0"/>
                <a:cs typeface="Times New Roman" pitchFamily="18" charset="0"/>
              </a:rPr>
              <a:t> 3: </a:t>
            </a:r>
            <a:r>
              <a:rPr lang="en-US" sz="3000" dirty="0" err="1">
                <a:solidFill>
                  <a:srgbClr val="5F5F5F"/>
                </a:solidFill>
                <a:latin typeface="Times New Roman" pitchFamily="18" charset="0"/>
                <a:ea typeface="Calibri" pitchFamily="34" charset="0"/>
                <a:cs typeface="Times New Roman" pitchFamily="18" charset="0"/>
              </a:rPr>
              <a:t>Làm</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thơ</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dựng</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hoạt</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cảnh</a:t>
            </a:r>
            <a:endParaRPr lang="en-US" sz="3000" dirty="0">
              <a:solidFill>
                <a:srgbClr val="5F5F5F"/>
              </a:solidFill>
              <a:latin typeface="Times New Roman" pitchFamily="18" charset="0"/>
              <a:ea typeface="Calibri" pitchFamily="34" charset="0"/>
              <a:cs typeface="Times New Roman" pitchFamily="18" charset="0"/>
            </a:endParaRPr>
          </a:p>
        </p:txBody>
      </p:sp>
      <p:pic>
        <p:nvPicPr>
          <p:cNvPr id="21" name="图片 8"/>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10287148" y="5888502"/>
            <a:ext cx="1130997" cy="1051837"/>
          </a:xfrm>
          <a:prstGeom prst="rect">
            <a:avLst/>
          </a:prstGeom>
        </p:spPr>
      </p:pic>
      <p:pic>
        <p:nvPicPr>
          <p:cNvPr id="22" name="图片 2"/>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8088446" y="5888502"/>
            <a:ext cx="1228113" cy="1046767"/>
          </a:xfrm>
          <a:prstGeom prst="rect">
            <a:avLst/>
          </a:prstGeom>
        </p:spPr>
      </p:pic>
      <p:pic>
        <p:nvPicPr>
          <p:cNvPr id="23" name="图片 10"/>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9426076" y="5874092"/>
            <a:ext cx="1161437" cy="990464"/>
          </a:xfrm>
          <a:prstGeom prst="rect">
            <a:avLst/>
          </a:prstGeom>
        </p:spPr>
      </p:pic>
      <p:pic>
        <p:nvPicPr>
          <p:cNvPr id="3" name="Picture 2"/>
          <p:cNvPicPr>
            <a:picLocks noChangeAspect="1"/>
          </p:cNvPicPr>
          <p:nvPr/>
        </p:nvPicPr>
        <p:blipFill>
          <a:blip/>
          <a:stretch>
            <a:fillRect/>
          </a:stretch>
        </p:blipFill>
        <p:spPr>
          <a:xfrm>
            <a:off x="7999351" y="2841895"/>
            <a:ext cx="2763176" cy="1561896"/>
          </a:xfrm>
          <a:prstGeom prst="rect">
            <a:avLst/>
          </a:prstGeom>
        </p:spPr>
      </p:pic>
    </p:spTree>
    <p:extLst>
      <p:ext uri="{BB962C8B-B14F-4D97-AF65-F5344CB8AC3E}">
        <p14:creationId xmlns:p14="http://schemas.microsoft.com/office/powerpoint/2010/main" val="401708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900" decel="100000" fill="hold"/>
                                        <p:tgtEl>
                                          <p:spTgt spid="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Horizont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dissolv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dissolv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dissolv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dissolve">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dissolve">
                                      <p:cBhvr>
                                        <p:cTn id="60" dur="500"/>
                                        <p:tgtEl>
                                          <p:spTgt spid="20"/>
                                        </p:tgtEl>
                                      </p:cBhvr>
                                    </p:animEffect>
                                  </p:childTnLst>
                                </p:cTn>
                              </p:par>
                              <p:par>
                                <p:cTn id="61" presetID="10" presetClass="entr" presetSubtype="0" fill="hold" nodeType="withEffect">
                                  <p:stCondLst>
                                    <p:cond delay="50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par>
                                <p:cTn id="64" presetID="10" presetClass="entr" presetSubtype="0" fill="hold" nodeType="withEffect">
                                  <p:stCondLst>
                                    <p:cond delay="100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par>
                                <p:cTn id="67" presetID="10" presetClass="entr" presetSubtype="0" fill="hold" nodeType="withEffect">
                                  <p:stCondLst>
                                    <p:cond delay="150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50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circle(in)">
                                      <p:cBhvr>
                                        <p:cTn id="74"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7" grpId="0" animBg="1"/>
      <p:bldP spid="18" grpId="0" animBg="1"/>
      <p:bldP spid="19" grpId="0" animBg="1"/>
      <p:bldP spid="2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582517675295_1582518075254"/>
          <p:cNvPicPr>
            <a:picLocks noGrp="1" noChangeAspect="1"/>
          </p:cNvPicPr>
          <p:nvPr isPhoto="1"/>
        </p:nvPicPr>
        <p:blipFill>
          <a:blip cstate="print">
            <a:lum bright="-6000"/>
            <a:extLst>
              <a:ext uri="{28A0092B-C50C-407E-A947-70E740481C1C}">
                <a14:useLocalDpi xmlns:a14="http://schemas.microsoft.com/office/drawing/2010/main" val="0"/>
              </a:ext>
            </a:extLst>
          </a:blip>
          <a:stretch>
            <a:fillRect/>
          </a:stretch>
        </p:blipFill>
        <p:spPr>
          <a:xfrm>
            <a:off x="9736928" y="244619"/>
            <a:ext cx="1572857" cy="161002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5" name="Picture 4" descr="22858PICdbgea5Gz679dY_PIC2018.png"/>
          <p:cNvPicPr>
            <a:picLocks noChangeAspect="1"/>
          </p:cNvPicPr>
          <p:nvPr/>
        </p:nvPicPr>
        <p:blipFill>
          <a:blip>
            <a:extLst>
              <a:ext uri="{28A0092B-C50C-407E-A947-70E740481C1C}">
                <a14:useLocalDpi xmlns:a14="http://schemas.microsoft.com/office/drawing/2010/main" val="0"/>
              </a:ext>
            </a:extLst>
          </a:blip>
          <a:srcRect/>
          <a:stretch>
            <a:fillRect/>
          </a:stretch>
        </p:blipFill>
        <p:spPr bwMode="auto">
          <a:xfrm>
            <a:off x="9410929" y="1854643"/>
            <a:ext cx="3169804" cy="436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14"/>
          <p:cNvSpPr>
            <a:spLocks noChangeArrowheads="1" noChangeShapeType="1" noTextEdit="1"/>
          </p:cNvSpPr>
          <p:nvPr/>
        </p:nvSpPr>
        <p:spPr bwMode="auto">
          <a:xfrm>
            <a:off x="841393" y="277575"/>
            <a:ext cx="5734650" cy="1115397"/>
          </a:xfrm>
          <a:prstGeom prst="rect">
            <a:avLst/>
          </a:prstGeom>
        </p:spPr>
        <p:txBody>
          <a:bodyPr wrap="none" fromWordArt="1">
            <a:prstTxWarp prst="textPlain">
              <a:avLst>
                <a:gd name="adj" fmla="val 50000"/>
              </a:avLst>
            </a:prstTxWarp>
          </a:bodyPr>
          <a:lstStyle/>
          <a:p>
            <a:pPr algn="ctr" fontAlgn="base">
              <a:lnSpc>
                <a:spcPct val="80000"/>
              </a:lnSpc>
              <a:spcBef>
                <a:spcPct val="20000"/>
              </a:spcBef>
              <a:spcAft>
                <a:spcPct val="0"/>
              </a:spcAft>
              <a:buClr>
                <a:srgbClr val="FF0000"/>
              </a:buClr>
              <a:buSzPct val="60000"/>
              <a:buFont typeface="Wingdings" panose="05000000000000000000" pitchFamily="2" charset="2"/>
              <a:buNone/>
            </a:pPr>
            <a:r>
              <a:rPr lang="en-US" sz="3600" b="1" kern="10" dirty="0">
                <a:ln w="25400">
                  <a:solidFill>
                    <a:srgbClr val="A50021"/>
                  </a:solidFill>
                  <a:round/>
                  <a:headEnd/>
                  <a:tailEnd/>
                </a:ln>
                <a:solidFill>
                  <a:srgbClr val="FF0000"/>
                </a:solidFill>
                <a:latin typeface="SVN-Vanilla Daisy Pro" panose="00000500000000000000" pitchFamily="2" charset="0"/>
                <a:cs typeface="Times New Roman" panose="02020603050405020304" pitchFamily="18" charset="0"/>
              </a:rPr>
              <a:t>TRÒ CHƠI</a:t>
            </a:r>
          </a:p>
        </p:txBody>
      </p:sp>
      <p:sp>
        <p:nvSpPr>
          <p:cNvPr id="7" name="TextBox 5"/>
          <p:cNvSpPr txBox="1">
            <a:spLocks noChangeArrowheads="1"/>
          </p:cNvSpPr>
          <p:nvPr/>
        </p:nvSpPr>
        <p:spPr bwMode="auto">
          <a:xfrm>
            <a:off x="1910361" y="3303181"/>
            <a:ext cx="8272486" cy="3554819"/>
          </a:xfrm>
          <a:prstGeom prst="rect">
            <a:avLst/>
          </a:prstGeom>
          <a:solidFill>
            <a:srgbClr val="FFC000"/>
          </a:solidFill>
          <a:ln w="57150">
            <a:solidFill>
              <a:srgbClr val="FF0000"/>
            </a:solidFill>
          </a:ln>
        </p:spPr>
        <p:txBody>
          <a:bodyPr wrap="squar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0"/>
              </a:spcBef>
              <a:spcAft>
                <a:spcPts val="600"/>
              </a:spcAft>
              <a:buFont typeface="Wingdings" panose="05000000000000000000" pitchFamily="2" charset="2"/>
              <a:buChar char="v"/>
            </a:pPr>
            <a:r>
              <a:rPr lang="en-US" altLang="en-US" sz="3000" dirty="0" err="1">
                <a:solidFill>
                  <a:prstClr val="black"/>
                </a:solidFill>
                <a:latin typeface="Times New Roman" panose="02020603050405020304" pitchFamily="18" charset="0"/>
                <a:cs typeface="Times New Roman" panose="02020603050405020304" pitchFamily="18" charset="0"/>
              </a:rPr>
              <a:t>Có</a:t>
            </a:r>
            <a:r>
              <a:rPr lang="en-US" altLang="en-US" sz="3000" dirty="0">
                <a:solidFill>
                  <a:prstClr val="black"/>
                </a:solidFill>
                <a:latin typeface="Times New Roman" panose="02020603050405020304" pitchFamily="18" charset="0"/>
                <a:cs typeface="Times New Roman" panose="02020603050405020304" pitchFamily="18" charset="0"/>
              </a:rPr>
              <a:t> 9 </a:t>
            </a:r>
            <a:r>
              <a:rPr lang="en-US" altLang="en-US" sz="3000" dirty="0" err="1">
                <a:solidFill>
                  <a:prstClr val="black"/>
                </a:solidFill>
                <a:latin typeface="Times New Roman" panose="02020603050405020304" pitchFamily="18" charset="0"/>
                <a:cs typeface="Times New Roman" panose="02020603050405020304" pitchFamily="18" charset="0"/>
              </a:rPr>
              <a:t>câu</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hỏi</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với</a:t>
            </a:r>
            <a:r>
              <a:rPr lang="en-US" altLang="en-US" sz="3000" dirty="0">
                <a:solidFill>
                  <a:prstClr val="black"/>
                </a:solidFill>
                <a:latin typeface="Times New Roman" panose="02020603050405020304" pitchFamily="18" charset="0"/>
                <a:cs typeface="Times New Roman" panose="02020603050405020304" pitchFamily="18" charset="0"/>
              </a:rPr>
              <a:t> 9 con </a:t>
            </a:r>
            <a:r>
              <a:rPr lang="en-US" altLang="en-US" sz="3000" dirty="0" err="1">
                <a:solidFill>
                  <a:prstClr val="black"/>
                </a:solidFill>
                <a:latin typeface="Times New Roman" panose="02020603050405020304" pitchFamily="18" charset="0"/>
                <a:cs typeface="Times New Roman" panose="02020603050405020304" pitchFamily="18" charset="0"/>
              </a:rPr>
              <a:t>số</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khác</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nhau</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Mỗi</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bạn</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có</a:t>
            </a:r>
            <a:r>
              <a:rPr lang="en-US" altLang="en-US" sz="3000" dirty="0">
                <a:solidFill>
                  <a:prstClr val="black"/>
                </a:solidFill>
                <a:latin typeface="Times New Roman" panose="02020603050405020304" pitchFamily="18" charset="0"/>
                <a:cs typeface="Times New Roman" panose="02020603050405020304" pitchFamily="18" charset="0"/>
              </a:rPr>
              <a:t> 1 </a:t>
            </a:r>
            <a:r>
              <a:rPr lang="en-US" altLang="en-US" sz="3000" dirty="0" err="1">
                <a:solidFill>
                  <a:prstClr val="black"/>
                </a:solidFill>
                <a:latin typeface="Times New Roman" panose="02020603050405020304" pitchFamily="18" charset="0"/>
                <a:cs typeface="Times New Roman" panose="02020603050405020304" pitchFamily="18" charset="0"/>
              </a:rPr>
              <a:t>lượt</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chọn</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và</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trả</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lời</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câu</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hỏi</a:t>
            </a:r>
            <a:r>
              <a:rPr lang="en-US" altLang="en-US" sz="3000" dirty="0">
                <a:solidFill>
                  <a:prstClr val="black"/>
                </a:solidFill>
                <a:latin typeface="Times New Roman" panose="02020603050405020304" pitchFamily="18" charset="0"/>
                <a:cs typeface="Times New Roman" panose="02020603050405020304" pitchFamily="18" charset="0"/>
              </a:rPr>
              <a:t>.</a:t>
            </a:r>
          </a:p>
          <a:p>
            <a:pPr algn="just" fontAlgn="base">
              <a:spcBef>
                <a:spcPct val="0"/>
              </a:spcBef>
              <a:spcAft>
                <a:spcPts val="600"/>
              </a:spcAft>
              <a:buFont typeface="Wingdings" panose="05000000000000000000" pitchFamily="2" charset="2"/>
              <a:buChar char="v"/>
            </a:pPr>
            <a:r>
              <a:rPr lang="en-US" altLang="en-US" sz="3000" dirty="0" err="1">
                <a:solidFill>
                  <a:prstClr val="black"/>
                </a:solidFill>
                <a:latin typeface="Times New Roman" panose="02020603050405020304" pitchFamily="18" charset="0"/>
                <a:cs typeface="Times New Roman" panose="02020603050405020304" pitchFamily="18" charset="0"/>
              </a:rPr>
              <a:t>Mỗi</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bạn</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có</a:t>
            </a:r>
            <a:r>
              <a:rPr lang="en-US" altLang="en-US" sz="3000" dirty="0">
                <a:solidFill>
                  <a:prstClr val="black"/>
                </a:solidFill>
                <a:latin typeface="Times New Roman" panose="02020603050405020304" pitchFamily="18" charset="0"/>
                <a:cs typeface="Times New Roman" panose="02020603050405020304" pitchFamily="18" charset="0"/>
              </a:rPr>
              <a:t> 5 </a:t>
            </a:r>
            <a:r>
              <a:rPr lang="en-US" altLang="en-US" sz="3000" dirty="0" err="1">
                <a:solidFill>
                  <a:prstClr val="black"/>
                </a:solidFill>
                <a:latin typeface="Times New Roman" panose="02020603050405020304" pitchFamily="18" charset="0"/>
                <a:cs typeface="Times New Roman" panose="02020603050405020304" pitchFamily="18" charset="0"/>
              </a:rPr>
              <a:t>giây</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suy</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nghĩ</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để</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đưa</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ra</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câu</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trả</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lời</a:t>
            </a:r>
            <a:r>
              <a:rPr lang="en-US" altLang="en-US" sz="3000" dirty="0">
                <a:solidFill>
                  <a:prstClr val="black"/>
                </a:solidFill>
                <a:latin typeface="Times New Roman" panose="02020603050405020304" pitchFamily="18" charset="0"/>
                <a:cs typeface="Times New Roman" panose="02020603050405020304" pitchFamily="18" charset="0"/>
              </a:rPr>
              <a:t>.</a:t>
            </a:r>
          </a:p>
          <a:p>
            <a:pPr algn="just" fontAlgn="base">
              <a:spcBef>
                <a:spcPct val="0"/>
              </a:spcBef>
              <a:spcAft>
                <a:spcPts val="600"/>
              </a:spcAft>
              <a:buFont typeface="Wingdings" panose="05000000000000000000" pitchFamily="2" charset="2"/>
              <a:buChar char="v"/>
            </a:pPr>
            <a:r>
              <a:rPr lang="en-US" altLang="en-US" sz="3000" dirty="0" err="1">
                <a:solidFill>
                  <a:prstClr val="black"/>
                </a:solidFill>
                <a:latin typeface="Times New Roman" panose="02020603050405020304" pitchFamily="18" charset="0"/>
                <a:cs typeface="Times New Roman" panose="02020603050405020304" pitchFamily="18" charset="0"/>
              </a:rPr>
              <a:t>Mỗi</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câu</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hỏi</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trả</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lời</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đúng</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sẽ</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được</a:t>
            </a:r>
            <a:r>
              <a:rPr lang="en-US" altLang="en-US" sz="3000" dirty="0">
                <a:solidFill>
                  <a:prstClr val="black"/>
                </a:solidFill>
                <a:latin typeface="Times New Roman" panose="02020603050405020304" pitchFamily="18" charset="0"/>
                <a:cs typeface="Times New Roman" panose="02020603050405020304" pitchFamily="18" charset="0"/>
              </a:rPr>
              <a:t> 10 </a:t>
            </a:r>
            <a:r>
              <a:rPr lang="en-US" altLang="en-US" sz="3000" dirty="0" err="1">
                <a:solidFill>
                  <a:prstClr val="black"/>
                </a:solidFill>
                <a:latin typeface="Times New Roman" panose="02020603050405020304" pitchFamily="18" charset="0"/>
                <a:cs typeface="Times New Roman" panose="02020603050405020304" pitchFamily="18" charset="0"/>
              </a:rPr>
              <a:t>điểm</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trả</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lời</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sai</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không</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có</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điểm</a:t>
            </a:r>
            <a:r>
              <a:rPr lang="en-US" altLang="en-US" sz="3000" dirty="0">
                <a:solidFill>
                  <a:prstClr val="black"/>
                </a:solidFill>
                <a:latin typeface="Times New Roman" panose="02020603050405020304" pitchFamily="18" charset="0"/>
                <a:cs typeface="Times New Roman" panose="02020603050405020304" pitchFamily="18" charset="0"/>
              </a:rPr>
              <a:t>.</a:t>
            </a:r>
          </a:p>
          <a:p>
            <a:pPr algn="just" fontAlgn="base">
              <a:spcBef>
                <a:spcPct val="0"/>
              </a:spcBef>
              <a:spcAft>
                <a:spcPts val="600"/>
              </a:spcAft>
              <a:buFont typeface="Wingdings" panose="05000000000000000000" pitchFamily="2" charset="2"/>
              <a:buChar char="v"/>
            </a:pPr>
            <a:r>
              <a:rPr lang="en-US" altLang="en-US" sz="3000" dirty="0" err="1">
                <a:solidFill>
                  <a:prstClr val="black"/>
                </a:solidFill>
                <a:latin typeface="Times New Roman" panose="02020603050405020304" pitchFamily="18" charset="0"/>
                <a:cs typeface="Times New Roman" panose="02020603050405020304" pitchFamily="18" charset="0"/>
              </a:rPr>
              <a:t>Có</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một</a:t>
            </a:r>
            <a:r>
              <a:rPr lang="en-US" altLang="en-US" sz="3000" dirty="0">
                <a:solidFill>
                  <a:prstClr val="black"/>
                </a:solidFill>
                <a:latin typeface="Times New Roman" panose="02020603050405020304" pitchFamily="18" charset="0"/>
                <a:cs typeface="Times New Roman" panose="02020603050405020304" pitchFamily="18" charset="0"/>
              </a:rPr>
              <a:t> con </a:t>
            </a:r>
            <a:r>
              <a:rPr lang="en-US" altLang="en-US" sz="3000" dirty="0" err="1">
                <a:solidFill>
                  <a:prstClr val="black"/>
                </a:solidFill>
                <a:latin typeface="Times New Roman" panose="02020603050405020304" pitchFamily="18" charset="0"/>
                <a:cs typeface="Times New Roman" panose="02020603050405020304" pitchFamily="18" charset="0"/>
              </a:rPr>
              <a:t>số</a:t>
            </a:r>
            <a:r>
              <a:rPr lang="en-US" altLang="en-US" sz="3000" dirty="0">
                <a:solidFill>
                  <a:prstClr val="black"/>
                </a:solidFill>
                <a:latin typeface="Times New Roman" panose="02020603050405020304" pitchFamily="18" charset="0"/>
                <a:cs typeface="Times New Roman" panose="02020603050405020304" pitchFamily="18" charset="0"/>
              </a:rPr>
              <a:t> may </a:t>
            </a:r>
            <a:r>
              <a:rPr lang="en-US" altLang="en-US" sz="3000" dirty="0" err="1">
                <a:solidFill>
                  <a:prstClr val="black"/>
                </a:solidFill>
                <a:latin typeface="Times New Roman" panose="02020603050405020304" pitchFamily="18" charset="0"/>
                <a:cs typeface="Times New Roman" panose="02020603050405020304" pitchFamily="18" charset="0"/>
              </a:rPr>
              <a:t>mắn</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bạn</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không</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cần</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trả</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lời</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cũng</a:t>
            </a:r>
            <a:r>
              <a:rPr lang="en-US" altLang="en-US" sz="3000" dirty="0">
                <a:solidFill>
                  <a:prstClr val="black"/>
                </a:solidFill>
                <a:latin typeface="Times New Roman" panose="02020603050405020304" pitchFamily="18" charset="0"/>
                <a:cs typeface="Times New Roman" panose="02020603050405020304" pitchFamily="18" charset="0"/>
              </a:rPr>
              <a:t> </a:t>
            </a:r>
            <a:r>
              <a:rPr lang="en-US" altLang="en-US" sz="3000" dirty="0" err="1">
                <a:solidFill>
                  <a:prstClr val="black"/>
                </a:solidFill>
                <a:latin typeface="Times New Roman" panose="02020603050405020304" pitchFamily="18" charset="0"/>
                <a:cs typeface="Times New Roman" panose="02020603050405020304" pitchFamily="18" charset="0"/>
              </a:rPr>
              <a:t>được</a:t>
            </a:r>
            <a:r>
              <a:rPr lang="en-US" altLang="en-US" sz="3000" dirty="0">
                <a:solidFill>
                  <a:prstClr val="black"/>
                </a:solidFill>
                <a:latin typeface="Times New Roman" panose="02020603050405020304" pitchFamily="18" charset="0"/>
                <a:cs typeface="Times New Roman" panose="02020603050405020304" pitchFamily="18" charset="0"/>
              </a:rPr>
              <a:t> 10 </a:t>
            </a:r>
            <a:r>
              <a:rPr lang="en-US" altLang="en-US" sz="3000" dirty="0" err="1">
                <a:solidFill>
                  <a:prstClr val="black"/>
                </a:solidFill>
                <a:latin typeface="Times New Roman" panose="02020603050405020304" pitchFamily="18" charset="0"/>
                <a:cs typeface="Times New Roman" panose="02020603050405020304" pitchFamily="18" charset="0"/>
              </a:rPr>
              <a:t>điểm</a:t>
            </a:r>
            <a:r>
              <a:rPr lang="en-US" altLang="en-US" sz="3000" dirty="0">
                <a:solidFill>
                  <a:prstClr val="black"/>
                </a:solidFill>
                <a:latin typeface="Times New Roman" panose="02020603050405020304" pitchFamily="18" charset="0"/>
                <a:cs typeface="Times New Roman" panose="02020603050405020304" pitchFamily="18" charset="0"/>
              </a:rPr>
              <a:t>.</a:t>
            </a:r>
          </a:p>
        </p:txBody>
      </p:sp>
      <p:sp>
        <p:nvSpPr>
          <p:cNvPr id="8" name="TextBox 4"/>
          <p:cNvSpPr txBox="1">
            <a:spLocks noChangeArrowheads="1"/>
          </p:cNvSpPr>
          <p:nvPr/>
        </p:nvSpPr>
        <p:spPr bwMode="auto">
          <a:xfrm>
            <a:off x="83900" y="3022538"/>
            <a:ext cx="180326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4000" b="1" dirty="0">
                <a:solidFill>
                  <a:srgbClr val="0000FF"/>
                </a:solidFill>
                <a:latin typeface="Times New Roman" panose="02020603050405020304" pitchFamily="18" charset="0"/>
                <a:cs typeface="Times New Roman" panose="02020603050405020304" pitchFamily="18" charset="0"/>
              </a:rPr>
              <a:t>LUẬT CHƠI</a:t>
            </a:r>
          </a:p>
        </p:txBody>
      </p:sp>
      <p:sp>
        <p:nvSpPr>
          <p:cNvPr id="9" name="WordArt 2"/>
          <p:cNvSpPr>
            <a:spLocks noChangeArrowheads="1" noChangeShapeType="1" noTextEdit="1"/>
          </p:cNvSpPr>
          <p:nvPr/>
        </p:nvSpPr>
        <p:spPr bwMode="auto">
          <a:xfrm>
            <a:off x="2596693" y="1673615"/>
            <a:ext cx="6368476" cy="1348923"/>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60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Lucky </a:t>
            </a:r>
            <a:r>
              <a:rPr lang="en-US" sz="60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Numer</a:t>
            </a:r>
            <a:endParaRPr lang="en-US" sz="60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endParaRPr>
          </a:p>
        </p:txBody>
      </p:sp>
    </p:spTree>
    <p:extLst>
      <p:ext uri="{BB962C8B-B14F-4D97-AF65-F5344CB8AC3E}">
        <p14:creationId xmlns:p14="http://schemas.microsoft.com/office/powerpoint/2010/main" val="244323483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fill="hold" grpId="0" nodeType="withEffect">
                                  <p:stCondLst>
                                    <p:cond delay="0"/>
                                  </p:stCondLst>
                                  <p:childTnLst>
                                    <p:animClr clrSpc="hsl" dir="ccw">
                                      <p:cBhvr>
                                        <p:cTn id="6" dur="2000" fill="hold"/>
                                        <p:tgtEl>
                                          <p:spTgt spid="9"/>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WordArt 2"/>
          <p:cNvSpPr>
            <a:spLocks noChangeArrowheads="1" noChangeShapeType="1" noTextEdit="1"/>
          </p:cNvSpPr>
          <p:nvPr/>
        </p:nvSpPr>
        <p:spPr bwMode="auto">
          <a:xfrm>
            <a:off x="2396442" y="145282"/>
            <a:ext cx="5600700" cy="107632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60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Lucky </a:t>
            </a:r>
            <a:r>
              <a:rPr lang="en-US" sz="60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Numer</a:t>
            </a:r>
            <a:endParaRPr lang="en-US" sz="60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endParaRPr>
          </a:p>
        </p:txBody>
      </p:sp>
      <p:graphicFrame>
        <p:nvGraphicFramePr>
          <p:cNvPr id="172035" name="Group 3"/>
          <p:cNvGraphicFramePr>
            <a:graphicFrameLocks noGrp="1"/>
          </p:cNvGraphicFramePr>
          <p:nvPr/>
        </p:nvGraphicFramePr>
        <p:xfrm>
          <a:off x="2743200" y="1371600"/>
          <a:ext cx="6629400" cy="5029200"/>
        </p:xfrm>
        <a:graphic>
          <a:graphicData uri="http://schemas.openxmlformats.org/drawingml/2006/table">
            <a:tbl>
              <a:tblPr/>
              <a:tblGrid>
                <a:gridCol w="22098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tblGrid>
              <a:tr h="16668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68592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764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72053" name="Rectangle 21">
            <a:hlinkClick r:id="rId2" action="ppaction://hlinksldjump"/>
          </p:cNvPr>
          <p:cNvSpPr>
            <a:spLocks noChangeArrowheads="1"/>
          </p:cNvSpPr>
          <p:nvPr/>
        </p:nvSpPr>
        <p:spPr bwMode="auto">
          <a:xfrm>
            <a:off x="2743200" y="1371600"/>
            <a:ext cx="2209800" cy="1676400"/>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FontTx/>
              <a:buNone/>
            </a:pPr>
            <a:r>
              <a:rPr lang="en-US" altLang="en-US" sz="8800" dirty="0">
                <a:solidFill>
                  <a:srgbClr val="FF3300"/>
                </a:solidFill>
              </a:rPr>
              <a:t>1</a:t>
            </a:r>
          </a:p>
        </p:txBody>
      </p:sp>
      <p:sp>
        <p:nvSpPr>
          <p:cNvPr id="172054" name="Rectangle 22">
            <a:hlinkClick r:id="rId3" action="ppaction://hlinksldjump"/>
          </p:cNvPr>
          <p:cNvSpPr>
            <a:spLocks noChangeArrowheads="1"/>
          </p:cNvSpPr>
          <p:nvPr/>
        </p:nvSpPr>
        <p:spPr bwMode="auto">
          <a:xfrm>
            <a:off x="4953000" y="1371600"/>
            <a:ext cx="2209800" cy="1676400"/>
          </a:xfrm>
          <a:prstGeom prst="rect">
            <a:avLst/>
          </a:prstGeom>
          <a:solidFill>
            <a:srgbClr val="00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FontTx/>
              <a:buNone/>
            </a:pPr>
            <a:r>
              <a:rPr lang="en-US" altLang="en-US" sz="8800" dirty="0">
                <a:solidFill>
                  <a:srgbClr val="0000FF"/>
                </a:solidFill>
                <a:hlinkClick r:id="rId3" action="ppaction://hlinksldjump"/>
              </a:rPr>
              <a:t>2</a:t>
            </a:r>
            <a:endParaRPr lang="en-US" altLang="en-US" sz="8800" dirty="0">
              <a:solidFill>
                <a:srgbClr val="0000FF"/>
              </a:solidFill>
            </a:endParaRPr>
          </a:p>
        </p:txBody>
      </p:sp>
      <p:sp>
        <p:nvSpPr>
          <p:cNvPr id="172055" name="Rectangle 23">
            <a:hlinkClick r:id="rId4" action="ppaction://hlinksldjump"/>
          </p:cNvPr>
          <p:cNvSpPr>
            <a:spLocks noChangeArrowheads="1"/>
          </p:cNvSpPr>
          <p:nvPr/>
        </p:nvSpPr>
        <p:spPr bwMode="auto">
          <a:xfrm>
            <a:off x="7162800" y="1371600"/>
            <a:ext cx="2209800" cy="1676400"/>
          </a:xfrm>
          <a:prstGeom prst="rect">
            <a:avLst/>
          </a:prstGeom>
          <a:solidFill>
            <a:srgbClr val="FF00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FontTx/>
              <a:buNone/>
            </a:pPr>
            <a:r>
              <a:rPr lang="en-US" altLang="en-US" sz="8800" dirty="0">
                <a:solidFill>
                  <a:srgbClr val="FFFF00"/>
                </a:solidFill>
                <a:hlinkClick r:id="rId4" action="ppaction://hlinksldjump"/>
              </a:rPr>
              <a:t>3</a:t>
            </a:r>
            <a:endParaRPr lang="en-US" altLang="en-US" sz="8800" dirty="0">
              <a:solidFill>
                <a:srgbClr val="FFFF00"/>
              </a:solidFill>
            </a:endParaRPr>
          </a:p>
        </p:txBody>
      </p:sp>
      <p:sp>
        <p:nvSpPr>
          <p:cNvPr id="172056" name="Rectangle 24">
            <a:hlinkClick r:id="rId5" action="ppaction://hlinksldjump"/>
          </p:cNvPr>
          <p:cNvSpPr>
            <a:spLocks noChangeArrowheads="1"/>
          </p:cNvSpPr>
          <p:nvPr/>
        </p:nvSpPr>
        <p:spPr bwMode="auto">
          <a:xfrm>
            <a:off x="2743200" y="3048000"/>
            <a:ext cx="2209800" cy="1676400"/>
          </a:xfrm>
          <a:prstGeom prst="rect">
            <a:avLst/>
          </a:prstGeom>
          <a:solidFill>
            <a:srgbClr val="CC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FontTx/>
              <a:buNone/>
            </a:pPr>
            <a:r>
              <a:rPr lang="en-US" altLang="en-US" sz="8800">
                <a:solidFill>
                  <a:srgbClr val="000000"/>
                </a:solidFill>
              </a:rPr>
              <a:t>4</a:t>
            </a:r>
          </a:p>
        </p:txBody>
      </p:sp>
      <p:sp>
        <p:nvSpPr>
          <p:cNvPr id="172057" name="Rectangle 25">
            <a:hlinkClick r:id="rId6" action="ppaction://hlinksldjump"/>
          </p:cNvPr>
          <p:cNvSpPr>
            <a:spLocks noChangeArrowheads="1"/>
          </p:cNvSpPr>
          <p:nvPr/>
        </p:nvSpPr>
        <p:spPr bwMode="auto">
          <a:xfrm>
            <a:off x="4953000" y="3048000"/>
            <a:ext cx="2209800" cy="1676400"/>
          </a:xfrm>
          <a:prstGeom prst="rect">
            <a:avLst/>
          </a:prstGeom>
          <a:solidFill>
            <a:srgbClr val="3333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FontTx/>
              <a:buNone/>
            </a:pPr>
            <a:r>
              <a:rPr lang="en-US" altLang="en-US" sz="8800" dirty="0">
                <a:solidFill>
                  <a:srgbClr val="800000"/>
                </a:solidFill>
                <a:hlinkClick r:id="rId6" action="ppaction://hlinksldjump"/>
              </a:rPr>
              <a:t>5</a:t>
            </a:r>
            <a:endParaRPr lang="en-US" altLang="en-US" sz="8800" dirty="0">
              <a:solidFill>
                <a:srgbClr val="800000"/>
              </a:solidFill>
            </a:endParaRPr>
          </a:p>
        </p:txBody>
      </p:sp>
      <p:sp>
        <p:nvSpPr>
          <p:cNvPr id="172058" name="Rectangle 26">
            <a:hlinkClick r:id="rId7" action="ppaction://hlinksldjump"/>
          </p:cNvPr>
          <p:cNvSpPr>
            <a:spLocks noChangeArrowheads="1"/>
          </p:cNvSpPr>
          <p:nvPr/>
        </p:nvSpPr>
        <p:spPr bwMode="auto">
          <a:xfrm>
            <a:off x="7162800" y="3048000"/>
            <a:ext cx="2209800" cy="1676400"/>
          </a:xfrm>
          <a:prstGeom prst="rect">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FontTx/>
              <a:buNone/>
            </a:pPr>
            <a:r>
              <a:rPr lang="en-US" altLang="en-US" sz="8800" dirty="0">
                <a:solidFill>
                  <a:srgbClr val="00FFFF"/>
                </a:solidFill>
              </a:rPr>
              <a:t>6</a:t>
            </a:r>
          </a:p>
        </p:txBody>
      </p:sp>
      <p:sp>
        <p:nvSpPr>
          <p:cNvPr id="172059" name="Rectangle 27">
            <a:hlinkClick r:id="rId8" action="ppaction://hlinksldjump"/>
          </p:cNvPr>
          <p:cNvSpPr>
            <a:spLocks noChangeArrowheads="1"/>
          </p:cNvSpPr>
          <p:nvPr/>
        </p:nvSpPr>
        <p:spPr bwMode="auto">
          <a:xfrm>
            <a:off x="2743200" y="4724400"/>
            <a:ext cx="2209800" cy="1676400"/>
          </a:xfrm>
          <a:prstGeom prst="rect">
            <a:avLst/>
          </a:prstGeom>
          <a:solidFill>
            <a:srgbClr val="00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FontTx/>
              <a:buNone/>
            </a:pPr>
            <a:r>
              <a:rPr lang="en-US" altLang="en-US" sz="8800">
                <a:solidFill>
                  <a:srgbClr val="9900CC"/>
                </a:solidFill>
              </a:rPr>
              <a:t>7</a:t>
            </a:r>
          </a:p>
        </p:txBody>
      </p:sp>
      <p:sp>
        <p:nvSpPr>
          <p:cNvPr id="172060" name="Rectangle 28">
            <a:hlinkClick r:id="rId9" action="ppaction://hlinksldjump"/>
          </p:cNvPr>
          <p:cNvSpPr>
            <a:spLocks noChangeArrowheads="1"/>
          </p:cNvSpPr>
          <p:nvPr/>
        </p:nvSpPr>
        <p:spPr bwMode="auto">
          <a:xfrm>
            <a:off x="4953000" y="4724400"/>
            <a:ext cx="2209800" cy="1676400"/>
          </a:xfrm>
          <a:prstGeom prst="rect">
            <a:avLst/>
          </a:prstGeom>
          <a:solidFill>
            <a:srgbClr val="003366"/>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FontTx/>
              <a:buNone/>
            </a:pPr>
            <a:r>
              <a:rPr lang="en-US" altLang="en-US" sz="8800" dirty="0">
                <a:solidFill>
                  <a:srgbClr val="FFFFFF"/>
                </a:solidFill>
                <a:hlinkClick r:id="rId10" action="ppaction://hlinksldjump"/>
              </a:rPr>
              <a:t>8</a:t>
            </a:r>
            <a:endParaRPr lang="en-US" altLang="en-US" sz="8800" dirty="0">
              <a:solidFill>
                <a:srgbClr val="FFFFFF"/>
              </a:solidFill>
            </a:endParaRPr>
          </a:p>
        </p:txBody>
      </p:sp>
      <p:sp>
        <p:nvSpPr>
          <p:cNvPr id="172061" name="Rectangle 29">
            <a:hlinkClick r:id="rId10" action="ppaction://hlinksldjump"/>
          </p:cNvPr>
          <p:cNvSpPr>
            <a:spLocks noChangeArrowheads="1"/>
          </p:cNvSpPr>
          <p:nvPr/>
        </p:nvSpPr>
        <p:spPr bwMode="auto">
          <a:xfrm>
            <a:off x="7162800" y="4724400"/>
            <a:ext cx="2209800" cy="1676400"/>
          </a:xfrm>
          <a:prstGeom prst="rect">
            <a:avLst/>
          </a:prstGeom>
          <a:solidFill>
            <a:srgbClr val="00FF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FontTx/>
              <a:buNone/>
            </a:pPr>
            <a:r>
              <a:rPr lang="en-US" altLang="en-US" sz="8800" dirty="0">
                <a:solidFill>
                  <a:srgbClr val="FF66FF"/>
                </a:solidFill>
                <a:hlinkClick r:id="rId10" action="ppaction://hlinksldjump"/>
              </a:rPr>
              <a:t>9</a:t>
            </a:r>
            <a:endParaRPr lang="en-US" altLang="en-US" sz="8800" dirty="0">
              <a:solidFill>
                <a:srgbClr val="FF66FF"/>
              </a:solidFill>
            </a:endParaRPr>
          </a:p>
        </p:txBody>
      </p:sp>
      <p:pic>
        <p:nvPicPr>
          <p:cNvPr id="28" name="图片 8" descr="6fc417983c9675ce1b60e983870aeb8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4988" y="766763"/>
            <a:ext cx="2536140" cy="2097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图片 2"/>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114988" y="3886200"/>
            <a:ext cx="2222512" cy="1967878"/>
          </a:xfrm>
          <a:prstGeom prst="rect">
            <a:avLst/>
          </a:prstGeom>
        </p:spPr>
      </p:pic>
      <p:pic>
        <p:nvPicPr>
          <p:cNvPr id="30" name="图片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19358" y="4029319"/>
            <a:ext cx="2203537" cy="1795734"/>
          </a:xfrm>
          <a:prstGeom prst="rect">
            <a:avLst/>
          </a:prstGeom>
        </p:spPr>
      </p:pic>
      <p:pic>
        <p:nvPicPr>
          <p:cNvPr id="31" name="图片 14"/>
          <p:cNvPicPr>
            <a:picLocks noChangeAspect="1"/>
          </p:cNvPicPr>
          <p:nvPr/>
        </p:nvPicPr>
        <p:blipFill>
          <a:blip>
            <a:extLst>
              <a:ext uri="{28A0092B-C50C-407E-A947-70E740481C1C}">
                <a14:useLocalDpi xmlns:a14="http://schemas.microsoft.com/office/drawing/2010/main" val="0"/>
              </a:ext>
            </a:extLst>
          </a:blip>
          <a:stretch>
            <a:fillRect/>
          </a:stretch>
        </p:blipFill>
        <p:spPr>
          <a:xfrm>
            <a:off x="8880694" y="5891"/>
            <a:ext cx="3042201" cy="1809851"/>
          </a:xfrm>
          <a:prstGeom prst="rect">
            <a:avLst/>
          </a:prstGeom>
        </p:spPr>
      </p:pic>
    </p:spTree>
    <p:extLst>
      <p:ext uri="{BB962C8B-B14F-4D97-AF65-F5344CB8AC3E}">
        <p14:creationId xmlns:p14="http://schemas.microsoft.com/office/powerpoint/2010/main" val="14289530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10" repeatCount="indefinite" fill="hold" grpId="0" nodeType="withEffect">
                                  <p:stCondLst>
                                    <p:cond delay="0"/>
                                  </p:stCondLst>
                                  <p:childTnLst>
                                    <p:animClr clrSpc="hsl" dir="ccw">
                                      <p:cBhvr>
                                        <p:cTn id="6" dur="2000" fill="hold"/>
                                        <p:tgtEl>
                                          <p:spTgt spid="172034"/>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2053"/>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4" presetClass="exit" presetSubtype="0" fill="hold" grpId="0" nodeType="clickEffect">
                                  <p:stCondLst>
                                    <p:cond delay="0"/>
                                  </p:stCondLst>
                                  <p:childTnLst>
                                    <p:anim to="" calcmode="lin" valueType="num">
                                      <p:cBhvr>
                                        <p:cTn id="11" dur="1"/>
                                        <p:tgtEl>
                                          <p:spTgt spid="172053"/>
                                        </p:tgtEl>
                                        <p:attrNameLst>
                                          <p:attrName/>
                                        </p:attrNameLst>
                                      </p:cBhvr>
                                    </p:anim>
                                    <p:set>
                                      <p:cBhvr>
                                        <p:cTn id="12" dur="1" fill="hold">
                                          <p:stCondLst>
                                            <p:cond delay="0"/>
                                          </p:stCondLst>
                                        </p:cTn>
                                        <p:tgtEl>
                                          <p:spTgt spid="172053"/>
                                        </p:tgtEl>
                                        <p:attrNameLst>
                                          <p:attrName>style.visibility</p:attrName>
                                        </p:attrNameLst>
                                      </p:cBhvr>
                                      <p:to>
                                        <p:strVal val="hidden"/>
                                      </p:to>
                                    </p:set>
                                  </p:childTnLst>
                                </p:cTn>
                              </p:par>
                            </p:childTnLst>
                          </p:cTn>
                        </p:par>
                      </p:childTnLst>
                    </p:cTn>
                  </p:par>
                </p:childTnLst>
              </p:cTn>
              <p:nextCondLst>
                <p:cond evt="onClick" delay="0">
                  <p:tgtEl>
                    <p:spTgt spid="172053"/>
                  </p:tgtEl>
                </p:cond>
              </p:nextCondLst>
            </p:seq>
            <p:seq concurrent="1" nextAc="seek">
              <p:cTn id="13" restart="whenNotActive" fill="hold" evtFilter="cancelBubble" nodeType="interactiveSeq">
                <p:stCondLst>
                  <p:cond evt="onClick" delay="0">
                    <p:tgtEl>
                      <p:spTgt spid="172054"/>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31" presetClass="exit" presetSubtype="0" fill="hold" grpId="0" nodeType="clickEffect">
                                  <p:stCondLst>
                                    <p:cond delay="0"/>
                                  </p:stCondLst>
                                  <p:iterate type="lt">
                                    <p:tmPct val="5000"/>
                                  </p:iterate>
                                  <p:childTnLst>
                                    <p:anim calcmode="lin" valueType="num">
                                      <p:cBhvr>
                                        <p:cTn id="17" dur="1000"/>
                                        <p:tgtEl>
                                          <p:spTgt spid="172054"/>
                                        </p:tgtEl>
                                        <p:attrNameLst>
                                          <p:attrName>ppt_w</p:attrName>
                                        </p:attrNameLst>
                                      </p:cBhvr>
                                      <p:tavLst>
                                        <p:tav tm="0">
                                          <p:val>
                                            <p:strVal val="ppt_w"/>
                                          </p:val>
                                        </p:tav>
                                        <p:tav tm="100000">
                                          <p:val>
                                            <p:fltVal val="0"/>
                                          </p:val>
                                        </p:tav>
                                      </p:tavLst>
                                    </p:anim>
                                    <p:anim calcmode="lin" valueType="num">
                                      <p:cBhvr>
                                        <p:cTn id="18" dur="1000"/>
                                        <p:tgtEl>
                                          <p:spTgt spid="172054"/>
                                        </p:tgtEl>
                                        <p:attrNameLst>
                                          <p:attrName>ppt_h</p:attrName>
                                        </p:attrNameLst>
                                      </p:cBhvr>
                                      <p:tavLst>
                                        <p:tav tm="0">
                                          <p:val>
                                            <p:strVal val="ppt_h"/>
                                          </p:val>
                                        </p:tav>
                                        <p:tav tm="100000">
                                          <p:val>
                                            <p:fltVal val="0"/>
                                          </p:val>
                                        </p:tav>
                                      </p:tavLst>
                                    </p:anim>
                                    <p:anim calcmode="lin" valueType="num">
                                      <p:cBhvr>
                                        <p:cTn id="19" dur="1000"/>
                                        <p:tgtEl>
                                          <p:spTgt spid="172054"/>
                                        </p:tgtEl>
                                        <p:attrNameLst>
                                          <p:attrName>style.rotation</p:attrName>
                                        </p:attrNameLst>
                                      </p:cBhvr>
                                      <p:tavLst>
                                        <p:tav tm="0">
                                          <p:val>
                                            <p:fltVal val="0"/>
                                          </p:val>
                                        </p:tav>
                                        <p:tav tm="100000">
                                          <p:val>
                                            <p:fltVal val="90"/>
                                          </p:val>
                                        </p:tav>
                                      </p:tavLst>
                                    </p:anim>
                                    <p:animEffect transition="out" filter="fade">
                                      <p:cBhvr>
                                        <p:cTn id="20" dur="1000"/>
                                        <p:tgtEl>
                                          <p:spTgt spid="172054"/>
                                        </p:tgtEl>
                                      </p:cBhvr>
                                    </p:animEffect>
                                    <p:set>
                                      <p:cBhvr>
                                        <p:cTn id="21" dur="1" fill="hold">
                                          <p:stCondLst>
                                            <p:cond delay="999"/>
                                          </p:stCondLst>
                                        </p:cTn>
                                        <p:tgtEl>
                                          <p:spTgt spid="172054"/>
                                        </p:tgtEl>
                                        <p:attrNameLst>
                                          <p:attrName>style.visibility</p:attrName>
                                        </p:attrNameLst>
                                      </p:cBhvr>
                                      <p:to>
                                        <p:strVal val="hidden"/>
                                      </p:to>
                                    </p:set>
                                  </p:childTnLst>
                                </p:cTn>
                              </p:par>
                            </p:childTnLst>
                          </p:cTn>
                        </p:par>
                      </p:childTnLst>
                    </p:cTn>
                  </p:par>
                </p:childTnLst>
              </p:cTn>
              <p:nextCondLst>
                <p:cond evt="onClick" delay="0">
                  <p:tgtEl>
                    <p:spTgt spid="172054"/>
                  </p:tgtEl>
                </p:cond>
              </p:nextCondLst>
            </p:seq>
            <p:seq concurrent="1" nextAc="seek">
              <p:cTn id="22" restart="whenNotActive" fill="hold" evtFilter="cancelBubble" nodeType="interactiveSeq">
                <p:stCondLst>
                  <p:cond evt="onClick" delay="0">
                    <p:tgtEl>
                      <p:spTgt spid="172055"/>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7" presetClass="exit" presetSubtype="10" fill="hold" grpId="0" nodeType="clickEffect">
                                  <p:stCondLst>
                                    <p:cond delay="0"/>
                                  </p:stCondLst>
                                  <p:childTnLst>
                                    <p:anim calcmode="lin" valueType="num">
                                      <p:cBhvr>
                                        <p:cTn id="26" dur="500"/>
                                        <p:tgtEl>
                                          <p:spTgt spid="172055"/>
                                        </p:tgtEl>
                                        <p:attrNameLst>
                                          <p:attrName>ppt_w</p:attrName>
                                        </p:attrNameLst>
                                      </p:cBhvr>
                                      <p:tavLst>
                                        <p:tav tm="0">
                                          <p:val>
                                            <p:strVal val="ppt_w"/>
                                          </p:val>
                                        </p:tav>
                                        <p:tav tm="100000">
                                          <p:val>
                                            <p:fltVal val="0"/>
                                          </p:val>
                                        </p:tav>
                                      </p:tavLst>
                                    </p:anim>
                                    <p:anim calcmode="lin" valueType="num">
                                      <p:cBhvr>
                                        <p:cTn id="27" dur="500"/>
                                        <p:tgtEl>
                                          <p:spTgt spid="172055"/>
                                        </p:tgtEl>
                                        <p:attrNameLst>
                                          <p:attrName>ppt_h</p:attrName>
                                        </p:attrNameLst>
                                      </p:cBhvr>
                                      <p:tavLst>
                                        <p:tav tm="0">
                                          <p:val>
                                            <p:strVal val="ppt_h"/>
                                          </p:val>
                                        </p:tav>
                                        <p:tav tm="100000">
                                          <p:val>
                                            <p:strVal val="ppt_h"/>
                                          </p:val>
                                        </p:tav>
                                      </p:tavLst>
                                    </p:anim>
                                    <p:set>
                                      <p:cBhvr>
                                        <p:cTn id="28" dur="1" fill="hold">
                                          <p:stCondLst>
                                            <p:cond delay="499"/>
                                          </p:stCondLst>
                                        </p:cTn>
                                        <p:tgtEl>
                                          <p:spTgt spid="172055"/>
                                        </p:tgtEl>
                                        <p:attrNameLst>
                                          <p:attrName>style.visibility</p:attrName>
                                        </p:attrNameLst>
                                      </p:cBhvr>
                                      <p:to>
                                        <p:strVal val="hidden"/>
                                      </p:to>
                                    </p:set>
                                  </p:childTnLst>
                                </p:cTn>
                              </p:par>
                            </p:childTnLst>
                          </p:cTn>
                        </p:par>
                      </p:childTnLst>
                    </p:cTn>
                  </p:par>
                </p:childTnLst>
              </p:cTn>
              <p:nextCondLst>
                <p:cond evt="onClick" delay="0">
                  <p:tgtEl>
                    <p:spTgt spid="172055"/>
                  </p:tgtEl>
                </p:cond>
              </p:nextCondLst>
            </p:seq>
            <p:seq concurrent="1" nextAc="seek">
              <p:cTn id="29" restart="whenNotActive" fill="hold" evtFilter="cancelBubble" nodeType="interactiveSeq">
                <p:stCondLst>
                  <p:cond evt="onClick" delay="0">
                    <p:tgtEl>
                      <p:spTgt spid="172056"/>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37" presetClass="exit" presetSubtype="0" fill="hold" grpId="0" nodeType="clickEffect">
                                  <p:stCondLst>
                                    <p:cond delay="0"/>
                                  </p:stCondLst>
                                  <p:childTnLst>
                                    <p:animEffect transition="out" filter="fade">
                                      <p:cBhvr>
                                        <p:cTn id="33" dur="1000"/>
                                        <p:tgtEl>
                                          <p:spTgt spid="172056"/>
                                        </p:tgtEl>
                                      </p:cBhvr>
                                    </p:animEffect>
                                    <p:anim calcmode="lin" valueType="num">
                                      <p:cBhvr>
                                        <p:cTn id="34" dur="1000"/>
                                        <p:tgtEl>
                                          <p:spTgt spid="172056"/>
                                        </p:tgtEl>
                                        <p:attrNameLst>
                                          <p:attrName>ppt_x</p:attrName>
                                        </p:attrNameLst>
                                      </p:cBhvr>
                                      <p:tavLst>
                                        <p:tav tm="0">
                                          <p:val>
                                            <p:strVal val="ppt_x"/>
                                          </p:val>
                                        </p:tav>
                                        <p:tav tm="100000">
                                          <p:val>
                                            <p:strVal val="ppt_x"/>
                                          </p:val>
                                        </p:tav>
                                      </p:tavLst>
                                    </p:anim>
                                    <p:anim calcmode="lin" valueType="num">
                                      <p:cBhvr>
                                        <p:cTn id="35" dur="100" decel="100000"/>
                                        <p:tgtEl>
                                          <p:spTgt spid="172056"/>
                                        </p:tgtEl>
                                        <p:attrNameLst>
                                          <p:attrName>ppt_y</p:attrName>
                                        </p:attrNameLst>
                                      </p:cBhvr>
                                      <p:tavLst>
                                        <p:tav tm="0">
                                          <p:val>
                                            <p:strVal val="ppt_y"/>
                                          </p:val>
                                        </p:tav>
                                        <p:tav tm="100000">
                                          <p:val>
                                            <p:strVal val="ppt_y-.03"/>
                                          </p:val>
                                        </p:tav>
                                      </p:tavLst>
                                    </p:anim>
                                    <p:anim calcmode="lin" valueType="num">
                                      <p:cBhvr>
                                        <p:cTn id="36" dur="900" accel="100000">
                                          <p:stCondLst>
                                            <p:cond delay="100"/>
                                          </p:stCondLst>
                                        </p:cTn>
                                        <p:tgtEl>
                                          <p:spTgt spid="172056"/>
                                        </p:tgtEl>
                                        <p:attrNameLst>
                                          <p:attrName>ppt_y</p:attrName>
                                        </p:attrNameLst>
                                      </p:cBhvr>
                                      <p:tavLst>
                                        <p:tav tm="0">
                                          <p:val>
                                            <p:strVal val="ppt_y"/>
                                          </p:val>
                                        </p:tav>
                                        <p:tav tm="100000">
                                          <p:val>
                                            <p:strVal val="ppt_y+1"/>
                                          </p:val>
                                        </p:tav>
                                      </p:tavLst>
                                    </p:anim>
                                    <p:set>
                                      <p:cBhvr>
                                        <p:cTn id="37" dur="1" fill="hold">
                                          <p:stCondLst>
                                            <p:cond delay="999"/>
                                          </p:stCondLst>
                                        </p:cTn>
                                        <p:tgtEl>
                                          <p:spTgt spid="172056"/>
                                        </p:tgtEl>
                                        <p:attrNameLst>
                                          <p:attrName>style.visibility</p:attrName>
                                        </p:attrNameLst>
                                      </p:cBhvr>
                                      <p:to>
                                        <p:strVal val="hidden"/>
                                      </p:to>
                                    </p:set>
                                  </p:childTnLst>
                                </p:cTn>
                              </p:par>
                            </p:childTnLst>
                          </p:cTn>
                        </p:par>
                      </p:childTnLst>
                    </p:cTn>
                  </p:par>
                </p:childTnLst>
              </p:cTn>
              <p:nextCondLst>
                <p:cond evt="onClick" delay="0">
                  <p:tgtEl>
                    <p:spTgt spid="172056"/>
                  </p:tgtEl>
                </p:cond>
              </p:nextCondLst>
            </p:seq>
            <p:seq concurrent="1" nextAc="seek">
              <p:cTn id="38" restart="whenNotActive" fill="hold" evtFilter="cancelBubble" nodeType="interactiveSeq">
                <p:stCondLst>
                  <p:cond evt="onClick" delay="0">
                    <p:tgtEl>
                      <p:spTgt spid="172057"/>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26" presetClass="exit" presetSubtype="0" fill="hold" grpId="0" nodeType="clickEffect">
                                  <p:stCondLst>
                                    <p:cond delay="0"/>
                                  </p:stCondLst>
                                  <p:childTnLst>
                                    <p:animEffect transition="out" filter="wipe(down)">
                                      <p:cBhvr>
                                        <p:cTn id="42" dur="180" accel="50000">
                                          <p:stCondLst>
                                            <p:cond delay="1820"/>
                                          </p:stCondLst>
                                        </p:cTn>
                                        <p:tgtEl>
                                          <p:spTgt spid="172057"/>
                                        </p:tgtEl>
                                      </p:cBhvr>
                                    </p:animEffect>
                                    <p:anim calcmode="lin" valueType="num">
                                      <p:cBhvr>
                                        <p:cTn id="43" dur="1822" tmFilter="0,0; 0.14,0.31; 0.43,0.73; 0.71,0.91; 1.0,1.0">
                                          <p:stCondLst>
                                            <p:cond delay="0"/>
                                          </p:stCondLst>
                                        </p:cTn>
                                        <p:tgtEl>
                                          <p:spTgt spid="172057"/>
                                        </p:tgtEl>
                                        <p:attrNameLst>
                                          <p:attrName>ppt_x</p:attrName>
                                        </p:attrNameLst>
                                      </p:cBhvr>
                                      <p:tavLst>
                                        <p:tav tm="0">
                                          <p:val>
                                            <p:strVal val="ppt_x"/>
                                          </p:val>
                                        </p:tav>
                                        <p:tav tm="100000">
                                          <p:val>
                                            <p:strVal val="#ppt_x+0.25"/>
                                          </p:val>
                                        </p:tav>
                                      </p:tavLst>
                                    </p:anim>
                                    <p:anim calcmode="lin" valueType="num">
                                      <p:cBhvr>
                                        <p:cTn id="44" dur="178">
                                          <p:stCondLst>
                                            <p:cond delay="1822"/>
                                          </p:stCondLst>
                                        </p:cTn>
                                        <p:tgtEl>
                                          <p:spTgt spid="172057"/>
                                        </p:tgtEl>
                                        <p:attrNameLst>
                                          <p:attrName>ppt_x</p:attrName>
                                        </p:attrNameLst>
                                      </p:cBhvr>
                                      <p:tavLst>
                                        <p:tav tm="0">
                                          <p:val>
                                            <p:strVal val="ppt_x"/>
                                          </p:val>
                                        </p:tav>
                                        <p:tav tm="100000">
                                          <p:val>
                                            <p:strVal val="ppt_x"/>
                                          </p:val>
                                        </p:tav>
                                      </p:tavLst>
                                    </p:anim>
                                    <p:anim calcmode="lin" valueType="num">
                                      <p:cBhvr>
                                        <p:cTn id="45" dur="664" tmFilter="0.0,0.0;0.25,0.07;0.50,0.2;0.75,0.467;1.0,1.0">
                                          <p:stCondLst>
                                            <p:cond delay="0"/>
                                          </p:stCondLst>
                                        </p:cTn>
                                        <p:tgtEl>
                                          <p:spTgt spid="17205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6" dur="664" tmFilter="0, 0; 0.125,0.2665; 0.25,0.4; 0.375,0.465; 0.5,0.5;  0.625,0.535; 0.75,0.6; 0.875,0.7335; 1,1">
                                          <p:stCondLst>
                                            <p:cond delay="664"/>
                                          </p:stCondLst>
                                        </p:cTn>
                                        <p:tgtEl>
                                          <p:spTgt spid="17205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7" dur="332" tmFilter="0, 0; 0.125,0.2665; 0.25,0.4; 0.375,0.465; 0.5,0.5;  0.625,0.535; 0.75,0.6; 0.875,0.7335; 1,1">
                                          <p:stCondLst>
                                            <p:cond delay="1324"/>
                                          </p:stCondLst>
                                        </p:cTn>
                                        <p:tgtEl>
                                          <p:spTgt spid="17205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8" dur="164" tmFilter="0, 0; 0.125,0.2665; 0.25,0.4; 0.375,0.465; 0.5,0.5;  0.625,0.535; 0.75,0.6; 0.875,0.7335; 1,1">
                                          <p:stCondLst>
                                            <p:cond delay="1656"/>
                                          </p:stCondLst>
                                        </p:cTn>
                                        <p:tgtEl>
                                          <p:spTgt spid="17205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9" dur="180" accel="50000">
                                          <p:stCondLst>
                                            <p:cond delay="1820"/>
                                          </p:stCondLst>
                                        </p:cTn>
                                        <p:tgtEl>
                                          <p:spTgt spid="172057"/>
                                        </p:tgtEl>
                                        <p:attrNameLst>
                                          <p:attrName>ppt_y</p:attrName>
                                        </p:attrNameLst>
                                      </p:cBhvr>
                                      <p:tavLst>
                                        <p:tav tm="0">
                                          <p:val>
                                            <p:strVal val="ppt_y"/>
                                          </p:val>
                                        </p:tav>
                                        <p:tav tm="100000">
                                          <p:val>
                                            <p:strVal val="ppt_y+ppt_h"/>
                                          </p:val>
                                        </p:tav>
                                      </p:tavLst>
                                    </p:anim>
                                    <p:animScale>
                                      <p:cBhvr>
                                        <p:cTn id="50" dur="26">
                                          <p:stCondLst>
                                            <p:cond delay="620"/>
                                          </p:stCondLst>
                                        </p:cTn>
                                        <p:tgtEl>
                                          <p:spTgt spid="172057"/>
                                        </p:tgtEl>
                                      </p:cBhvr>
                                      <p:to x="100000" y="60000"/>
                                    </p:animScale>
                                    <p:animScale>
                                      <p:cBhvr>
                                        <p:cTn id="51" dur="166" decel="50000">
                                          <p:stCondLst>
                                            <p:cond delay="646"/>
                                          </p:stCondLst>
                                        </p:cTn>
                                        <p:tgtEl>
                                          <p:spTgt spid="172057"/>
                                        </p:tgtEl>
                                      </p:cBhvr>
                                      <p:to x="100000" y="100000"/>
                                    </p:animScale>
                                    <p:animScale>
                                      <p:cBhvr>
                                        <p:cTn id="52" dur="26">
                                          <p:stCondLst>
                                            <p:cond delay="1312"/>
                                          </p:stCondLst>
                                        </p:cTn>
                                        <p:tgtEl>
                                          <p:spTgt spid="172057"/>
                                        </p:tgtEl>
                                      </p:cBhvr>
                                      <p:to x="100000" y="80000"/>
                                    </p:animScale>
                                    <p:animScale>
                                      <p:cBhvr>
                                        <p:cTn id="53" dur="166" decel="50000">
                                          <p:stCondLst>
                                            <p:cond delay="1338"/>
                                          </p:stCondLst>
                                        </p:cTn>
                                        <p:tgtEl>
                                          <p:spTgt spid="172057"/>
                                        </p:tgtEl>
                                      </p:cBhvr>
                                      <p:to x="100000" y="100000"/>
                                    </p:animScale>
                                    <p:animScale>
                                      <p:cBhvr>
                                        <p:cTn id="54" dur="26">
                                          <p:stCondLst>
                                            <p:cond delay="1642"/>
                                          </p:stCondLst>
                                        </p:cTn>
                                        <p:tgtEl>
                                          <p:spTgt spid="172057"/>
                                        </p:tgtEl>
                                      </p:cBhvr>
                                      <p:to x="100000" y="90000"/>
                                    </p:animScale>
                                    <p:animScale>
                                      <p:cBhvr>
                                        <p:cTn id="55" dur="166" decel="50000">
                                          <p:stCondLst>
                                            <p:cond delay="1668"/>
                                          </p:stCondLst>
                                        </p:cTn>
                                        <p:tgtEl>
                                          <p:spTgt spid="172057"/>
                                        </p:tgtEl>
                                      </p:cBhvr>
                                      <p:to x="100000" y="100000"/>
                                    </p:animScale>
                                    <p:animScale>
                                      <p:cBhvr>
                                        <p:cTn id="56" dur="26">
                                          <p:stCondLst>
                                            <p:cond delay="1808"/>
                                          </p:stCondLst>
                                        </p:cTn>
                                        <p:tgtEl>
                                          <p:spTgt spid="172057"/>
                                        </p:tgtEl>
                                      </p:cBhvr>
                                      <p:to x="100000" y="95000"/>
                                    </p:animScale>
                                    <p:animScale>
                                      <p:cBhvr>
                                        <p:cTn id="57" dur="166" decel="50000">
                                          <p:stCondLst>
                                            <p:cond delay="1834"/>
                                          </p:stCondLst>
                                        </p:cTn>
                                        <p:tgtEl>
                                          <p:spTgt spid="172057"/>
                                        </p:tgtEl>
                                      </p:cBhvr>
                                      <p:to x="100000" y="100000"/>
                                    </p:animScale>
                                    <p:set>
                                      <p:cBhvr>
                                        <p:cTn id="58" dur="1" fill="hold">
                                          <p:stCondLst>
                                            <p:cond delay="1999"/>
                                          </p:stCondLst>
                                        </p:cTn>
                                        <p:tgtEl>
                                          <p:spTgt spid="172057"/>
                                        </p:tgtEl>
                                        <p:attrNameLst>
                                          <p:attrName>style.visibility</p:attrName>
                                        </p:attrNameLst>
                                      </p:cBhvr>
                                      <p:to>
                                        <p:strVal val="hidden"/>
                                      </p:to>
                                    </p:set>
                                  </p:childTnLst>
                                </p:cTn>
                              </p:par>
                            </p:childTnLst>
                          </p:cTn>
                        </p:par>
                      </p:childTnLst>
                    </p:cTn>
                  </p:par>
                </p:childTnLst>
              </p:cTn>
              <p:nextCondLst>
                <p:cond evt="onClick" delay="0">
                  <p:tgtEl>
                    <p:spTgt spid="172057"/>
                  </p:tgtEl>
                </p:cond>
              </p:nextCondLst>
            </p:seq>
            <p:seq concurrent="1" nextAc="seek">
              <p:cTn id="59" restart="whenNotActive" fill="hold" evtFilter="cancelBubble" nodeType="interactiveSeq">
                <p:stCondLst>
                  <p:cond evt="onClick" delay="0">
                    <p:tgtEl>
                      <p:spTgt spid="172058"/>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30" presetClass="exit" presetSubtype="0" fill="hold" grpId="0" nodeType="clickEffect">
                                  <p:stCondLst>
                                    <p:cond delay="0"/>
                                  </p:stCondLst>
                                  <p:childTnLst>
                                    <p:animEffect transition="out" filter="fade">
                                      <p:cBhvr>
                                        <p:cTn id="63" dur="800" accel="100000">
                                          <p:stCondLst>
                                            <p:cond delay="200"/>
                                          </p:stCondLst>
                                        </p:cTn>
                                        <p:tgtEl>
                                          <p:spTgt spid="172058"/>
                                        </p:tgtEl>
                                      </p:cBhvr>
                                    </p:animEffect>
                                    <p:anim calcmode="lin" valueType="num">
                                      <p:cBhvr>
                                        <p:cTn id="64" dur="800" accel="100000">
                                          <p:stCondLst>
                                            <p:cond delay="200"/>
                                          </p:stCondLst>
                                        </p:cTn>
                                        <p:tgtEl>
                                          <p:spTgt spid="172058"/>
                                        </p:tgtEl>
                                        <p:attrNameLst>
                                          <p:attrName>style.rotation</p:attrName>
                                        </p:attrNameLst>
                                      </p:cBhvr>
                                      <p:tavLst>
                                        <p:tav tm="0">
                                          <p:val>
                                            <p:fltVal val="0"/>
                                          </p:val>
                                        </p:tav>
                                        <p:tav tm="100000">
                                          <p:val>
                                            <p:fltVal val="-90"/>
                                          </p:val>
                                        </p:tav>
                                      </p:tavLst>
                                    </p:anim>
                                    <p:anim calcmode="lin" valueType="num">
                                      <p:cBhvr>
                                        <p:cTn id="65" dur="200" decel="100000"/>
                                        <p:tgtEl>
                                          <p:spTgt spid="172058"/>
                                        </p:tgtEl>
                                        <p:attrNameLst>
                                          <p:attrName>ppt_x</p:attrName>
                                        </p:attrNameLst>
                                      </p:cBhvr>
                                      <p:tavLst>
                                        <p:tav tm="0">
                                          <p:val>
                                            <p:strVal val="ppt_x"/>
                                          </p:val>
                                        </p:tav>
                                        <p:tav tm="100000">
                                          <p:val>
                                            <p:strVal val="ppt_x-0.05"/>
                                          </p:val>
                                        </p:tav>
                                      </p:tavLst>
                                    </p:anim>
                                    <p:anim calcmode="lin" valueType="num">
                                      <p:cBhvr>
                                        <p:cTn id="66" dur="200" decel="100000"/>
                                        <p:tgtEl>
                                          <p:spTgt spid="172058"/>
                                        </p:tgtEl>
                                        <p:attrNameLst>
                                          <p:attrName>ppt_y</p:attrName>
                                        </p:attrNameLst>
                                      </p:cBhvr>
                                      <p:tavLst>
                                        <p:tav tm="0">
                                          <p:val>
                                            <p:strVal val="ppt_y"/>
                                          </p:val>
                                        </p:tav>
                                        <p:tav tm="100000">
                                          <p:val>
                                            <p:strVal val="ppt_y+0.1"/>
                                          </p:val>
                                        </p:tav>
                                      </p:tavLst>
                                    </p:anim>
                                    <p:anim calcmode="lin" valueType="num">
                                      <p:cBhvr>
                                        <p:cTn id="67" dur="800" accel="100000">
                                          <p:stCondLst>
                                            <p:cond delay="200"/>
                                          </p:stCondLst>
                                        </p:cTn>
                                        <p:tgtEl>
                                          <p:spTgt spid="172058"/>
                                        </p:tgtEl>
                                        <p:attrNameLst>
                                          <p:attrName>ppt_x</p:attrName>
                                        </p:attrNameLst>
                                      </p:cBhvr>
                                      <p:tavLst>
                                        <p:tav tm="0">
                                          <p:val>
                                            <p:strVal val="ppt_x"/>
                                          </p:val>
                                        </p:tav>
                                        <p:tav tm="100000">
                                          <p:val>
                                            <p:strVal val="ppt_x+0.4+0.05"/>
                                          </p:val>
                                        </p:tav>
                                      </p:tavLst>
                                    </p:anim>
                                    <p:anim calcmode="lin" valueType="num">
                                      <p:cBhvr>
                                        <p:cTn id="68" dur="800" accel="100000">
                                          <p:stCondLst>
                                            <p:cond delay="200"/>
                                          </p:stCondLst>
                                        </p:cTn>
                                        <p:tgtEl>
                                          <p:spTgt spid="172058"/>
                                        </p:tgtEl>
                                        <p:attrNameLst>
                                          <p:attrName>ppt_y</p:attrName>
                                        </p:attrNameLst>
                                      </p:cBhvr>
                                      <p:tavLst>
                                        <p:tav tm="0">
                                          <p:val>
                                            <p:strVal val="ppt_y"/>
                                          </p:val>
                                        </p:tav>
                                        <p:tav tm="100000">
                                          <p:val>
                                            <p:strVal val="ppt_y-0.4-0.1"/>
                                          </p:val>
                                        </p:tav>
                                      </p:tavLst>
                                    </p:anim>
                                    <p:set>
                                      <p:cBhvr>
                                        <p:cTn id="69" dur="1" fill="hold">
                                          <p:stCondLst>
                                            <p:cond delay="999"/>
                                          </p:stCondLst>
                                        </p:cTn>
                                        <p:tgtEl>
                                          <p:spTgt spid="172058"/>
                                        </p:tgtEl>
                                        <p:attrNameLst>
                                          <p:attrName>style.visibility</p:attrName>
                                        </p:attrNameLst>
                                      </p:cBhvr>
                                      <p:to>
                                        <p:strVal val="hidden"/>
                                      </p:to>
                                    </p:set>
                                  </p:childTnLst>
                                </p:cTn>
                              </p:par>
                            </p:childTnLst>
                          </p:cTn>
                        </p:par>
                      </p:childTnLst>
                    </p:cTn>
                  </p:par>
                </p:childTnLst>
              </p:cTn>
              <p:nextCondLst>
                <p:cond evt="onClick" delay="0">
                  <p:tgtEl>
                    <p:spTgt spid="172058"/>
                  </p:tgtEl>
                </p:cond>
              </p:nextCondLst>
            </p:seq>
            <p:seq concurrent="1" nextAc="seek">
              <p:cTn id="70" restart="whenNotActive" fill="hold" evtFilter="cancelBubble" nodeType="interactiveSeq">
                <p:stCondLst>
                  <p:cond evt="onClick" delay="0">
                    <p:tgtEl>
                      <p:spTgt spid="172060"/>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50" presetClass="exit" presetSubtype="0" accel="100000" fill="hold" grpId="0" nodeType="clickEffect">
                                  <p:stCondLst>
                                    <p:cond delay="0"/>
                                  </p:stCondLst>
                                  <p:childTnLst>
                                    <p:anim calcmode="lin" valueType="num">
                                      <p:cBhvr>
                                        <p:cTn id="74" dur="1000"/>
                                        <p:tgtEl>
                                          <p:spTgt spid="172060"/>
                                        </p:tgtEl>
                                        <p:attrNameLst>
                                          <p:attrName>ppt_w</p:attrName>
                                        </p:attrNameLst>
                                      </p:cBhvr>
                                      <p:tavLst>
                                        <p:tav tm="0">
                                          <p:val>
                                            <p:strVal val="ppt_w"/>
                                          </p:val>
                                        </p:tav>
                                        <p:tav tm="100000">
                                          <p:val>
                                            <p:strVal val="ppt_w+.3"/>
                                          </p:val>
                                        </p:tav>
                                      </p:tavLst>
                                    </p:anim>
                                    <p:anim calcmode="lin" valueType="num">
                                      <p:cBhvr>
                                        <p:cTn id="75" dur="1000"/>
                                        <p:tgtEl>
                                          <p:spTgt spid="172060"/>
                                        </p:tgtEl>
                                        <p:attrNameLst>
                                          <p:attrName>ppt_h</p:attrName>
                                        </p:attrNameLst>
                                      </p:cBhvr>
                                      <p:tavLst>
                                        <p:tav tm="0">
                                          <p:val>
                                            <p:strVal val="ppt_h"/>
                                          </p:val>
                                        </p:tav>
                                        <p:tav tm="100000">
                                          <p:val>
                                            <p:strVal val="ppt_h"/>
                                          </p:val>
                                        </p:tav>
                                      </p:tavLst>
                                    </p:anim>
                                    <p:animEffect transition="out" filter="fade">
                                      <p:cBhvr>
                                        <p:cTn id="76" dur="1000"/>
                                        <p:tgtEl>
                                          <p:spTgt spid="172060"/>
                                        </p:tgtEl>
                                      </p:cBhvr>
                                    </p:animEffect>
                                    <p:set>
                                      <p:cBhvr>
                                        <p:cTn id="77" dur="1" fill="hold">
                                          <p:stCondLst>
                                            <p:cond delay="999"/>
                                          </p:stCondLst>
                                        </p:cTn>
                                        <p:tgtEl>
                                          <p:spTgt spid="172060"/>
                                        </p:tgtEl>
                                        <p:attrNameLst>
                                          <p:attrName>style.visibility</p:attrName>
                                        </p:attrNameLst>
                                      </p:cBhvr>
                                      <p:to>
                                        <p:strVal val="hidden"/>
                                      </p:to>
                                    </p:set>
                                  </p:childTnLst>
                                </p:cTn>
                              </p:par>
                            </p:childTnLst>
                          </p:cTn>
                        </p:par>
                      </p:childTnLst>
                    </p:cTn>
                  </p:par>
                </p:childTnLst>
              </p:cTn>
              <p:nextCondLst>
                <p:cond evt="onClick" delay="0">
                  <p:tgtEl>
                    <p:spTgt spid="172060"/>
                  </p:tgtEl>
                </p:cond>
              </p:nextCondLst>
            </p:seq>
            <p:seq concurrent="1" nextAc="seek">
              <p:cTn id="78" restart="whenNotActive" fill="hold" evtFilter="cancelBubble" nodeType="interactiveSeq">
                <p:stCondLst>
                  <p:cond evt="onClick" delay="0">
                    <p:tgtEl>
                      <p:spTgt spid="172061"/>
                    </p:tgtEl>
                  </p:cond>
                </p:stCondLst>
                <p:endSync evt="end" delay="0">
                  <p:rtn val="all"/>
                </p:endSync>
                <p:childTnLst>
                  <p:par>
                    <p:cTn id="79" fill="hold" nodeType="clickPar">
                      <p:stCondLst>
                        <p:cond delay="0"/>
                      </p:stCondLst>
                      <p:childTnLst>
                        <p:par>
                          <p:cTn id="80" fill="hold" nodeType="withGroup">
                            <p:stCondLst>
                              <p:cond delay="0"/>
                            </p:stCondLst>
                            <p:childTnLst>
                              <p:par>
                                <p:cTn id="81" presetID="5" presetClass="exit" presetSubtype="10" fill="hold" grpId="0" nodeType="clickEffect">
                                  <p:stCondLst>
                                    <p:cond delay="0"/>
                                  </p:stCondLst>
                                  <p:childTnLst>
                                    <p:animEffect transition="out" filter="checkerboard(across)">
                                      <p:cBhvr>
                                        <p:cTn id="82" dur="500"/>
                                        <p:tgtEl>
                                          <p:spTgt spid="172061"/>
                                        </p:tgtEl>
                                      </p:cBhvr>
                                    </p:animEffect>
                                    <p:set>
                                      <p:cBhvr>
                                        <p:cTn id="83" dur="1" fill="hold">
                                          <p:stCondLst>
                                            <p:cond delay="499"/>
                                          </p:stCondLst>
                                        </p:cTn>
                                        <p:tgtEl>
                                          <p:spTgt spid="172061"/>
                                        </p:tgtEl>
                                        <p:attrNameLst>
                                          <p:attrName>style.visibility</p:attrName>
                                        </p:attrNameLst>
                                      </p:cBhvr>
                                      <p:to>
                                        <p:strVal val="hidden"/>
                                      </p:to>
                                    </p:set>
                                  </p:childTnLst>
                                </p:cTn>
                              </p:par>
                            </p:childTnLst>
                          </p:cTn>
                        </p:par>
                      </p:childTnLst>
                    </p:cTn>
                  </p:par>
                </p:childTnLst>
              </p:cTn>
              <p:nextCondLst>
                <p:cond evt="onClick" delay="0">
                  <p:tgtEl>
                    <p:spTgt spid="172061"/>
                  </p:tgtEl>
                </p:cond>
              </p:nextCondLst>
            </p:seq>
            <p:seq concurrent="1" nextAc="seek">
              <p:cTn id="84" restart="whenNotActive" fill="hold" evtFilter="cancelBubble" nodeType="interactiveSeq">
                <p:stCondLst>
                  <p:cond evt="onClick" delay="0">
                    <p:tgtEl>
                      <p:spTgt spid="172059"/>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25" presetClass="exit" presetSubtype="0" fill="hold" grpId="0" nodeType="clickEffect">
                                  <p:stCondLst>
                                    <p:cond delay="0"/>
                                  </p:stCondLst>
                                  <p:childTnLst>
                                    <p:animEffect transition="out" filter="fade">
                                      <p:cBhvr>
                                        <p:cTn id="88" dur="1000" accel="50000">
                                          <p:stCondLst>
                                            <p:cond delay="0"/>
                                          </p:stCondLst>
                                        </p:cTn>
                                        <p:tgtEl>
                                          <p:spTgt spid="172059"/>
                                        </p:tgtEl>
                                      </p:cBhvr>
                                    </p:animEffect>
                                    <p:anim calcmode="lin" valueType="num">
                                      <p:cBhvr>
                                        <p:cTn id="89" dur="500" accel="50000">
                                          <p:stCondLst>
                                            <p:cond delay="0"/>
                                          </p:stCondLst>
                                        </p:cTn>
                                        <p:tgtEl>
                                          <p:spTgt spid="172059"/>
                                        </p:tgtEl>
                                        <p:attrNameLst>
                                          <p:attrName>ppt_y</p:attrName>
                                        </p:attrNameLst>
                                      </p:cBhvr>
                                      <p:tavLst>
                                        <p:tav tm="0">
                                          <p:val>
                                            <p:strVal val="ppt_y"/>
                                          </p:val>
                                        </p:tav>
                                        <p:tav tm="100000">
                                          <p:val>
                                            <p:strVal val="ppt_y+.1"/>
                                          </p:val>
                                        </p:tav>
                                      </p:tavLst>
                                    </p:anim>
                                    <p:anim calcmode="lin" valueType="num">
                                      <p:cBhvr>
                                        <p:cTn id="90" dur="500" decel="50000">
                                          <p:stCondLst>
                                            <p:cond delay="500"/>
                                          </p:stCondLst>
                                        </p:cTn>
                                        <p:tgtEl>
                                          <p:spTgt spid="172059"/>
                                        </p:tgtEl>
                                        <p:attrNameLst>
                                          <p:attrName>ppt_y</p:attrName>
                                        </p:attrNameLst>
                                      </p:cBhvr>
                                      <p:tavLst>
                                        <p:tav tm="0">
                                          <p:val>
                                            <p:strVal val="ppt_y"/>
                                          </p:val>
                                        </p:tav>
                                        <p:tav tm="100000">
                                          <p:val>
                                            <p:strVal val="ppt_y-.1"/>
                                          </p:val>
                                        </p:tav>
                                      </p:tavLst>
                                    </p:anim>
                                    <p:anim calcmode="lin" valueType="num">
                                      <p:cBhvr>
                                        <p:cTn id="91" dur="500" accel="50000">
                                          <p:stCondLst>
                                            <p:cond delay="500"/>
                                          </p:stCondLst>
                                        </p:cTn>
                                        <p:tgtEl>
                                          <p:spTgt spid="172059"/>
                                        </p:tgtEl>
                                        <p:attrNameLst>
                                          <p:attrName>ppt_x</p:attrName>
                                        </p:attrNameLst>
                                      </p:cBhvr>
                                      <p:tavLst>
                                        <p:tav tm="0">
                                          <p:val>
                                            <p:strVal val="ppt_x"/>
                                          </p:val>
                                        </p:tav>
                                        <p:tav tm="100000">
                                          <p:val>
                                            <p:strVal val="ppt_x+.4"/>
                                          </p:val>
                                        </p:tav>
                                      </p:tavLst>
                                    </p:anim>
                                    <p:anim calcmode="lin" valueType="num">
                                      <p:cBhvr>
                                        <p:cTn id="92" dur="1000"/>
                                        <p:tgtEl>
                                          <p:spTgt spid="172059"/>
                                        </p:tgtEl>
                                        <p:attrNameLst>
                                          <p:attrName>ppt_h</p:attrName>
                                        </p:attrNameLst>
                                      </p:cBhvr>
                                      <p:tavLst>
                                        <p:tav tm="0">
                                          <p:val>
                                            <p:strVal val="ppt_h"/>
                                          </p:val>
                                        </p:tav>
                                        <p:tav tm="100000">
                                          <p:val>
                                            <p:strVal val="ppt_h"/>
                                          </p:val>
                                        </p:tav>
                                      </p:tavLst>
                                    </p:anim>
                                    <p:anim calcmode="lin" valueType="num">
                                      <p:cBhvr>
                                        <p:cTn id="93" dur="500" accel="50000">
                                          <p:stCondLst>
                                            <p:cond delay="0"/>
                                          </p:stCondLst>
                                        </p:cTn>
                                        <p:tgtEl>
                                          <p:spTgt spid="172059"/>
                                        </p:tgtEl>
                                        <p:attrNameLst>
                                          <p:attrName>ppt_w</p:attrName>
                                        </p:attrNameLst>
                                      </p:cBhvr>
                                      <p:tavLst>
                                        <p:tav tm="0">
                                          <p:val>
                                            <p:strVal val="ppt_w"/>
                                          </p:val>
                                        </p:tav>
                                        <p:tav tm="100000">
                                          <p:val>
                                            <p:strVal val="ppt_w*.05"/>
                                          </p:val>
                                        </p:tav>
                                      </p:tavLst>
                                    </p:anim>
                                    <p:anim calcmode="lin" valueType="num">
                                      <p:cBhvr>
                                        <p:cTn id="94" dur="500" decel="50000">
                                          <p:stCondLst>
                                            <p:cond delay="500"/>
                                          </p:stCondLst>
                                        </p:cTn>
                                        <p:tgtEl>
                                          <p:spTgt spid="172059"/>
                                        </p:tgtEl>
                                        <p:attrNameLst>
                                          <p:attrName>ppt_w</p:attrName>
                                        </p:attrNameLst>
                                      </p:cBhvr>
                                      <p:tavLst>
                                        <p:tav tm="0">
                                          <p:val>
                                            <p:strVal val="ppt_w"/>
                                          </p:val>
                                        </p:tav>
                                        <p:tav tm="100000">
                                          <p:val>
                                            <p:strVal val="ppt_w/.05"/>
                                          </p:val>
                                        </p:tav>
                                      </p:tavLst>
                                    </p:anim>
                                    <p:anim calcmode="lin" valueType="num">
                                      <p:cBhvr>
                                        <p:cTn id="95" dur="500" accel="50000">
                                          <p:stCondLst>
                                            <p:cond delay="500"/>
                                          </p:stCondLst>
                                        </p:cTn>
                                        <p:tgtEl>
                                          <p:spTgt spid="172059"/>
                                        </p:tgtEl>
                                        <p:attrNameLst>
                                          <p:attrName>style.rotation</p:attrName>
                                        </p:attrNameLst>
                                      </p:cBhvr>
                                      <p:tavLst>
                                        <p:tav tm="0">
                                          <p:val>
                                            <p:fltVal val="0"/>
                                          </p:val>
                                        </p:tav>
                                        <p:tav tm="100000">
                                          <p:val>
                                            <p:fltVal val="-90"/>
                                          </p:val>
                                        </p:tav>
                                      </p:tavLst>
                                    </p:anim>
                                    <p:set>
                                      <p:cBhvr>
                                        <p:cTn id="96" dur="1" fill="hold">
                                          <p:stCondLst>
                                            <p:cond delay="999"/>
                                          </p:stCondLst>
                                        </p:cTn>
                                        <p:tgtEl>
                                          <p:spTgt spid="172059"/>
                                        </p:tgtEl>
                                        <p:attrNameLst>
                                          <p:attrName>style.visibility</p:attrName>
                                        </p:attrNameLst>
                                      </p:cBhvr>
                                      <p:to>
                                        <p:strVal val="hidden"/>
                                      </p:to>
                                    </p:set>
                                  </p:childTnLst>
                                </p:cTn>
                              </p:par>
                            </p:childTnLst>
                          </p:cTn>
                        </p:par>
                      </p:childTnLst>
                    </p:cTn>
                  </p:par>
                </p:childTnLst>
              </p:cTn>
              <p:nextCondLst>
                <p:cond evt="onClick" delay="0">
                  <p:tgtEl>
                    <p:spTgt spid="172059"/>
                  </p:tgtEl>
                </p:cond>
              </p:nextCondLst>
            </p:seq>
          </p:childTnLst>
        </p:cTn>
      </p:par>
    </p:tnLst>
    <p:bldLst>
      <p:bldP spid="172034" grpId="0" animBg="1"/>
      <p:bldP spid="172053" grpId="0" animBg="1"/>
      <p:bldP spid="172054" grpId="0" animBg="1"/>
      <p:bldP spid="172055" grpId="0" animBg="1"/>
      <p:bldP spid="172056" grpId="0" animBg="1"/>
      <p:bldP spid="172057" grpId="0" animBg="1"/>
      <p:bldP spid="172058" grpId="0" animBg="1"/>
      <p:bldP spid="172059" grpId="0" animBg="1"/>
      <p:bldP spid="172060" grpId="0" animBg="1"/>
      <p:bldP spid="17206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311885"/>
            <a:ext cx="11426456" cy="723271"/>
          </a:xfrm>
          <a:prstGeom prst="rect">
            <a:avLst/>
          </a:prstGeom>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pPr algn="ctr"/>
            <a:r>
              <a:rPr lang="en-US" sz="3900" b="1" dirty="0" err="1">
                <a:solidFill>
                  <a:srgbClr val="FF0000"/>
                </a:solidFill>
                <a:latin typeface="Times New Roman" pitchFamily="18" charset="0"/>
                <a:cs typeface="Times New Roman" pitchFamily="18" charset="0"/>
              </a:rPr>
              <a:t>Câu</a:t>
            </a:r>
            <a:r>
              <a:rPr lang="en-US" sz="3900" b="1" dirty="0">
                <a:solidFill>
                  <a:srgbClr val="FF0000"/>
                </a:solidFill>
                <a:latin typeface="Times New Roman" pitchFamily="18" charset="0"/>
                <a:cs typeface="Times New Roman" pitchFamily="18" charset="0"/>
              </a:rPr>
              <a:t> 1: </a:t>
            </a:r>
            <a:r>
              <a:rPr lang="en-US" sz="3900" b="1" dirty="0" err="1">
                <a:solidFill>
                  <a:srgbClr val="FF0000"/>
                </a:solidFill>
                <a:latin typeface="Times New Roman" pitchFamily="18" charset="0"/>
                <a:cs typeface="Times New Roman" pitchFamily="18" charset="0"/>
              </a:rPr>
              <a:t>Truyện</a:t>
            </a:r>
            <a:r>
              <a:rPr lang="en-US" sz="3900" b="1" dirty="0">
                <a:solidFill>
                  <a:srgbClr val="FF0000"/>
                </a:solidFill>
                <a:latin typeface="Times New Roman" pitchFamily="18" charset="0"/>
                <a:cs typeface="Times New Roman" pitchFamily="18" charset="0"/>
              </a:rPr>
              <a:t> </a:t>
            </a:r>
            <a:r>
              <a:rPr lang="en-US" sz="3900" b="1" dirty="0" err="1">
                <a:solidFill>
                  <a:srgbClr val="FF0000"/>
                </a:solidFill>
                <a:latin typeface="Times New Roman" pitchFamily="18" charset="0"/>
                <a:cs typeface="Times New Roman" pitchFamily="18" charset="0"/>
              </a:rPr>
              <a:t>cổ</a:t>
            </a:r>
            <a:r>
              <a:rPr lang="en-US" sz="3900" b="1" dirty="0">
                <a:solidFill>
                  <a:srgbClr val="FF0000"/>
                </a:solidFill>
                <a:latin typeface="Times New Roman" pitchFamily="18" charset="0"/>
                <a:cs typeface="Times New Roman" pitchFamily="18" charset="0"/>
              </a:rPr>
              <a:t> </a:t>
            </a:r>
            <a:r>
              <a:rPr lang="en-US" sz="3900" b="1" dirty="0" err="1">
                <a:solidFill>
                  <a:srgbClr val="FF0000"/>
                </a:solidFill>
                <a:latin typeface="Times New Roman" pitchFamily="18" charset="0"/>
                <a:cs typeface="Times New Roman" pitchFamily="18" charset="0"/>
              </a:rPr>
              <a:t>tích</a:t>
            </a:r>
            <a:r>
              <a:rPr lang="en-US" sz="3900" b="1" dirty="0">
                <a:solidFill>
                  <a:srgbClr val="FF0000"/>
                </a:solidFill>
                <a:latin typeface="Times New Roman" pitchFamily="18" charset="0"/>
                <a:cs typeface="Times New Roman" pitchFamily="18" charset="0"/>
              </a:rPr>
              <a:t> </a:t>
            </a:r>
            <a:r>
              <a:rPr lang="en-US" sz="3900" b="1" dirty="0" err="1">
                <a:solidFill>
                  <a:srgbClr val="FF0000"/>
                </a:solidFill>
                <a:latin typeface="Times New Roman" pitchFamily="18" charset="0"/>
                <a:cs typeface="Times New Roman" pitchFamily="18" charset="0"/>
              </a:rPr>
              <a:t>thường</a:t>
            </a:r>
            <a:r>
              <a:rPr lang="en-US" sz="3900" b="1" dirty="0">
                <a:solidFill>
                  <a:srgbClr val="FF0000"/>
                </a:solidFill>
                <a:latin typeface="Times New Roman" pitchFamily="18" charset="0"/>
                <a:cs typeface="Times New Roman" pitchFamily="18" charset="0"/>
              </a:rPr>
              <a:t> </a:t>
            </a:r>
            <a:r>
              <a:rPr lang="en-US" sz="3900" b="1" dirty="0" err="1">
                <a:solidFill>
                  <a:srgbClr val="FF0000"/>
                </a:solidFill>
                <a:latin typeface="Times New Roman" pitchFamily="18" charset="0"/>
                <a:cs typeface="Times New Roman" pitchFamily="18" charset="0"/>
              </a:rPr>
              <a:t>có</a:t>
            </a:r>
            <a:r>
              <a:rPr lang="en-US" sz="3900" b="1" dirty="0">
                <a:solidFill>
                  <a:srgbClr val="FF0000"/>
                </a:solidFill>
                <a:latin typeface="Times New Roman" pitchFamily="18" charset="0"/>
                <a:cs typeface="Times New Roman" pitchFamily="18" charset="0"/>
              </a:rPr>
              <a:t> </a:t>
            </a:r>
            <a:r>
              <a:rPr lang="en-US" sz="3900" b="1" dirty="0" err="1">
                <a:solidFill>
                  <a:srgbClr val="FF0000"/>
                </a:solidFill>
                <a:latin typeface="Times New Roman" pitchFamily="18" charset="0"/>
                <a:cs typeface="Times New Roman" pitchFamily="18" charset="0"/>
              </a:rPr>
              <a:t>yếu</a:t>
            </a:r>
            <a:r>
              <a:rPr lang="en-US" sz="3900" b="1" dirty="0">
                <a:solidFill>
                  <a:srgbClr val="FF0000"/>
                </a:solidFill>
                <a:latin typeface="Times New Roman" pitchFamily="18" charset="0"/>
                <a:cs typeface="Times New Roman" pitchFamily="18" charset="0"/>
              </a:rPr>
              <a:t> </a:t>
            </a:r>
            <a:r>
              <a:rPr lang="en-US" sz="3900" b="1" dirty="0" err="1">
                <a:solidFill>
                  <a:srgbClr val="FF0000"/>
                </a:solidFill>
                <a:latin typeface="Times New Roman" pitchFamily="18" charset="0"/>
                <a:cs typeface="Times New Roman" pitchFamily="18" charset="0"/>
              </a:rPr>
              <a:t>tố</a:t>
            </a:r>
            <a:r>
              <a:rPr lang="en-US" sz="3900" b="1" dirty="0">
                <a:solidFill>
                  <a:srgbClr val="FF0000"/>
                </a:solidFill>
                <a:latin typeface="Times New Roman" pitchFamily="18" charset="0"/>
                <a:cs typeface="Times New Roman" pitchFamily="18" charset="0"/>
              </a:rPr>
              <a:t> </a:t>
            </a:r>
            <a:r>
              <a:rPr lang="en-US" sz="3900" b="1" dirty="0" err="1">
                <a:solidFill>
                  <a:srgbClr val="FF0000"/>
                </a:solidFill>
                <a:latin typeface="Times New Roman" pitchFamily="18" charset="0"/>
                <a:cs typeface="Times New Roman" pitchFamily="18" charset="0"/>
              </a:rPr>
              <a:t>nào</a:t>
            </a:r>
            <a:r>
              <a:rPr lang="en-US" sz="3900" b="1" dirty="0">
                <a:solidFill>
                  <a:srgbClr val="FF0000"/>
                </a:solidFill>
                <a:latin typeface="Times New Roman" pitchFamily="18" charset="0"/>
                <a:cs typeface="Times New Roman" pitchFamily="18" charset="0"/>
              </a:rPr>
              <a:t> </a:t>
            </a:r>
            <a:r>
              <a:rPr lang="en-US" sz="3900" b="1" dirty="0" err="1">
                <a:solidFill>
                  <a:srgbClr val="FF0000"/>
                </a:solidFill>
                <a:latin typeface="Times New Roman" pitchFamily="18" charset="0"/>
                <a:cs typeface="Times New Roman" pitchFamily="18" charset="0"/>
              </a:rPr>
              <a:t>sau</a:t>
            </a:r>
            <a:r>
              <a:rPr lang="en-US" sz="3900" b="1" dirty="0">
                <a:solidFill>
                  <a:srgbClr val="FF0000"/>
                </a:solidFill>
                <a:latin typeface="Times New Roman" pitchFamily="18" charset="0"/>
                <a:cs typeface="Times New Roman" pitchFamily="18" charset="0"/>
              </a:rPr>
              <a:t> </a:t>
            </a:r>
            <a:r>
              <a:rPr lang="en-US" sz="3900" b="1" dirty="0" err="1">
                <a:solidFill>
                  <a:srgbClr val="FF0000"/>
                </a:solidFill>
                <a:latin typeface="Times New Roman" pitchFamily="18" charset="0"/>
                <a:cs typeface="Times New Roman" pitchFamily="18" charset="0"/>
              </a:rPr>
              <a:t>đây</a:t>
            </a:r>
            <a:r>
              <a:rPr lang="en-US" sz="3900" b="1" dirty="0">
                <a:solidFill>
                  <a:srgbClr val="FF0000"/>
                </a:solidFill>
                <a:latin typeface="Times New Roman" pitchFamily="18" charset="0"/>
                <a:cs typeface="Times New Roman" pitchFamily="18" charset="0"/>
              </a:rPr>
              <a:t>? </a:t>
            </a:r>
          </a:p>
        </p:txBody>
      </p:sp>
      <p:sp>
        <p:nvSpPr>
          <p:cNvPr id="4" name="TextBox 3"/>
          <p:cNvSpPr txBox="1"/>
          <p:nvPr/>
        </p:nvSpPr>
        <p:spPr>
          <a:xfrm>
            <a:off x="2962957" y="1701200"/>
            <a:ext cx="5874359" cy="692493"/>
          </a:xfrm>
          <a:prstGeom prst="rect">
            <a:avLst/>
          </a:prstGeom>
          <a:noFill/>
        </p:spPr>
        <p:txBody>
          <a:bodyPr wrap="none" lIns="121917" tIns="60958" rIns="121917" bIns="60958" rtlCol="0">
            <a:spAutoFit/>
          </a:bodyPr>
          <a:lstStyle/>
          <a:p>
            <a:r>
              <a:rPr lang="en-US" sz="3700" dirty="0">
                <a:latin typeface="Times New Roman" pitchFamily="18" charset="0"/>
                <a:cs typeface="Times New Roman" pitchFamily="18" charset="0"/>
              </a:rPr>
              <a:t>A. </a:t>
            </a:r>
            <a:r>
              <a:rPr lang="en-US" sz="3700" dirty="0" err="1">
                <a:latin typeface="Times New Roman" pitchFamily="18" charset="0"/>
                <a:cs typeface="Times New Roman" pitchFamily="18" charset="0"/>
              </a:rPr>
              <a:t>Yếu</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tố</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hoang</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đường</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kì</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ảo</a:t>
            </a:r>
            <a:endParaRPr lang="en-US" sz="3700" dirty="0">
              <a:latin typeface="Times New Roman" pitchFamily="18" charset="0"/>
              <a:cs typeface="Times New Roman" pitchFamily="18" charset="0"/>
            </a:endParaRPr>
          </a:p>
        </p:txBody>
      </p:sp>
      <p:sp>
        <p:nvSpPr>
          <p:cNvPr id="6" name="TextBox 5"/>
          <p:cNvSpPr txBox="1"/>
          <p:nvPr/>
        </p:nvSpPr>
        <p:spPr>
          <a:xfrm>
            <a:off x="2925150" y="3024367"/>
            <a:ext cx="3902665" cy="692493"/>
          </a:xfrm>
          <a:prstGeom prst="rect">
            <a:avLst/>
          </a:prstGeom>
          <a:noFill/>
        </p:spPr>
        <p:txBody>
          <a:bodyPr wrap="none" lIns="121917" tIns="60958" rIns="121917" bIns="60958" rtlCol="0">
            <a:spAutoFit/>
          </a:bodyPr>
          <a:lstStyle/>
          <a:p>
            <a:r>
              <a:rPr lang="en-US" sz="3700" dirty="0">
                <a:latin typeface="Times New Roman" pitchFamily="18" charset="0"/>
                <a:cs typeface="Times New Roman" pitchFamily="18" charset="0"/>
              </a:rPr>
              <a:t>B. </a:t>
            </a:r>
            <a:r>
              <a:rPr lang="en-US" sz="3700" dirty="0" err="1">
                <a:latin typeface="Times New Roman" pitchFamily="18" charset="0"/>
                <a:cs typeface="Times New Roman" pitchFamily="18" charset="0"/>
              </a:rPr>
              <a:t>Yếu</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tố</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khoa</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học</a:t>
            </a:r>
            <a:endParaRPr lang="en-US" sz="3700" dirty="0">
              <a:latin typeface="Times New Roman" pitchFamily="18" charset="0"/>
              <a:cs typeface="Times New Roman" pitchFamily="18" charset="0"/>
            </a:endParaRPr>
          </a:p>
        </p:txBody>
      </p:sp>
      <p:sp>
        <p:nvSpPr>
          <p:cNvPr id="8" name="TextBox 7"/>
          <p:cNvSpPr txBox="1"/>
          <p:nvPr/>
        </p:nvSpPr>
        <p:spPr>
          <a:xfrm>
            <a:off x="2925155" y="4271916"/>
            <a:ext cx="3947549" cy="692493"/>
          </a:xfrm>
          <a:prstGeom prst="rect">
            <a:avLst/>
          </a:prstGeom>
          <a:noFill/>
        </p:spPr>
        <p:txBody>
          <a:bodyPr wrap="none" lIns="121917" tIns="60958" rIns="121917" bIns="60958" rtlCol="0">
            <a:spAutoFit/>
          </a:bodyPr>
          <a:lstStyle/>
          <a:p>
            <a:r>
              <a:rPr lang="en-US" sz="3700" dirty="0">
                <a:latin typeface="Times New Roman" pitchFamily="18" charset="0"/>
                <a:cs typeface="Times New Roman" pitchFamily="18" charset="0"/>
              </a:rPr>
              <a:t>C. </a:t>
            </a:r>
            <a:r>
              <a:rPr lang="en-US" sz="3700" dirty="0" err="1">
                <a:latin typeface="Times New Roman" pitchFamily="18" charset="0"/>
                <a:cs typeface="Times New Roman" pitchFamily="18" charset="0"/>
              </a:rPr>
              <a:t>Yếu</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tố</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hiện</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thực</a:t>
            </a:r>
            <a:endParaRPr lang="en-US" sz="3700" dirty="0">
              <a:latin typeface="Times New Roman" pitchFamily="18" charset="0"/>
              <a:cs typeface="Times New Roman" pitchFamily="18" charset="0"/>
            </a:endParaRPr>
          </a:p>
        </p:txBody>
      </p:sp>
      <p:sp>
        <p:nvSpPr>
          <p:cNvPr id="10" name="TextBox 9"/>
          <p:cNvSpPr txBox="1"/>
          <p:nvPr/>
        </p:nvSpPr>
        <p:spPr>
          <a:xfrm>
            <a:off x="2967683" y="5533647"/>
            <a:ext cx="3857781" cy="692493"/>
          </a:xfrm>
          <a:prstGeom prst="rect">
            <a:avLst/>
          </a:prstGeom>
          <a:noFill/>
        </p:spPr>
        <p:txBody>
          <a:bodyPr wrap="none" lIns="121917" tIns="60958" rIns="121917" bIns="60958" rtlCol="0">
            <a:spAutoFit/>
          </a:bodyPr>
          <a:lstStyle/>
          <a:p>
            <a:r>
              <a:rPr lang="en-US" sz="3700" dirty="0">
                <a:latin typeface="Times New Roman" pitchFamily="18" charset="0"/>
                <a:cs typeface="Times New Roman" pitchFamily="18" charset="0"/>
              </a:rPr>
              <a:t>D. </a:t>
            </a:r>
            <a:r>
              <a:rPr lang="en-US" sz="3700" dirty="0" err="1">
                <a:latin typeface="Times New Roman" pitchFamily="18" charset="0"/>
                <a:cs typeface="Times New Roman" pitchFamily="18" charset="0"/>
              </a:rPr>
              <a:t>Yếu</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tố</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gây</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cười</a:t>
            </a:r>
            <a:endParaRPr lang="en-US" sz="3700" dirty="0">
              <a:latin typeface="Times New Roman" pitchFamily="18" charset="0"/>
              <a:cs typeface="Times New Roman" pitchFamily="18" charset="0"/>
            </a:endParaRPr>
          </a:p>
        </p:txBody>
      </p:sp>
      <p:sp>
        <p:nvSpPr>
          <p:cNvPr id="11" name="Oval 10"/>
          <p:cNvSpPr/>
          <p:nvPr/>
        </p:nvSpPr>
        <p:spPr>
          <a:xfrm>
            <a:off x="3030398" y="1888129"/>
            <a:ext cx="522671" cy="46588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图片 8" descr="6fc417983c9675ce1b60e983870aeb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097" y="1585086"/>
            <a:ext cx="2536140" cy="2097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2"/>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9272593" y="1178377"/>
            <a:ext cx="2222512" cy="1967878"/>
          </a:xfrm>
          <a:prstGeom prst="rect">
            <a:avLst/>
          </a:prstGeom>
        </p:spPr>
      </p:pic>
      <p:pic>
        <p:nvPicPr>
          <p:cNvPr id="14"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8738" y="2822428"/>
            <a:ext cx="2203537" cy="1795734"/>
          </a:xfrm>
          <a:prstGeom prst="rect">
            <a:avLst/>
          </a:prstGeom>
        </p:spPr>
      </p:pic>
      <p:pic>
        <p:nvPicPr>
          <p:cNvPr id="15" name="图片 14"/>
          <p:cNvPicPr>
            <a:picLocks noChangeAspect="1"/>
          </p:cNvPicPr>
          <p:nvPr/>
        </p:nvPicPr>
        <p:blipFill>
          <a:blip>
            <a:extLst>
              <a:ext uri="{28A0092B-C50C-407E-A947-70E740481C1C}">
                <a14:useLocalDpi xmlns:a14="http://schemas.microsoft.com/office/drawing/2010/main" val="0"/>
              </a:ext>
            </a:extLst>
          </a:blip>
          <a:stretch>
            <a:fillRect/>
          </a:stretch>
        </p:blipFill>
        <p:spPr>
          <a:xfrm>
            <a:off x="7759652" y="4964409"/>
            <a:ext cx="3974186" cy="1809851"/>
          </a:xfrm>
          <a:prstGeom prst="rect">
            <a:avLst/>
          </a:prstGeom>
        </p:spPr>
      </p:pic>
      <p:sp>
        <p:nvSpPr>
          <p:cNvPr id="16" name="Left Arrow 15">
            <a:hlinkClick r:id="rId4" action="ppaction://hlinksldjump"/>
          </p:cNvPr>
          <p:cNvSpPr/>
          <p:nvPr/>
        </p:nvSpPr>
        <p:spPr>
          <a:xfrm>
            <a:off x="11194576" y="-39246"/>
            <a:ext cx="967154" cy="55391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000"/>
                            </p:stCondLst>
                            <p:childTnLst>
                              <p:par>
                                <p:cTn id="18" presetID="37"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900" decel="100000" fill="hold"/>
                                        <p:tgtEl>
                                          <p:spTgt spid="1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amond(in)">
                                      <p:cBhvr>
                                        <p:cTn id="28" dur="2000"/>
                                        <p:tgtEl>
                                          <p:spTgt spid="2"/>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P spid="8" grpId="0"/>
      <p:bldP spid="10" grpId="0"/>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4555" y="85047"/>
            <a:ext cx="11057845" cy="1261880"/>
          </a:xfrm>
          <a:prstGeom prst="rect">
            <a:avLst/>
          </a:prstGeom>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pPr algn="ctr"/>
            <a:r>
              <a:rPr lang="en-US" sz="3700" b="1" dirty="0" err="1">
                <a:solidFill>
                  <a:srgbClr val="FF0000"/>
                </a:solidFill>
                <a:latin typeface="Times New Roman" pitchFamily="18" charset="0"/>
                <a:cs typeface="Times New Roman" pitchFamily="18" charset="0"/>
              </a:rPr>
              <a:t>Câu</a:t>
            </a:r>
            <a:r>
              <a:rPr lang="en-US" sz="3700" b="1" dirty="0">
                <a:solidFill>
                  <a:srgbClr val="FF0000"/>
                </a:solidFill>
                <a:latin typeface="Times New Roman" pitchFamily="18" charset="0"/>
                <a:cs typeface="Times New Roman" pitchFamily="18" charset="0"/>
              </a:rPr>
              <a:t> 2: </a:t>
            </a:r>
            <a:r>
              <a:rPr lang="en-US" sz="3700" b="1" dirty="0" err="1">
                <a:solidFill>
                  <a:srgbClr val="FF0000"/>
                </a:solidFill>
                <a:latin typeface="Times New Roman" pitchFamily="18" charset="0"/>
                <a:cs typeface="Times New Roman" pitchFamily="18" charset="0"/>
              </a:rPr>
              <a:t>Truyện</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cổ</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tích</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thường</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phản</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ánh</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cuộc</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đấu</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tranh</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nào</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trong</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xã</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hội</a:t>
            </a:r>
            <a:r>
              <a:rPr lang="en-US" sz="3700" b="1" dirty="0">
                <a:solidFill>
                  <a:srgbClr val="FF0000"/>
                </a:solidFill>
                <a:latin typeface="Times New Roman" pitchFamily="18" charset="0"/>
                <a:cs typeface="Times New Roman" pitchFamily="18" charset="0"/>
              </a:rPr>
              <a:t>? </a:t>
            </a:r>
          </a:p>
        </p:txBody>
      </p:sp>
      <p:sp>
        <p:nvSpPr>
          <p:cNvPr id="4" name="TextBox 3"/>
          <p:cNvSpPr txBox="1"/>
          <p:nvPr/>
        </p:nvSpPr>
        <p:spPr>
          <a:xfrm>
            <a:off x="1186342" y="2155449"/>
            <a:ext cx="8274054" cy="615549"/>
          </a:xfrm>
          <a:prstGeom prst="rect">
            <a:avLst/>
          </a:prstGeom>
          <a:noFill/>
        </p:spPr>
        <p:txBody>
          <a:bodyPr wrap="none" lIns="121917" tIns="60958" rIns="121917" bIns="60958" rtlCol="0">
            <a:spAutoFit/>
          </a:bodyPr>
          <a:lstStyle/>
          <a:p>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Cuộc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giữa</a:t>
            </a:r>
            <a:r>
              <a:rPr lang="en-US" sz="3200" dirty="0">
                <a:latin typeface="Times New Roman" pitchFamily="18" charset="0"/>
                <a:cs typeface="Times New Roman" pitchFamily="18" charset="0"/>
              </a:rPr>
              <a:t> con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nhiên</a:t>
            </a:r>
            <a:endParaRPr lang="en-US" sz="3200" dirty="0">
              <a:latin typeface="Times New Roman" pitchFamily="18" charset="0"/>
              <a:cs typeface="Times New Roman" pitchFamily="18" charset="0"/>
            </a:endParaRPr>
          </a:p>
        </p:txBody>
      </p:sp>
      <p:sp>
        <p:nvSpPr>
          <p:cNvPr id="6" name="TextBox 5"/>
          <p:cNvSpPr txBox="1"/>
          <p:nvPr/>
        </p:nvSpPr>
        <p:spPr>
          <a:xfrm>
            <a:off x="1186342" y="3103219"/>
            <a:ext cx="10776096" cy="615553"/>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Cuộc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giữa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phàm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tục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tiên</a:t>
            </a:r>
            <a:endParaRPr lang="en-US" sz="3200" dirty="0">
              <a:latin typeface="Times New Roman" pitchFamily="18" charset="0"/>
              <a:cs typeface="Times New Roman" pitchFamily="18" charset="0"/>
            </a:endParaRPr>
          </a:p>
        </p:txBody>
      </p:sp>
      <p:sp>
        <p:nvSpPr>
          <p:cNvPr id="8" name="TextBox 7"/>
          <p:cNvSpPr txBox="1"/>
          <p:nvPr/>
        </p:nvSpPr>
        <p:spPr>
          <a:xfrm>
            <a:off x="1186347" y="3903856"/>
            <a:ext cx="10776091" cy="615553"/>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C. </a:t>
            </a:r>
            <a:r>
              <a:rPr lang="en-US" sz="3200" dirty="0" err="1">
                <a:latin typeface="Times New Roman" pitchFamily="18" charset="0"/>
                <a:cs typeface="Times New Roman" pitchFamily="18" charset="0"/>
              </a:rPr>
              <a:t>Cuộc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giữa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vực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văn</a:t>
            </a:r>
            <a:r>
              <a:rPr lang="en-US" sz="3200" dirty="0">
                <a:latin typeface="Times New Roman" pitchFamily="18" charset="0"/>
                <a:cs typeface="Times New Roman" pitchFamily="18" charset="0"/>
              </a:rPr>
              <a:t> minh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vực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hậu</a:t>
            </a:r>
            <a:endParaRPr lang="en-US" sz="3200" dirty="0">
              <a:latin typeface="Times New Roman" pitchFamily="18" charset="0"/>
              <a:cs typeface="Times New Roman" pitchFamily="18" charset="0"/>
            </a:endParaRPr>
          </a:p>
        </p:txBody>
      </p:sp>
      <p:sp>
        <p:nvSpPr>
          <p:cNvPr id="10" name="TextBox 9"/>
          <p:cNvSpPr txBox="1"/>
          <p:nvPr/>
        </p:nvSpPr>
        <p:spPr>
          <a:xfrm>
            <a:off x="1212060" y="4889577"/>
            <a:ext cx="7129510" cy="615549"/>
          </a:xfrm>
          <a:prstGeom prst="rect">
            <a:avLst/>
          </a:prstGeom>
          <a:noFill/>
        </p:spPr>
        <p:txBody>
          <a:bodyPr wrap="none" lIns="121917" tIns="60958" rIns="121917" bIns="60958" rtlCol="0">
            <a:spAutoFit/>
          </a:bodyPr>
          <a:lstStyle/>
          <a:p>
            <a:r>
              <a:rPr lang="en-US" sz="3200" dirty="0">
                <a:latin typeface="Times New Roman" pitchFamily="18" charset="0"/>
                <a:cs typeface="Times New Roman" pitchFamily="18" charset="0"/>
              </a:rPr>
              <a:t>D. </a:t>
            </a:r>
            <a:r>
              <a:rPr lang="en-US" sz="3200" dirty="0" err="1">
                <a:latin typeface="Times New Roman" pitchFamily="18" charset="0"/>
                <a:cs typeface="Times New Roman" pitchFamily="18" charset="0"/>
              </a:rPr>
              <a:t>Cuộc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giữa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ác</a:t>
            </a:r>
            <a:endParaRPr lang="en-US" sz="3200" dirty="0">
              <a:latin typeface="Times New Roman" pitchFamily="18" charset="0"/>
              <a:cs typeface="Times New Roman" pitchFamily="18" charset="0"/>
            </a:endParaRPr>
          </a:p>
        </p:txBody>
      </p:sp>
      <p:sp>
        <p:nvSpPr>
          <p:cNvPr id="11" name="Oval 10"/>
          <p:cNvSpPr/>
          <p:nvPr/>
        </p:nvSpPr>
        <p:spPr>
          <a:xfrm>
            <a:off x="1303262" y="4964409"/>
            <a:ext cx="522671" cy="46588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图片 8" descr="6fc417983c9675ce1b60e983870aeb8a"/>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366720" y="713715"/>
            <a:ext cx="1690680" cy="142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2"/>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9900138" y="969231"/>
            <a:ext cx="1586174" cy="1967878"/>
          </a:xfrm>
          <a:prstGeom prst="rect">
            <a:avLst/>
          </a:prstGeom>
        </p:spPr>
      </p:pic>
      <p:pic>
        <p:nvPicPr>
          <p:cNvPr id="14" name="图片 10"/>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3155788" y="5570192"/>
            <a:ext cx="1712229" cy="1191093"/>
          </a:xfrm>
          <a:prstGeom prst="rect">
            <a:avLst/>
          </a:prstGeom>
        </p:spPr>
      </p:pic>
      <p:pic>
        <p:nvPicPr>
          <p:cNvPr id="15" name="图片 14"/>
          <p:cNvPicPr>
            <a:picLocks noChangeAspect="1"/>
          </p:cNvPicPr>
          <p:nvPr/>
        </p:nvPicPr>
        <p:blipFill>
          <a:blip>
            <a:extLst>
              <a:ext uri="{28A0092B-C50C-407E-A947-70E740481C1C}">
                <a14:useLocalDpi xmlns:a14="http://schemas.microsoft.com/office/drawing/2010/main" val="0"/>
              </a:ext>
            </a:extLst>
          </a:blip>
          <a:stretch>
            <a:fillRect/>
          </a:stretch>
        </p:blipFill>
        <p:spPr>
          <a:xfrm>
            <a:off x="7988252" y="5171853"/>
            <a:ext cx="3974186" cy="1809851"/>
          </a:xfrm>
          <a:prstGeom prst="rect">
            <a:avLst/>
          </a:prstGeom>
        </p:spPr>
      </p:pic>
      <p:sp>
        <p:nvSpPr>
          <p:cNvPr id="16" name="Left Arrow 15">
            <a:hlinkClick r:id="rId2" action="ppaction://hlinksldjump"/>
          </p:cNvPr>
          <p:cNvSpPr/>
          <p:nvPr/>
        </p:nvSpPr>
        <p:spPr>
          <a:xfrm>
            <a:off x="11224846" y="-27752"/>
            <a:ext cx="967154" cy="55391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000"/>
                            </p:stCondLst>
                            <p:childTnLst>
                              <p:par>
                                <p:cTn id="18" presetID="37"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900" decel="100000" fill="hold"/>
                                        <p:tgtEl>
                                          <p:spTgt spid="1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amond(in)">
                                      <p:cBhvr>
                                        <p:cTn id="28" dur="2000"/>
                                        <p:tgtEl>
                                          <p:spTgt spid="2"/>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P spid="8" grpId="0"/>
      <p:bldP spid="10" grpId="0"/>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4555" y="85047"/>
            <a:ext cx="11057845" cy="1261880"/>
          </a:xfrm>
          <a:prstGeom prst="rect">
            <a:avLst/>
          </a:prstGeom>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pPr algn="ctr"/>
            <a:r>
              <a:rPr lang="en-US" sz="3700" b="1" dirty="0" err="1">
                <a:solidFill>
                  <a:srgbClr val="FF0000"/>
                </a:solidFill>
                <a:latin typeface="Times New Roman" pitchFamily="18" charset="0"/>
                <a:cs typeface="Times New Roman" pitchFamily="18" charset="0"/>
              </a:rPr>
              <a:t>Câu</a:t>
            </a:r>
            <a:r>
              <a:rPr lang="en-US" sz="3700" b="1" dirty="0">
                <a:solidFill>
                  <a:srgbClr val="FF0000"/>
                </a:solidFill>
                <a:latin typeface="Times New Roman" pitchFamily="18" charset="0"/>
                <a:cs typeface="Times New Roman" pitchFamily="18" charset="0"/>
              </a:rPr>
              <a:t> 3: </a:t>
            </a:r>
            <a:r>
              <a:rPr lang="en-US" sz="3700" b="1" dirty="0" err="1">
                <a:solidFill>
                  <a:srgbClr val="FF0000"/>
                </a:solidFill>
                <a:latin typeface="Times New Roman" pitchFamily="18" charset="0"/>
                <a:cs typeface="Times New Roman" pitchFamily="18" charset="0"/>
              </a:rPr>
              <a:t>Kiểu</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kết</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thúc</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có</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hậu</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trong</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truyện</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cổ</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tích</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thể</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hiện</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quan</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niệm</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của</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nhân</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dân</a:t>
            </a:r>
            <a:r>
              <a:rPr lang="en-US" sz="3700" b="1" dirty="0">
                <a:solidFill>
                  <a:srgbClr val="FF0000"/>
                </a:solidFill>
                <a:latin typeface="Times New Roman" pitchFamily="18" charset="0"/>
                <a:cs typeface="Times New Roman" pitchFamily="18" charset="0"/>
              </a:rPr>
              <a:t> ta:</a:t>
            </a:r>
          </a:p>
        </p:txBody>
      </p:sp>
      <p:sp>
        <p:nvSpPr>
          <p:cNvPr id="4" name="TextBox 3"/>
          <p:cNvSpPr txBox="1"/>
          <p:nvPr/>
        </p:nvSpPr>
        <p:spPr>
          <a:xfrm>
            <a:off x="1453711" y="1899676"/>
            <a:ext cx="8017573" cy="615549"/>
          </a:xfrm>
          <a:prstGeom prst="rect">
            <a:avLst/>
          </a:prstGeom>
          <a:noFill/>
        </p:spPr>
        <p:txBody>
          <a:bodyPr wrap="none" lIns="121917" tIns="60958" rIns="121917" bIns="60958" rtlCol="0">
            <a:spAutoFit/>
          </a:bodyPr>
          <a:lstStyle/>
          <a:p>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Hé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mở</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diễn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tiếp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theo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chưa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hết</a:t>
            </a:r>
            <a:endParaRPr lang="en-US" sz="3200" dirty="0">
              <a:latin typeface="Times New Roman" pitchFamily="18" charset="0"/>
              <a:cs typeface="Times New Roman" pitchFamily="18" charset="0"/>
            </a:endParaRPr>
          </a:p>
        </p:txBody>
      </p:sp>
      <p:sp>
        <p:nvSpPr>
          <p:cNvPr id="6" name="TextBox 5"/>
          <p:cNvSpPr txBox="1"/>
          <p:nvPr/>
        </p:nvSpPr>
        <p:spPr>
          <a:xfrm>
            <a:off x="1456691" y="2742907"/>
            <a:ext cx="10776096" cy="615553"/>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thúc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ngờ</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đoán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trước</a:t>
            </a:r>
            <a:endParaRPr lang="en-US" sz="3200" dirty="0">
              <a:latin typeface="Times New Roman" pitchFamily="18" charset="0"/>
              <a:cs typeface="Times New Roman" pitchFamily="18" charset="0"/>
            </a:endParaRPr>
          </a:p>
        </p:txBody>
      </p:sp>
      <p:sp>
        <p:nvSpPr>
          <p:cNvPr id="8" name="TextBox 7"/>
          <p:cNvSpPr txBox="1"/>
          <p:nvPr/>
        </p:nvSpPr>
        <p:spPr>
          <a:xfrm>
            <a:off x="1387645" y="3720589"/>
            <a:ext cx="10776091" cy="615553"/>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C. </a:t>
            </a:r>
            <a:r>
              <a:rPr lang="en-US" sz="3200" dirty="0" err="1">
                <a:latin typeface="Times New Roman" pitchFamily="18" charset="0"/>
                <a:cs typeface="Times New Roman" pitchFamily="18" charset="0"/>
              </a:rPr>
              <a:t>Cái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ác</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hiền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gặp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báo</a:t>
            </a:r>
            <a:endParaRPr lang="en-US" sz="3200" dirty="0">
              <a:latin typeface="Times New Roman" pitchFamily="18" charset="0"/>
              <a:cs typeface="Times New Roman" pitchFamily="18" charset="0"/>
            </a:endParaRPr>
          </a:p>
        </p:txBody>
      </p:sp>
      <p:sp>
        <p:nvSpPr>
          <p:cNvPr id="10" name="TextBox 9"/>
          <p:cNvSpPr txBox="1"/>
          <p:nvPr/>
        </p:nvSpPr>
        <p:spPr>
          <a:xfrm>
            <a:off x="1453711" y="4481470"/>
            <a:ext cx="10250557" cy="615549"/>
          </a:xfrm>
          <a:prstGeom prst="rect">
            <a:avLst/>
          </a:prstGeom>
          <a:noFill/>
        </p:spPr>
        <p:txBody>
          <a:bodyPr wrap="none" lIns="121917" tIns="60958" rIns="121917" bIns="60958" rtlCol="0">
            <a:spAutoFit/>
          </a:bodyPr>
          <a:lstStyle/>
          <a:p>
            <a:r>
              <a:rPr lang="en-US" sz="3200" dirty="0">
                <a:latin typeface="Times New Roman" pitchFamily="18" charset="0"/>
                <a:cs typeface="Times New Roman" pitchFamily="18" charset="0"/>
              </a:rPr>
              <a:t>D. </a:t>
            </a:r>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truyện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cổ</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tích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thực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tế</a:t>
            </a:r>
            <a:endParaRPr lang="en-US" sz="3200" dirty="0">
              <a:latin typeface="Times New Roman" pitchFamily="18" charset="0"/>
              <a:cs typeface="Times New Roman" pitchFamily="18" charset="0"/>
            </a:endParaRPr>
          </a:p>
        </p:txBody>
      </p:sp>
      <p:sp>
        <p:nvSpPr>
          <p:cNvPr id="11" name="Oval 10"/>
          <p:cNvSpPr/>
          <p:nvPr/>
        </p:nvSpPr>
        <p:spPr>
          <a:xfrm>
            <a:off x="1430083" y="3795421"/>
            <a:ext cx="522671" cy="46588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图片 8" descr="6fc417983c9675ce1b60e983870aeb8a"/>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366720" y="713715"/>
            <a:ext cx="1690680" cy="142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2"/>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9900138" y="969231"/>
            <a:ext cx="1586174" cy="1967878"/>
          </a:xfrm>
          <a:prstGeom prst="rect">
            <a:avLst/>
          </a:prstGeom>
        </p:spPr>
      </p:pic>
      <p:pic>
        <p:nvPicPr>
          <p:cNvPr id="14" name="图片 10"/>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3155788" y="5570192"/>
            <a:ext cx="1712229" cy="1191093"/>
          </a:xfrm>
          <a:prstGeom prst="rect">
            <a:avLst/>
          </a:prstGeom>
        </p:spPr>
      </p:pic>
      <p:pic>
        <p:nvPicPr>
          <p:cNvPr id="15" name="图片 14"/>
          <p:cNvPicPr>
            <a:picLocks noChangeAspect="1"/>
          </p:cNvPicPr>
          <p:nvPr/>
        </p:nvPicPr>
        <p:blipFill>
          <a:blip>
            <a:extLst>
              <a:ext uri="{28A0092B-C50C-407E-A947-70E740481C1C}">
                <a14:useLocalDpi xmlns:a14="http://schemas.microsoft.com/office/drawing/2010/main" val="0"/>
              </a:ext>
            </a:extLst>
          </a:blip>
          <a:stretch>
            <a:fillRect/>
          </a:stretch>
        </p:blipFill>
        <p:spPr>
          <a:xfrm>
            <a:off x="7988252" y="5171853"/>
            <a:ext cx="3974186" cy="1809851"/>
          </a:xfrm>
          <a:prstGeom prst="rect">
            <a:avLst/>
          </a:prstGeom>
        </p:spPr>
      </p:pic>
      <p:sp>
        <p:nvSpPr>
          <p:cNvPr id="16" name="Left Arrow 15">
            <a:hlinkClick r:id="rId2" action="ppaction://hlinksldjump"/>
          </p:cNvPr>
          <p:cNvSpPr/>
          <p:nvPr/>
        </p:nvSpPr>
        <p:spPr>
          <a:xfrm>
            <a:off x="11224846" y="0"/>
            <a:ext cx="967154" cy="55391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000"/>
                            </p:stCondLst>
                            <p:childTnLst>
                              <p:par>
                                <p:cTn id="18" presetID="37"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900" decel="100000" fill="hold"/>
                                        <p:tgtEl>
                                          <p:spTgt spid="1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amond(in)">
                                      <p:cBhvr>
                                        <p:cTn id="28" dur="2000"/>
                                        <p:tgtEl>
                                          <p:spTgt spid="2"/>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P spid="8" grpId="0"/>
      <p:bldP spid="10" grpId="0"/>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4555" y="85047"/>
            <a:ext cx="11057845" cy="1261880"/>
          </a:xfrm>
          <a:prstGeom prst="rect">
            <a:avLst/>
          </a:prstGeom>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pPr algn="ctr"/>
            <a:r>
              <a:rPr lang="en-US" sz="3700" b="1" dirty="0" err="1">
                <a:solidFill>
                  <a:srgbClr val="FF0000"/>
                </a:solidFill>
                <a:latin typeface="Times New Roman" pitchFamily="18" charset="0"/>
                <a:cs typeface="Times New Roman" pitchFamily="18" charset="0"/>
              </a:rPr>
              <a:t>Câu</a:t>
            </a:r>
            <a:r>
              <a:rPr lang="en-US" sz="3700" b="1" dirty="0">
                <a:solidFill>
                  <a:srgbClr val="FF0000"/>
                </a:solidFill>
                <a:latin typeface="Times New Roman" pitchFamily="18" charset="0"/>
                <a:cs typeface="Times New Roman" pitchFamily="18" charset="0"/>
              </a:rPr>
              <a:t> 4: Chi </a:t>
            </a:r>
            <a:r>
              <a:rPr lang="en-US" sz="3700" b="1" dirty="0" err="1">
                <a:solidFill>
                  <a:srgbClr val="FF0000"/>
                </a:solidFill>
                <a:latin typeface="Times New Roman" pitchFamily="18" charset="0"/>
                <a:cs typeface="Times New Roman" pitchFamily="18" charset="0"/>
              </a:rPr>
              <a:t>tiết</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nào</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không</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cho</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thấy</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nguồn</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gốc</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ra</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đời</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và</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sự</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lớn</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lên</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khác</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thường</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thần</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kì</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của</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Thạch</a:t>
            </a:r>
            <a:r>
              <a:rPr lang="en-US" sz="3700" b="1" dirty="0">
                <a:solidFill>
                  <a:srgbClr val="FF0000"/>
                </a:solidFill>
                <a:latin typeface="Times New Roman" pitchFamily="18" charset="0"/>
                <a:cs typeface="Times New Roman" pitchFamily="18" charset="0"/>
              </a:rPr>
              <a:t> </a:t>
            </a:r>
            <a:r>
              <a:rPr lang="en-US" sz="3700" b="1" dirty="0" err="1">
                <a:solidFill>
                  <a:srgbClr val="FF0000"/>
                </a:solidFill>
                <a:latin typeface="Times New Roman" pitchFamily="18" charset="0"/>
                <a:cs typeface="Times New Roman" pitchFamily="18" charset="0"/>
              </a:rPr>
              <a:t>Sanh</a:t>
            </a:r>
            <a:endParaRPr lang="en-US" sz="3700" b="1" dirty="0">
              <a:solidFill>
                <a:srgbClr val="FF0000"/>
              </a:solidFill>
              <a:latin typeface="Times New Roman" pitchFamily="18" charset="0"/>
              <a:cs typeface="Times New Roman" pitchFamily="18" charset="0"/>
            </a:endParaRPr>
          </a:p>
        </p:txBody>
      </p:sp>
      <p:sp>
        <p:nvSpPr>
          <p:cNvPr id="4" name="TextBox 3"/>
          <p:cNvSpPr txBox="1"/>
          <p:nvPr/>
        </p:nvSpPr>
        <p:spPr>
          <a:xfrm>
            <a:off x="1453711" y="1899676"/>
            <a:ext cx="7171188" cy="615549"/>
          </a:xfrm>
          <a:prstGeom prst="rect">
            <a:avLst/>
          </a:prstGeom>
          <a:noFill/>
        </p:spPr>
        <p:txBody>
          <a:bodyPr wrap="none" lIns="121917" tIns="60958" rIns="121917" bIns="60958" rtlCol="0">
            <a:spAutoFit/>
          </a:bodyPr>
          <a:lstStyle/>
          <a:p>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Ngọc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Hoàng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xuống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đầu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thai</a:t>
            </a:r>
            <a:r>
              <a:rPr lang="en-US" sz="3200" dirty="0">
                <a:latin typeface="Times New Roman" pitchFamily="18" charset="0"/>
                <a:cs typeface="Times New Roman" pitchFamily="18" charset="0"/>
              </a:rPr>
              <a:t> </a:t>
            </a:r>
          </a:p>
        </p:txBody>
      </p:sp>
      <p:sp>
        <p:nvSpPr>
          <p:cNvPr id="8" name="TextBox 7"/>
          <p:cNvSpPr txBox="1"/>
          <p:nvPr/>
        </p:nvSpPr>
        <p:spPr>
          <a:xfrm>
            <a:off x="1316671" y="3412738"/>
            <a:ext cx="10776091" cy="615553"/>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C. </a:t>
            </a:r>
            <a:r>
              <a:rPr lang="en-US" sz="3200" dirty="0" err="1">
                <a:latin typeface="Times New Roman" pitchFamily="18" charset="0"/>
                <a:cs typeface="Times New Roman" pitchFamily="18" charset="0"/>
              </a:rPr>
              <a:t>Ngọc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Hoàng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xuống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dạy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phép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thông</a:t>
            </a:r>
            <a:endParaRPr lang="en-US" sz="3200" dirty="0">
              <a:latin typeface="Times New Roman" pitchFamily="18" charset="0"/>
              <a:cs typeface="Times New Roman" pitchFamily="18" charset="0"/>
            </a:endParaRPr>
          </a:p>
        </p:txBody>
      </p:sp>
      <p:sp>
        <p:nvSpPr>
          <p:cNvPr id="10" name="TextBox 9"/>
          <p:cNvSpPr txBox="1"/>
          <p:nvPr/>
        </p:nvSpPr>
        <p:spPr>
          <a:xfrm>
            <a:off x="1321288" y="4084708"/>
            <a:ext cx="10549267" cy="1107992"/>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D. </a:t>
            </a:r>
            <a:r>
              <a:rPr lang="en-US" sz="3200" dirty="0" err="1">
                <a:latin typeface="Times New Roman" pitchFamily="18" charset="0"/>
                <a:cs typeface="Times New Roman" pitchFamily="18" charset="0"/>
              </a:rPr>
              <a:t>Thạch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con </a:t>
            </a:r>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mồ</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côi</a:t>
            </a:r>
            <a:r>
              <a:rPr lang="en-US" sz="3200" dirty="0">
                <a:latin typeface="Times New Roman" pitchFamily="18" charset="0"/>
                <a:cs typeface="Times New Roman" pitchFamily="18" charset="0"/>
              </a:rPr>
              <a:t> cha </a:t>
            </a:r>
            <a:r>
              <a:rPr lang="en-US" sz="3200" dirty="0" err="1">
                <a:latin typeface="Times New Roman" pitchFamily="18" charset="0"/>
                <a:cs typeface="Times New Roman" pitchFamily="18" charset="0"/>
              </a:rPr>
              <a:t>mẹ</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nghèo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khổ</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kiếm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củi</a:t>
            </a:r>
            <a:r>
              <a:rPr lang="en-US" sz="3200" dirty="0">
                <a:latin typeface="Times New Roman" pitchFamily="18" charset="0"/>
                <a:cs typeface="Times New Roman" pitchFamily="18" charset="0"/>
              </a:rPr>
              <a:t> </a:t>
            </a:r>
          </a:p>
        </p:txBody>
      </p:sp>
      <p:sp>
        <p:nvSpPr>
          <p:cNvPr id="11" name="Rectangle 10"/>
          <p:cNvSpPr/>
          <p:nvPr/>
        </p:nvSpPr>
        <p:spPr>
          <a:xfrm>
            <a:off x="1562851" y="2562150"/>
            <a:ext cx="8009859" cy="615553"/>
          </a:xfrm>
          <a:prstGeom prst="rect">
            <a:avLst/>
          </a:prstGeom>
        </p:spPr>
        <p:txBody>
          <a:bodyPr wrap="square" lIns="121917" tIns="60958" rIns="121917" bIns="60958">
            <a:spAutoFit/>
          </a:bodyPr>
          <a:lstStyle/>
          <a:p>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mẹ</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endParaRPr lang="en-US" sz="3200" dirty="0">
              <a:latin typeface="Times New Roman" pitchFamily="18" charset="0"/>
              <a:cs typeface="Times New Roman" pitchFamily="18" charset="0"/>
            </a:endParaRPr>
          </a:p>
        </p:txBody>
      </p:sp>
      <p:sp>
        <p:nvSpPr>
          <p:cNvPr id="12" name="Oval 11"/>
          <p:cNvSpPr/>
          <p:nvPr/>
        </p:nvSpPr>
        <p:spPr>
          <a:xfrm>
            <a:off x="1316671" y="4223962"/>
            <a:ext cx="522671" cy="46588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图片 8" descr="6fc417983c9675ce1b60e983870aeb8a"/>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148662" y="1002163"/>
            <a:ext cx="1690680" cy="142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2"/>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10211877" y="1295149"/>
            <a:ext cx="1586174" cy="1967878"/>
          </a:xfrm>
          <a:prstGeom prst="rect">
            <a:avLst/>
          </a:prstGeom>
        </p:spPr>
      </p:pic>
      <p:pic>
        <p:nvPicPr>
          <p:cNvPr id="15" name="图片 10"/>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2545389" y="5341592"/>
            <a:ext cx="1712229" cy="1191093"/>
          </a:xfrm>
          <a:prstGeom prst="rect">
            <a:avLst/>
          </a:prstGeom>
        </p:spPr>
      </p:pic>
      <p:pic>
        <p:nvPicPr>
          <p:cNvPr id="16" name="图片 14"/>
          <p:cNvPicPr>
            <a:picLocks noChangeAspect="1"/>
          </p:cNvPicPr>
          <p:nvPr/>
        </p:nvPicPr>
        <p:blipFill>
          <a:blip>
            <a:extLst>
              <a:ext uri="{28A0092B-C50C-407E-A947-70E740481C1C}">
                <a14:useLocalDpi xmlns:a14="http://schemas.microsoft.com/office/drawing/2010/main" val="0"/>
              </a:ext>
            </a:extLst>
          </a:blip>
          <a:stretch>
            <a:fillRect/>
          </a:stretch>
        </p:blipFill>
        <p:spPr>
          <a:xfrm>
            <a:off x="7518529" y="5057248"/>
            <a:ext cx="3974186" cy="1809851"/>
          </a:xfrm>
          <a:prstGeom prst="rect">
            <a:avLst/>
          </a:prstGeom>
        </p:spPr>
      </p:pic>
      <p:sp>
        <p:nvSpPr>
          <p:cNvPr id="17" name="Left Arrow 16">
            <a:hlinkClick r:id="rId2" action="ppaction://hlinksldjump"/>
          </p:cNvPr>
          <p:cNvSpPr/>
          <p:nvPr/>
        </p:nvSpPr>
        <p:spPr>
          <a:xfrm>
            <a:off x="11243599" y="-50202"/>
            <a:ext cx="967154" cy="55391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1000"/>
                            </p:stCondLst>
                            <p:childTnLst>
                              <p:par>
                                <p:cTn id="18" presetID="37"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900" decel="100000" fill="hold"/>
                                        <p:tgtEl>
                                          <p:spTgt spid="16"/>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amond(in)">
                                      <p:cBhvr>
                                        <p:cTn id="28" dur="2000"/>
                                        <p:tgtEl>
                                          <p:spTgt spid="2"/>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8" grpId="0"/>
      <p:bldP spid="10" grpId="0"/>
      <p:bldP spid="11" grpId="0"/>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sodua-14"/>
          <p:cNvPicPr>
            <a:picLocks noChangeAspect="1" noChangeArrowheads="1"/>
          </p:cNvPicPr>
          <p:nvPr/>
        </p:nvPicPr>
        <p:blipFill>
          <a:blip r:embed="rId2" cstate="print">
            <a:extLst>
              <a:ext uri="{28A0092B-C50C-407E-A947-70E740481C1C}">
                <a14:useLocalDpi xmlns:a14="http://schemas.microsoft.com/office/drawing/2010/main" val="0"/>
              </a:ext>
            </a:extLst>
          </a:blip>
          <a:srcRect l="3473" t="9106" r="50845" b="17363"/>
          <a:stretch>
            <a:fillRect/>
          </a:stretch>
        </p:blipFill>
        <p:spPr bwMode="auto">
          <a:xfrm>
            <a:off x="3346141" y="648070"/>
            <a:ext cx="2912616" cy="269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3" descr="Cau Be Thong M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8657" y="617801"/>
            <a:ext cx="2796465" cy="269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p:cNvSpPr txBox="1">
            <a:spLocks noChangeArrowheads="1"/>
          </p:cNvSpPr>
          <p:nvPr/>
        </p:nvSpPr>
        <p:spPr bwMode="auto">
          <a:xfrm>
            <a:off x="3426041" y="3009793"/>
            <a:ext cx="2832716" cy="304800"/>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1400" b="1" dirty="0">
                <a:solidFill>
                  <a:srgbClr val="0000FF"/>
                </a:solidFill>
                <a:latin typeface="Times New Roman" panose="02020603050405020304" pitchFamily="18" charset="0"/>
                <a:cs typeface="Times New Roman" panose="02020603050405020304" pitchFamily="18" charset="0"/>
              </a:rPr>
              <a:t>SỌ DỪA</a:t>
            </a:r>
          </a:p>
        </p:txBody>
      </p:sp>
      <p:pic>
        <p:nvPicPr>
          <p:cNvPr id="4" name="Picture 2" descr="Cay but th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157" y="3609343"/>
            <a:ext cx="2892397"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6531488" y="6550025"/>
            <a:ext cx="2057400" cy="304800"/>
          </a:xfrm>
          <a:prstGeom prst="rect">
            <a:avLst/>
          </a:prstGeom>
          <a:solidFill>
            <a:srgbClr val="FFFFCC"/>
          </a:solidFill>
          <a:ln w="9525">
            <a:solidFill>
              <a:srgbClr val="00FF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1400" b="1" dirty="0">
                <a:solidFill>
                  <a:srgbClr val="0000FF"/>
                </a:solidFill>
                <a:latin typeface="Times New Roman" panose="02020603050405020304" pitchFamily="18" charset="0"/>
                <a:cs typeface="Times New Roman" panose="02020603050405020304" pitchFamily="18" charset="0"/>
              </a:rPr>
              <a:t>CÂY BÚT THẦN</a:t>
            </a:r>
          </a:p>
        </p:txBody>
      </p:sp>
      <p:pic>
        <p:nvPicPr>
          <p:cNvPr id="6" name="Picture 5" descr="09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101" y="648070"/>
            <a:ext cx="2974759" cy="282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Ong lao danh ca va con ca va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3402" y="3669067"/>
            <a:ext cx="2975255" cy="319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p:cNvSpPr txBox="1">
            <a:spLocks noChangeArrowheads="1"/>
          </p:cNvSpPr>
          <p:nvPr/>
        </p:nvSpPr>
        <p:spPr bwMode="auto">
          <a:xfrm>
            <a:off x="301101" y="3109023"/>
            <a:ext cx="2971800" cy="304800"/>
          </a:xfrm>
          <a:prstGeom prst="rect">
            <a:avLst/>
          </a:prstGeom>
          <a:solidFill>
            <a:srgbClr val="FFFFCC"/>
          </a:solidFill>
          <a:ln w="9525">
            <a:solidFill>
              <a:srgbClr val="00FF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1400" b="1">
                <a:solidFill>
                  <a:srgbClr val="0000FF"/>
                </a:solidFill>
                <a:latin typeface="Times New Roman" panose="02020603050405020304" pitchFamily="18" charset="0"/>
                <a:cs typeface="Times New Roman" panose="02020603050405020304" pitchFamily="18" charset="0"/>
              </a:rPr>
              <a:t>THẠCH SANH</a:t>
            </a:r>
          </a:p>
        </p:txBody>
      </p:sp>
      <p:sp>
        <p:nvSpPr>
          <p:cNvPr id="9" name="Text Box 4"/>
          <p:cNvSpPr txBox="1">
            <a:spLocks noChangeArrowheads="1"/>
          </p:cNvSpPr>
          <p:nvPr/>
        </p:nvSpPr>
        <p:spPr bwMode="auto">
          <a:xfrm>
            <a:off x="3400637" y="6377504"/>
            <a:ext cx="3003116" cy="523220"/>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1400" b="1" dirty="0">
                <a:solidFill>
                  <a:srgbClr val="0000FF"/>
                </a:solidFill>
                <a:latin typeface="Times New Roman" panose="02020603050405020304" pitchFamily="18" charset="0"/>
                <a:cs typeface="Times New Roman" panose="02020603050405020304" pitchFamily="18" charset="0"/>
              </a:rPr>
              <a:t>ÔNG LÃO ĐÁNH CÁ VÀ CON CÁ VÀNG</a:t>
            </a:r>
          </a:p>
        </p:txBody>
      </p:sp>
      <p:sp>
        <p:nvSpPr>
          <p:cNvPr id="10" name="Text Box 4"/>
          <p:cNvSpPr txBox="1">
            <a:spLocks noChangeArrowheads="1"/>
          </p:cNvSpPr>
          <p:nvPr/>
        </p:nvSpPr>
        <p:spPr bwMode="auto">
          <a:xfrm>
            <a:off x="6349754" y="3026069"/>
            <a:ext cx="2865268" cy="304800"/>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1400" b="1">
                <a:solidFill>
                  <a:srgbClr val="0000FF"/>
                </a:solidFill>
                <a:latin typeface="Times New Roman" panose="02020603050405020304" pitchFamily="18" charset="0"/>
                <a:cs typeface="Times New Roman" panose="02020603050405020304" pitchFamily="18" charset="0"/>
              </a:rPr>
              <a:t>EM BÉ THÔNG MINH</a:t>
            </a:r>
          </a:p>
        </p:txBody>
      </p:sp>
      <p:pic>
        <p:nvPicPr>
          <p:cNvPr id="12" name="Picture 8" descr="tamcam-2_2"/>
          <p:cNvPicPr>
            <a:picLocks noChangeAspect="1" noChangeArrowheads="1"/>
          </p:cNvPicPr>
          <p:nvPr/>
        </p:nvPicPr>
        <p:blipFill>
          <a:blip>
            <a:extLst>
              <a:ext uri="{28A0092B-C50C-407E-A947-70E740481C1C}">
                <a14:useLocalDpi xmlns:a14="http://schemas.microsoft.com/office/drawing/2010/main" val="0"/>
              </a:ext>
            </a:extLst>
          </a:blip>
          <a:srcRect l="59776" t="11751" r="12840" b="43034"/>
          <a:stretch>
            <a:fillRect/>
          </a:stretch>
        </p:blipFill>
        <p:spPr bwMode="auto">
          <a:xfrm>
            <a:off x="301102" y="3666493"/>
            <a:ext cx="2971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4"/>
          <p:cNvSpPr txBox="1">
            <a:spLocks noChangeArrowheads="1"/>
          </p:cNvSpPr>
          <p:nvPr/>
        </p:nvSpPr>
        <p:spPr bwMode="auto">
          <a:xfrm>
            <a:off x="478259" y="6550025"/>
            <a:ext cx="1642764" cy="307975"/>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1400" b="1" dirty="0">
                <a:solidFill>
                  <a:srgbClr val="0000FF"/>
                </a:solidFill>
                <a:latin typeface="Times New Roman" panose="02020603050405020304" pitchFamily="18" charset="0"/>
                <a:cs typeface="Times New Roman" panose="02020603050405020304" pitchFamily="18" charset="0"/>
              </a:rPr>
              <a:t>TẤM CÁM</a:t>
            </a:r>
          </a:p>
        </p:txBody>
      </p:sp>
      <p:sp>
        <p:nvSpPr>
          <p:cNvPr id="14" name="矩形 14"/>
          <p:cNvSpPr/>
          <p:nvPr/>
        </p:nvSpPr>
        <p:spPr>
          <a:xfrm>
            <a:off x="4486" y="-31432"/>
            <a:ext cx="5259972" cy="590931"/>
          </a:xfrm>
          <a:prstGeom prst="rect">
            <a:avLst/>
          </a:prstGeom>
        </p:spPr>
        <p:style>
          <a:lnRef idx="2">
            <a:schemeClr val="accent4"/>
          </a:lnRef>
          <a:fillRef idx="1">
            <a:schemeClr val="lt1"/>
          </a:fillRef>
          <a:effectRef idx="0">
            <a:schemeClr val="accent4"/>
          </a:effectRef>
          <a:fontRef idx="minor">
            <a:schemeClr val="dk1"/>
          </a:fontRef>
        </p:style>
        <p:txBody>
          <a:bodyPr wrap="square" lIns="0" tIns="0" rIns="0" bIns="0">
            <a:spAutoFit/>
          </a:bodyPr>
          <a:lstStyle/>
          <a:p>
            <a:pPr algn="ctr" defTabSz="912591">
              <a:lnSpc>
                <a:spcPct val="120000"/>
              </a:lnSpc>
              <a:spcBef>
                <a:spcPct val="20000"/>
              </a:spcBef>
              <a:defRPr/>
            </a:pPr>
            <a:r>
              <a:rPr lang="en-US" altLang="zh-CN" sz="3200" b="1" i="1"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CÁC TRUYỆN CỔ TÍCH</a:t>
            </a:r>
          </a:p>
        </p:txBody>
      </p:sp>
      <p:pic>
        <p:nvPicPr>
          <p:cNvPr id="15" name="Picture 14"/>
          <p:cNvPicPr>
            <a:picLocks noChangeAspect="1"/>
          </p:cNvPicPr>
          <p:nvPr/>
        </p:nvPicPr>
        <p:blipFill>
          <a:blip r:embed="rId7"/>
          <a:stretch>
            <a:fillRect/>
          </a:stretch>
        </p:blipFill>
        <p:spPr>
          <a:xfrm>
            <a:off x="9321554" y="648070"/>
            <a:ext cx="2725444" cy="2432515"/>
          </a:xfrm>
          <a:prstGeom prst="rect">
            <a:avLst/>
          </a:prstGeom>
        </p:spPr>
      </p:pic>
      <p:sp>
        <p:nvSpPr>
          <p:cNvPr id="16" name="Text Box 4"/>
          <p:cNvSpPr txBox="1">
            <a:spLocks noChangeArrowheads="1"/>
          </p:cNvSpPr>
          <p:nvPr/>
        </p:nvSpPr>
        <p:spPr bwMode="auto">
          <a:xfrm>
            <a:off x="9321554" y="2972315"/>
            <a:ext cx="2795356" cy="304800"/>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1400" b="1" dirty="0">
                <a:solidFill>
                  <a:srgbClr val="0000FF"/>
                </a:solidFill>
                <a:latin typeface="Times New Roman" panose="02020603050405020304" pitchFamily="18" charset="0"/>
                <a:cs typeface="Times New Roman" panose="02020603050405020304" pitchFamily="18" charset="0"/>
              </a:rPr>
              <a:t>CÂY KHẾ</a:t>
            </a:r>
          </a:p>
        </p:txBody>
      </p:sp>
      <p:pic>
        <p:nvPicPr>
          <p:cNvPr id="17" name="Picture 16"/>
          <p:cNvPicPr>
            <a:picLocks noChangeAspect="1"/>
          </p:cNvPicPr>
          <p:nvPr/>
        </p:nvPicPr>
        <p:blipFill>
          <a:blip r:embed="rId8"/>
          <a:stretch>
            <a:fillRect/>
          </a:stretch>
        </p:blipFill>
        <p:spPr>
          <a:xfrm>
            <a:off x="9412054" y="3609342"/>
            <a:ext cx="2779946" cy="3173197"/>
          </a:xfrm>
          <a:prstGeom prst="rect">
            <a:avLst/>
          </a:prstGeom>
        </p:spPr>
      </p:pic>
      <p:sp>
        <p:nvSpPr>
          <p:cNvPr id="18" name="Text Box 3"/>
          <p:cNvSpPr txBox="1">
            <a:spLocks noChangeArrowheads="1"/>
          </p:cNvSpPr>
          <p:nvPr/>
        </p:nvSpPr>
        <p:spPr bwMode="auto">
          <a:xfrm>
            <a:off x="9655576" y="6486714"/>
            <a:ext cx="2057400" cy="304800"/>
          </a:xfrm>
          <a:prstGeom prst="rect">
            <a:avLst/>
          </a:prstGeom>
          <a:solidFill>
            <a:srgbClr val="FFFFCC"/>
          </a:solidFill>
          <a:ln w="9525">
            <a:solidFill>
              <a:srgbClr val="00FF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1400" b="1" dirty="0">
                <a:solidFill>
                  <a:srgbClr val="0000FF"/>
                </a:solidFill>
                <a:latin typeface="Times New Roman" panose="02020603050405020304" pitchFamily="18" charset="0"/>
                <a:cs typeface="Times New Roman" panose="02020603050405020304" pitchFamily="18" charset="0"/>
              </a:rPr>
              <a:t>LỌ LEM</a:t>
            </a:r>
          </a:p>
        </p:txBody>
      </p:sp>
    </p:spTree>
    <p:extLst>
      <p:ext uri="{BB962C8B-B14F-4D97-AF65-F5344CB8AC3E}">
        <p14:creationId xmlns:p14="http://schemas.microsoft.com/office/powerpoint/2010/main" val="356721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heckerboard(across)">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checkerboard(across)">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8" presetClass="entr" presetSubtype="16"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diamond(in)">
                                      <p:cBhvr>
                                        <p:cTn id="48" dur="10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8" presetClass="entr" presetSubtype="16"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diamond(in)">
                                      <p:cBhvr>
                                        <p:cTn id="53" dur="1000"/>
                                        <p:tgtEl>
                                          <p:spTgt spid="3"/>
                                        </p:tgtEl>
                                      </p:cBhvr>
                                    </p:animEffec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diamond(in)">
                                      <p:cBhvr>
                                        <p:cTn id="58" dur="10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8" presetClass="entr" presetSubtype="16"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diamond(in)">
                                      <p:cBhvr>
                                        <p:cTn id="63" dur="10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8" presetClass="entr" presetSubtype="16"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diamond(in)">
                                      <p:cBhvr>
                                        <p:cTn id="68" dur="1000"/>
                                        <p:tgtEl>
                                          <p:spTgt spid="13"/>
                                        </p:tgtEl>
                                      </p:cBhvr>
                                    </p:animEffect>
                                  </p:childTnLst>
                                </p:cTn>
                              </p:par>
                            </p:childTnLst>
                          </p:cTn>
                        </p:par>
                      </p:childTnLst>
                    </p:cTn>
                  </p:par>
                  <p:par>
                    <p:cTn id="69" fill="hold">
                      <p:stCondLst>
                        <p:cond delay="indefinite"/>
                      </p:stCondLst>
                      <p:childTnLst>
                        <p:par>
                          <p:cTn id="70" fill="hold">
                            <p:stCondLst>
                              <p:cond delay="0"/>
                            </p:stCondLst>
                            <p:childTnLst>
                              <p:par>
                                <p:cTn id="71" presetID="8" presetClass="entr" presetSubtype="16" fill="hold" grpId="0" nodeType="click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diamond(in)">
                                      <p:cBhvr>
                                        <p:cTn id="73" dur="1000"/>
                                        <p:tgtEl>
                                          <p:spTgt spid="9"/>
                                        </p:tgtEl>
                                      </p:cBhvr>
                                    </p:animEffect>
                                  </p:childTnLst>
                                </p:cTn>
                              </p:par>
                            </p:childTnLst>
                          </p:cTn>
                        </p:par>
                      </p:childTnLst>
                    </p:cTn>
                  </p:par>
                  <p:par>
                    <p:cTn id="74" fill="hold">
                      <p:stCondLst>
                        <p:cond delay="indefinite"/>
                      </p:stCondLst>
                      <p:childTnLst>
                        <p:par>
                          <p:cTn id="75" fill="hold">
                            <p:stCondLst>
                              <p:cond delay="0"/>
                            </p:stCondLst>
                            <p:childTnLst>
                              <p:par>
                                <p:cTn id="76" presetID="8" presetClass="entr" presetSubtype="16" fill="hold" grpId="0" nodeType="clickEffect">
                                  <p:stCondLst>
                                    <p:cond delay="0"/>
                                  </p:stCondLst>
                                  <p:childTnLst>
                                    <p:set>
                                      <p:cBhvr>
                                        <p:cTn id="77" dur="1" fill="hold">
                                          <p:stCondLst>
                                            <p:cond delay="0"/>
                                          </p:stCondLst>
                                        </p:cTn>
                                        <p:tgtEl>
                                          <p:spTgt spid="5"/>
                                        </p:tgtEl>
                                        <p:attrNameLst>
                                          <p:attrName>style.visibility</p:attrName>
                                        </p:attrNameLst>
                                      </p:cBhvr>
                                      <p:to>
                                        <p:strVal val="visible"/>
                                      </p:to>
                                    </p:set>
                                    <p:animEffect transition="in" filter="diamond(in)">
                                      <p:cBhvr>
                                        <p:cTn id="78" dur="1000"/>
                                        <p:tgtEl>
                                          <p:spTgt spid="5"/>
                                        </p:tgtEl>
                                      </p:cBhvr>
                                    </p:animEffect>
                                  </p:childTnLst>
                                </p:cTn>
                              </p:par>
                            </p:childTnLst>
                          </p:cTn>
                        </p:par>
                      </p:childTnLst>
                    </p:cTn>
                  </p:par>
                  <p:par>
                    <p:cTn id="79" fill="hold">
                      <p:stCondLst>
                        <p:cond delay="indefinite"/>
                      </p:stCondLst>
                      <p:childTnLst>
                        <p:par>
                          <p:cTn id="80" fill="hold">
                            <p:stCondLst>
                              <p:cond delay="0"/>
                            </p:stCondLst>
                            <p:childTnLst>
                              <p:par>
                                <p:cTn id="81" presetID="8" presetClass="entr" presetSubtype="16" fill="hold" grpId="0" nodeType="click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diamond(in)">
                                      <p:cBhvr>
                                        <p:cTn id="8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P spid="9" grpId="0" animBg="1"/>
      <p:bldP spid="10" grpId="0" animBg="1"/>
      <p:bldP spid="13" grpId="0" animBg="1"/>
      <p:bldP spid="16" grpId="0" animBg="1"/>
      <p:bldP spid="1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FSTV116"/>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rot="5400000">
            <a:off x="8365108" y="279005"/>
            <a:ext cx="1995488"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k_anhdong_amnhac"/>
          <p:cNvPicPr>
            <a:picLocks noChangeAspect="1" noChangeArrowheads="1" noCrop="1"/>
          </p:cNvPicPr>
          <p:nvPr/>
        </p:nvPicPr>
        <p:blipFill>
          <a:blip>
            <a:extLst>
              <a:ext uri="{28A0092B-C50C-407E-A947-70E740481C1C}">
                <a14:useLocalDpi xmlns:a14="http://schemas.microsoft.com/office/drawing/2010/main" val="0"/>
              </a:ext>
            </a:extLst>
          </a:blip>
          <a:srcRect/>
          <a:stretch>
            <a:fillRect/>
          </a:stretch>
        </p:blipFill>
        <p:spPr bwMode="auto">
          <a:xfrm>
            <a:off x="2254738" y="3364523"/>
            <a:ext cx="502920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6"/>
          <p:cNvSpPr>
            <a:spLocks noChangeArrowheads="1" noChangeShapeType="1" noTextEdit="1"/>
          </p:cNvSpPr>
          <p:nvPr/>
        </p:nvSpPr>
        <p:spPr bwMode="auto">
          <a:xfrm>
            <a:off x="2580054" y="411894"/>
            <a:ext cx="5740399" cy="9906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4000" b="1" kern="10" dirty="0">
                <a:ln w="19050">
                  <a:solidFill>
                    <a:srgbClr val="99CCFF"/>
                  </a:solidFill>
                  <a:round/>
                  <a:headEnd/>
                  <a:tailEnd/>
                </a:ln>
                <a:solidFill>
                  <a:srgbClr val="FF0000"/>
                </a:solidFill>
                <a:effectLst>
                  <a:outerShdw dist="35921" dir="2700000" algn="ctr" rotWithShape="0">
                    <a:srgbClr val="990000"/>
                  </a:outerShdw>
                </a:effectLst>
                <a:latin typeface="Impact" panose="020B0806030902050204" pitchFamily="34" charset="0"/>
                <a:cs typeface="Arial" panose="020B0604020202020204" pitchFamily="34" charset="0"/>
              </a:rPr>
              <a:t>Lucky Number</a:t>
            </a:r>
          </a:p>
        </p:txBody>
      </p:sp>
      <p:pic>
        <p:nvPicPr>
          <p:cNvPr id="6" name="图片 8" descr="6fc417983c9675ce1b60e983870aeb8a"/>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291496" y="1587817"/>
            <a:ext cx="1690680" cy="142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10653003" y="563720"/>
            <a:ext cx="1586174" cy="1967878"/>
          </a:xfrm>
          <a:prstGeom prst="rect">
            <a:avLst/>
          </a:prstGeom>
        </p:spPr>
      </p:pic>
      <p:pic>
        <p:nvPicPr>
          <p:cNvPr id="8" name="图片 10"/>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542509" y="5201222"/>
            <a:ext cx="1712229" cy="1191093"/>
          </a:xfrm>
          <a:prstGeom prst="rect">
            <a:avLst/>
          </a:prstGeom>
        </p:spPr>
      </p:pic>
      <p:pic>
        <p:nvPicPr>
          <p:cNvPr id="9" name="图片 14"/>
          <p:cNvPicPr>
            <a:picLocks noChangeAspect="1"/>
          </p:cNvPicPr>
          <p:nvPr/>
        </p:nvPicPr>
        <p:blipFill>
          <a:blip>
            <a:extLst>
              <a:ext uri="{28A0092B-C50C-407E-A947-70E740481C1C}">
                <a14:useLocalDpi xmlns:a14="http://schemas.microsoft.com/office/drawing/2010/main" val="0"/>
              </a:ext>
            </a:extLst>
          </a:blip>
          <a:stretch>
            <a:fillRect/>
          </a:stretch>
        </p:blipFill>
        <p:spPr>
          <a:xfrm>
            <a:off x="7545083" y="4582464"/>
            <a:ext cx="3974186" cy="1809851"/>
          </a:xfrm>
          <a:prstGeom prst="rect">
            <a:avLst/>
          </a:prstGeom>
        </p:spPr>
      </p:pic>
      <p:sp>
        <p:nvSpPr>
          <p:cNvPr id="10" name="Left Arrow 9">
            <a:hlinkClick r:id="rId2" action="ppaction://hlinksldjump"/>
          </p:cNvPr>
          <p:cNvSpPr/>
          <p:nvPr/>
        </p:nvSpPr>
        <p:spPr>
          <a:xfrm>
            <a:off x="11046929" y="-7657"/>
            <a:ext cx="967154" cy="55391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WordArt 6"/>
          <p:cNvSpPr>
            <a:spLocks noChangeArrowheads="1" noChangeShapeType="1" noTextEdit="1"/>
          </p:cNvSpPr>
          <p:nvPr/>
        </p:nvSpPr>
        <p:spPr bwMode="auto">
          <a:xfrm>
            <a:off x="2087802" y="1524893"/>
            <a:ext cx="5715000" cy="9906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4000" b="1" kern="10" dirty="0">
                <a:ln w="19050">
                  <a:solidFill>
                    <a:srgbClr val="99CCFF"/>
                  </a:solidFill>
                  <a:round/>
                  <a:headEnd/>
                  <a:tailEnd/>
                </a:ln>
                <a:solidFill>
                  <a:srgbClr val="0000FF"/>
                </a:solidFill>
                <a:effectLst>
                  <a:outerShdw dist="35921" dir="2700000" algn="ctr" rotWithShape="0">
                    <a:srgbClr val="990000"/>
                  </a:outerShdw>
                </a:effectLst>
                <a:latin typeface="iCiel Nabila" pitchFamily="2" charset="0"/>
                <a:cs typeface="Arial" panose="020B0604020202020204" pitchFamily="34" charset="0"/>
              </a:rPr>
              <a:t>CHÚC MỪNG BẠN</a:t>
            </a:r>
            <a:endParaRPr lang="en-US" sz="4000" b="1" kern="10" dirty="0">
              <a:ln w="19050">
                <a:solidFill>
                  <a:srgbClr val="99CCFF"/>
                </a:solidFill>
                <a:round/>
                <a:headEnd/>
                <a:tailEnd/>
              </a:ln>
              <a:solidFill>
                <a:srgbClr val="0000FF"/>
              </a:solidFill>
              <a:effectLst>
                <a:outerShdw dist="35921" dir="2700000" algn="ctr" rotWithShape="0">
                  <a:srgbClr val="990000"/>
                </a:outerShdw>
              </a:effectLst>
              <a:latin typeface="Harlow Solid Italic" panose="04030604020F02020D02" pitchFamily="82" charset="0"/>
              <a:cs typeface="Arial" panose="020B0604020202020204" pitchFamily="34" charset="0"/>
            </a:endParaRPr>
          </a:p>
        </p:txBody>
      </p:sp>
      <p:sp>
        <p:nvSpPr>
          <p:cNvPr id="12" name="Rectangle 11"/>
          <p:cNvSpPr/>
          <p:nvPr/>
        </p:nvSpPr>
        <p:spPr>
          <a:xfrm>
            <a:off x="1080930" y="189423"/>
            <a:ext cx="1244251" cy="630942"/>
          </a:xfrm>
          <a:prstGeom prst="rect">
            <a:avLst/>
          </a:prstGeom>
        </p:spPr>
        <p:txBody>
          <a:bodyPr wrap="none">
            <a:spAutoFit/>
          </a:bodyPr>
          <a:lstStyle/>
          <a:p>
            <a:r>
              <a:rPr lang="en-US" sz="3500" dirty="0" err="1">
                <a:solidFill>
                  <a:srgbClr val="FF0000"/>
                </a:solidFill>
                <a:latin typeface="Times New Roman" pitchFamily="18" charset="0"/>
                <a:cs typeface="Times New Roman" pitchFamily="18" charset="0"/>
              </a:rPr>
              <a:t>Câu</a:t>
            </a:r>
            <a:r>
              <a:rPr lang="en-US" sz="3500" dirty="0">
                <a:solidFill>
                  <a:srgbClr val="FF0000"/>
                </a:solidFill>
                <a:latin typeface="Times New Roman" pitchFamily="18" charset="0"/>
                <a:cs typeface="Times New Roman" pitchFamily="18" charset="0"/>
              </a:rPr>
              <a:t> 5</a:t>
            </a:r>
            <a:endParaRPr lang="en-US" dirty="0"/>
          </a:p>
        </p:txBody>
      </p:sp>
      <p:grpSp>
        <p:nvGrpSpPr>
          <p:cNvPr id="17" name="Group 35"/>
          <p:cNvGrpSpPr>
            <a:grpSpLocks/>
          </p:cNvGrpSpPr>
          <p:nvPr/>
        </p:nvGrpSpPr>
        <p:grpSpPr bwMode="auto">
          <a:xfrm>
            <a:off x="8072701" y="1558700"/>
            <a:ext cx="2752713" cy="3188127"/>
            <a:chOff x="5436610" y="4281879"/>
            <a:chExt cx="2898653" cy="3432513"/>
          </a:xfrm>
        </p:grpSpPr>
        <p:sp>
          <p:nvSpPr>
            <p:cNvPr id="18" name="Rectangle 17"/>
            <p:cNvSpPr/>
            <p:nvPr/>
          </p:nvSpPr>
          <p:spPr>
            <a:xfrm>
              <a:off x="5436610" y="4281879"/>
              <a:ext cx="2898653" cy="2634612"/>
            </a:xfrm>
            <a:prstGeom prst="rect">
              <a:avLst/>
            </a:prstGeom>
            <a:solidFill>
              <a:srgbClr val="002060"/>
            </a:solidFill>
            <a:ln w="25400"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FFFFF"/>
                </a:solidFill>
                <a:effectLst/>
                <a:uLnTx/>
                <a:uFillTx/>
                <a:latin typeface="Arial"/>
                <a:ea typeface="+mn-ea"/>
                <a:cs typeface="+mn-cs"/>
              </a:endParaRPr>
            </a:p>
          </p:txBody>
        </p:sp>
        <p:grpSp>
          <p:nvGrpSpPr>
            <p:cNvPr id="19" name="Group 10"/>
            <p:cNvGrpSpPr>
              <a:grpSpLocks/>
            </p:cNvGrpSpPr>
            <p:nvPr/>
          </p:nvGrpSpPr>
          <p:grpSpPr bwMode="auto">
            <a:xfrm>
              <a:off x="5769231" y="4370693"/>
              <a:ext cx="2475213" cy="3343699"/>
              <a:chOff x="3780628" y="4479165"/>
              <a:chExt cx="2475213" cy="3343699"/>
            </a:xfrm>
          </p:grpSpPr>
          <p:sp>
            <p:nvSpPr>
              <p:cNvPr id="20" name="TextBox 33"/>
              <p:cNvSpPr txBox="1">
                <a:spLocks noChangeArrowheads="1"/>
              </p:cNvSpPr>
              <p:nvPr/>
            </p:nvSpPr>
            <p:spPr bwMode="auto">
              <a:xfrm>
                <a:off x="3780628" y="4479165"/>
                <a:ext cx="2475213" cy="2584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FFFFFF"/>
                    </a:solidFill>
                    <a:effectLst/>
                    <a:uLnTx/>
                    <a:uFillTx/>
                    <a:latin typeface="Times New Roman" pitchFamily="18" charset="0"/>
                    <a:cs typeface="Times New Roman" pitchFamily="18" charset="0"/>
                  </a:rPr>
                  <a:t>Phần</a:t>
                </a:r>
                <a:r>
                  <a:rPr kumimoji="0" lang="en-US" sz="2800" b="0" i="0" u="none" strike="noStrike" kern="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a:ln>
                      <a:noFill/>
                    </a:ln>
                    <a:solidFill>
                      <a:srgbClr val="FFFFFF"/>
                    </a:solidFill>
                    <a:effectLst/>
                    <a:uLnTx/>
                    <a:uFillTx/>
                    <a:latin typeface="Times New Roman" pitchFamily="18" charset="0"/>
                    <a:cs typeface="Times New Roman" pitchFamily="18" charset="0"/>
                  </a:rPr>
                  <a:t>thưởng</a:t>
                </a:r>
                <a:r>
                  <a:rPr kumimoji="0" lang="en-US" sz="2800" b="0" i="0" u="none" strike="noStrike" kern="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a:ln>
                      <a:noFill/>
                    </a:ln>
                    <a:solidFill>
                      <a:srgbClr val="FFFFFF"/>
                    </a:solidFill>
                    <a:effectLst/>
                    <a:uLnTx/>
                    <a:uFillTx/>
                    <a:latin typeface="Times New Roman" pitchFamily="18" charset="0"/>
                    <a:cs typeface="Times New Roman" pitchFamily="18" charset="0"/>
                  </a:rPr>
                  <a:t>dành</a:t>
                </a:r>
                <a:r>
                  <a:rPr kumimoji="0" lang="en-US" sz="2800" b="0" i="0" u="none" strike="noStrike" kern="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a:ln>
                      <a:noFill/>
                    </a:ln>
                    <a:solidFill>
                      <a:srgbClr val="FFFFFF"/>
                    </a:solidFill>
                    <a:effectLst/>
                    <a:uLnTx/>
                    <a:uFillTx/>
                    <a:latin typeface="Times New Roman" pitchFamily="18" charset="0"/>
                    <a:cs typeface="Times New Roman" pitchFamily="18" charset="0"/>
                  </a:rPr>
                  <a:t>cho</a:t>
                </a:r>
                <a:r>
                  <a:rPr kumimoji="0" lang="en-US" sz="2800" b="0" i="0" u="none" strike="noStrike" kern="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a:ln>
                      <a:noFill/>
                    </a:ln>
                    <a:solidFill>
                      <a:srgbClr val="FFFFFF"/>
                    </a:solidFill>
                    <a:effectLst/>
                    <a:uLnTx/>
                    <a:uFillTx/>
                    <a:latin typeface="Times New Roman" pitchFamily="18" charset="0"/>
                    <a:cs typeface="Times New Roman" pitchFamily="18" charset="0"/>
                  </a:rPr>
                  <a:t>bạn</a:t>
                </a:r>
                <a:r>
                  <a:rPr kumimoji="0" lang="en-US" sz="2800" b="0" i="0" u="none" strike="noStrike" kern="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a:ln>
                      <a:noFill/>
                    </a:ln>
                    <a:solidFill>
                      <a:srgbClr val="FFFFFF"/>
                    </a:solidFill>
                    <a:effectLst/>
                    <a:uLnTx/>
                    <a:uFillTx/>
                    <a:latin typeface="Times New Roman" pitchFamily="18" charset="0"/>
                    <a:cs typeface="Times New Roman" pitchFamily="18" charset="0"/>
                  </a:rPr>
                  <a:t>là</a:t>
                </a:r>
                <a:r>
                  <a:rPr kumimoji="0" lang="en-US" sz="2800" b="0" i="0" u="none" strike="noStrike" kern="0" cap="none" spc="0" normalizeH="0" baseline="0" noProof="0" dirty="0">
                    <a:ln>
                      <a:noFill/>
                    </a:ln>
                    <a:solidFill>
                      <a:srgbClr val="FFFFFF"/>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a:ln>
                      <a:noFill/>
                    </a:ln>
                    <a:solidFill>
                      <a:srgbClr val="FFFFFF"/>
                    </a:solidFill>
                    <a:effectLst/>
                    <a:uLnTx/>
                    <a:uFillTx/>
                    <a:latin typeface="Times New Roman" pitchFamily="18" charset="0"/>
                    <a:cs typeface="Times New Roman" pitchFamily="18" charset="0"/>
                  </a:rPr>
                  <a:t>điểm</a:t>
                </a:r>
                <a:r>
                  <a:rPr kumimoji="0" lang="en-US" sz="2800" b="0" i="0" u="none" strike="noStrike" kern="0" cap="none" spc="0" normalizeH="0" noProof="0" dirty="0">
                    <a:ln>
                      <a:noFill/>
                    </a:ln>
                    <a:solidFill>
                      <a:srgbClr val="FFFFFF"/>
                    </a:solidFill>
                    <a:effectLst/>
                    <a:uLnTx/>
                    <a:uFillTx/>
                    <a:latin typeface="Times New Roman" pitchFamily="18" charset="0"/>
                    <a:cs typeface="Times New Roman" pitchFamily="18" charset="0"/>
                  </a:rPr>
                  <a:t> </a:t>
                </a:r>
                <a:endParaRPr kumimoji="0" lang="en-US" sz="2800" b="0" i="0" u="none" strike="noStrike" kern="0" cap="none" spc="0" normalizeH="0" baseline="0" noProof="0" dirty="0">
                  <a:ln>
                    <a:noFill/>
                  </a:ln>
                  <a:solidFill>
                    <a:srgbClr val="FFFFFF"/>
                  </a:solidFill>
                  <a:effectLst/>
                  <a:uLnTx/>
                  <a:uFillTx/>
                  <a:latin typeface="Times New Roman" pitchFamily="18" charset="0"/>
                  <a:cs typeface="Times New Roman"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10</a:t>
                </a:r>
                <a:r>
                  <a:rPr kumimoji="0" lang="en-US" sz="3200" b="0" i="0" u="none" strike="noStrike" kern="0" cap="none" spc="0" normalizeH="0" baseline="0" noProof="0" dirty="0">
                    <a:ln>
                      <a:noFill/>
                    </a:ln>
                    <a:solidFill>
                      <a:srgbClr val="FFFFFF"/>
                    </a:solidFill>
                    <a:effectLst/>
                    <a:uLnTx/>
                    <a:uFillTx/>
                    <a:latin typeface="Times New Roman" pitchFamily="18" charset="0"/>
                    <a:cs typeface="Times New Roman" pitchFamily="18" charset="0"/>
                  </a:rPr>
                  <a:t>  </a:t>
                </a:r>
                <a:endParaRPr kumimoji="0" lang="vi-VN" sz="3200" b="0" i="0" u="none" strike="noStrike" kern="0" cap="none" spc="0" normalizeH="0" baseline="0" noProof="0" dirty="0">
                  <a:ln>
                    <a:noFill/>
                  </a:ln>
                  <a:solidFill>
                    <a:srgbClr val="FFFFFF"/>
                  </a:solidFill>
                  <a:effectLst/>
                  <a:uLnTx/>
                  <a:uFillTx/>
                  <a:latin typeface="Times New Roman" pitchFamily="18" charset="0"/>
                  <a:cs typeface="Times New Roman" pitchFamily="18" charset="0"/>
                </a:endParaRPr>
              </a:p>
            </p:txBody>
          </p:sp>
          <p:sp>
            <p:nvSpPr>
              <p:cNvPr id="21" name="Rectangle 20"/>
              <p:cNvSpPr/>
              <p:nvPr/>
            </p:nvSpPr>
            <p:spPr>
              <a:xfrm>
                <a:off x="4734045" y="7024963"/>
                <a:ext cx="250814" cy="797901"/>
              </a:xfrm>
              <a:prstGeom prst="rect">
                <a:avLst/>
              </a:prstGeom>
              <a:solidFill>
                <a:srgbClr val="002060"/>
              </a:solidFill>
              <a:ln w="25400"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FFFFF"/>
                  </a:solidFill>
                  <a:effectLst/>
                  <a:uLnTx/>
                  <a:uFillTx/>
                  <a:latin typeface="Arial"/>
                  <a:ea typeface="+mn-ea"/>
                  <a:cs typeface="+mn-cs"/>
                </a:endParaRPr>
              </a:p>
            </p:txBody>
          </p:sp>
        </p:grpSp>
      </p:grpSp>
    </p:spTree>
  </p:cSld>
  <p:clrMapOvr>
    <a:masterClrMapping/>
  </p:clrMapOvr>
  <p:transition spd="slow">
    <p:split orient="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5047"/>
            <a:ext cx="12192000" cy="1354213"/>
          </a:xfrm>
          <a:prstGeom prst="rect">
            <a:avLst/>
          </a:prstGeom>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pPr algn="ctr"/>
            <a:r>
              <a:rPr lang="en-US" sz="3500" b="1" dirty="0" err="1">
                <a:solidFill>
                  <a:srgbClr val="FF0000"/>
                </a:solidFill>
                <a:latin typeface="Times New Roman" pitchFamily="18" charset="0"/>
                <a:cs typeface="Times New Roman" pitchFamily="18" charset="0"/>
              </a:rPr>
              <a:t>Câu</a:t>
            </a:r>
            <a:r>
              <a:rPr lang="en-US" sz="3500" b="1" dirty="0">
                <a:solidFill>
                  <a:srgbClr val="FF0000"/>
                </a:solidFill>
                <a:latin typeface="Times New Roman" pitchFamily="18" charset="0"/>
                <a:cs typeface="Times New Roman" pitchFamily="18" charset="0"/>
              </a:rPr>
              <a:t> 6. </a:t>
            </a:r>
            <a:r>
              <a:rPr lang="vi-VN" sz="4000" b="1" dirty="0">
                <a:solidFill>
                  <a:srgbClr val="FF0000"/>
                </a:solidFill>
                <a:latin typeface="Times New Roman" panose="02020603050405020304" pitchFamily="18" charset="0"/>
                <a:cs typeface="Times New Roman" panose="02020603050405020304" pitchFamily="18" charset="0"/>
              </a:rPr>
              <a:t>Hình ảnh niêu cơm ăn hết lại đầy trong truyện Thạch Sanh không thể hiện ý nghĩa nào?</a:t>
            </a:r>
          </a:p>
        </p:txBody>
      </p:sp>
      <p:sp>
        <p:nvSpPr>
          <p:cNvPr id="4" name="TextBox 3"/>
          <p:cNvSpPr txBox="1"/>
          <p:nvPr/>
        </p:nvSpPr>
        <p:spPr>
          <a:xfrm>
            <a:off x="1368652" y="1502713"/>
            <a:ext cx="10086157" cy="1107992"/>
          </a:xfrm>
          <a:prstGeom prst="rect">
            <a:avLst/>
          </a:prstGeom>
          <a:noFill/>
        </p:spPr>
        <p:txBody>
          <a:bodyPr wrap="square" lIns="121917" tIns="60958" rIns="121917" bIns="60958" rtlCol="0">
            <a:spAutoFit/>
          </a:bodyPr>
          <a:lstStyle/>
          <a:p>
            <a:pPr algn="just"/>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Khát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vọng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hòa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khoan</a:t>
            </a:r>
            <a:r>
              <a:rPr lang="en-US" sz="3200" dirty="0">
                <a:latin typeface="Times New Roman" pitchFamily="18" charset="0"/>
                <a:cs typeface="Times New Roman" pitchFamily="18" charset="0"/>
              </a:rPr>
              <a:t> dung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ta</a:t>
            </a:r>
            <a:r>
              <a:rPr lang="en-US" sz="3200" dirty="0">
                <a:latin typeface="Times New Roman" pitchFamily="18" charset="0"/>
                <a:cs typeface="Times New Roman" pitchFamily="18" charset="0"/>
              </a:rPr>
              <a:t>.</a:t>
            </a:r>
          </a:p>
        </p:txBody>
      </p:sp>
      <p:sp>
        <p:nvSpPr>
          <p:cNvPr id="8" name="TextBox 7"/>
          <p:cNvSpPr txBox="1"/>
          <p:nvPr/>
        </p:nvSpPr>
        <p:spPr>
          <a:xfrm>
            <a:off x="1401732" y="4271909"/>
            <a:ext cx="10790269" cy="1107992"/>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C. </a:t>
            </a:r>
            <a:r>
              <a:rPr lang="vi-VN" sz="3200" dirty="0">
                <a:latin typeface="Times New Roman" pitchFamily="18" charset="0"/>
                <a:cs typeface="Times New Roman" pitchFamily="18" charset="0"/>
              </a:rPr>
              <a:t>Thể hiện tài năng phi thường của Thạch Sanh, không chỉ khiến quân giặc quy hàng mà còn "tâm phục, khẩu phục".</a:t>
            </a:r>
            <a:endParaRPr lang="en-US" sz="3200" dirty="0">
              <a:latin typeface="Times New Roman" pitchFamily="18" charset="0"/>
              <a:cs typeface="Times New Roman" pitchFamily="18" charset="0"/>
            </a:endParaRPr>
          </a:p>
        </p:txBody>
      </p:sp>
      <p:sp>
        <p:nvSpPr>
          <p:cNvPr id="10" name="TextBox 9"/>
          <p:cNvSpPr txBox="1"/>
          <p:nvPr/>
        </p:nvSpPr>
        <p:spPr>
          <a:xfrm>
            <a:off x="1430084" y="5491107"/>
            <a:ext cx="8760147" cy="1107992"/>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D. </a:t>
            </a:r>
            <a:r>
              <a:rPr lang="vi-VN" sz="3200" dirty="0">
                <a:latin typeface="Times New Roman" pitchFamily="18" charset="0"/>
                <a:cs typeface="Times New Roman" pitchFamily="18" charset="0"/>
              </a:rPr>
              <a:t>Ước mơ về cuộc sống đầy đủ, no ấm, sung túc của nhân dân.</a:t>
            </a:r>
            <a:endParaRPr lang="en-US" sz="3200" dirty="0">
              <a:latin typeface="Times New Roman" pitchFamily="18" charset="0"/>
              <a:cs typeface="Times New Roman" pitchFamily="18" charset="0"/>
            </a:endParaRPr>
          </a:p>
        </p:txBody>
      </p:sp>
      <p:sp>
        <p:nvSpPr>
          <p:cNvPr id="11" name="Rectangle 10"/>
          <p:cNvSpPr/>
          <p:nvPr/>
        </p:nvSpPr>
        <p:spPr>
          <a:xfrm>
            <a:off x="1446025" y="2679388"/>
            <a:ext cx="10745975" cy="1600434"/>
          </a:xfrm>
          <a:prstGeom prst="rect">
            <a:avLst/>
          </a:prstGeom>
        </p:spPr>
        <p:txBody>
          <a:bodyPr wrap="square" lIns="121917" tIns="60958" rIns="121917" bIns="60958">
            <a:spAutoFit/>
          </a:bodyPr>
          <a:lstStyle/>
          <a:p>
            <a:r>
              <a:rPr lang="en-US" sz="3200" dirty="0">
                <a:latin typeface="Times New Roman" pitchFamily="18" charset="0"/>
                <a:cs typeface="Times New Roman" pitchFamily="18" charset="0"/>
              </a:rPr>
              <a:t>B. </a:t>
            </a:r>
            <a:r>
              <a:rPr lang="vi-VN" sz="3200" dirty="0">
                <a:latin typeface="Times New Roman" pitchFamily="18" charset="0"/>
                <a:cs typeface="Times New Roman" pitchFamily="18" charset="0"/>
              </a:rPr>
              <a:t>Thể hiện mơ ước về một quốc gia giàu mạnh, quân đội hùng cường để có thể tự bảo vệ đất nước trước lũ giặc ngoại xâm hung bạo.</a:t>
            </a:r>
            <a:endParaRPr lang="en-US" sz="3200" dirty="0">
              <a:latin typeface="Times New Roman" pitchFamily="18" charset="0"/>
              <a:cs typeface="Times New Roman" pitchFamily="18" charset="0"/>
            </a:endParaRPr>
          </a:p>
        </p:txBody>
      </p:sp>
      <p:sp>
        <p:nvSpPr>
          <p:cNvPr id="12" name="Oval 11"/>
          <p:cNvSpPr/>
          <p:nvPr/>
        </p:nvSpPr>
        <p:spPr>
          <a:xfrm>
            <a:off x="1368652" y="4391028"/>
            <a:ext cx="522671" cy="46588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图片 8" descr="6fc417983c9675ce1b60e983870aeb8a"/>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308904" y="960207"/>
            <a:ext cx="1273711" cy="142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2"/>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11082315" y="484433"/>
            <a:ext cx="1194979" cy="1967878"/>
          </a:xfrm>
          <a:prstGeom prst="rect">
            <a:avLst/>
          </a:prstGeom>
        </p:spPr>
      </p:pic>
      <p:pic>
        <p:nvPicPr>
          <p:cNvPr id="15" name="图片 10"/>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340042" y="5366626"/>
            <a:ext cx="1289945" cy="1191093"/>
          </a:xfrm>
          <a:prstGeom prst="rect">
            <a:avLst/>
          </a:prstGeom>
        </p:spPr>
      </p:pic>
      <p:pic>
        <p:nvPicPr>
          <p:cNvPr id="16" name="图片 14"/>
          <p:cNvPicPr>
            <a:picLocks noChangeAspect="1"/>
          </p:cNvPicPr>
          <p:nvPr/>
        </p:nvPicPr>
        <p:blipFill>
          <a:blip>
            <a:extLst>
              <a:ext uri="{28A0092B-C50C-407E-A947-70E740481C1C}">
                <a14:useLocalDpi xmlns:a14="http://schemas.microsoft.com/office/drawing/2010/main" val="0"/>
              </a:ext>
            </a:extLst>
          </a:blip>
          <a:stretch>
            <a:fillRect/>
          </a:stretch>
        </p:blipFill>
        <p:spPr>
          <a:xfrm>
            <a:off x="9917669" y="5140177"/>
            <a:ext cx="2529155" cy="1809851"/>
          </a:xfrm>
          <a:prstGeom prst="rect">
            <a:avLst/>
          </a:prstGeom>
        </p:spPr>
      </p:pic>
      <p:sp>
        <p:nvSpPr>
          <p:cNvPr id="17" name="Left Arrow 16">
            <a:hlinkClick r:id="rId2" action="ppaction://hlinksldjump"/>
          </p:cNvPr>
          <p:cNvSpPr/>
          <p:nvPr/>
        </p:nvSpPr>
        <p:spPr>
          <a:xfrm>
            <a:off x="11224846" y="-69482"/>
            <a:ext cx="967154" cy="55391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par>
                          <p:cTn id="14" fill="hold">
                            <p:stCondLst>
                              <p:cond delay="1000"/>
                            </p:stCondLst>
                            <p:childTnLst>
                              <p:par>
                                <p:cTn id="15" presetID="37"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900" decel="100000" fill="hold"/>
                                        <p:tgtEl>
                                          <p:spTgt spid="16"/>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amond(in)">
                                      <p:cBhvr>
                                        <p:cTn id="28" dur="2000"/>
                                        <p:tgtEl>
                                          <p:spTgt spid="2"/>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par>
                                <p:cTn id="38" presetID="2" presetClass="entr" presetSubtype="4"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ppt_x"/>
                                          </p:val>
                                        </p:tav>
                                        <p:tav tm="100000">
                                          <p:val>
                                            <p:strVal val="#ppt_x"/>
                                          </p:val>
                                        </p:tav>
                                      </p:tavLst>
                                    </p:anim>
                                    <p:anim calcmode="lin" valueType="num">
                                      <p:cBhvr additive="base">
                                        <p:cTn id="4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inVertical)">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8" grpId="0"/>
      <p:bldP spid="10" grpId="0"/>
      <p:bldP spid="11" grpId="0"/>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5047"/>
            <a:ext cx="12192000" cy="1200325"/>
          </a:xfrm>
          <a:prstGeom prst="rect">
            <a:avLst/>
          </a:prstGeom>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pPr algn="ctr"/>
            <a:r>
              <a:rPr lang="en-US" sz="3500" b="1" dirty="0" err="1">
                <a:solidFill>
                  <a:srgbClr val="FF0000"/>
                </a:solidFill>
                <a:latin typeface="Times New Roman" pitchFamily="18" charset="0"/>
                <a:cs typeface="Times New Roman" pitchFamily="18" charset="0"/>
              </a:rPr>
              <a:t>Câu</a:t>
            </a:r>
            <a:r>
              <a:rPr lang="en-US" sz="3500" b="1" dirty="0">
                <a:solidFill>
                  <a:srgbClr val="FF0000"/>
                </a:solidFill>
                <a:latin typeface="Times New Roman" pitchFamily="18" charset="0"/>
                <a:cs typeface="Times New Roman" pitchFamily="18" charset="0"/>
              </a:rPr>
              <a:t> 7. </a:t>
            </a:r>
            <a:r>
              <a:rPr lang="en-US" sz="3500" b="1" dirty="0" err="1">
                <a:solidFill>
                  <a:srgbClr val="FF0000"/>
                </a:solidFill>
                <a:latin typeface="Times New Roman" pitchFamily="18" charset="0"/>
                <a:cs typeface="Times New Roman" pitchFamily="18" charset="0"/>
              </a:rPr>
              <a:t>Dòng</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nào</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nêu</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đúng</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giá</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trị</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biểu</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đạt</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của</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tiếng</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đàn</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thần</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xuất</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hiện</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hai</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lần</a:t>
            </a:r>
            <a:r>
              <a:rPr lang="en-US" sz="3500" b="1" dirty="0">
                <a:solidFill>
                  <a:srgbClr val="FF0000"/>
                </a:solidFill>
                <a:latin typeface="Times New Roman" pitchFamily="18" charset="0"/>
                <a:cs typeface="Times New Roman" pitchFamily="18" charset="0"/>
              </a:rPr>
              <a:t> ?</a:t>
            </a:r>
          </a:p>
        </p:txBody>
      </p:sp>
      <p:sp>
        <p:nvSpPr>
          <p:cNvPr id="4" name="TextBox 3"/>
          <p:cNvSpPr txBox="1"/>
          <p:nvPr/>
        </p:nvSpPr>
        <p:spPr>
          <a:xfrm>
            <a:off x="1453712" y="1559419"/>
            <a:ext cx="10086157" cy="1107992"/>
          </a:xfrm>
          <a:prstGeom prst="rect">
            <a:avLst/>
          </a:prstGeom>
          <a:noFill/>
        </p:spPr>
        <p:txBody>
          <a:bodyPr wrap="square" lIns="121917" tIns="60958" rIns="121917" bIns="60958" rtlCol="0">
            <a:spAutoFit/>
          </a:bodyPr>
          <a:lstStyle/>
          <a:p>
            <a:pPr algn="just"/>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Tiếng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năng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suất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chúng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chúng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dân</a:t>
            </a:r>
            <a:r>
              <a:rPr lang="en-US" sz="3200" dirty="0">
                <a:latin typeface="Times New Roman" pitchFamily="18" charset="0"/>
                <a:cs typeface="Times New Roman" pitchFamily="18" charset="0"/>
              </a:rPr>
              <a:t> </a:t>
            </a:r>
          </a:p>
        </p:txBody>
      </p:sp>
      <p:sp>
        <p:nvSpPr>
          <p:cNvPr id="8" name="TextBox 7"/>
          <p:cNvSpPr txBox="1"/>
          <p:nvPr/>
        </p:nvSpPr>
        <p:spPr>
          <a:xfrm>
            <a:off x="1316671" y="3716442"/>
            <a:ext cx="10776091" cy="1107992"/>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C. </a:t>
            </a:r>
            <a:r>
              <a:rPr lang="en-US" sz="3200" dirty="0" err="1">
                <a:latin typeface="Times New Roman" pitchFamily="18" charset="0"/>
                <a:cs typeface="Times New Roman" pitchFamily="18" charset="0"/>
              </a:rPr>
              <a:t>Tiếng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mặt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kẻ</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nói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hòa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bình</a:t>
            </a:r>
            <a:r>
              <a:rPr lang="en-US" sz="3200" dirty="0">
                <a:latin typeface="Times New Roman" pitchFamily="18" charset="0"/>
                <a:cs typeface="Times New Roman" pitchFamily="18" charset="0"/>
              </a:rPr>
              <a:t> </a:t>
            </a:r>
          </a:p>
        </p:txBody>
      </p:sp>
      <p:sp>
        <p:nvSpPr>
          <p:cNvPr id="10" name="TextBox 9"/>
          <p:cNvSpPr txBox="1"/>
          <p:nvPr/>
        </p:nvSpPr>
        <p:spPr>
          <a:xfrm>
            <a:off x="1389322" y="4784991"/>
            <a:ext cx="10549267" cy="1107992"/>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D. </a:t>
            </a:r>
            <a:r>
              <a:rPr lang="en-US" sz="3200" dirty="0" err="1">
                <a:latin typeface="Times New Roman" pitchFamily="18" charset="0"/>
                <a:cs typeface="Times New Roman" pitchFamily="18" charset="0"/>
              </a:rPr>
              <a:t>Tiếng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nỗi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nhớ</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quê</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vọng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tự</a:t>
            </a:r>
            <a:r>
              <a:rPr lang="en-US" sz="3200" dirty="0">
                <a:latin typeface="Times New Roman" pitchFamily="18" charset="0"/>
                <a:cs typeface="Times New Roman" pitchFamily="18" charset="0"/>
              </a:rPr>
              <a:t> do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Sanh</a:t>
            </a:r>
            <a:endParaRPr lang="en-US" sz="3200" dirty="0">
              <a:latin typeface="Times New Roman" pitchFamily="18" charset="0"/>
              <a:cs typeface="Times New Roman" pitchFamily="18" charset="0"/>
            </a:endParaRPr>
          </a:p>
        </p:txBody>
      </p:sp>
      <p:sp>
        <p:nvSpPr>
          <p:cNvPr id="11" name="Rectangle 10"/>
          <p:cNvSpPr/>
          <p:nvPr/>
        </p:nvSpPr>
        <p:spPr>
          <a:xfrm>
            <a:off x="1389322" y="2627968"/>
            <a:ext cx="10150547" cy="1107992"/>
          </a:xfrm>
          <a:prstGeom prst="rect">
            <a:avLst/>
          </a:prstGeom>
        </p:spPr>
        <p:txBody>
          <a:bodyPr wrap="square" lIns="121917" tIns="60958" rIns="121917" bIns="60958">
            <a:spAutoFit/>
          </a:bodyPr>
          <a:lstStyle/>
          <a:p>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Tiếng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vọng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nghệ</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thuật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đẹp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nghệ</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sĩ</a:t>
            </a:r>
            <a:r>
              <a:rPr lang="en-US" sz="3200" dirty="0">
                <a:latin typeface="Times New Roman" pitchFamily="18" charset="0"/>
                <a:cs typeface="Times New Roman" pitchFamily="18" charset="0"/>
              </a:rPr>
              <a:t>   </a:t>
            </a:r>
          </a:p>
        </p:txBody>
      </p:sp>
      <p:sp>
        <p:nvSpPr>
          <p:cNvPr id="12" name="Oval 11"/>
          <p:cNvSpPr/>
          <p:nvPr/>
        </p:nvSpPr>
        <p:spPr>
          <a:xfrm>
            <a:off x="1319652" y="3796134"/>
            <a:ext cx="522671" cy="46588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图片 8" descr="6fc417983c9675ce1b60e983870aeb8a"/>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308904" y="960207"/>
            <a:ext cx="1144808" cy="142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2"/>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11032641" y="960207"/>
            <a:ext cx="1159359" cy="1535967"/>
          </a:xfrm>
          <a:prstGeom prst="rect">
            <a:avLst/>
          </a:prstGeom>
        </p:spPr>
      </p:pic>
      <p:pic>
        <p:nvPicPr>
          <p:cNvPr id="15" name="图片 10"/>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109920" y="5410669"/>
            <a:ext cx="1712229" cy="1191093"/>
          </a:xfrm>
          <a:prstGeom prst="rect">
            <a:avLst/>
          </a:prstGeom>
        </p:spPr>
      </p:pic>
      <p:pic>
        <p:nvPicPr>
          <p:cNvPr id="16" name="图片 14"/>
          <p:cNvPicPr>
            <a:picLocks noChangeAspect="1"/>
          </p:cNvPicPr>
          <p:nvPr/>
        </p:nvPicPr>
        <p:blipFill>
          <a:blip>
            <a:extLst>
              <a:ext uri="{28A0092B-C50C-407E-A947-70E740481C1C}">
                <a14:useLocalDpi xmlns:a14="http://schemas.microsoft.com/office/drawing/2010/main" val="0"/>
              </a:ext>
            </a:extLst>
          </a:blip>
          <a:stretch>
            <a:fillRect/>
          </a:stretch>
        </p:blipFill>
        <p:spPr>
          <a:xfrm>
            <a:off x="8118576" y="5505102"/>
            <a:ext cx="3974186" cy="1456430"/>
          </a:xfrm>
          <a:prstGeom prst="rect">
            <a:avLst/>
          </a:prstGeom>
        </p:spPr>
      </p:pic>
      <p:sp>
        <p:nvSpPr>
          <p:cNvPr id="17" name="Left Arrow 16">
            <a:hlinkClick r:id="rId2" action="ppaction://hlinksldjump"/>
          </p:cNvPr>
          <p:cNvSpPr/>
          <p:nvPr/>
        </p:nvSpPr>
        <p:spPr>
          <a:xfrm>
            <a:off x="11224846" y="5319550"/>
            <a:ext cx="967154" cy="55391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1000"/>
                            </p:stCondLst>
                            <p:childTnLst>
                              <p:par>
                                <p:cTn id="18" presetID="37"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900" decel="100000" fill="hold"/>
                                        <p:tgtEl>
                                          <p:spTgt spid="16"/>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amond(in)">
                                      <p:cBhvr>
                                        <p:cTn id="28" dur="2000"/>
                                        <p:tgtEl>
                                          <p:spTgt spid="2"/>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8" grpId="0"/>
      <p:bldP spid="10" grpId="0"/>
      <p:bldP spid="11" grpId="0"/>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5047"/>
            <a:ext cx="12192000" cy="1107992"/>
          </a:xfrm>
          <a:prstGeom prst="rect">
            <a:avLst/>
          </a:prstGeom>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pPr algn="ctr"/>
            <a:r>
              <a:rPr lang="en-US" sz="3200" b="1" dirty="0" err="1">
                <a:solidFill>
                  <a:srgbClr val="FF0000"/>
                </a:solidFill>
                <a:latin typeface="Times New Roman" pitchFamily="18" charset="0"/>
                <a:cs typeface="Times New Roman" pitchFamily="18" charset="0"/>
              </a:rPr>
              <a:t>Câu</a:t>
            </a:r>
            <a:r>
              <a:rPr lang="en-US" sz="3200" b="1" dirty="0">
                <a:solidFill>
                  <a:srgbClr val="FF0000"/>
                </a:solidFill>
                <a:latin typeface="Times New Roman" pitchFamily="18" charset="0"/>
                <a:cs typeface="Times New Roman" pitchFamily="18" charset="0"/>
              </a:rPr>
              <a:t> 8. Chi </a:t>
            </a:r>
            <a:r>
              <a:rPr lang="en-US" sz="3200" b="1" dirty="0" err="1">
                <a:solidFill>
                  <a:srgbClr val="FF0000"/>
                </a:solidFill>
                <a:latin typeface="Times New Roman" pitchFamily="18" charset="0"/>
                <a:cs typeface="Times New Roman" pitchFamily="18" charset="0"/>
              </a:rPr>
              <a:t>tiết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mẹ</a:t>
            </a:r>
            <a:r>
              <a:rPr lang="en-US" sz="3200" b="1" dirty="0">
                <a:solidFill>
                  <a:srgbClr val="FF0000"/>
                </a:solidFill>
                <a:latin typeface="Times New Roman" pitchFamily="18" charset="0"/>
                <a:cs typeface="Times New Roman" pitchFamily="18" charset="0"/>
              </a:rPr>
              <a:t> con </a:t>
            </a:r>
            <a:r>
              <a:rPr lang="en-US" sz="3200" b="1" dirty="0" err="1">
                <a:solidFill>
                  <a:srgbClr val="FF0000"/>
                </a:solidFill>
                <a:latin typeface="Times New Roman" pitchFamily="18" charset="0"/>
                <a:cs typeface="Times New Roman" pitchFamily="18" charset="0"/>
              </a:rPr>
              <a:t>Lí</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Thông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dù</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đã</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được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Thạch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Sanh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mạng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nhưng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vẫn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bị</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sét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đánh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chết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hóa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thành</a:t>
            </a:r>
            <a:r>
              <a:rPr lang="en-US" sz="3200" b="1" dirty="0">
                <a:solidFill>
                  <a:srgbClr val="FF0000"/>
                </a:solidFill>
                <a:latin typeface="Times New Roman" pitchFamily="18" charset="0"/>
                <a:cs typeface="Times New Roman" pitchFamily="18" charset="0"/>
              </a:rPr>
              <a:t> con </a:t>
            </a:r>
            <a:r>
              <a:rPr lang="en-US" sz="3200" b="1" dirty="0" err="1">
                <a:solidFill>
                  <a:srgbClr val="FF0000"/>
                </a:solidFill>
                <a:latin typeface="Times New Roman" pitchFamily="18" charset="0"/>
                <a:cs typeface="Times New Roman" pitchFamily="18" charset="0"/>
              </a:rPr>
              <a:t>bọ</a:t>
            </a:r>
            <a:r>
              <a:rPr lang="en-US" sz="3200" b="1" dirty="0">
                <a:solidFill>
                  <a:srgbClr val="FF0000"/>
                </a:solidFill>
                <a:latin typeface="Times New Roman" pitchFamily="18" charset="0"/>
                <a:cs typeface="Times New Roman" pitchFamily="18" charset="0"/>
              </a:rPr>
              <a:t> hung </a:t>
            </a:r>
            <a:r>
              <a:rPr lang="en-US" sz="3200" b="1" dirty="0" err="1">
                <a:solidFill>
                  <a:srgbClr val="FF0000"/>
                </a:solidFill>
                <a:latin typeface="Times New Roman" pitchFamily="18" charset="0"/>
                <a:cs typeface="Times New Roman" pitchFamily="18" charset="0"/>
              </a:rPr>
              <a:t>có</a:t>
            </a:r>
            <a:r>
              <a:rPr lang="en-US" sz="3200" b="1" dirty="0">
                <a:solidFill>
                  <a:srgbClr val="FF0000"/>
                </a:solidFill>
                <a:latin typeface="Times New Roman" pitchFamily="18" charset="0"/>
                <a:cs typeface="Times New Roman" pitchFamily="18" charset="0"/>
              </a:rPr>
              <a:t> ý </a:t>
            </a:r>
            <a:r>
              <a:rPr lang="en-US" sz="3200" b="1" dirty="0" err="1">
                <a:solidFill>
                  <a:srgbClr val="FF0000"/>
                </a:solidFill>
                <a:latin typeface="Times New Roman" pitchFamily="18" charset="0"/>
                <a:cs typeface="Times New Roman" pitchFamily="18" charset="0"/>
              </a:rPr>
              <a:t>nghĩa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 ? </a:t>
            </a:r>
          </a:p>
        </p:txBody>
      </p:sp>
      <p:sp>
        <p:nvSpPr>
          <p:cNvPr id="4" name="TextBox 3"/>
          <p:cNvSpPr txBox="1"/>
          <p:nvPr/>
        </p:nvSpPr>
        <p:spPr>
          <a:xfrm>
            <a:off x="1453712" y="1559419"/>
            <a:ext cx="10298811" cy="1107992"/>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A. Cho </a:t>
            </a:r>
            <a:r>
              <a:rPr lang="en-US" sz="3200" dirty="0" err="1">
                <a:latin typeface="Times New Roman" pitchFamily="18" charset="0"/>
                <a:cs typeface="Times New Roman" pitchFamily="18" charset="0"/>
              </a:rPr>
              <a:t>thấy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ẩn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p>
        </p:txBody>
      </p:sp>
      <p:sp>
        <p:nvSpPr>
          <p:cNvPr id="8" name="TextBox 7"/>
          <p:cNvSpPr txBox="1"/>
          <p:nvPr/>
        </p:nvSpPr>
        <p:spPr>
          <a:xfrm>
            <a:off x="1415909" y="4356973"/>
            <a:ext cx="10776091" cy="615553"/>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C. </a:t>
            </a:r>
            <a:r>
              <a:rPr lang="en-US" sz="3200" dirty="0" err="1">
                <a:latin typeface="Times New Roman" pitchFamily="18" charset="0"/>
                <a:cs typeface="Times New Roman" pitchFamily="18" charset="0"/>
              </a:rPr>
              <a:t>Giải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thích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bọ</a:t>
            </a:r>
            <a:r>
              <a:rPr lang="en-US" sz="3200" dirty="0">
                <a:latin typeface="Times New Roman" pitchFamily="18" charset="0"/>
                <a:cs typeface="Times New Roman" pitchFamily="18" charset="0"/>
              </a:rPr>
              <a:t> hung </a:t>
            </a:r>
          </a:p>
        </p:txBody>
      </p:sp>
      <p:sp>
        <p:nvSpPr>
          <p:cNvPr id="10" name="TextBox 9"/>
          <p:cNvSpPr txBox="1"/>
          <p:nvPr/>
        </p:nvSpPr>
        <p:spPr>
          <a:xfrm>
            <a:off x="1430084" y="5363512"/>
            <a:ext cx="10549267" cy="615553"/>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D. </a:t>
            </a:r>
            <a:r>
              <a:rPr lang="en-US" sz="3200" dirty="0" err="1">
                <a:latin typeface="Times New Roman" pitchFamily="18" charset="0"/>
                <a:cs typeface="Times New Roman" pitchFamily="18" charset="0"/>
              </a:rPr>
              <a:t>Cảnh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báo</a:t>
            </a:r>
            <a:r>
              <a:rPr lang="en-US" sz="3200" dirty="0">
                <a:latin typeface="Times New Roman" pitchFamily="18" charset="0"/>
                <a:cs typeface="Times New Roman" pitchFamily="18" charset="0"/>
              </a:rPr>
              <a:t> tai </a:t>
            </a:r>
            <a:r>
              <a:rPr lang="en-US" sz="3200" dirty="0" err="1">
                <a:latin typeface="Times New Roman" pitchFamily="18" charset="0"/>
                <a:cs typeface="Times New Roman" pitchFamily="18" charset="0"/>
              </a:rPr>
              <a:t>nạn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ập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lúc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p>
        </p:txBody>
      </p:sp>
      <p:sp>
        <p:nvSpPr>
          <p:cNvPr id="11" name="Rectangle 10"/>
          <p:cNvSpPr/>
          <p:nvPr/>
        </p:nvSpPr>
        <p:spPr>
          <a:xfrm>
            <a:off x="1545266" y="2778630"/>
            <a:ext cx="10150547" cy="1107992"/>
          </a:xfrm>
          <a:prstGeom prst="rect">
            <a:avLst/>
          </a:prstGeom>
        </p:spPr>
        <p:txBody>
          <a:bodyPr wrap="square" lIns="121917" tIns="60958" rIns="121917" bIns="60958">
            <a:spAutoFit/>
          </a:bodyPr>
          <a:lstStyle/>
          <a:p>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Phản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niệm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trừng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kẻ</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gieo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gặt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bão</a:t>
            </a:r>
            <a:r>
              <a:rPr lang="en-US" sz="3200" dirty="0">
                <a:latin typeface="Times New Roman" pitchFamily="18" charset="0"/>
                <a:cs typeface="Times New Roman" pitchFamily="18" charset="0"/>
              </a:rPr>
              <a:t> </a:t>
            </a:r>
          </a:p>
        </p:txBody>
      </p:sp>
      <p:sp>
        <p:nvSpPr>
          <p:cNvPr id="12" name="Oval 11"/>
          <p:cNvSpPr/>
          <p:nvPr/>
        </p:nvSpPr>
        <p:spPr>
          <a:xfrm>
            <a:off x="1507459" y="2941458"/>
            <a:ext cx="522671" cy="46588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图片 8" descr="6fc417983c9675ce1b60e983870aeb8a"/>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296704" y="1355056"/>
            <a:ext cx="992358" cy="142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2"/>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10612250" y="2334838"/>
            <a:ext cx="1424831" cy="1967878"/>
          </a:xfrm>
          <a:prstGeom prst="rect">
            <a:avLst/>
          </a:prstGeom>
        </p:spPr>
      </p:pic>
      <p:pic>
        <p:nvPicPr>
          <p:cNvPr id="15" name="图片 10"/>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214629" y="5254997"/>
            <a:ext cx="1307007" cy="1527380"/>
          </a:xfrm>
          <a:prstGeom prst="rect">
            <a:avLst/>
          </a:prstGeom>
        </p:spPr>
      </p:pic>
      <p:pic>
        <p:nvPicPr>
          <p:cNvPr id="16" name="图片 14"/>
          <p:cNvPicPr>
            <a:picLocks noChangeAspect="1"/>
          </p:cNvPicPr>
          <p:nvPr/>
        </p:nvPicPr>
        <p:blipFill>
          <a:blip>
            <a:extLst>
              <a:ext uri="{28A0092B-C50C-407E-A947-70E740481C1C}">
                <a14:useLocalDpi xmlns:a14="http://schemas.microsoft.com/office/drawing/2010/main" val="0"/>
              </a:ext>
            </a:extLst>
          </a:blip>
          <a:stretch>
            <a:fillRect/>
          </a:stretch>
        </p:blipFill>
        <p:spPr>
          <a:xfrm>
            <a:off x="9558232" y="4580792"/>
            <a:ext cx="2332680" cy="2201585"/>
          </a:xfrm>
          <a:prstGeom prst="rect">
            <a:avLst/>
          </a:prstGeom>
        </p:spPr>
      </p:pic>
      <p:sp>
        <p:nvSpPr>
          <p:cNvPr id="17" name="Left Arrow 16">
            <a:hlinkClick r:id="rId2" action="ppaction://hlinksldjump"/>
          </p:cNvPr>
          <p:cNvSpPr/>
          <p:nvPr/>
        </p:nvSpPr>
        <p:spPr>
          <a:xfrm>
            <a:off x="11069927" y="4337147"/>
            <a:ext cx="967154" cy="55391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1000"/>
                            </p:stCondLst>
                            <p:childTnLst>
                              <p:par>
                                <p:cTn id="18" presetID="37"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900" decel="100000" fill="hold"/>
                                        <p:tgtEl>
                                          <p:spTgt spid="16"/>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amond(in)">
                                      <p:cBhvr>
                                        <p:cTn id="28" dur="2000"/>
                                        <p:tgtEl>
                                          <p:spTgt spid="2"/>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arn(inVertical)">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8" grpId="0"/>
      <p:bldP spid="10" grpId="0"/>
      <p:bldP spid="11" grpId="0"/>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5047"/>
            <a:ext cx="12192000" cy="1200325"/>
          </a:xfrm>
          <a:prstGeom prst="rect">
            <a:avLst/>
          </a:prstGeom>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pPr algn="ctr"/>
            <a:r>
              <a:rPr lang="en-US" sz="3500" b="1" dirty="0" err="1">
                <a:solidFill>
                  <a:srgbClr val="FF0000"/>
                </a:solidFill>
                <a:latin typeface="Times New Roman" pitchFamily="18" charset="0"/>
                <a:cs typeface="Times New Roman" pitchFamily="18" charset="0"/>
              </a:rPr>
              <a:t>Câu</a:t>
            </a:r>
            <a:r>
              <a:rPr lang="en-US" sz="3500" b="1" dirty="0">
                <a:solidFill>
                  <a:srgbClr val="FF0000"/>
                </a:solidFill>
                <a:latin typeface="Times New Roman" pitchFamily="18" charset="0"/>
                <a:cs typeface="Times New Roman" pitchFamily="18" charset="0"/>
              </a:rPr>
              <a:t> 9. Chi </a:t>
            </a:r>
            <a:r>
              <a:rPr lang="en-US" sz="3500" b="1" dirty="0" err="1">
                <a:solidFill>
                  <a:srgbClr val="FF0000"/>
                </a:solidFill>
                <a:latin typeface="Times New Roman" pitchFamily="18" charset="0"/>
                <a:cs typeface="Times New Roman" pitchFamily="18" charset="0"/>
              </a:rPr>
              <a:t>tiết</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kết</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thúc</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Thạch</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Sanh</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kết</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hôn</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với</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công</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chúa</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và</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lên</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ngôi</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vua</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phản</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ánh</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ước</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mơ</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gì</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của</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nhân</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dân</a:t>
            </a:r>
            <a:r>
              <a:rPr lang="en-US" sz="3500" b="1" dirty="0">
                <a:solidFill>
                  <a:srgbClr val="FF0000"/>
                </a:solidFill>
                <a:latin typeface="Times New Roman" pitchFamily="18" charset="0"/>
                <a:cs typeface="Times New Roman" pitchFamily="18" charset="0"/>
              </a:rPr>
              <a:t> ?</a:t>
            </a:r>
          </a:p>
        </p:txBody>
      </p:sp>
      <p:sp>
        <p:nvSpPr>
          <p:cNvPr id="4" name="TextBox 3"/>
          <p:cNvSpPr txBox="1"/>
          <p:nvPr/>
        </p:nvSpPr>
        <p:spPr>
          <a:xfrm>
            <a:off x="1368653" y="1502713"/>
            <a:ext cx="9498640" cy="1107992"/>
          </a:xfrm>
          <a:prstGeom prst="rect">
            <a:avLst/>
          </a:prstGeom>
          <a:noFill/>
        </p:spPr>
        <p:txBody>
          <a:bodyPr wrap="square" lIns="121917" tIns="60958" rIns="121917" bIns="60958" rtlCol="0">
            <a:spAutoFit/>
          </a:bodyPr>
          <a:lstStyle/>
          <a:p>
            <a:pPr algn="just"/>
            <a:r>
              <a:rPr lang="en-US" sz="3200" dirty="0">
                <a:latin typeface="Times New Roman" pitchFamily="18" charset="0"/>
                <a:cs typeface="Times New Roman" pitchFamily="18" charset="0"/>
              </a:rPr>
              <a:t>A. </a:t>
            </a:r>
            <a:r>
              <a:rPr lang="vi-VN" sz="3200" dirty="0">
                <a:latin typeface="Times New Roman" pitchFamily="18" charset="0"/>
                <a:cs typeface="Times New Roman" pitchFamily="18" charset="0"/>
              </a:rPr>
              <a:t>Ư</a:t>
            </a:r>
            <a:r>
              <a:rPr lang="en-US" sz="3200" dirty="0" err="1">
                <a:latin typeface="Times New Roman" pitchFamily="18" charset="0"/>
                <a:cs typeface="Times New Roman" pitchFamily="18" charset="0"/>
              </a:rPr>
              <a:t>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vị</a:t>
            </a:r>
            <a:r>
              <a:rPr lang="en-US" sz="3200" dirty="0">
                <a:latin typeface="Times New Roman" pitchFamily="18" charset="0"/>
                <a:cs typeface="Times New Roman" pitchFamily="18" charset="0"/>
              </a:rPr>
              <a:t> minh </a:t>
            </a:r>
            <a:r>
              <a:rPr lang="en-US" sz="3200" dirty="0" err="1">
                <a:latin typeface="Times New Roman" pitchFamily="18" charset="0"/>
                <a:cs typeface="Times New Roman" pitchFamily="18" charset="0"/>
              </a:rPr>
              <a:t>quân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hội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tụ</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phẩm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tốt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đẹp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nhất</a:t>
            </a:r>
            <a:r>
              <a:rPr lang="en-US" sz="3200" dirty="0">
                <a:latin typeface="Times New Roman" pitchFamily="18" charset="0"/>
                <a:cs typeface="Times New Roman" pitchFamily="18" charset="0"/>
              </a:rPr>
              <a:t> </a:t>
            </a:r>
          </a:p>
        </p:txBody>
      </p:sp>
      <p:sp>
        <p:nvSpPr>
          <p:cNvPr id="8" name="TextBox 7"/>
          <p:cNvSpPr txBox="1"/>
          <p:nvPr/>
        </p:nvSpPr>
        <p:spPr>
          <a:xfrm>
            <a:off x="1368652" y="3676379"/>
            <a:ext cx="10462022" cy="1107992"/>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C. </a:t>
            </a:r>
            <a:r>
              <a:rPr lang="vi-VN" sz="3200" dirty="0">
                <a:latin typeface="Times New Roman" pitchFamily="18" charset="0"/>
                <a:cs typeface="Times New Roman" pitchFamily="18" charset="0"/>
              </a:rPr>
              <a:t>Ư</a:t>
            </a:r>
            <a:r>
              <a:rPr lang="en-US" sz="3200" dirty="0" err="1">
                <a:latin typeface="Times New Roman" pitchFamily="18" charset="0"/>
                <a:cs typeface="Times New Roman" pitchFamily="18" charset="0"/>
              </a:rPr>
              <a:t>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đổi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địa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thấp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kém</a:t>
            </a:r>
            <a:r>
              <a:rPr lang="en-US" sz="3200" dirty="0">
                <a:latin typeface="Times New Roman" pitchFamily="18" charset="0"/>
                <a:cs typeface="Times New Roman" pitchFamily="18" charset="0"/>
              </a:rPr>
              <a:t> </a:t>
            </a:r>
          </a:p>
        </p:txBody>
      </p:sp>
      <p:sp>
        <p:nvSpPr>
          <p:cNvPr id="10" name="TextBox 9"/>
          <p:cNvSpPr txBox="1"/>
          <p:nvPr/>
        </p:nvSpPr>
        <p:spPr>
          <a:xfrm>
            <a:off x="1281407" y="4797825"/>
            <a:ext cx="10549267" cy="1107992"/>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D. </a:t>
            </a:r>
            <a:r>
              <a:rPr lang="vi-VN" sz="3200" dirty="0">
                <a:latin typeface="Times New Roman" pitchFamily="18" charset="0"/>
                <a:cs typeface="Times New Roman" pitchFamily="18" charset="0"/>
              </a:rPr>
              <a:t>Ư</a:t>
            </a:r>
            <a:r>
              <a:rPr lang="en-US" sz="3200" dirty="0" err="1">
                <a:latin typeface="Times New Roman" pitchFamily="18" charset="0"/>
                <a:cs typeface="Times New Roman" pitchFamily="18" charset="0"/>
              </a:rPr>
              <a:t>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giặc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ngoại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xâm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bảo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vệ</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lập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Tổ</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quốc</a:t>
            </a:r>
            <a:r>
              <a:rPr lang="en-US" sz="3200" dirty="0">
                <a:latin typeface="Times New Roman" pitchFamily="18" charset="0"/>
                <a:cs typeface="Times New Roman" pitchFamily="18" charset="0"/>
              </a:rPr>
              <a:t> .</a:t>
            </a:r>
          </a:p>
        </p:txBody>
      </p:sp>
      <p:sp>
        <p:nvSpPr>
          <p:cNvPr id="11" name="Rectangle 10"/>
          <p:cNvSpPr/>
          <p:nvPr/>
        </p:nvSpPr>
        <p:spPr>
          <a:xfrm>
            <a:off x="1368652" y="2579854"/>
            <a:ext cx="10150547" cy="1107992"/>
          </a:xfrm>
          <a:prstGeom prst="rect">
            <a:avLst/>
          </a:prstGeom>
        </p:spPr>
        <p:txBody>
          <a:bodyPr wrap="square" lIns="121917" tIns="60958" rIns="121917" bIns="60958">
            <a:spAutoFit/>
          </a:bodyPr>
          <a:lstStyle/>
          <a:p>
            <a:r>
              <a:rPr lang="en-US" sz="3200" dirty="0">
                <a:latin typeface="Times New Roman" pitchFamily="18" charset="0"/>
                <a:cs typeface="Times New Roman" pitchFamily="18" charset="0"/>
              </a:rPr>
              <a:t>B. </a:t>
            </a:r>
            <a:r>
              <a:rPr lang="vi-VN" sz="3200" dirty="0">
                <a:latin typeface="Times New Roman" pitchFamily="18" charset="0"/>
                <a:cs typeface="Times New Roman" pitchFamily="18" charset="0"/>
              </a:rPr>
              <a:t>Ư</a:t>
            </a:r>
            <a:r>
              <a:rPr lang="en-US" sz="3200" dirty="0" err="1">
                <a:latin typeface="Times New Roman" pitchFamily="18" charset="0"/>
                <a:cs typeface="Times New Roman" pitchFamily="18" charset="0"/>
              </a:rPr>
              <a:t>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năng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bẩm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lập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tích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ấn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lịch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sử</a:t>
            </a:r>
            <a:endParaRPr lang="en-US" sz="3200" dirty="0">
              <a:latin typeface="Times New Roman" pitchFamily="18" charset="0"/>
              <a:cs typeface="Times New Roman" pitchFamily="18" charset="0"/>
            </a:endParaRPr>
          </a:p>
        </p:txBody>
      </p:sp>
      <p:sp>
        <p:nvSpPr>
          <p:cNvPr id="6" name="Oval 5"/>
          <p:cNvSpPr/>
          <p:nvPr/>
        </p:nvSpPr>
        <p:spPr>
          <a:xfrm>
            <a:off x="1368652" y="1589559"/>
            <a:ext cx="522671" cy="46588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图片 8" descr="6fc417983c9675ce1b60e983870aeb8a"/>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316050" y="673142"/>
            <a:ext cx="1137121" cy="142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2"/>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10459499" y="797676"/>
            <a:ext cx="1586174" cy="1967878"/>
          </a:xfrm>
          <a:prstGeom prst="rect">
            <a:avLst/>
          </a:prstGeom>
        </p:spPr>
      </p:pic>
      <p:pic>
        <p:nvPicPr>
          <p:cNvPr id="14" name="图片 10"/>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0" y="5455892"/>
            <a:ext cx="1712229" cy="1191093"/>
          </a:xfrm>
          <a:prstGeom prst="rect">
            <a:avLst/>
          </a:prstGeom>
        </p:spPr>
      </p:pic>
      <p:pic>
        <p:nvPicPr>
          <p:cNvPr id="15" name="图片 14"/>
          <p:cNvPicPr>
            <a:picLocks noChangeAspect="1"/>
          </p:cNvPicPr>
          <p:nvPr/>
        </p:nvPicPr>
        <p:blipFill>
          <a:blip>
            <a:extLst>
              <a:ext uri="{28A0092B-C50C-407E-A947-70E740481C1C}">
                <a14:useLocalDpi xmlns:a14="http://schemas.microsoft.com/office/drawing/2010/main" val="0"/>
              </a:ext>
            </a:extLst>
          </a:blip>
          <a:stretch>
            <a:fillRect/>
          </a:stretch>
        </p:blipFill>
        <p:spPr>
          <a:xfrm>
            <a:off x="7650414" y="5416206"/>
            <a:ext cx="3974186" cy="1555285"/>
          </a:xfrm>
          <a:prstGeom prst="rect">
            <a:avLst/>
          </a:prstGeom>
        </p:spPr>
      </p:pic>
      <p:sp>
        <p:nvSpPr>
          <p:cNvPr id="16" name="Left Arrow 15">
            <a:hlinkClick r:id="rId2" action="ppaction://hlinksldjump"/>
          </p:cNvPr>
          <p:cNvSpPr/>
          <p:nvPr/>
        </p:nvSpPr>
        <p:spPr>
          <a:xfrm>
            <a:off x="11306390" y="5321051"/>
            <a:ext cx="842494" cy="55391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000"/>
                            </p:stCondLst>
                            <p:childTnLst>
                              <p:par>
                                <p:cTn id="18" presetID="37"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900" decel="100000" fill="hold"/>
                                        <p:tgtEl>
                                          <p:spTgt spid="1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amond(in)">
                                      <p:cBhvr>
                                        <p:cTn id="28" dur="2000"/>
                                        <p:tgtEl>
                                          <p:spTgt spid="2"/>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arn(inVertical)">
                                      <p:cBhvr>
                                        <p:cTn id="5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8" grpId="0"/>
      <p:bldP spid="10" grpId="0"/>
      <p:bldP spid="11" grpId="0"/>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3" name="Picture 5" descr="BACK036"/>
          <p:cNvPicPr>
            <a:picLocks noChangeAspect="1" noChangeArrowheads="1"/>
          </p:cNvPicPr>
          <p:nvPr/>
        </p:nvPicPr>
        <p:blipFill>
          <a:blip cstate="print">
            <a:lum bright="-10000" contrast="44000"/>
            <a:extLst>
              <a:ext uri="{28A0092B-C50C-407E-A947-70E740481C1C}">
                <a14:useLocalDpi xmlns:a14="http://schemas.microsoft.com/office/drawing/2010/main" val="0"/>
              </a:ext>
            </a:extLst>
          </a:blip>
          <a:srcRect/>
          <a:stretch>
            <a:fillRect/>
          </a:stretch>
        </p:blipFill>
        <p:spPr bwMode="auto">
          <a:xfrm rot="848399">
            <a:off x="2725280" y="1071528"/>
            <a:ext cx="7241536"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255037" y="167361"/>
            <a:ext cx="4419600" cy="2576513"/>
            <a:chOff x="0" y="57"/>
            <a:chExt cx="2688" cy="1769"/>
          </a:xfrm>
        </p:grpSpPr>
        <p:pic>
          <p:nvPicPr>
            <p:cNvPr id="10250" name="Picture 7" descr="BACK032"/>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0" y="57"/>
              <a:ext cx="2688" cy="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8"/>
            <p:cNvSpPr txBox="1">
              <a:spLocks noChangeArrowheads="1"/>
            </p:cNvSpPr>
            <p:nvPr/>
          </p:nvSpPr>
          <p:spPr bwMode="auto">
            <a:xfrm>
              <a:off x="518" y="971"/>
              <a:ext cx="1644" cy="401"/>
            </a:xfrm>
            <a:prstGeom prst="rect">
              <a:avLst/>
            </a:prstGeom>
            <a:solidFill>
              <a:srgbClr val="FFFF00">
                <a:alpha val="70195"/>
              </a:srgbClr>
            </a:solidFill>
            <a:ln w="57150">
              <a:solidFill>
                <a:srgbClr val="FF0000"/>
              </a:solidFill>
              <a:miter lim="800000"/>
              <a:headEnd/>
              <a:tailEnd/>
            </a:ln>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fontAlgn="base" hangingPunct="1">
                <a:spcBef>
                  <a:spcPct val="0"/>
                </a:spcBef>
                <a:spcAft>
                  <a:spcPct val="0"/>
                </a:spcAft>
              </a:pPr>
              <a:r>
                <a:rPr lang="en-US" altLang="en-US" sz="3200">
                  <a:solidFill>
                    <a:srgbClr val="FF3300"/>
                  </a:solidFill>
                  <a:latin typeface="Times New Roman" panose="02020603050405020304" pitchFamily="18" charset="0"/>
                </a:rPr>
                <a:t>Bài tập về nhà</a:t>
              </a:r>
            </a:p>
          </p:txBody>
        </p:sp>
      </p:grpSp>
      <p:sp>
        <p:nvSpPr>
          <p:cNvPr id="37899" name="Text Box 11"/>
          <p:cNvSpPr txBox="1">
            <a:spLocks noChangeArrowheads="1"/>
          </p:cNvSpPr>
          <p:nvPr/>
        </p:nvSpPr>
        <p:spPr bwMode="auto">
          <a:xfrm>
            <a:off x="4381331" y="2362671"/>
            <a:ext cx="56460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defTabSz="457200"/>
            <a:r>
              <a:rPr lang="en-US" sz="2800" dirty="0">
                <a:solidFill>
                  <a:srgbClr val="0000FF"/>
                </a:solidFill>
                <a:latin typeface="Times New Roman" panose="02020603050405020304" pitchFamily="18" charset="0"/>
                <a:cs typeface="Times New Roman" panose="02020603050405020304" pitchFamily="18" charset="0"/>
              </a:rPr>
              <a:t>1. </a:t>
            </a:r>
            <a:r>
              <a:rPr lang="vi-VN" sz="2800" dirty="0">
                <a:solidFill>
                  <a:srgbClr val="0000FF"/>
                </a:solidFill>
                <a:latin typeface="Times New Roman" panose="02020603050405020304" pitchFamily="18" charset="0"/>
                <a:cs typeface="Times New Roman" panose="02020603050405020304" pitchFamily="18" charset="0"/>
              </a:rPr>
              <a:t>Nêu nội dung, ý nghĩa của truyện</a:t>
            </a:r>
            <a:endParaRPr lang="ru-RU" sz="2800" dirty="0">
              <a:solidFill>
                <a:srgbClr val="0000FF"/>
              </a:solidFill>
              <a:latin typeface="Times New Roman" panose="02020603050405020304" pitchFamily="18" charset="0"/>
              <a:cs typeface="Times New Roman" panose="02020603050405020304" pitchFamily="18" charset="0"/>
            </a:endParaRPr>
          </a:p>
        </p:txBody>
      </p:sp>
      <p:sp>
        <p:nvSpPr>
          <p:cNvPr id="37900" name="Text Box 12"/>
          <p:cNvSpPr txBox="1">
            <a:spLocks noChangeArrowheads="1"/>
          </p:cNvSpPr>
          <p:nvPr/>
        </p:nvSpPr>
        <p:spPr bwMode="auto">
          <a:xfrm>
            <a:off x="4253637" y="2955983"/>
            <a:ext cx="548558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defTabSz="457200"/>
            <a:r>
              <a:rPr lang="en-US" altLang="en-US" sz="2800" dirty="0">
                <a:solidFill>
                  <a:srgbClr val="0000FF"/>
                </a:solidFill>
                <a:latin typeface="Times New Roman" panose="02020603050405020304" pitchFamily="18" charset="0"/>
                <a:cs typeface="Times New Roman" panose="02020603050405020304" pitchFamily="18" charset="0"/>
              </a:rPr>
              <a:t>2</a:t>
            </a:r>
            <a:r>
              <a:rPr lang="vi-VN" sz="2800" dirty="0">
                <a:solidFill>
                  <a:srgbClr val="0000FF"/>
                </a:solidFill>
                <a:latin typeface="Times New Roman" panose="02020603050405020304" pitchFamily="18" charset="0"/>
                <a:cs typeface="Times New Roman" panose="02020603050405020304" pitchFamily="18" charset="0"/>
              </a:rPr>
              <a:t>. Chọn một số chi tiết trong truyện em </a:t>
            </a:r>
            <a:r>
              <a:rPr lang="vi-VN" sz="2800">
                <a:solidFill>
                  <a:srgbClr val="0000FF"/>
                </a:solidFill>
                <a:latin typeface="Times New Roman" panose="02020603050405020304" pitchFamily="18" charset="0"/>
                <a:cs typeface="Times New Roman" panose="02020603050405020304" pitchFamily="18" charset="0"/>
              </a:rPr>
              <a:t>thích để </a:t>
            </a:r>
            <a:r>
              <a:rPr lang="vi-VN" sz="2800" dirty="0">
                <a:solidFill>
                  <a:srgbClr val="0000FF"/>
                </a:solidFill>
                <a:latin typeface="Times New Roman" panose="02020603050405020304" pitchFamily="18" charset="0"/>
                <a:cs typeface="Times New Roman" panose="02020603050405020304" pitchFamily="18" charset="0"/>
              </a:rPr>
              <a:t>kể lại</a:t>
            </a:r>
          </a:p>
          <a:p>
            <a:pPr defTabSz="457200"/>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và</a:t>
            </a:r>
            <a:r>
              <a:rPr lang="en-US" sz="2800" dirty="0">
                <a:solidFill>
                  <a:srgbClr val="0000FF"/>
                </a:solidFill>
                <a:latin typeface="Times New Roman" panose="02020603050405020304" pitchFamily="18" charset="0"/>
                <a:cs typeface="Times New Roman" panose="02020603050405020304" pitchFamily="18" charset="0"/>
              </a:rPr>
              <a:t> </a:t>
            </a:r>
            <a:r>
              <a:rPr lang="vi-VN" sz="2800" dirty="0">
                <a:solidFill>
                  <a:srgbClr val="0000FF"/>
                </a:solidFill>
                <a:latin typeface="Times New Roman" panose="02020603050405020304" pitchFamily="18" charset="0"/>
                <a:cs typeface="Times New Roman" panose="02020603050405020304" pitchFamily="18" charset="0"/>
              </a:rPr>
              <a:t>cho biết vì sao em thích?</a:t>
            </a:r>
            <a:endParaRPr lang="ru-RU" sz="2800" dirty="0">
              <a:solidFill>
                <a:srgbClr val="0000FF"/>
              </a:solidFill>
              <a:latin typeface="Times New Roman" panose="02020603050405020304" pitchFamily="18" charset="0"/>
              <a:cs typeface="Times New Roman" panose="02020603050405020304" pitchFamily="18" charset="0"/>
            </a:endParaRPr>
          </a:p>
        </p:txBody>
      </p:sp>
      <p:sp>
        <p:nvSpPr>
          <p:cNvPr id="37901" name="Text Box 13"/>
          <p:cNvSpPr txBox="1">
            <a:spLocks noChangeArrowheads="1"/>
          </p:cNvSpPr>
          <p:nvPr/>
        </p:nvSpPr>
        <p:spPr bwMode="auto">
          <a:xfrm>
            <a:off x="4705436" y="4525567"/>
            <a:ext cx="40799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defTabSz="457200"/>
            <a:r>
              <a:rPr lang="en-US" sz="2800" dirty="0">
                <a:solidFill>
                  <a:srgbClr val="0000FF"/>
                </a:solidFill>
                <a:latin typeface="Times New Roman" panose="02020603050405020304" pitchFamily="18" charset="0"/>
              </a:rPr>
              <a:t>3. </a:t>
            </a:r>
            <a:r>
              <a:rPr lang="en-US" sz="2800" dirty="0" err="1">
                <a:solidFill>
                  <a:srgbClr val="0000FF"/>
                </a:solidFill>
                <a:latin typeface="Times New Roman" panose="02020603050405020304" pitchFamily="18" charset="0"/>
              </a:rPr>
              <a:t>Soạn</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bài</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tuần</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tiếp</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theo</a:t>
            </a:r>
            <a:endParaRPr lang="ru-RU" sz="2800" dirty="0">
              <a:solidFill>
                <a:srgbClr val="0000FF"/>
              </a:solidFill>
              <a:latin typeface="Times New Roman" panose="02020603050405020304" pitchFamily="18" charset="0"/>
            </a:endParaRPr>
          </a:p>
        </p:txBody>
      </p:sp>
      <p:pic>
        <p:nvPicPr>
          <p:cNvPr id="12" name="Picture 11" descr="IMG_1582517675295_1582518075254"/>
          <p:cNvPicPr>
            <a:picLocks noGrp="1" noChangeAspect="1"/>
          </p:cNvPicPr>
          <p:nvPr isPhoto="1"/>
        </p:nvPicPr>
        <p:blipFill>
          <a:blip cstate="print">
            <a:lum bright="-6000"/>
            <a:extLst>
              <a:ext uri="{28A0092B-C50C-407E-A947-70E740481C1C}">
                <a14:useLocalDpi xmlns:a14="http://schemas.microsoft.com/office/drawing/2010/main" val="0"/>
              </a:ext>
            </a:extLst>
          </a:blip>
          <a:stretch>
            <a:fillRect/>
          </a:stretch>
        </p:blipFill>
        <p:spPr>
          <a:xfrm>
            <a:off x="10142376" y="237930"/>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3" name="Picture 12" descr="22858PICdbgea5Gz679dY_PIC2018.png"/>
          <p:cNvPicPr>
            <a:picLocks noChangeAspect="1"/>
          </p:cNvPicPr>
          <p:nvPr/>
        </p:nvPicPr>
        <p:blipFill>
          <a:blip>
            <a:extLst>
              <a:ext uri="{28A0092B-C50C-407E-A947-70E740481C1C}">
                <a14:useLocalDpi xmlns:a14="http://schemas.microsoft.com/office/drawing/2010/main" val="0"/>
              </a:ext>
            </a:extLst>
          </a:blip>
          <a:srcRect/>
          <a:stretch>
            <a:fillRect/>
          </a:stretch>
        </p:blipFill>
        <p:spPr bwMode="auto">
          <a:xfrm>
            <a:off x="10027428"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5087" y="476728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24380" y="2775942"/>
            <a:ext cx="2687293" cy="1548203"/>
          </a:xfrm>
          <a:prstGeom prst="rect">
            <a:avLst/>
          </a:prstGeom>
        </p:spPr>
      </p:pic>
    </p:spTree>
    <p:extLst>
      <p:ext uri="{BB962C8B-B14F-4D97-AF65-F5344CB8AC3E}">
        <p14:creationId xmlns:p14="http://schemas.microsoft.com/office/powerpoint/2010/main" val="25904687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7893"/>
                                        </p:tgtEl>
                                        <p:attrNameLst>
                                          <p:attrName>style.visibility</p:attrName>
                                        </p:attrNameLst>
                                      </p:cBhvr>
                                      <p:to>
                                        <p:strVal val="visible"/>
                                      </p:to>
                                    </p:set>
                                    <p:animEffect transition="in" filter="dissolve">
                                      <p:cBhvr>
                                        <p:cTn id="11" dur="500"/>
                                        <p:tgtEl>
                                          <p:spTgt spid="37893"/>
                                        </p:tgtEl>
                                      </p:cBhvr>
                                    </p:animEffect>
                                  </p:childTnLst>
                                </p:cTn>
                              </p:par>
                            </p:childTnLst>
                          </p:cTn>
                        </p:par>
                        <p:par>
                          <p:cTn id="12" fill="hold" nodeType="afterGroup">
                            <p:stCondLst>
                              <p:cond delay="1000"/>
                            </p:stCondLst>
                            <p:childTnLst>
                              <p:par>
                                <p:cTn id="13" presetID="42" presetClass="entr" presetSubtype="0" fill="hold" nodeType="afterEffect">
                                  <p:stCondLst>
                                    <p:cond delay="0"/>
                                  </p:stCondLst>
                                  <p:childTnLst>
                                    <p:set>
                                      <p:cBhvr>
                                        <p:cTn id="14" dur="1" fill="hold">
                                          <p:stCondLst>
                                            <p:cond delay="0"/>
                                          </p:stCondLst>
                                        </p:cTn>
                                        <p:tgtEl>
                                          <p:spTgt spid="37899">
                                            <p:txEl>
                                              <p:pRg st="0" end="0"/>
                                            </p:txEl>
                                          </p:spTgt>
                                        </p:tgtEl>
                                        <p:attrNameLst>
                                          <p:attrName>style.visibility</p:attrName>
                                        </p:attrNameLst>
                                      </p:cBhvr>
                                      <p:to>
                                        <p:strVal val="visible"/>
                                      </p:to>
                                    </p:set>
                                    <p:animEffect transition="in" filter="fade">
                                      <p:cBhvr>
                                        <p:cTn id="15" dur="1000"/>
                                        <p:tgtEl>
                                          <p:spTgt spid="37899">
                                            <p:txEl>
                                              <p:pRg st="0" end="0"/>
                                            </p:txEl>
                                          </p:spTgt>
                                        </p:tgtEl>
                                      </p:cBhvr>
                                    </p:animEffect>
                                    <p:anim calcmode="lin" valueType="num">
                                      <p:cBhvr>
                                        <p:cTn id="16" dur="1000" fill="hold"/>
                                        <p:tgtEl>
                                          <p:spTgt spid="37899">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7899">
                                            <p:txEl>
                                              <p:pRg st="0" end="0"/>
                                            </p:txEl>
                                          </p:spTgt>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2000"/>
                            </p:stCondLst>
                            <p:childTnLst>
                              <p:par>
                                <p:cTn id="19" presetID="42" presetClass="entr" presetSubtype="0" fill="hold" nodeType="afterEffect">
                                  <p:stCondLst>
                                    <p:cond delay="0"/>
                                  </p:stCondLst>
                                  <p:childTnLst>
                                    <p:set>
                                      <p:cBhvr>
                                        <p:cTn id="20" dur="1" fill="hold">
                                          <p:stCondLst>
                                            <p:cond delay="0"/>
                                          </p:stCondLst>
                                        </p:cTn>
                                        <p:tgtEl>
                                          <p:spTgt spid="37900">
                                            <p:txEl>
                                              <p:pRg st="0" end="0"/>
                                            </p:txEl>
                                          </p:spTgt>
                                        </p:tgtEl>
                                        <p:attrNameLst>
                                          <p:attrName>style.visibility</p:attrName>
                                        </p:attrNameLst>
                                      </p:cBhvr>
                                      <p:to>
                                        <p:strVal val="visible"/>
                                      </p:to>
                                    </p:set>
                                    <p:animEffect transition="in" filter="fade">
                                      <p:cBhvr>
                                        <p:cTn id="21" dur="1000"/>
                                        <p:tgtEl>
                                          <p:spTgt spid="37900">
                                            <p:txEl>
                                              <p:pRg st="0" end="0"/>
                                            </p:txEl>
                                          </p:spTgt>
                                        </p:tgtEl>
                                      </p:cBhvr>
                                    </p:animEffect>
                                    <p:anim calcmode="lin" valueType="num">
                                      <p:cBhvr>
                                        <p:cTn id="22" dur="1000" fill="hold"/>
                                        <p:tgtEl>
                                          <p:spTgt spid="3790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7900">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37900">
                                            <p:txEl>
                                              <p:pRg st="1" end="1"/>
                                            </p:txEl>
                                          </p:spTgt>
                                        </p:tgtEl>
                                        <p:attrNameLst>
                                          <p:attrName>style.visibility</p:attrName>
                                        </p:attrNameLst>
                                      </p:cBhvr>
                                      <p:to>
                                        <p:strVal val="visible"/>
                                      </p:to>
                                    </p:set>
                                    <p:animEffect transition="in" filter="fade">
                                      <p:cBhvr>
                                        <p:cTn id="27" dur="1000"/>
                                        <p:tgtEl>
                                          <p:spTgt spid="37900">
                                            <p:txEl>
                                              <p:pRg st="1" end="1"/>
                                            </p:txEl>
                                          </p:spTgt>
                                        </p:tgtEl>
                                      </p:cBhvr>
                                    </p:animEffect>
                                    <p:anim calcmode="lin" valueType="num">
                                      <p:cBhvr>
                                        <p:cTn id="28" dur="1000" fill="hold"/>
                                        <p:tgtEl>
                                          <p:spTgt spid="37900">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37900">
                                            <p:txEl>
                                              <p:pRg st="1" end="1"/>
                                            </p:txEl>
                                          </p:spTgt>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4000"/>
                            </p:stCondLst>
                            <p:childTnLst>
                              <p:par>
                                <p:cTn id="31" presetID="42" presetClass="entr" presetSubtype="0" fill="hold" nodeType="afterEffect">
                                  <p:stCondLst>
                                    <p:cond delay="0"/>
                                  </p:stCondLst>
                                  <p:childTnLst>
                                    <p:set>
                                      <p:cBhvr>
                                        <p:cTn id="32" dur="1" fill="hold">
                                          <p:stCondLst>
                                            <p:cond delay="0"/>
                                          </p:stCondLst>
                                        </p:cTn>
                                        <p:tgtEl>
                                          <p:spTgt spid="37901">
                                            <p:txEl>
                                              <p:pRg st="0" end="0"/>
                                            </p:txEl>
                                          </p:spTgt>
                                        </p:tgtEl>
                                        <p:attrNameLst>
                                          <p:attrName>style.visibility</p:attrName>
                                        </p:attrNameLst>
                                      </p:cBhvr>
                                      <p:to>
                                        <p:strVal val="visible"/>
                                      </p:to>
                                    </p:set>
                                    <p:animEffect transition="in" filter="fade">
                                      <p:cBhvr>
                                        <p:cTn id="33" dur="1000"/>
                                        <p:tgtEl>
                                          <p:spTgt spid="37901">
                                            <p:txEl>
                                              <p:pRg st="0" end="0"/>
                                            </p:txEl>
                                          </p:spTgt>
                                        </p:tgtEl>
                                      </p:cBhvr>
                                    </p:animEffect>
                                    <p:anim calcmode="lin" valueType="num">
                                      <p:cBhvr>
                                        <p:cTn id="34" dur="1000" fill="hold"/>
                                        <p:tgtEl>
                                          <p:spTgt spid="37901">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3790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par>
                          <p:cTn id="41" fill="hold">
                            <p:stCondLst>
                              <p:cond delay="500"/>
                            </p:stCondLst>
                            <p:childTnLst>
                              <p:par>
                                <p:cTn id="42" presetID="37" presetClass="entr" presetSubtype="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900" decel="100000" fill="hold"/>
                                        <p:tgtEl>
                                          <p:spTgt spid="14"/>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rotWithShape="1">
          <a:blip>
            <a:extLst>
              <a:ext uri="{28A0092B-C50C-407E-A947-70E740481C1C}">
                <a14:useLocalDpi xmlns:a14="http://schemas.microsoft.com/office/drawing/2010/main" val="0"/>
              </a:ext>
            </a:extLst>
          </a:blip>
          <a:srcRect b="20491"/>
          <a:stretch/>
        </p:blipFill>
        <p:spPr>
          <a:xfrm>
            <a:off x="605118" y="171140"/>
            <a:ext cx="10892118" cy="6458260"/>
          </a:xfrm>
          <a:prstGeom prst="rect">
            <a:avLst/>
          </a:prstGeom>
        </p:spPr>
      </p:pic>
      <p:grpSp>
        <p:nvGrpSpPr>
          <p:cNvPr id="3" name="组合 11"/>
          <p:cNvGrpSpPr/>
          <p:nvPr/>
        </p:nvGrpSpPr>
        <p:grpSpPr>
          <a:xfrm>
            <a:off x="2811787" y="343857"/>
            <a:ext cx="7034085" cy="5296449"/>
            <a:chOff x="-558688" y="0"/>
            <a:chExt cx="9107943" cy="6858000"/>
          </a:xfrm>
        </p:grpSpPr>
        <p:pic>
          <p:nvPicPr>
            <p:cNvPr id="4" name="图片 10"/>
            <p:cNvPicPr>
              <a:picLocks noChangeAspect="1"/>
            </p:cNvPicPr>
            <p:nvPr/>
          </p:nvPicPr>
          <p:blipFill>
            <a:blip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9"/>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6" name="文本框 15"/>
          <p:cNvSpPr txBox="1"/>
          <p:nvPr/>
        </p:nvSpPr>
        <p:spPr>
          <a:xfrm>
            <a:off x="3423669" y="1591697"/>
            <a:ext cx="5255015" cy="2800767"/>
          </a:xfrm>
          <a:prstGeom prst="rect">
            <a:avLst/>
          </a:prstGeom>
          <a:noFill/>
        </p:spPr>
        <p:txBody>
          <a:bodyPr wrap="square" rtlCol="0">
            <a:spAutoFit/>
          </a:bodyPr>
          <a:lstStyle/>
          <a:p>
            <a:pPr algn="ctr" defTabSz="457200"/>
            <a:r>
              <a:rPr lang="en-US" altLang="zh-CN" sz="8800" dirty="0" err="1">
                <a:solidFill>
                  <a:srgbClr val="5F91B0"/>
                </a:solidFill>
                <a:latin typeface="Times New Roman" pitchFamily="18" charset="0"/>
                <a:ea typeface="华康海报体W12" panose="040B0C09000000000000" pitchFamily="81" charset="-122"/>
                <a:cs typeface="Times New Roman" pitchFamily="18" charset="0"/>
              </a:rPr>
              <a:t>Tạm</a:t>
            </a:r>
            <a:r>
              <a:rPr lang="en-US" altLang="zh-CN" sz="8800" dirty="0">
                <a:solidFill>
                  <a:srgbClr val="5F91B0"/>
                </a:solidFill>
                <a:latin typeface="Times New Roman" pitchFamily="18" charset="0"/>
                <a:ea typeface="华康海报体W12" panose="040B0C09000000000000" pitchFamily="81" charset="-122"/>
                <a:cs typeface="Times New Roman" pitchFamily="18" charset="0"/>
              </a:rPr>
              <a:t> </a:t>
            </a:r>
            <a:r>
              <a:rPr lang="en-US" altLang="zh-CN" sz="8800" dirty="0" err="1">
                <a:solidFill>
                  <a:srgbClr val="5F91B0"/>
                </a:solidFill>
                <a:latin typeface="Times New Roman" pitchFamily="18" charset="0"/>
                <a:ea typeface="华康海报体W12" panose="040B0C09000000000000" pitchFamily="81" charset="-122"/>
                <a:cs typeface="Times New Roman" pitchFamily="18" charset="0"/>
              </a:rPr>
              <a:t>biệt</a:t>
            </a:r>
            <a:r>
              <a:rPr lang="en-US" altLang="zh-CN" sz="8800" dirty="0">
                <a:solidFill>
                  <a:srgbClr val="5F91B0"/>
                </a:solidFill>
                <a:latin typeface="Times New Roman" pitchFamily="18" charset="0"/>
                <a:ea typeface="华康海报体W12" panose="040B0C09000000000000" pitchFamily="81" charset="-122"/>
                <a:cs typeface="Times New Roman" pitchFamily="18" charset="0"/>
              </a:rPr>
              <a:t> </a:t>
            </a:r>
            <a:r>
              <a:rPr lang="en-US" altLang="zh-CN" sz="8800" dirty="0" err="1">
                <a:solidFill>
                  <a:srgbClr val="5F91B0"/>
                </a:solidFill>
                <a:latin typeface="Times New Roman" pitchFamily="18" charset="0"/>
                <a:ea typeface="华康海报体W12" panose="040B0C09000000000000" pitchFamily="81" charset="-122"/>
                <a:cs typeface="Times New Roman" pitchFamily="18" charset="0"/>
              </a:rPr>
              <a:t>các</a:t>
            </a:r>
            <a:r>
              <a:rPr lang="en-US" altLang="zh-CN" sz="8800" dirty="0">
                <a:solidFill>
                  <a:srgbClr val="5F91B0"/>
                </a:solidFill>
                <a:latin typeface="Times New Roman" pitchFamily="18" charset="0"/>
                <a:ea typeface="华康海报体W12" panose="040B0C09000000000000" pitchFamily="81" charset="-122"/>
                <a:cs typeface="Times New Roman" pitchFamily="18" charset="0"/>
              </a:rPr>
              <a:t> </a:t>
            </a:r>
            <a:r>
              <a:rPr lang="en-US" altLang="zh-CN" sz="8800" dirty="0" err="1">
                <a:solidFill>
                  <a:srgbClr val="5F91B0"/>
                </a:solidFill>
                <a:latin typeface="Times New Roman" pitchFamily="18" charset="0"/>
                <a:ea typeface="华康海报体W12" panose="040B0C09000000000000" pitchFamily="81" charset="-122"/>
                <a:cs typeface="Times New Roman" pitchFamily="18" charset="0"/>
              </a:rPr>
              <a:t>em</a:t>
            </a:r>
            <a:r>
              <a:rPr lang="en-US" altLang="zh-CN" sz="8800" dirty="0">
                <a:solidFill>
                  <a:srgbClr val="5F91B0"/>
                </a:solidFill>
                <a:latin typeface="Times New Roman" pitchFamily="18" charset="0"/>
                <a:ea typeface="华康海报体W12" panose="040B0C09000000000000" pitchFamily="81" charset="-122"/>
                <a:cs typeface="Times New Roman" pitchFamily="18" charset="0"/>
              </a:rPr>
              <a:t>!</a:t>
            </a:r>
            <a:endParaRPr lang="zh-CN" altLang="en-US" sz="8800" dirty="0">
              <a:solidFill>
                <a:srgbClr val="5F91B0"/>
              </a:solidFill>
              <a:latin typeface="Times New Roman" pitchFamily="18" charset="0"/>
              <a:ea typeface="华康海报体W12" panose="040B0C09000000000000" pitchFamily="81" charset="-122"/>
              <a:cs typeface="Times New Roman" pitchFamily="18" charset="0"/>
            </a:endParaRPr>
          </a:p>
        </p:txBody>
      </p:sp>
      <p:pic>
        <p:nvPicPr>
          <p:cNvPr id="7" name="图片 7"/>
          <p:cNvPicPr>
            <a:picLocks noChangeAspect="1"/>
          </p:cNvPicPr>
          <p:nvPr/>
        </p:nvPicPr>
        <p:blipFill>
          <a:blip>
            <a:extLst>
              <a:ext uri="{28A0092B-C50C-407E-A947-70E740481C1C}">
                <a14:useLocalDpi xmlns:a14="http://schemas.microsoft.com/office/drawing/2010/main" val="0"/>
              </a:ext>
            </a:extLst>
          </a:blip>
          <a:stretch>
            <a:fillRect/>
          </a:stretch>
        </p:blipFill>
        <p:spPr>
          <a:xfrm rot="3338781">
            <a:off x="8035074" y="143886"/>
            <a:ext cx="1063853" cy="1355319"/>
          </a:xfrm>
          <a:prstGeom prst="rect">
            <a:avLst/>
          </a:prstGeom>
        </p:spPr>
      </p:pic>
      <p:pic>
        <p:nvPicPr>
          <p:cNvPr id="8" name="Picture 7"/>
          <p:cNvPicPr>
            <a:picLocks noChangeAspect="1"/>
          </p:cNvPicPr>
          <p:nvPr/>
        </p:nvPicPr>
        <p:blipFill>
          <a:blip/>
          <a:stretch>
            <a:fillRect/>
          </a:stretch>
        </p:blipFill>
        <p:spPr>
          <a:xfrm>
            <a:off x="8745051" y="1775835"/>
            <a:ext cx="3853006" cy="4359018"/>
          </a:xfrm>
          <a:prstGeom prst="rect">
            <a:avLst/>
          </a:prstGeom>
        </p:spPr>
      </p:pic>
    </p:spTree>
    <p:extLst>
      <p:ext uri="{BB962C8B-B14F-4D97-AF65-F5344CB8AC3E}">
        <p14:creationId xmlns:p14="http://schemas.microsoft.com/office/powerpoint/2010/main" val="153846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par>
                          <p:cTn id="17" fill="hold">
                            <p:stCondLst>
                              <p:cond delay="2000"/>
                            </p:stCondLst>
                            <p:childTnLst>
                              <p:par>
                                <p:cTn id="18" presetID="45"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Effect transition="in" filter="fade">
                                      <p:cBhvr>
                                        <p:cTn id="20" dur="750"/>
                                        <p:tgtEl>
                                          <p:spTgt spid="6"/>
                                        </p:tgtEl>
                                      </p:cBhvr>
                                    </p:animEffect>
                                    <p:anim calcmode="lin" valueType="num">
                                      <p:cBhvr>
                                        <p:cTn id="21" dur="750" fill="hold"/>
                                        <p:tgtEl>
                                          <p:spTgt spid="6"/>
                                        </p:tgtEl>
                                        <p:attrNameLst>
                                          <p:attrName>ppt_w</p:attrName>
                                        </p:attrNameLst>
                                      </p:cBhvr>
                                      <p:tavLst>
                                        <p:tav tm="0" fmla="#ppt_w*sin(2.5*pi*$)">
                                          <p:val>
                                            <p:fltVal val="0"/>
                                          </p:val>
                                        </p:tav>
                                        <p:tav tm="100000">
                                          <p:val>
                                            <p:fltVal val="1"/>
                                          </p:val>
                                        </p:tav>
                                      </p:tavLst>
                                    </p:anim>
                                    <p:anim calcmode="lin" valueType="num">
                                      <p:cBhvr>
                                        <p:cTn id="22" dur="750" fill="hold"/>
                                        <p:tgtEl>
                                          <p:spTgt spid="6"/>
                                        </p:tgtEl>
                                        <p:attrNameLst>
                                          <p:attrName>ppt_h</p:attrName>
                                        </p:attrNameLst>
                                      </p:cBhvr>
                                      <p:tavLst>
                                        <p:tav tm="0">
                                          <p:val>
                                            <p:strVal val="#ppt_h"/>
                                          </p:val>
                                        </p:tav>
                                        <p:tav tm="100000">
                                          <p:val>
                                            <p:strVal val="#ppt_h"/>
                                          </p:val>
                                        </p:tav>
                                      </p:tavLst>
                                    </p:anim>
                                  </p:childTnLst>
                                </p:cTn>
                              </p:par>
                              <p:par>
                                <p:cTn id="23" presetID="6" presetClass="emph" presetSubtype="0" fill="hold" grpId="1" nodeType="withEffect">
                                  <p:stCondLst>
                                    <p:cond delay="0"/>
                                  </p:stCondLst>
                                  <p:iterate type="lt">
                                    <p:tmPct val="10000"/>
                                  </p:iterate>
                                  <p:childTnLst>
                                    <p:animScale>
                                      <p:cBhvr>
                                        <p:cTn id="24" dur="300" fill="hold"/>
                                        <p:tgtEl>
                                          <p:spTgt spid="6"/>
                                        </p:tgtEl>
                                      </p:cBhvr>
                                      <p:by x="500000" y="500000"/>
                                    </p:animScale>
                                  </p:childTnLst>
                                </p:cTn>
                              </p:par>
                              <p:par>
                                <p:cTn id="25" presetID="6" presetClass="emph" presetSubtype="0" fill="hold" grpId="2" nodeType="withEffect">
                                  <p:stCondLst>
                                    <p:cond delay="0"/>
                                  </p:stCondLst>
                                  <p:iterate type="lt">
                                    <p:tmPct val="10000"/>
                                  </p:iterate>
                                  <p:childTnLst>
                                    <p:animScale>
                                      <p:cBhvr>
                                        <p:cTn id="26" dur="750" fill="hold"/>
                                        <p:tgtEl>
                                          <p:spTgt spid="6"/>
                                        </p:tgtEl>
                                      </p:cBhvr>
                                      <p:by x="20000" y="20000"/>
                                    </p:animScale>
                                  </p:childTnLst>
                                </p:cTn>
                              </p:par>
                            </p:childTnLst>
                          </p:cTn>
                        </p:par>
                        <p:par>
                          <p:cTn id="27" fill="hold">
                            <p:stCondLst>
                              <p:cond delay="3650"/>
                            </p:stCondLst>
                            <p:childTnLst>
                              <p:par>
                                <p:cTn id="28" presetID="10"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750"/>
                                        <p:tgtEl>
                                          <p:spTgt spid="7"/>
                                        </p:tgtEl>
                                      </p:cBhvr>
                                    </p:animEffect>
                                  </p:childTnLst>
                                </p:cTn>
                              </p:par>
                              <p:par>
                                <p:cTn id="31" presetID="42" presetClass="path" presetSubtype="0" fill="hold" nodeType="withEffect">
                                  <p:stCondLst>
                                    <p:cond delay="0"/>
                                  </p:stCondLst>
                                  <p:childTnLst>
                                    <p:animMotion origin="layout" path="M -0.12708 0.14745 L -0.07617 -0.04005 " pathEditMode="relative" rAng="0" ptsTypes="AA">
                                      <p:cBhvr>
                                        <p:cTn id="32" dur="750" fill="hold"/>
                                        <p:tgtEl>
                                          <p:spTgt spid="7"/>
                                        </p:tgtEl>
                                        <p:attrNameLst>
                                          <p:attrName>ppt_x</p:attrName>
                                          <p:attrName>ppt_y</p:attrName>
                                        </p:attrNameLst>
                                      </p:cBhvr>
                                      <p:rCtr x="2539" y="-93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5">
            <a:extLst>
              <a:ext uri="{FF2B5EF4-FFF2-40B4-BE49-F238E27FC236}">
                <a16:creationId xmlns:a16="http://schemas.microsoft.com/office/drawing/2014/main" id="{A6991B33-CD79-3C16-1F53-A93887274055}"/>
              </a:ext>
            </a:extLst>
          </p:cNvPr>
          <p:cNvGraphicFramePr>
            <a:graphicFrameLocks noGrp="1"/>
          </p:cNvGraphicFramePr>
          <p:nvPr/>
        </p:nvGraphicFramePr>
        <p:xfrm>
          <a:off x="706589" y="910121"/>
          <a:ext cx="9351808" cy="5090160"/>
        </p:xfrm>
        <a:graphic>
          <a:graphicData uri="http://schemas.openxmlformats.org/drawingml/2006/table">
            <a:tbl>
              <a:tblPr firstRow="1" bandRow="1">
                <a:tableStyleId>{5C22544A-7EE6-4342-B048-85BDC9FD1C3A}</a:tableStyleId>
              </a:tblPr>
              <a:tblGrid>
                <a:gridCol w="2601385">
                  <a:extLst>
                    <a:ext uri="{9D8B030D-6E8A-4147-A177-3AD203B41FA5}">
                      <a16:colId xmlns:a16="http://schemas.microsoft.com/office/drawing/2014/main" val="2721410156"/>
                    </a:ext>
                  </a:extLst>
                </a:gridCol>
                <a:gridCol w="6750423">
                  <a:extLst>
                    <a:ext uri="{9D8B030D-6E8A-4147-A177-3AD203B41FA5}">
                      <a16:colId xmlns:a16="http://schemas.microsoft.com/office/drawing/2014/main" val="2608715735"/>
                    </a:ext>
                  </a:extLst>
                </a:gridCol>
              </a:tblGrid>
              <a:tr h="418542">
                <a:tc>
                  <a:txBody>
                    <a:bodyPr/>
                    <a:lstStyle/>
                    <a:p>
                      <a:pPr algn="ctr"/>
                      <a:r>
                        <a:rPr lang="en-US" sz="2400" b="1" dirty="0" err="1">
                          <a:solidFill>
                            <a:srgbClr val="002060"/>
                          </a:solidFill>
                          <a:latin typeface="Times New Roman" panose="02020603050405020304" pitchFamily="18" charset="0"/>
                          <a:cs typeface="Times New Roman" panose="02020603050405020304" pitchFamily="18" charset="0"/>
                        </a:rPr>
                        <a:t>Nội</a:t>
                      </a:r>
                      <a:r>
                        <a:rPr lang="en-US" sz="2400" b="1" dirty="0">
                          <a:solidFill>
                            <a:srgbClr val="002060"/>
                          </a:solidFill>
                          <a:latin typeface="Times New Roman" panose="02020603050405020304" pitchFamily="18" charset="0"/>
                          <a:cs typeface="Times New Roman" panose="02020603050405020304" pitchFamily="18" charset="0"/>
                        </a:rPr>
                        <a:t> dung </a:t>
                      </a:r>
                      <a:r>
                        <a:rPr lang="en-US" sz="2400" b="1" dirty="0" err="1">
                          <a:solidFill>
                            <a:srgbClr val="002060"/>
                          </a:solidFill>
                          <a:latin typeface="Times New Roman" panose="02020603050405020304" pitchFamily="18" charset="0"/>
                          <a:cs typeface="Times New Roman" panose="02020603050405020304" pitchFamily="18" charset="0"/>
                        </a:rPr>
                        <a:t>tìm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hiểu</a:t>
                      </a:r>
                      <a:endParaRPr lang="en-US" sz="2400" b="1" dirty="0">
                        <a:solidFill>
                          <a:srgbClr val="002060"/>
                        </a:solidFill>
                        <a:latin typeface="Times New Roman" panose="02020603050405020304" pitchFamily="18" charset="0"/>
                        <a:cs typeface="Times New Roman" panose="02020603050405020304" pitchFamily="18" charset="0"/>
                      </a:endParaRPr>
                    </a:p>
                  </a:txBody>
                  <a:tcPr>
                    <a:lnL w="19050" cap="flat" cmpd="sng" algn="ctr">
                      <a:solidFill>
                        <a:schemeClr val="accent6">
                          <a:lumMod val="50000"/>
                        </a:schemeClr>
                      </a:solidFill>
                      <a:prstDash val="sysDashDotDot"/>
                      <a:round/>
                      <a:headEnd type="none" w="med" len="med"/>
                      <a:tailEnd type="none" w="med" len="med"/>
                    </a:lnL>
                    <a:lnR w="19050" cap="flat" cmpd="sng" algn="ctr">
                      <a:solidFill>
                        <a:schemeClr val="accent6">
                          <a:lumMod val="50000"/>
                        </a:schemeClr>
                      </a:solidFill>
                      <a:prstDash val="sysDashDotDot"/>
                      <a:round/>
                      <a:headEnd type="none" w="med" len="med"/>
                      <a:tailEnd type="none" w="med" len="med"/>
                    </a:lnR>
                    <a:lnT w="19050" cap="flat" cmpd="sng" algn="ctr">
                      <a:solidFill>
                        <a:schemeClr val="accent6">
                          <a:lumMod val="50000"/>
                        </a:schemeClr>
                      </a:solidFill>
                      <a:prstDash val="sysDashDotDot"/>
                      <a:round/>
                      <a:headEnd type="none" w="med" len="med"/>
                      <a:tailEnd type="none" w="med" len="med"/>
                    </a:lnT>
                    <a:lnB w="19050" cap="flat" cmpd="sng" algn="ctr">
                      <a:solidFill>
                        <a:schemeClr val="accent6">
                          <a:lumMod val="50000"/>
                        </a:schemeClr>
                      </a:solidFill>
                      <a:prstDash val="sysDashDotDot"/>
                      <a:round/>
                      <a:headEnd type="none" w="med" len="med"/>
                      <a:tailEnd type="none" w="med" len="med"/>
                    </a:lnB>
                    <a:solidFill>
                      <a:schemeClr val="bg1"/>
                    </a:solidFill>
                  </a:tcPr>
                </a:tc>
                <a:tc>
                  <a:txBody>
                    <a:bodyPr/>
                    <a:lstStyle/>
                    <a:p>
                      <a:pPr algn="ctr"/>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trả</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lời</a:t>
                      </a:r>
                      <a:endParaRPr lang="en-US" sz="2400" b="1" dirty="0">
                        <a:solidFill>
                          <a:srgbClr val="002060"/>
                        </a:solidFill>
                        <a:latin typeface="Times New Roman" panose="02020603050405020304" pitchFamily="18" charset="0"/>
                        <a:cs typeface="Times New Roman" panose="02020603050405020304" pitchFamily="18" charset="0"/>
                      </a:endParaRPr>
                    </a:p>
                  </a:txBody>
                  <a:tcPr>
                    <a:lnL w="19050" cap="flat" cmpd="sng" algn="ctr">
                      <a:solidFill>
                        <a:schemeClr val="accent6">
                          <a:lumMod val="50000"/>
                        </a:schemeClr>
                      </a:solidFill>
                      <a:prstDash val="sysDashDotDot"/>
                      <a:round/>
                      <a:headEnd type="none" w="med" len="med"/>
                      <a:tailEnd type="none" w="med" len="med"/>
                    </a:lnL>
                    <a:lnR w="19050" cap="flat" cmpd="sng" algn="ctr">
                      <a:solidFill>
                        <a:schemeClr val="accent6">
                          <a:lumMod val="50000"/>
                        </a:schemeClr>
                      </a:solidFill>
                      <a:prstDash val="sysDashDotDot"/>
                      <a:round/>
                      <a:headEnd type="none" w="med" len="med"/>
                      <a:tailEnd type="none" w="med" len="med"/>
                    </a:lnR>
                    <a:lnT w="19050" cap="flat" cmpd="sng" algn="ctr">
                      <a:solidFill>
                        <a:schemeClr val="accent6">
                          <a:lumMod val="50000"/>
                        </a:schemeClr>
                      </a:solidFill>
                      <a:prstDash val="sysDashDotDot"/>
                      <a:round/>
                      <a:headEnd type="none" w="med" len="med"/>
                      <a:tailEnd type="none" w="med" len="med"/>
                    </a:lnT>
                    <a:lnB w="19050" cap="flat" cmpd="sng" algn="ctr">
                      <a:solidFill>
                        <a:schemeClr val="accent6">
                          <a:lumMod val="50000"/>
                        </a:schemeClr>
                      </a:solidFill>
                      <a:prstDash val="sysDashDotDot"/>
                      <a:round/>
                      <a:headEnd type="none" w="med" len="med"/>
                      <a:tailEnd type="none" w="med" len="med"/>
                    </a:lnB>
                    <a:solidFill>
                      <a:schemeClr val="bg1"/>
                    </a:solidFill>
                  </a:tcPr>
                </a:tc>
                <a:extLst>
                  <a:ext uri="{0D108BD9-81ED-4DB2-BD59-A6C34878D82A}">
                    <a16:rowId xmlns:a16="http://schemas.microsoft.com/office/drawing/2014/main" val="3339020444"/>
                  </a:ext>
                </a:extLst>
              </a:tr>
              <a:tr h="193614">
                <a:tc>
                  <a:txBody>
                    <a:bodyPr/>
                    <a:lstStyle/>
                    <a:p>
                      <a:pPr algn="ctr"/>
                      <a:endParaRPr lang="en-US" sz="2000" dirty="0">
                        <a:solidFill>
                          <a:srgbClr val="002060"/>
                        </a:solidFill>
                        <a:latin typeface="Times New Roman" panose="02020603050405020304" pitchFamily="18" charset="0"/>
                        <a:cs typeface="Times New Roman" panose="02020603050405020304" pitchFamily="18" charset="0"/>
                      </a:endParaRPr>
                    </a:p>
                  </a:txBody>
                  <a:tcPr>
                    <a:lnL w="19050" cap="flat" cmpd="sng" algn="ctr">
                      <a:solidFill>
                        <a:schemeClr val="accent6">
                          <a:lumMod val="50000"/>
                        </a:schemeClr>
                      </a:solidFill>
                      <a:prstDash val="sysDashDotDot"/>
                      <a:round/>
                      <a:headEnd type="none" w="med" len="med"/>
                      <a:tailEnd type="none" w="med" len="med"/>
                    </a:lnL>
                    <a:lnR w="19050" cap="flat" cmpd="sng" algn="ctr">
                      <a:solidFill>
                        <a:schemeClr val="accent6">
                          <a:lumMod val="50000"/>
                        </a:schemeClr>
                      </a:solidFill>
                      <a:prstDash val="sysDashDotDot"/>
                      <a:round/>
                      <a:headEnd type="none" w="med" len="med"/>
                      <a:tailEnd type="none" w="med" len="med"/>
                    </a:lnR>
                    <a:lnT w="19050" cap="flat" cmpd="sng" algn="ctr">
                      <a:solidFill>
                        <a:schemeClr val="accent6">
                          <a:lumMod val="50000"/>
                        </a:schemeClr>
                      </a:solidFill>
                      <a:prstDash val="sysDashDotDot"/>
                      <a:round/>
                      <a:headEnd type="none" w="med" len="med"/>
                      <a:tailEnd type="none" w="med" len="med"/>
                    </a:lnT>
                    <a:lnB w="19050" cap="flat" cmpd="sng" algn="ctr">
                      <a:solidFill>
                        <a:schemeClr val="accent6">
                          <a:lumMod val="50000"/>
                        </a:schemeClr>
                      </a:solidFill>
                      <a:prstDash val="sysDashDotDot"/>
                      <a:round/>
                      <a:headEnd type="none" w="med" len="med"/>
                      <a:tailEnd type="none" w="med" len="med"/>
                    </a:lnB>
                    <a:solidFill>
                      <a:schemeClr val="bg1"/>
                    </a:solidFill>
                  </a:tcPr>
                </a:tc>
                <a:tc>
                  <a:txBody>
                    <a:bodyPr/>
                    <a:lstStyle/>
                    <a:p>
                      <a:pPr algn="ctr"/>
                      <a:endParaRPr lang="en-US" sz="2000" dirty="0">
                        <a:solidFill>
                          <a:srgbClr val="002060"/>
                        </a:solidFill>
                        <a:latin typeface="Times New Roman" panose="02020603050405020304" pitchFamily="18" charset="0"/>
                        <a:cs typeface="Times New Roman" panose="02020603050405020304" pitchFamily="18" charset="0"/>
                      </a:endParaRPr>
                    </a:p>
                    <a:p>
                      <a:pPr algn="ctr"/>
                      <a:endParaRPr lang="en-US" sz="2000" dirty="0">
                        <a:solidFill>
                          <a:srgbClr val="002060"/>
                        </a:solidFill>
                        <a:latin typeface="Times New Roman" panose="02020603050405020304" pitchFamily="18" charset="0"/>
                        <a:cs typeface="Times New Roman" panose="02020603050405020304" pitchFamily="18" charset="0"/>
                      </a:endParaRPr>
                    </a:p>
                    <a:p>
                      <a:pPr algn="ctr"/>
                      <a:endParaRPr lang="en-US" sz="2000" dirty="0">
                        <a:solidFill>
                          <a:srgbClr val="002060"/>
                        </a:solidFill>
                        <a:latin typeface="Times New Roman" panose="02020603050405020304" pitchFamily="18" charset="0"/>
                        <a:cs typeface="Times New Roman" panose="02020603050405020304" pitchFamily="18" charset="0"/>
                      </a:endParaRPr>
                    </a:p>
                  </a:txBody>
                  <a:tcPr>
                    <a:lnL w="19050" cap="flat" cmpd="sng" algn="ctr">
                      <a:solidFill>
                        <a:schemeClr val="accent6">
                          <a:lumMod val="50000"/>
                        </a:schemeClr>
                      </a:solidFill>
                      <a:prstDash val="sysDashDotDot"/>
                      <a:round/>
                      <a:headEnd type="none" w="med" len="med"/>
                      <a:tailEnd type="none" w="med" len="med"/>
                    </a:lnL>
                    <a:lnR w="19050" cap="flat" cmpd="sng" algn="ctr">
                      <a:solidFill>
                        <a:schemeClr val="accent6">
                          <a:lumMod val="50000"/>
                        </a:schemeClr>
                      </a:solidFill>
                      <a:prstDash val="sysDashDotDot"/>
                      <a:round/>
                      <a:headEnd type="none" w="med" len="med"/>
                      <a:tailEnd type="none" w="med" len="med"/>
                    </a:lnR>
                    <a:lnT w="19050" cap="flat" cmpd="sng" algn="ctr">
                      <a:solidFill>
                        <a:schemeClr val="accent6">
                          <a:lumMod val="50000"/>
                        </a:schemeClr>
                      </a:solidFill>
                      <a:prstDash val="sysDashDotDot"/>
                      <a:round/>
                      <a:headEnd type="none" w="med" len="med"/>
                      <a:tailEnd type="none" w="med" len="med"/>
                    </a:lnT>
                    <a:lnB w="19050" cap="flat" cmpd="sng" algn="ctr">
                      <a:solidFill>
                        <a:schemeClr val="accent6">
                          <a:lumMod val="50000"/>
                        </a:schemeClr>
                      </a:solidFill>
                      <a:prstDash val="sysDashDotDot"/>
                      <a:round/>
                      <a:headEnd type="none" w="med" len="med"/>
                      <a:tailEnd type="none" w="med" len="med"/>
                    </a:lnB>
                    <a:solidFill>
                      <a:schemeClr val="bg1"/>
                    </a:solidFill>
                  </a:tcPr>
                </a:tc>
                <a:extLst>
                  <a:ext uri="{0D108BD9-81ED-4DB2-BD59-A6C34878D82A}">
                    <a16:rowId xmlns:a16="http://schemas.microsoft.com/office/drawing/2014/main" val="734995165"/>
                  </a:ext>
                </a:extLst>
              </a:tr>
              <a:tr h="483627">
                <a:tc>
                  <a:txBody>
                    <a:bodyPr/>
                    <a:lstStyle/>
                    <a:p>
                      <a:pPr algn="ctr"/>
                      <a:endParaRPr lang="en-US" sz="2000" dirty="0">
                        <a:solidFill>
                          <a:srgbClr val="002060"/>
                        </a:solidFill>
                        <a:latin typeface="Times New Roman" panose="02020603050405020304" pitchFamily="18" charset="0"/>
                        <a:cs typeface="Times New Roman" panose="02020603050405020304" pitchFamily="18" charset="0"/>
                      </a:endParaRPr>
                    </a:p>
                  </a:txBody>
                  <a:tcPr>
                    <a:lnL w="19050" cap="flat" cmpd="sng" algn="ctr">
                      <a:solidFill>
                        <a:schemeClr val="accent6">
                          <a:lumMod val="50000"/>
                        </a:schemeClr>
                      </a:solidFill>
                      <a:prstDash val="sysDashDotDot"/>
                      <a:round/>
                      <a:headEnd type="none" w="med" len="med"/>
                      <a:tailEnd type="none" w="med" len="med"/>
                    </a:lnL>
                    <a:lnR w="19050" cap="flat" cmpd="sng" algn="ctr">
                      <a:solidFill>
                        <a:schemeClr val="accent6">
                          <a:lumMod val="50000"/>
                        </a:schemeClr>
                      </a:solidFill>
                      <a:prstDash val="sysDashDotDot"/>
                      <a:round/>
                      <a:headEnd type="none" w="med" len="med"/>
                      <a:tailEnd type="none" w="med" len="med"/>
                    </a:lnR>
                    <a:lnT w="19050" cap="flat" cmpd="sng" algn="ctr">
                      <a:solidFill>
                        <a:schemeClr val="accent6">
                          <a:lumMod val="50000"/>
                        </a:schemeClr>
                      </a:solidFill>
                      <a:prstDash val="sysDashDotDot"/>
                      <a:round/>
                      <a:headEnd type="none" w="med" len="med"/>
                      <a:tailEnd type="none" w="med" len="med"/>
                    </a:lnT>
                    <a:lnB w="19050" cap="flat" cmpd="sng" algn="ctr">
                      <a:solidFill>
                        <a:schemeClr val="accent6">
                          <a:lumMod val="50000"/>
                        </a:schemeClr>
                      </a:solidFill>
                      <a:prstDash val="sysDashDotDot"/>
                      <a:round/>
                      <a:headEnd type="none" w="med" len="med"/>
                      <a:tailEnd type="none" w="med" len="med"/>
                    </a:lnB>
                    <a:solidFill>
                      <a:schemeClr val="bg1"/>
                    </a:solidFill>
                  </a:tcPr>
                </a:tc>
                <a:tc>
                  <a:txBody>
                    <a:bodyPr/>
                    <a:lstStyle/>
                    <a:p>
                      <a:pPr algn="ctr"/>
                      <a:endParaRPr lang="en-US" sz="2000" dirty="0">
                        <a:solidFill>
                          <a:srgbClr val="002060"/>
                        </a:solidFill>
                        <a:latin typeface="Times New Roman" panose="02020603050405020304" pitchFamily="18" charset="0"/>
                        <a:cs typeface="Times New Roman" panose="02020603050405020304" pitchFamily="18" charset="0"/>
                      </a:endParaRPr>
                    </a:p>
                    <a:p>
                      <a:pPr algn="ctr"/>
                      <a:endParaRPr lang="en-US" sz="2000" dirty="0">
                        <a:solidFill>
                          <a:srgbClr val="002060"/>
                        </a:solidFill>
                        <a:latin typeface="Times New Roman" panose="02020603050405020304" pitchFamily="18" charset="0"/>
                        <a:cs typeface="Times New Roman" panose="02020603050405020304" pitchFamily="18" charset="0"/>
                      </a:endParaRPr>
                    </a:p>
                    <a:p>
                      <a:pPr algn="ctr"/>
                      <a:endParaRPr lang="en-US" sz="2000" dirty="0">
                        <a:solidFill>
                          <a:srgbClr val="002060"/>
                        </a:solidFill>
                        <a:latin typeface="Times New Roman" panose="02020603050405020304" pitchFamily="18" charset="0"/>
                        <a:cs typeface="Times New Roman" panose="02020603050405020304" pitchFamily="18" charset="0"/>
                      </a:endParaRPr>
                    </a:p>
                  </a:txBody>
                  <a:tcPr>
                    <a:lnL w="19050" cap="flat" cmpd="sng" algn="ctr">
                      <a:solidFill>
                        <a:schemeClr val="accent6">
                          <a:lumMod val="50000"/>
                        </a:schemeClr>
                      </a:solidFill>
                      <a:prstDash val="sysDashDotDot"/>
                      <a:round/>
                      <a:headEnd type="none" w="med" len="med"/>
                      <a:tailEnd type="none" w="med" len="med"/>
                    </a:lnL>
                    <a:lnR w="19050" cap="flat" cmpd="sng" algn="ctr">
                      <a:solidFill>
                        <a:schemeClr val="accent6">
                          <a:lumMod val="50000"/>
                        </a:schemeClr>
                      </a:solidFill>
                      <a:prstDash val="sysDashDotDot"/>
                      <a:round/>
                      <a:headEnd type="none" w="med" len="med"/>
                      <a:tailEnd type="none" w="med" len="med"/>
                    </a:lnR>
                    <a:lnT w="19050" cap="flat" cmpd="sng" algn="ctr">
                      <a:solidFill>
                        <a:schemeClr val="accent6">
                          <a:lumMod val="50000"/>
                        </a:schemeClr>
                      </a:solidFill>
                      <a:prstDash val="sysDashDotDot"/>
                      <a:round/>
                      <a:headEnd type="none" w="med" len="med"/>
                      <a:tailEnd type="none" w="med" len="med"/>
                    </a:lnT>
                    <a:lnB w="19050" cap="flat" cmpd="sng" algn="ctr">
                      <a:solidFill>
                        <a:schemeClr val="accent6">
                          <a:lumMod val="50000"/>
                        </a:schemeClr>
                      </a:solidFill>
                      <a:prstDash val="sysDashDotDot"/>
                      <a:round/>
                      <a:headEnd type="none" w="med" len="med"/>
                      <a:tailEnd type="none" w="med" len="med"/>
                    </a:lnB>
                    <a:solidFill>
                      <a:schemeClr val="bg1"/>
                    </a:solidFill>
                  </a:tcPr>
                </a:tc>
                <a:extLst>
                  <a:ext uri="{0D108BD9-81ED-4DB2-BD59-A6C34878D82A}">
                    <a16:rowId xmlns:a16="http://schemas.microsoft.com/office/drawing/2014/main" val="3608216143"/>
                  </a:ext>
                </a:extLst>
              </a:tr>
              <a:tr h="463020">
                <a:tc>
                  <a:txBody>
                    <a:bodyPr/>
                    <a:lstStyle/>
                    <a:p>
                      <a:pPr algn="ctr"/>
                      <a:endParaRPr lang="en-US" sz="2000" dirty="0">
                        <a:solidFill>
                          <a:srgbClr val="002060"/>
                        </a:solidFill>
                        <a:latin typeface="Times New Roman" panose="02020603050405020304" pitchFamily="18" charset="0"/>
                        <a:cs typeface="Times New Roman" panose="02020603050405020304" pitchFamily="18" charset="0"/>
                      </a:endParaRPr>
                    </a:p>
                  </a:txBody>
                  <a:tcPr>
                    <a:lnL w="19050" cap="flat" cmpd="sng" algn="ctr">
                      <a:solidFill>
                        <a:schemeClr val="accent6">
                          <a:lumMod val="50000"/>
                        </a:schemeClr>
                      </a:solidFill>
                      <a:prstDash val="sysDashDotDot"/>
                      <a:round/>
                      <a:headEnd type="none" w="med" len="med"/>
                      <a:tailEnd type="none" w="med" len="med"/>
                    </a:lnL>
                    <a:lnR w="19050" cap="flat" cmpd="sng" algn="ctr">
                      <a:solidFill>
                        <a:schemeClr val="accent6">
                          <a:lumMod val="50000"/>
                        </a:schemeClr>
                      </a:solidFill>
                      <a:prstDash val="sysDashDotDot"/>
                      <a:round/>
                      <a:headEnd type="none" w="med" len="med"/>
                      <a:tailEnd type="none" w="med" len="med"/>
                    </a:lnR>
                    <a:lnT w="19050" cap="flat" cmpd="sng" algn="ctr">
                      <a:solidFill>
                        <a:schemeClr val="accent6">
                          <a:lumMod val="50000"/>
                        </a:schemeClr>
                      </a:solidFill>
                      <a:prstDash val="sysDashDotDot"/>
                      <a:round/>
                      <a:headEnd type="none" w="med" len="med"/>
                      <a:tailEnd type="none" w="med" len="med"/>
                    </a:lnT>
                    <a:lnB w="19050" cap="flat" cmpd="sng" algn="ctr">
                      <a:solidFill>
                        <a:schemeClr val="accent6">
                          <a:lumMod val="50000"/>
                        </a:schemeClr>
                      </a:solidFill>
                      <a:prstDash val="sysDashDotDot"/>
                      <a:round/>
                      <a:headEnd type="none" w="med" len="med"/>
                      <a:tailEnd type="none" w="med" len="med"/>
                    </a:lnB>
                    <a:solidFill>
                      <a:schemeClr val="bg1"/>
                    </a:solidFill>
                  </a:tcPr>
                </a:tc>
                <a:tc>
                  <a:txBody>
                    <a:bodyPr/>
                    <a:lstStyle/>
                    <a:p>
                      <a:pPr algn="ctr"/>
                      <a:endParaRPr lang="en-US" sz="2000" dirty="0">
                        <a:solidFill>
                          <a:srgbClr val="002060"/>
                        </a:solidFill>
                        <a:latin typeface="Times New Roman" panose="02020603050405020304" pitchFamily="18" charset="0"/>
                        <a:cs typeface="Times New Roman" panose="02020603050405020304" pitchFamily="18" charset="0"/>
                      </a:endParaRPr>
                    </a:p>
                    <a:p>
                      <a:pPr algn="ctr"/>
                      <a:endParaRPr lang="en-US" sz="2000" dirty="0">
                        <a:solidFill>
                          <a:srgbClr val="002060"/>
                        </a:solidFill>
                        <a:latin typeface="Times New Roman" panose="02020603050405020304" pitchFamily="18" charset="0"/>
                        <a:cs typeface="Times New Roman" panose="02020603050405020304" pitchFamily="18" charset="0"/>
                      </a:endParaRPr>
                    </a:p>
                    <a:p>
                      <a:pPr algn="ctr"/>
                      <a:endParaRPr lang="en-US" sz="2000" dirty="0">
                        <a:solidFill>
                          <a:srgbClr val="002060"/>
                        </a:solidFill>
                        <a:latin typeface="Times New Roman" panose="02020603050405020304" pitchFamily="18" charset="0"/>
                        <a:cs typeface="Times New Roman" panose="02020603050405020304" pitchFamily="18" charset="0"/>
                      </a:endParaRPr>
                    </a:p>
                    <a:p>
                      <a:pPr algn="ctr"/>
                      <a:endParaRPr lang="en-US" sz="2000" dirty="0">
                        <a:solidFill>
                          <a:srgbClr val="002060"/>
                        </a:solidFill>
                        <a:latin typeface="Times New Roman" panose="02020603050405020304" pitchFamily="18" charset="0"/>
                        <a:cs typeface="Times New Roman" panose="02020603050405020304" pitchFamily="18" charset="0"/>
                      </a:endParaRPr>
                    </a:p>
                    <a:p>
                      <a:pPr algn="ctr"/>
                      <a:endParaRPr lang="en-US" sz="2000" dirty="0">
                        <a:solidFill>
                          <a:srgbClr val="002060"/>
                        </a:solidFill>
                        <a:latin typeface="Times New Roman" panose="02020603050405020304" pitchFamily="18" charset="0"/>
                        <a:cs typeface="Times New Roman" panose="02020603050405020304" pitchFamily="18" charset="0"/>
                      </a:endParaRPr>
                    </a:p>
                  </a:txBody>
                  <a:tcPr>
                    <a:lnL w="19050" cap="flat" cmpd="sng" algn="ctr">
                      <a:solidFill>
                        <a:schemeClr val="accent6">
                          <a:lumMod val="50000"/>
                        </a:schemeClr>
                      </a:solidFill>
                      <a:prstDash val="sysDashDotDot"/>
                      <a:round/>
                      <a:headEnd type="none" w="med" len="med"/>
                      <a:tailEnd type="none" w="med" len="med"/>
                    </a:lnL>
                    <a:lnR w="19050" cap="flat" cmpd="sng" algn="ctr">
                      <a:solidFill>
                        <a:schemeClr val="accent6">
                          <a:lumMod val="50000"/>
                        </a:schemeClr>
                      </a:solidFill>
                      <a:prstDash val="sysDashDotDot"/>
                      <a:round/>
                      <a:headEnd type="none" w="med" len="med"/>
                      <a:tailEnd type="none" w="med" len="med"/>
                    </a:lnR>
                    <a:lnT w="19050" cap="flat" cmpd="sng" algn="ctr">
                      <a:solidFill>
                        <a:schemeClr val="accent6">
                          <a:lumMod val="50000"/>
                        </a:schemeClr>
                      </a:solidFill>
                      <a:prstDash val="sysDashDotDot"/>
                      <a:round/>
                      <a:headEnd type="none" w="med" len="med"/>
                      <a:tailEnd type="none" w="med" len="med"/>
                    </a:lnT>
                    <a:lnB w="19050" cap="flat" cmpd="sng" algn="ctr">
                      <a:solidFill>
                        <a:schemeClr val="accent6">
                          <a:lumMod val="50000"/>
                        </a:schemeClr>
                      </a:solidFill>
                      <a:prstDash val="sysDashDotDot"/>
                      <a:round/>
                      <a:headEnd type="none" w="med" len="med"/>
                      <a:tailEnd type="none" w="med" len="med"/>
                    </a:lnB>
                    <a:solidFill>
                      <a:schemeClr val="bg1"/>
                    </a:solidFill>
                  </a:tcPr>
                </a:tc>
                <a:extLst>
                  <a:ext uri="{0D108BD9-81ED-4DB2-BD59-A6C34878D82A}">
                    <a16:rowId xmlns:a16="http://schemas.microsoft.com/office/drawing/2014/main" val="2056909818"/>
                  </a:ext>
                </a:extLst>
              </a:tr>
              <a:tr h="609056">
                <a:tc>
                  <a:txBody>
                    <a:bodyPr/>
                    <a:lstStyle/>
                    <a:p>
                      <a:pPr algn="ctr"/>
                      <a:endParaRPr lang="en-US" sz="2000" dirty="0">
                        <a:solidFill>
                          <a:srgbClr val="002060"/>
                        </a:solidFill>
                        <a:latin typeface="Times New Roman" panose="02020603050405020304" pitchFamily="18" charset="0"/>
                        <a:cs typeface="Times New Roman" panose="02020603050405020304" pitchFamily="18" charset="0"/>
                      </a:endParaRPr>
                    </a:p>
                  </a:txBody>
                  <a:tcPr>
                    <a:lnL w="19050" cap="flat" cmpd="sng" algn="ctr">
                      <a:solidFill>
                        <a:schemeClr val="accent6">
                          <a:lumMod val="50000"/>
                        </a:schemeClr>
                      </a:solidFill>
                      <a:prstDash val="sysDashDotDot"/>
                      <a:round/>
                      <a:headEnd type="none" w="med" len="med"/>
                      <a:tailEnd type="none" w="med" len="med"/>
                    </a:lnL>
                    <a:lnR w="19050" cap="flat" cmpd="sng" algn="ctr">
                      <a:solidFill>
                        <a:schemeClr val="accent6">
                          <a:lumMod val="50000"/>
                        </a:schemeClr>
                      </a:solidFill>
                      <a:prstDash val="sysDashDotDot"/>
                      <a:round/>
                      <a:headEnd type="none" w="med" len="med"/>
                      <a:tailEnd type="none" w="med" len="med"/>
                    </a:lnR>
                    <a:lnT w="19050" cap="flat" cmpd="sng" algn="ctr">
                      <a:solidFill>
                        <a:schemeClr val="accent6">
                          <a:lumMod val="50000"/>
                        </a:schemeClr>
                      </a:solidFill>
                      <a:prstDash val="sysDashDotDot"/>
                      <a:round/>
                      <a:headEnd type="none" w="med" len="med"/>
                      <a:tailEnd type="none" w="med" len="med"/>
                    </a:lnT>
                    <a:lnB w="19050" cap="flat" cmpd="sng" algn="ctr">
                      <a:solidFill>
                        <a:schemeClr val="accent6">
                          <a:lumMod val="50000"/>
                        </a:schemeClr>
                      </a:solidFill>
                      <a:prstDash val="sysDashDotDot"/>
                      <a:round/>
                      <a:headEnd type="none" w="med" len="med"/>
                      <a:tailEnd type="none" w="med" len="med"/>
                    </a:lnB>
                    <a:solidFill>
                      <a:schemeClr val="bg1"/>
                    </a:solidFill>
                  </a:tcPr>
                </a:tc>
                <a:tc>
                  <a:txBody>
                    <a:bodyPr/>
                    <a:lstStyle/>
                    <a:p>
                      <a:pPr algn="ctr"/>
                      <a:endParaRPr lang="en-US" sz="2000" dirty="0">
                        <a:solidFill>
                          <a:srgbClr val="002060"/>
                        </a:solidFill>
                        <a:latin typeface="Times New Roman" panose="02020603050405020304" pitchFamily="18" charset="0"/>
                        <a:cs typeface="Times New Roman" panose="02020603050405020304" pitchFamily="18" charset="0"/>
                      </a:endParaRPr>
                    </a:p>
                    <a:p>
                      <a:pPr algn="ctr"/>
                      <a:endParaRPr lang="en-US" sz="2000" dirty="0">
                        <a:solidFill>
                          <a:srgbClr val="002060"/>
                        </a:solidFill>
                        <a:latin typeface="Times New Roman" panose="02020603050405020304" pitchFamily="18" charset="0"/>
                        <a:cs typeface="Times New Roman" panose="02020603050405020304" pitchFamily="18" charset="0"/>
                      </a:endParaRPr>
                    </a:p>
                    <a:p>
                      <a:pPr algn="ctr"/>
                      <a:endParaRPr lang="en-US" sz="2000" dirty="0">
                        <a:solidFill>
                          <a:srgbClr val="002060"/>
                        </a:solidFill>
                        <a:latin typeface="Times New Roman" panose="02020603050405020304" pitchFamily="18" charset="0"/>
                        <a:cs typeface="Times New Roman" panose="02020603050405020304" pitchFamily="18" charset="0"/>
                      </a:endParaRPr>
                    </a:p>
                  </a:txBody>
                  <a:tcPr>
                    <a:lnL w="19050" cap="flat" cmpd="sng" algn="ctr">
                      <a:solidFill>
                        <a:schemeClr val="accent6">
                          <a:lumMod val="50000"/>
                        </a:schemeClr>
                      </a:solidFill>
                      <a:prstDash val="sysDashDotDot"/>
                      <a:round/>
                      <a:headEnd type="none" w="med" len="med"/>
                      <a:tailEnd type="none" w="med" len="med"/>
                    </a:lnL>
                    <a:lnR w="19050" cap="flat" cmpd="sng" algn="ctr">
                      <a:solidFill>
                        <a:schemeClr val="accent6">
                          <a:lumMod val="50000"/>
                        </a:schemeClr>
                      </a:solidFill>
                      <a:prstDash val="sysDashDotDot"/>
                      <a:round/>
                      <a:headEnd type="none" w="med" len="med"/>
                      <a:tailEnd type="none" w="med" len="med"/>
                    </a:lnR>
                    <a:lnT w="19050" cap="flat" cmpd="sng" algn="ctr">
                      <a:solidFill>
                        <a:schemeClr val="accent6">
                          <a:lumMod val="50000"/>
                        </a:schemeClr>
                      </a:solidFill>
                      <a:prstDash val="sysDashDotDot"/>
                      <a:round/>
                      <a:headEnd type="none" w="med" len="med"/>
                      <a:tailEnd type="none" w="med" len="med"/>
                    </a:lnT>
                    <a:lnB w="19050" cap="flat" cmpd="sng" algn="ctr">
                      <a:solidFill>
                        <a:schemeClr val="accent6">
                          <a:lumMod val="50000"/>
                        </a:schemeClr>
                      </a:solidFill>
                      <a:prstDash val="sysDashDotDot"/>
                      <a:round/>
                      <a:headEnd type="none" w="med" len="med"/>
                      <a:tailEnd type="none" w="med" len="med"/>
                    </a:lnB>
                    <a:solidFill>
                      <a:schemeClr val="bg1"/>
                    </a:solidFill>
                  </a:tcPr>
                </a:tc>
                <a:extLst>
                  <a:ext uri="{0D108BD9-81ED-4DB2-BD59-A6C34878D82A}">
                    <a16:rowId xmlns:a16="http://schemas.microsoft.com/office/drawing/2014/main" val="2439441912"/>
                  </a:ext>
                </a:extLst>
              </a:tr>
            </a:tbl>
          </a:graphicData>
        </a:graphic>
      </p:graphicFrame>
      <p:sp>
        <p:nvSpPr>
          <p:cNvPr id="3" name="Chu de">
            <a:extLst>
              <a:ext uri="{FF2B5EF4-FFF2-40B4-BE49-F238E27FC236}">
                <a16:creationId xmlns:a16="http://schemas.microsoft.com/office/drawing/2014/main" id="{BC51746C-32FE-59E2-47BD-2AF5A86CAA12}"/>
              </a:ext>
            </a:extLst>
          </p:cNvPr>
          <p:cNvSpPr txBox="1"/>
          <p:nvPr/>
        </p:nvSpPr>
        <p:spPr>
          <a:xfrm>
            <a:off x="1198876" y="1670859"/>
            <a:ext cx="1949334"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endParaRPr lang="en-US" sz="2400" dirty="0">
              <a:latin typeface="Times New Roman" panose="02020603050405020304" pitchFamily="18" charset="0"/>
              <a:cs typeface="Times New Roman" panose="02020603050405020304" pitchFamily="18" charset="0"/>
            </a:endParaRPr>
          </a:p>
        </p:txBody>
      </p:sp>
      <p:sp>
        <p:nvSpPr>
          <p:cNvPr id="7" name="Nhan vat">
            <a:extLst>
              <a:ext uri="{FF2B5EF4-FFF2-40B4-BE49-F238E27FC236}">
                <a16:creationId xmlns:a16="http://schemas.microsoft.com/office/drawing/2014/main" id="{AF9E56A1-7793-60B8-889B-6AFBB08E052B}"/>
              </a:ext>
            </a:extLst>
          </p:cNvPr>
          <p:cNvSpPr txBox="1"/>
          <p:nvPr/>
        </p:nvSpPr>
        <p:spPr>
          <a:xfrm>
            <a:off x="1322140" y="2628900"/>
            <a:ext cx="2161475"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endParaRPr lang="en-US" sz="2400" dirty="0">
              <a:latin typeface="Times New Roman" panose="02020603050405020304" pitchFamily="18" charset="0"/>
              <a:cs typeface="Times New Roman" panose="02020603050405020304" pitchFamily="18" charset="0"/>
            </a:endParaRPr>
          </a:p>
        </p:txBody>
      </p:sp>
      <p:sp>
        <p:nvSpPr>
          <p:cNvPr id="8" name="Su viec">
            <a:extLst>
              <a:ext uri="{FF2B5EF4-FFF2-40B4-BE49-F238E27FC236}">
                <a16:creationId xmlns:a16="http://schemas.microsoft.com/office/drawing/2014/main" id="{91936985-1392-2711-7F38-F057A2D294D5}"/>
              </a:ext>
            </a:extLst>
          </p:cNvPr>
          <p:cNvSpPr txBox="1"/>
          <p:nvPr/>
        </p:nvSpPr>
        <p:spPr>
          <a:xfrm>
            <a:off x="1126451" y="3843450"/>
            <a:ext cx="2552851"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endParaRPr lang="en-US" sz="2400" dirty="0">
              <a:latin typeface="Times New Roman" panose="02020603050405020304" pitchFamily="18" charset="0"/>
              <a:cs typeface="Times New Roman" panose="02020603050405020304" pitchFamily="18" charset="0"/>
            </a:endParaRPr>
          </a:p>
        </p:txBody>
      </p:sp>
      <p:sp>
        <p:nvSpPr>
          <p:cNvPr id="9" name="Yeu to ki ao">
            <a:extLst>
              <a:ext uri="{FF2B5EF4-FFF2-40B4-BE49-F238E27FC236}">
                <a16:creationId xmlns:a16="http://schemas.microsoft.com/office/drawing/2014/main" id="{517BAAFC-2258-E687-C66E-5CF297AA0745}"/>
              </a:ext>
            </a:extLst>
          </p:cNvPr>
          <p:cNvSpPr txBox="1"/>
          <p:nvPr/>
        </p:nvSpPr>
        <p:spPr>
          <a:xfrm>
            <a:off x="1160776" y="5180555"/>
            <a:ext cx="1727351"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Yếu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ảo</a:t>
            </a:r>
            <a:endParaRPr lang="en-US"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42A77D9-A85D-FD0C-4BA9-9D5C481D5979}"/>
              </a:ext>
            </a:extLst>
          </p:cNvPr>
          <p:cNvSpPr txBox="1"/>
          <p:nvPr/>
        </p:nvSpPr>
        <p:spPr>
          <a:xfrm>
            <a:off x="3572535" y="2412769"/>
            <a:ext cx="6485862"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Thạch</a:t>
            </a:r>
            <a:r>
              <a:rPr lang="en-US" sz="2400" dirty="0">
                <a:latin typeface="Times New Roman" panose="02020603050405020304" pitchFamily="18" charset="0"/>
                <a:cs typeface="Times New Roman" panose="02020603050405020304" pitchFamily="18" charset="0"/>
              </a:rPr>
              <a:t> Sanh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diện</a:t>
            </a:r>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Thông</a:t>
            </a:r>
          </a:p>
        </p:txBody>
      </p:sp>
      <p:sp>
        <p:nvSpPr>
          <p:cNvPr id="12" name="TextBox 11">
            <a:extLst>
              <a:ext uri="{FF2B5EF4-FFF2-40B4-BE49-F238E27FC236}">
                <a16:creationId xmlns:a16="http://schemas.microsoft.com/office/drawing/2014/main" id="{64A6E560-849A-ABB4-97C9-4BCD89B23264}"/>
              </a:ext>
            </a:extLst>
          </p:cNvPr>
          <p:cNvSpPr txBox="1"/>
          <p:nvPr/>
        </p:nvSpPr>
        <p:spPr>
          <a:xfrm>
            <a:off x="3483611" y="3455201"/>
            <a:ext cx="6092687" cy="1569660"/>
          </a:xfrm>
          <a:prstGeom prst="rect">
            <a:avLst/>
          </a:prstGeom>
          <a:noFill/>
        </p:spPr>
        <p:txBody>
          <a:bodyPr wrap="square" rtlCol="0">
            <a:spAutoFit/>
          </a:bodyPr>
          <a:lstStyle/>
          <a:p>
            <a:pPr marL="342900" indent="-342900">
              <a:buFontTx/>
              <a:buChar char="-"/>
            </a:pPr>
            <a:r>
              <a:rPr lang="en-US" sz="2400" dirty="0">
                <a:latin typeface="Times New Roman" panose="02020603050405020304" pitchFamily="18" charset="0"/>
                <a:cs typeface="Times New Roman" panose="02020603050405020304" pitchFamily="18" charset="0"/>
              </a:rPr>
              <a:t>SV 1</a:t>
            </a:r>
          </a:p>
          <a:p>
            <a:pPr marL="342900" indent="-342900">
              <a:buFontTx/>
              <a:buChar char="-"/>
            </a:pPr>
            <a:r>
              <a:rPr lang="en-US" sz="2400" dirty="0">
                <a:latin typeface="Times New Roman" panose="02020603050405020304" pitchFamily="18" charset="0"/>
                <a:cs typeface="Times New Roman" panose="02020603050405020304" pitchFamily="18" charset="0"/>
              </a:rPr>
              <a:t>SV2</a:t>
            </a:r>
          </a:p>
          <a:p>
            <a:pPr marL="342900" indent="-342900">
              <a:buFontTx/>
              <a:buChar char="-"/>
            </a:pPr>
            <a:r>
              <a:rPr lang="en-US" sz="2400" dirty="0">
                <a:latin typeface="Times New Roman" panose="02020603050405020304" pitchFamily="18" charset="0"/>
                <a:cs typeface="Times New Roman" panose="02020603050405020304" pitchFamily="18" charset="0"/>
              </a:rPr>
              <a:t>SV3</a:t>
            </a:r>
          </a:p>
          <a:p>
            <a:pPr marL="342900" indent="-342900">
              <a:buFontTx/>
              <a:buChar char="-"/>
            </a:pPr>
            <a:r>
              <a:rPr lang="en-US" sz="2400" dirty="0">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F8A7FA85-6422-3AA1-2D53-900C53B82E3B}"/>
              </a:ext>
            </a:extLst>
          </p:cNvPr>
          <p:cNvSpPr txBox="1"/>
          <p:nvPr/>
        </p:nvSpPr>
        <p:spPr>
          <a:xfrm>
            <a:off x="3483612" y="5180555"/>
            <a:ext cx="6092687"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Liệt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ảo</a:t>
            </a:r>
            <a:endParaRPr lang="en-US" sz="2400" dirty="0">
              <a:latin typeface="Times New Roman" panose="02020603050405020304" pitchFamily="18" charset="0"/>
              <a:cs typeface="Times New Roman" panose="02020603050405020304" pitchFamily="18" charset="0"/>
            </a:endParaRPr>
          </a:p>
        </p:txBody>
      </p:sp>
      <p:sp>
        <p:nvSpPr>
          <p:cNvPr id="2" name="Text Box 21">
            <a:extLst>
              <a:ext uri="{FF2B5EF4-FFF2-40B4-BE49-F238E27FC236}">
                <a16:creationId xmlns:a16="http://schemas.microsoft.com/office/drawing/2014/main" id="{22854995-0DB5-9BBD-10B6-A4F84D08F195}"/>
              </a:ext>
            </a:extLst>
          </p:cNvPr>
          <p:cNvSpPr txBox="1">
            <a:spLocks noChangeArrowheads="1"/>
          </p:cNvSpPr>
          <p:nvPr/>
        </p:nvSpPr>
        <p:spPr bwMode="auto">
          <a:xfrm>
            <a:off x="3291326" y="1613718"/>
            <a:ext cx="6655107" cy="461665"/>
          </a:xfrm>
          <a:prstGeom prst="rect">
            <a:avLst/>
          </a:prstGeom>
          <a:noFill/>
          <a:ln w="9525">
            <a:noFill/>
            <a:miter lim="800000"/>
            <a:headEnd/>
            <a:tailEnd/>
          </a:ln>
        </p:spPr>
        <p:txBody>
          <a:bodyPr wrap="square">
            <a:spAutoFit/>
          </a:bodyPr>
          <a:lstStyle/>
          <a:p>
            <a:pPr lvl="0" algn="just">
              <a:defRPr/>
            </a:pPr>
            <a:r>
              <a:rPr lang="pt-BR" sz="2400" dirty="0">
                <a:latin typeface="Times New Roman" panose="02020603050405020304" pitchFamily="18" charset="0"/>
                <a:cs typeface="Times New Roman" panose="02020603050405020304" pitchFamily="18" charset="0"/>
              </a:rPr>
              <a:t>Nhân vật dũng sĩ và nhân vật có tài năng kì lạ.</a:t>
            </a:r>
            <a:endParaRPr lang="en-US"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87632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wipe(left)">
                                      <p:cBhvr>
                                        <p:cTn id="21" dur="500"/>
                                        <p:tgtEl>
                                          <p:spTgt spid="11">
                                            <p:txEl>
                                              <p:pRg st="0" end="0"/>
                                            </p:txEl>
                                          </p:spTgt>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wipe(left)">
                                      <p:cBhvr>
                                        <p:cTn id="25" dur="500"/>
                                        <p:tgtEl>
                                          <p:spTgt spid="11">
                                            <p:txEl>
                                              <p:pRg st="1" end="1"/>
                                            </p:txEl>
                                          </p:spTgt>
                                        </p:tgtEl>
                                      </p:cBhvr>
                                    </p:animEffec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wipe(left)">
                                      <p:cBhvr>
                                        <p:cTn id="31" dur="500"/>
                                        <p:tgtEl>
                                          <p:spTgt spid="12">
                                            <p:txEl>
                                              <p:pRg st="0" end="0"/>
                                            </p:txEl>
                                          </p:spTgt>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2">
                                            <p:txEl>
                                              <p:pRg st="1" end="1"/>
                                            </p:txEl>
                                          </p:spTgt>
                                        </p:tgtEl>
                                        <p:attrNameLst>
                                          <p:attrName>style.visibility</p:attrName>
                                        </p:attrNameLst>
                                      </p:cBhvr>
                                      <p:to>
                                        <p:strVal val="visible"/>
                                      </p:to>
                                    </p:set>
                                    <p:animEffect transition="in" filter="wipe(left)">
                                      <p:cBhvr>
                                        <p:cTn id="35" dur="500"/>
                                        <p:tgtEl>
                                          <p:spTgt spid="12">
                                            <p:txEl>
                                              <p:pRg st="1" end="1"/>
                                            </p:txEl>
                                          </p:spTgt>
                                        </p:tgtEl>
                                      </p:cBhvr>
                                    </p:animEffect>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12">
                                            <p:txEl>
                                              <p:pRg st="2" end="2"/>
                                            </p:txEl>
                                          </p:spTgt>
                                        </p:tgtEl>
                                        <p:attrNameLst>
                                          <p:attrName>style.visibility</p:attrName>
                                        </p:attrNameLst>
                                      </p:cBhvr>
                                      <p:to>
                                        <p:strVal val="visible"/>
                                      </p:to>
                                    </p:set>
                                    <p:animEffect transition="in" filter="wipe(left)">
                                      <p:cBhvr>
                                        <p:cTn id="39" dur="500"/>
                                        <p:tgtEl>
                                          <p:spTgt spid="12">
                                            <p:txEl>
                                              <p:pRg st="2" end="2"/>
                                            </p:txEl>
                                          </p:spTgt>
                                        </p:tgtEl>
                                      </p:cBhvr>
                                    </p:animEffect>
                                  </p:childTnLst>
                                </p:cTn>
                              </p:par>
                            </p:childTnLst>
                          </p:cTn>
                        </p:par>
                        <p:par>
                          <p:cTn id="40" fill="hold">
                            <p:stCondLst>
                              <p:cond delay="1500"/>
                            </p:stCondLst>
                            <p:childTnLst>
                              <p:par>
                                <p:cTn id="41" presetID="22" presetClass="entr" presetSubtype="8" fill="hold" nodeType="afterEffect">
                                  <p:stCondLst>
                                    <p:cond delay="0"/>
                                  </p:stCondLst>
                                  <p:childTnLst>
                                    <p:set>
                                      <p:cBhvr>
                                        <p:cTn id="42" dur="1" fill="hold">
                                          <p:stCondLst>
                                            <p:cond delay="0"/>
                                          </p:stCondLst>
                                        </p:cTn>
                                        <p:tgtEl>
                                          <p:spTgt spid="12">
                                            <p:txEl>
                                              <p:pRg st="3" end="3"/>
                                            </p:txEl>
                                          </p:spTgt>
                                        </p:tgtEl>
                                        <p:attrNameLst>
                                          <p:attrName>style.visibility</p:attrName>
                                        </p:attrNameLst>
                                      </p:cBhvr>
                                      <p:to>
                                        <p:strVal val="visible"/>
                                      </p:to>
                                    </p:set>
                                    <p:animEffect transition="in" filter="wipe(left)">
                                      <p:cBhvr>
                                        <p:cTn id="43" dur="500"/>
                                        <p:tgtEl>
                                          <p:spTgt spid="12">
                                            <p:txEl>
                                              <p:pRg st="3" end="3"/>
                                            </p:txEl>
                                          </p:spTgt>
                                        </p:tgtEl>
                                      </p:cBhvr>
                                    </p:animEffect>
                                  </p:childTnLst>
                                </p:cTn>
                              </p:par>
                            </p:childTnLst>
                          </p:cTn>
                        </p:par>
                      </p:childTnLst>
                    </p:cTn>
                  </p:par>
                </p:childTnLst>
              </p:cTn>
              <p:nextCondLst>
                <p:cond evt="onClick" delay="0">
                  <p:tgtEl>
                    <p:spTgt spid="8"/>
                  </p:tgtEl>
                </p:cond>
              </p:nextCondLst>
            </p:seq>
            <p:seq concurrent="1" nextAc="seek">
              <p:cTn id="44" restart="whenNotActive" fill="hold" evtFilter="cancelBubble" nodeType="interactiveSeq">
                <p:stCondLst>
                  <p:cond evt="onClick" delay="0">
                    <p:tgtEl>
                      <p:spTgt spid="9"/>
                    </p:tgtEl>
                  </p:cond>
                </p:stCondLst>
                <p:endSync evt="end" delay="0">
                  <p:rtn val="all"/>
                </p:endSync>
                <p:childTnLst>
                  <p:par>
                    <p:cTn id="45" fill="hold">
                      <p:stCondLst>
                        <p:cond delay="0"/>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500"/>
                                        <p:tgtEl>
                                          <p:spTgt spid="13"/>
                                        </p:tgtEl>
                                      </p:cBhvr>
                                    </p:animEffect>
                                  </p:childTnLst>
                                </p:cTn>
                              </p:par>
                            </p:childTnLst>
                          </p:cTn>
                        </p:par>
                      </p:childTnLst>
                    </p:cTn>
                  </p:par>
                </p:childTnLst>
              </p:cTn>
              <p:nextCondLst>
                <p:cond evt="onClick" delay="0">
                  <p:tgtEl>
                    <p:spTgt spid="9"/>
                  </p:tgtEl>
                </p:cond>
              </p:nextCondLst>
            </p:seq>
          </p:childTnLst>
        </p:cTn>
      </p:par>
    </p:tnLst>
    <p:bldLst>
      <p:bldP spid="11" grpId="0" build="allAtOnce"/>
      <p:bldP spid="13"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vong quay">
            <a:extLst>
              <a:ext uri="{FF2B5EF4-FFF2-40B4-BE49-F238E27FC236}">
                <a16:creationId xmlns:a16="http://schemas.microsoft.com/office/drawing/2014/main" id="{0A2746F4-6570-EA7A-17AD-ACCC915D363B}"/>
              </a:ext>
            </a:extLst>
          </p:cNvPr>
          <p:cNvGrpSpPr>
            <a:grpSpLocks/>
          </p:cNvGrpSpPr>
          <p:nvPr/>
        </p:nvGrpSpPr>
        <p:grpSpPr bwMode="auto">
          <a:xfrm>
            <a:off x="5930268" y="1200150"/>
            <a:ext cx="3781425" cy="3776663"/>
            <a:chOff x="5425622" y="292790"/>
            <a:chExt cx="5834378" cy="5828280"/>
          </a:xfrm>
        </p:grpSpPr>
        <p:pic>
          <p:nvPicPr>
            <p:cNvPr id="12328" name="Picture 3">
              <a:extLst>
                <a:ext uri="{FF2B5EF4-FFF2-40B4-BE49-F238E27FC236}">
                  <a16:creationId xmlns:a16="http://schemas.microsoft.com/office/drawing/2014/main" id="{BB854021-0517-C259-3112-BA8E659F40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5622" y="292790"/>
              <a:ext cx="5834378" cy="5828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29" name="TextBox 8">
              <a:extLst>
                <a:ext uri="{FF2B5EF4-FFF2-40B4-BE49-F238E27FC236}">
                  <a16:creationId xmlns:a16="http://schemas.microsoft.com/office/drawing/2014/main" id="{E6B9BBE1-A4E4-D23B-9755-A18DC9F02839}"/>
                </a:ext>
              </a:extLst>
            </p:cNvPr>
            <p:cNvSpPr txBox="1">
              <a:spLocks noChangeArrowheads="1"/>
            </p:cNvSpPr>
            <p:nvPr/>
          </p:nvSpPr>
          <p:spPr bwMode="auto">
            <a:xfrm rot="14949661">
              <a:off x="6674684" y="1370181"/>
              <a:ext cx="2025649" cy="47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766" fontAlgn="base">
                <a:spcBef>
                  <a:spcPct val="0"/>
                </a:spcBef>
                <a:spcAft>
                  <a:spcPct val="0"/>
                </a:spcAft>
              </a:pPr>
              <a:r>
                <a:rPr lang="en-US" altLang="en-US" sz="1400" b="1" dirty="0">
                  <a:solidFill>
                    <a:srgbClr val="000000"/>
                  </a:solidFill>
                  <a:latin typeface="Tahoma" panose="020B0604030504040204" pitchFamily="34" charset="0"/>
                  <a:cs typeface="Tahoma" panose="020B0604030504040204" pitchFamily="34" charset="0"/>
                </a:rPr>
                <a:t>Bánh</a:t>
              </a:r>
              <a:endParaRPr lang="vi-VN" altLang="en-US" sz="1400" b="1" dirty="0">
                <a:solidFill>
                  <a:srgbClr val="000000"/>
                </a:solidFill>
                <a:latin typeface="Tahoma" panose="020B0604030504040204" pitchFamily="34" charset="0"/>
                <a:cs typeface="Tahoma" panose="020B0604030504040204" pitchFamily="34" charset="0"/>
              </a:endParaRPr>
            </a:p>
          </p:txBody>
        </p:sp>
        <p:sp>
          <p:nvSpPr>
            <p:cNvPr id="12330" name="TextBox 9">
              <a:extLst>
                <a:ext uri="{FF2B5EF4-FFF2-40B4-BE49-F238E27FC236}">
                  <a16:creationId xmlns:a16="http://schemas.microsoft.com/office/drawing/2014/main" id="{A017B9A4-86E7-9AAE-4651-038CABF8B5B1}"/>
                </a:ext>
              </a:extLst>
            </p:cNvPr>
            <p:cNvSpPr txBox="1">
              <a:spLocks noChangeArrowheads="1"/>
            </p:cNvSpPr>
            <p:nvPr/>
          </p:nvSpPr>
          <p:spPr bwMode="auto">
            <a:xfrm rot="12232592">
              <a:off x="5742635" y="2095726"/>
              <a:ext cx="2025649" cy="854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766" fontAlgn="base">
                <a:spcBef>
                  <a:spcPct val="0"/>
                </a:spcBef>
                <a:spcAft>
                  <a:spcPct val="0"/>
                </a:spcAft>
              </a:pPr>
              <a:r>
                <a:rPr lang="en-GB" altLang="en-US" sz="1500" b="1">
                  <a:solidFill>
                    <a:srgbClr val="FFFFFF"/>
                  </a:solidFill>
                  <a:latin typeface="Tahoma" panose="020B0604030504040204" pitchFamily="34" charset="0"/>
                  <a:cs typeface="Tahoma" panose="020B0604030504040204" pitchFamily="34" charset="0"/>
                </a:rPr>
                <a:t>May mắn lần sau</a:t>
              </a:r>
              <a:endParaRPr lang="vi-VN" altLang="en-US" sz="1500" b="1">
                <a:solidFill>
                  <a:srgbClr val="FFFFFF"/>
                </a:solidFill>
                <a:latin typeface="Tahoma" panose="020B0604030504040204" pitchFamily="34" charset="0"/>
                <a:cs typeface="Tahoma" panose="020B0604030504040204" pitchFamily="34" charset="0"/>
              </a:endParaRPr>
            </a:p>
          </p:txBody>
        </p:sp>
        <p:sp>
          <p:nvSpPr>
            <p:cNvPr id="12331" name="TextBox 10">
              <a:extLst>
                <a:ext uri="{FF2B5EF4-FFF2-40B4-BE49-F238E27FC236}">
                  <a16:creationId xmlns:a16="http://schemas.microsoft.com/office/drawing/2014/main" id="{F4B20CE9-8B60-AB9E-4F21-D10F174C1119}"/>
                </a:ext>
              </a:extLst>
            </p:cNvPr>
            <p:cNvSpPr txBox="1">
              <a:spLocks noChangeArrowheads="1"/>
            </p:cNvSpPr>
            <p:nvPr/>
          </p:nvSpPr>
          <p:spPr bwMode="auto">
            <a:xfrm rot="17590276">
              <a:off x="8020996" y="1355381"/>
              <a:ext cx="2025649" cy="4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766" fontAlgn="base">
                <a:spcBef>
                  <a:spcPct val="0"/>
                </a:spcBef>
                <a:spcAft>
                  <a:spcPct val="0"/>
                </a:spcAft>
              </a:pPr>
              <a:r>
                <a:rPr lang="en-GB" altLang="en-US" sz="1500" b="1">
                  <a:solidFill>
                    <a:srgbClr val="FFFFFF"/>
                  </a:solidFill>
                  <a:latin typeface="Tahoma" panose="020B0604030504040204" pitchFamily="34" charset="0"/>
                  <a:cs typeface="Tahoma" panose="020B0604030504040204" pitchFamily="34" charset="0"/>
                </a:rPr>
                <a:t>Thêm lượt</a:t>
              </a:r>
              <a:endParaRPr lang="vi-VN" altLang="en-US" sz="1500" b="1">
                <a:solidFill>
                  <a:srgbClr val="FFFFFF"/>
                </a:solidFill>
                <a:latin typeface="Tahoma" panose="020B0604030504040204" pitchFamily="34" charset="0"/>
                <a:cs typeface="Tahoma" panose="020B0604030504040204" pitchFamily="34" charset="0"/>
              </a:endParaRPr>
            </a:p>
          </p:txBody>
        </p:sp>
        <p:sp>
          <p:nvSpPr>
            <p:cNvPr id="12332" name="TextBox 11">
              <a:extLst>
                <a:ext uri="{FF2B5EF4-FFF2-40B4-BE49-F238E27FC236}">
                  <a16:creationId xmlns:a16="http://schemas.microsoft.com/office/drawing/2014/main" id="{F7ACD30F-2F04-8ED3-3B12-C5E78EE7E33B}"/>
                </a:ext>
              </a:extLst>
            </p:cNvPr>
            <p:cNvSpPr txBox="1">
              <a:spLocks noChangeArrowheads="1"/>
            </p:cNvSpPr>
            <p:nvPr/>
          </p:nvSpPr>
          <p:spPr bwMode="auto">
            <a:xfrm rot="20155085">
              <a:off x="8917980" y="2219073"/>
              <a:ext cx="2025649" cy="61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766" fontAlgn="base">
                <a:spcBef>
                  <a:spcPct val="0"/>
                </a:spcBef>
                <a:spcAft>
                  <a:spcPct val="0"/>
                </a:spcAft>
              </a:pPr>
              <a:r>
                <a:rPr lang="en-GB" altLang="en-US" sz="2000" b="1">
                  <a:solidFill>
                    <a:srgbClr val="000000"/>
                  </a:solidFill>
                  <a:latin typeface="Tahoma" panose="020B0604030504040204" pitchFamily="34" charset="0"/>
                  <a:cs typeface="Tahoma" panose="020B0604030504040204" pitchFamily="34" charset="0"/>
                </a:rPr>
                <a:t>Mất lượt</a:t>
              </a:r>
              <a:endParaRPr lang="vi-VN" altLang="en-US" sz="2000" b="1">
                <a:solidFill>
                  <a:srgbClr val="000000"/>
                </a:solidFill>
                <a:latin typeface="Tahoma" panose="020B0604030504040204" pitchFamily="34" charset="0"/>
                <a:cs typeface="Tahoma" panose="020B0604030504040204" pitchFamily="34" charset="0"/>
              </a:endParaRPr>
            </a:p>
          </p:txBody>
        </p:sp>
        <p:sp>
          <p:nvSpPr>
            <p:cNvPr id="12333" name="TextBox 16">
              <a:extLst>
                <a:ext uri="{FF2B5EF4-FFF2-40B4-BE49-F238E27FC236}">
                  <a16:creationId xmlns:a16="http://schemas.microsoft.com/office/drawing/2014/main" id="{6B6E1F47-E5D6-8F70-A3B8-30FEB3F05C16}"/>
                </a:ext>
              </a:extLst>
            </p:cNvPr>
            <p:cNvSpPr txBox="1">
              <a:spLocks noChangeArrowheads="1"/>
            </p:cNvSpPr>
            <p:nvPr/>
          </p:nvSpPr>
          <p:spPr bwMode="auto">
            <a:xfrm rot="9501114">
              <a:off x="5697321" y="3542388"/>
              <a:ext cx="2025649" cy="641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766" fontAlgn="base">
                <a:spcBef>
                  <a:spcPct val="0"/>
                </a:spcBef>
                <a:spcAft>
                  <a:spcPct val="0"/>
                </a:spcAft>
              </a:pPr>
              <a:r>
                <a:rPr lang="en-GB" altLang="en-US" sz="2100" b="1">
                  <a:solidFill>
                    <a:srgbClr val="000000"/>
                  </a:solidFill>
                  <a:latin typeface="Tahoma" panose="020B0604030504040204" pitchFamily="34" charset="0"/>
                  <a:cs typeface="Tahoma" panose="020B0604030504040204" pitchFamily="34" charset="0"/>
                </a:rPr>
                <a:t>Kẹo mút</a:t>
              </a:r>
              <a:endParaRPr lang="vi-VN" altLang="en-US" sz="2100" b="1">
                <a:solidFill>
                  <a:srgbClr val="000000"/>
                </a:solidFill>
                <a:latin typeface="Tahoma" panose="020B0604030504040204" pitchFamily="34" charset="0"/>
                <a:cs typeface="Tahoma" panose="020B0604030504040204" pitchFamily="34" charset="0"/>
              </a:endParaRPr>
            </a:p>
          </p:txBody>
        </p:sp>
        <p:sp>
          <p:nvSpPr>
            <p:cNvPr id="12334" name="TextBox 18">
              <a:extLst>
                <a:ext uri="{FF2B5EF4-FFF2-40B4-BE49-F238E27FC236}">
                  <a16:creationId xmlns:a16="http://schemas.microsoft.com/office/drawing/2014/main" id="{7D4BE5F8-2E83-FE35-FDE5-EFC1FF2FFA45}"/>
                </a:ext>
              </a:extLst>
            </p:cNvPr>
            <p:cNvSpPr txBox="1">
              <a:spLocks noChangeArrowheads="1"/>
            </p:cNvSpPr>
            <p:nvPr/>
          </p:nvSpPr>
          <p:spPr bwMode="auto">
            <a:xfrm rot="6703311">
              <a:off x="6660977" y="4593890"/>
              <a:ext cx="2025649" cy="47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766" fontAlgn="base">
                <a:spcBef>
                  <a:spcPct val="0"/>
                </a:spcBef>
                <a:spcAft>
                  <a:spcPct val="0"/>
                </a:spcAft>
              </a:pPr>
              <a:r>
                <a:rPr lang="en-GB" altLang="en-US" sz="1400" b="1" dirty="0" err="1">
                  <a:solidFill>
                    <a:srgbClr val="FFFFFF"/>
                  </a:solidFill>
                  <a:latin typeface="Tahoma" panose="020B0604030504040204" pitchFamily="34" charset="0"/>
                  <a:cs typeface="Tahoma" panose="020B0604030504040204" pitchFamily="34" charset="0"/>
                </a:rPr>
                <a:t>Cây</a:t>
              </a:r>
              <a:r>
                <a:rPr lang="en-GB" altLang="en-US" sz="1400" b="1" dirty="0">
                  <a:solidFill>
                    <a:srgbClr val="FFFFFF"/>
                  </a:solidFill>
                  <a:latin typeface="Tahoma" panose="020B0604030504040204" pitchFamily="34" charset="0"/>
                  <a:cs typeface="Tahoma" panose="020B0604030504040204" pitchFamily="34" charset="0"/>
                </a:rPr>
                <a:t> </a:t>
              </a:r>
              <a:r>
                <a:rPr lang="en-GB" altLang="en-US" sz="1400" b="1" dirty="0" err="1">
                  <a:solidFill>
                    <a:srgbClr val="FFFFFF"/>
                  </a:solidFill>
                  <a:latin typeface="Tahoma" panose="020B0604030504040204" pitchFamily="34" charset="0"/>
                  <a:cs typeface="Tahoma" panose="020B0604030504040204" pitchFamily="34" charset="0"/>
                </a:rPr>
                <a:t>thước</a:t>
              </a:r>
              <a:endParaRPr lang="vi-VN" altLang="en-US" sz="1400" b="1" dirty="0">
                <a:solidFill>
                  <a:srgbClr val="FFFFFF"/>
                </a:solidFill>
                <a:latin typeface="Tahoma" panose="020B0604030504040204" pitchFamily="34" charset="0"/>
                <a:cs typeface="Tahoma" panose="020B0604030504040204" pitchFamily="34" charset="0"/>
              </a:endParaRPr>
            </a:p>
          </p:txBody>
        </p:sp>
        <p:sp>
          <p:nvSpPr>
            <p:cNvPr id="12335" name="TextBox 19">
              <a:extLst>
                <a:ext uri="{FF2B5EF4-FFF2-40B4-BE49-F238E27FC236}">
                  <a16:creationId xmlns:a16="http://schemas.microsoft.com/office/drawing/2014/main" id="{0B534725-614E-AD2B-DA1A-57CA3383119F}"/>
                </a:ext>
              </a:extLst>
            </p:cNvPr>
            <p:cNvSpPr txBox="1">
              <a:spLocks noChangeArrowheads="1"/>
            </p:cNvSpPr>
            <p:nvPr/>
          </p:nvSpPr>
          <p:spPr bwMode="auto">
            <a:xfrm rot="3829829">
              <a:off x="8019634" y="4482412"/>
              <a:ext cx="2025649" cy="712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766" fontAlgn="base">
                <a:spcBef>
                  <a:spcPct val="0"/>
                </a:spcBef>
                <a:spcAft>
                  <a:spcPct val="0"/>
                </a:spcAft>
              </a:pPr>
              <a:r>
                <a:rPr lang="en-GB" altLang="en-US" sz="2400" b="1">
                  <a:solidFill>
                    <a:srgbClr val="000000"/>
                  </a:solidFill>
                  <a:latin typeface="Tahoma" panose="020B0604030504040204" pitchFamily="34" charset="0"/>
                  <a:cs typeface="Tahoma" panose="020B0604030504040204" pitchFamily="34" charset="0"/>
                </a:rPr>
                <a:t>Bút bi</a:t>
              </a:r>
              <a:endParaRPr lang="vi-VN" altLang="en-US" sz="2400" b="1">
                <a:solidFill>
                  <a:srgbClr val="000000"/>
                </a:solidFill>
                <a:latin typeface="Tahoma" panose="020B0604030504040204" pitchFamily="34" charset="0"/>
                <a:cs typeface="Tahoma" panose="020B0604030504040204" pitchFamily="34" charset="0"/>
              </a:endParaRPr>
            </a:p>
          </p:txBody>
        </p:sp>
        <p:sp>
          <p:nvSpPr>
            <p:cNvPr id="12336" name="TextBox 20">
              <a:extLst>
                <a:ext uri="{FF2B5EF4-FFF2-40B4-BE49-F238E27FC236}">
                  <a16:creationId xmlns:a16="http://schemas.microsoft.com/office/drawing/2014/main" id="{A115EB15-FA23-75E2-804E-C845C522AEE0}"/>
                </a:ext>
              </a:extLst>
            </p:cNvPr>
            <p:cNvSpPr txBox="1">
              <a:spLocks noChangeArrowheads="1"/>
            </p:cNvSpPr>
            <p:nvPr/>
          </p:nvSpPr>
          <p:spPr bwMode="auto">
            <a:xfrm rot="1321648">
              <a:off x="8940451" y="3657022"/>
              <a:ext cx="2025649" cy="47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766" fontAlgn="base">
                <a:spcBef>
                  <a:spcPct val="0"/>
                </a:spcBef>
                <a:spcAft>
                  <a:spcPct val="0"/>
                </a:spcAft>
              </a:pPr>
              <a:r>
                <a:rPr lang="en-GB" altLang="en-US" sz="1400" b="1">
                  <a:solidFill>
                    <a:srgbClr val="FFFFFF"/>
                  </a:solidFill>
                  <a:latin typeface="Tahoma" panose="020B0604030504040204" pitchFamily="34" charset="0"/>
                  <a:cs typeface="Tahoma" panose="020B0604030504040204" pitchFamily="34" charset="0"/>
                </a:rPr>
                <a:t>Cục gôm</a:t>
              </a:r>
              <a:endParaRPr lang="vi-VN" altLang="en-US" sz="1400" b="1">
                <a:solidFill>
                  <a:srgbClr val="FFFFFF"/>
                </a:solidFill>
                <a:latin typeface="Tahoma" panose="020B0604030504040204" pitchFamily="34" charset="0"/>
                <a:cs typeface="Tahoma" panose="020B0604030504040204" pitchFamily="34" charset="0"/>
              </a:endParaRPr>
            </a:p>
          </p:txBody>
        </p:sp>
      </p:grpSp>
      <p:sp>
        <p:nvSpPr>
          <p:cNvPr id="23" name="Isosceles Triangle 22">
            <a:extLst>
              <a:ext uri="{FF2B5EF4-FFF2-40B4-BE49-F238E27FC236}">
                <a16:creationId xmlns:a16="http://schemas.microsoft.com/office/drawing/2014/main" id="{25F35B86-4915-BB08-3F64-2C78729867B7}"/>
              </a:ext>
            </a:extLst>
          </p:cNvPr>
          <p:cNvSpPr/>
          <p:nvPr/>
        </p:nvSpPr>
        <p:spPr>
          <a:xfrm rot="16200000">
            <a:off x="9654385" y="2605883"/>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66">
              <a:defRPr/>
            </a:pPr>
            <a:endParaRPr lang="vi-VN" sz="1351">
              <a:solidFill>
                <a:prstClr val="white"/>
              </a:solidFill>
              <a:latin typeface="Arial"/>
            </a:endParaRPr>
          </a:p>
        </p:txBody>
      </p:sp>
      <p:sp>
        <p:nvSpPr>
          <p:cNvPr id="25" name="quay dung">
            <a:extLst>
              <a:ext uri="{FF2B5EF4-FFF2-40B4-BE49-F238E27FC236}">
                <a16:creationId xmlns:a16="http://schemas.microsoft.com/office/drawing/2014/main" id="{99D931D1-7B1A-6911-5A0A-07358C070BBD}"/>
              </a:ext>
            </a:extLst>
          </p:cNvPr>
          <p:cNvSpPr/>
          <p:nvPr/>
        </p:nvSpPr>
        <p:spPr>
          <a:xfrm>
            <a:off x="8489951" y="5265741"/>
            <a:ext cx="2027239" cy="636587"/>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66">
              <a:defRPr/>
            </a:pPr>
            <a:r>
              <a:rPr lang="en-GB" sz="14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1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a:extLst>
              <a:ext uri="{FF2B5EF4-FFF2-40B4-BE49-F238E27FC236}">
                <a16:creationId xmlns:a16="http://schemas.microsoft.com/office/drawing/2014/main" id="{CD1B9C01-FA02-F08F-DCD8-9FEBF966BC7A}"/>
              </a:ext>
            </a:extLst>
          </p:cNvPr>
          <p:cNvSpPr/>
          <p:nvPr/>
        </p:nvSpPr>
        <p:spPr>
          <a:xfrm>
            <a:off x="2166939" y="2497139"/>
            <a:ext cx="1003300" cy="1003300"/>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66">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a:extLst>
              <a:ext uri="{FF2B5EF4-FFF2-40B4-BE49-F238E27FC236}">
                <a16:creationId xmlns:a16="http://schemas.microsoft.com/office/drawing/2014/main" id="{37AB2E5F-FD59-B1E4-1ED6-4002D3BDC291}"/>
              </a:ext>
            </a:extLst>
          </p:cNvPr>
          <p:cNvSpPr/>
          <p:nvPr/>
        </p:nvSpPr>
        <p:spPr>
          <a:xfrm>
            <a:off x="3290890" y="2497139"/>
            <a:ext cx="1003300" cy="1003300"/>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66">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a:extLst>
              <a:ext uri="{FF2B5EF4-FFF2-40B4-BE49-F238E27FC236}">
                <a16:creationId xmlns:a16="http://schemas.microsoft.com/office/drawing/2014/main" id="{E2F7A06B-B772-49D5-17F6-54A4AB59A131}"/>
              </a:ext>
            </a:extLst>
          </p:cNvPr>
          <p:cNvSpPr/>
          <p:nvPr/>
        </p:nvSpPr>
        <p:spPr>
          <a:xfrm>
            <a:off x="2152018" y="3660775"/>
            <a:ext cx="1003300" cy="1003300"/>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66">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8" action="ppaction://hlinksldjump"/>
            <a:extLst>
              <a:ext uri="{FF2B5EF4-FFF2-40B4-BE49-F238E27FC236}">
                <a16:creationId xmlns:a16="http://schemas.microsoft.com/office/drawing/2014/main" id="{348CA335-A690-BA6F-BD02-4EAAEE45B07B}"/>
              </a:ext>
            </a:extLst>
          </p:cNvPr>
          <p:cNvSpPr/>
          <p:nvPr/>
        </p:nvSpPr>
        <p:spPr>
          <a:xfrm>
            <a:off x="3290890" y="3644187"/>
            <a:ext cx="1003300" cy="1003300"/>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66">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a:extLst>
              <a:ext uri="{FF2B5EF4-FFF2-40B4-BE49-F238E27FC236}">
                <a16:creationId xmlns:a16="http://schemas.microsoft.com/office/drawing/2014/main" id="{DD718FEA-1C22-F2F8-7056-7F91D4FB4B26}"/>
              </a:ext>
            </a:extLst>
          </p:cNvPr>
          <p:cNvSpPr/>
          <p:nvPr/>
        </p:nvSpPr>
        <p:spPr>
          <a:xfrm>
            <a:off x="525393" y="518204"/>
            <a:ext cx="5778847" cy="1177247"/>
          </a:xfrm>
          <a:prstGeom prst="rect">
            <a:avLst/>
          </a:prstGeom>
          <a:noFill/>
        </p:spPr>
        <p:txBody>
          <a:bodyPr wrap="square" lIns="68580" tIns="34291" rIns="68580" bIns="34291">
            <a:spAutoFit/>
          </a:bodyPr>
          <a:lstStyle/>
          <a:p>
            <a:pPr algn="ctr" defTabSz="685766">
              <a:defRPr/>
            </a:pPr>
            <a:r>
              <a:rPr lang="en-US" sz="3600" b="1" dirty="0">
                <a:ln w="6600">
                  <a:solidFill>
                    <a:srgbClr val="ED7D31"/>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TRÒ CHƠI </a:t>
            </a:r>
          </a:p>
          <a:p>
            <a:pPr algn="ctr" defTabSz="685766">
              <a:defRPr/>
            </a:pPr>
            <a:r>
              <a:rPr lang="en-US" sz="3600" b="1" dirty="0">
                <a:ln w="6600">
                  <a:solidFill>
                    <a:srgbClr val="ED7D31"/>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MAY MẮN</a:t>
            </a:r>
          </a:p>
        </p:txBody>
      </p:sp>
      <p:pic>
        <p:nvPicPr>
          <p:cNvPr id="12300" name="Picture 43">
            <a:extLst>
              <a:ext uri="{FF2B5EF4-FFF2-40B4-BE49-F238E27FC236}">
                <a16:creationId xmlns:a16="http://schemas.microsoft.com/office/drawing/2014/main" id="{F2950546-C9F9-3EA9-C78B-A0F75DF5CD1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66928" y="1490663"/>
            <a:ext cx="371475"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44">
            <a:extLst>
              <a:ext uri="{FF2B5EF4-FFF2-40B4-BE49-F238E27FC236}">
                <a16:creationId xmlns:a16="http://schemas.microsoft.com/office/drawing/2014/main" id="{1B118E9F-9F7F-5630-7E36-C511D8BEB3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6489" y="1762128"/>
            <a:ext cx="3714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45">
            <a:extLst>
              <a:ext uri="{FF2B5EF4-FFF2-40B4-BE49-F238E27FC236}">
                <a16:creationId xmlns:a16="http://schemas.microsoft.com/office/drawing/2014/main" id="{283E8DDE-6FC3-EC24-47A1-1D6860211DA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13353" y="1366839"/>
            <a:ext cx="371475"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3" name="Picture 46">
            <a:extLst>
              <a:ext uri="{FF2B5EF4-FFF2-40B4-BE49-F238E27FC236}">
                <a16:creationId xmlns:a16="http://schemas.microsoft.com/office/drawing/2014/main" id="{72D8396B-6D60-D5AC-120F-7C39F37176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58375" y="1216028"/>
            <a:ext cx="534988"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Picture 1">
            <a:extLst>
              <a:ext uri="{FF2B5EF4-FFF2-40B4-BE49-F238E27FC236}">
                <a16:creationId xmlns:a16="http://schemas.microsoft.com/office/drawing/2014/main" id="{2100149F-11BD-050B-D523-D6416463C48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58051" y="2655889"/>
            <a:ext cx="101600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vongquay">
            <a:hlinkClick r:id="" action="ppaction://media"/>
            <a:extLst>
              <a:ext uri="{FF2B5EF4-FFF2-40B4-BE49-F238E27FC236}">
                <a16:creationId xmlns:a16="http://schemas.microsoft.com/office/drawing/2014/main" id="{56BADB97-A5E6-ABC8-BC8C-D7865FFC2384}"/>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2">
            <a:extLst>
              <a:ext uri="{28A0092B-C50C-407E-A947-70E740481C1C}">
                <a14:useLocalDpi xmlns:a14="http://schemas.microsoft.com/office/drawing/2010/main" val="0"/>
              </a:ext>
            </a:extLst>
          </a:blip>
          <a:srcRect/>
          <a:stretch>
            <a:fillRect/>
          </a:stretch>
        </p:blipFill>
        <p:spPr bwMode="auto">
          <a:xfrm>
            <a:off x="8809039" y="-5207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Isosceles Triangle 30">
            <a:extLst>
              <a:ext uri="{FF2B5EF4-FFF2-40B4-BE49-F238E27FC236}">
                <a16:creationId xmlns:a16="http://schemas.microsoft.com/office/drawing/2014/main" id="{AF5AD476-D1C1-082E-0413-91DAA7D715AB}"/>
              </a:ext>
            </a:extLst>
          </p:cNvPr>
          <p:cNvSpPr/>
          <p:nvPr/>
        </p:nvSpPr>
        <p:spPr>
          <a:xfrm rot="16200000">
            <a:off x="9654385" y="2605883"/>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66">
              <a:defRPr/>
            </a:pPr>
            <a:endParaRPr lang="vi-VN" sz="1351">
              <a:solidFill>
                <a:prstClr val="white"/>
              </a:solidFill>
              <a:latin typeface="Arial"/>
            </a:endParaRPr>
          </a:p>
        </p:txBody>
      </p:sp>
      <p:sp>
        <p:nvSpPr>
          <p:cNvPr id="32" name="Isosceles Triangle 31">
            <a:extLst>
              <a:ext uri="{FF2B5EF4-FFF2-40B4-BE49-F238E27FC236}">
                <a16:creationId xmlns:a16="http://schemas.microsoft.com/office/drawing/2014/main" id="{92E33A36-5D2A-75C8-1D9D-3065A705C902}"/>
              </a:ext>
            </a:extLst>
          </p:cNvPr>
          <p:cNvSpPr/>
          <p:nvPr/>
        </p:nvSpPr>
        <p:spPr>
          <a:xfrm rot="16200000">
            <a:off x="9654385" y="2605883"/>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66">
              <a:defRPr/>
            </a:pPr>
            <a:endParaRPr lang="vi-VN" sz="1351">
              <a:solidFill>
                <a:prstClr val="white"/>
              </a:solidFill>
              <a:latin typeface="Arial"/>
            </a:endParaRPr>
          </a:p>
        </p:txBody>
      </p:sp>
      <p:sp>
        <p:nvSpPr>
          <p:cNvPr id="33" name="Isosceles Triangle 32">
            <a:extLst>
              <a:ext uri="{FF2B5EF4-FFF2-40B4-BE49-F238E27FC236}">
                <a16:creationId xmlns:a16="http://schemas.microsoft.com/office/drawing/2014/main" id="{EFD4422F-2325-8C11-07BA-8FDDF7AC12A8}"/>
              </a:ext>
            </a:extLst>
          </p:cNvPr>
          <p:cNvSpPr/>
          <p:nvPr/>
        </p:nvSpPr>
        <p:spPr>
          <a:xfrm rot="16200000">
            <a:off x="9654385" y="2605883"/>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66">
              <a:defRPr/>
            </a:pPr>
            <a:endParaRPr lang="vi-VN" sz="1351">
              <a:solidFill>
                <a:prstClr val="white"/>
              </a:solidFill>
              <a:latin typeface="Arial"/>
            </a:endParaRPr>
          </a:p>
        </p:txBody>
      </p:sp>
      <p:sp>
        <p:nvSpPr>
          <p:cNvPr id="34" name="Isosceles Triangle 33">
            <a:extLst>
              <a:ext uri="{FF2B5EF4-FFF2-40B4-BE49-F238E27FC236}">
                <a16:creationId xmlns:a16="http://schemas.microsoft.com/office/drawing/2014/main" id="{BB664E8E-F6EC-0694-43C5-A51FCB9A1A73}"/>
              </a:ext>
            </a:extLst>
          </p:cNvPr>
          <p:cNvSpPr/>
          <p:nvPr/>
        </p:nvSpPr>
        <p:spPr>
          <a:xfrm rot="16200000">
            <a:off x="9654385" y="2605883"/>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66">
              <a:defRPr/>
            </a:pPr>
            <a:endParaRPr lang="vi-VN" sz="1351">
              <a:solidFill>
                <a:prstClr val="white"/>
              </a:solidFill>
              <a:latin typeface="Arial"/>
            </a:endParaRPr>
          </a:p>
        </p:txBody>
      </p:sp>
      <p:sp>
        <p:nvSpPr>
          <p:cNvPr id="42" name="Isosceles Triangle 41">
            <a:extLst>
              <a:ext uri="{FF2B5EF4-FFF2-40B4-BE49-F238E27FC236}">
                <a16:creationId xmlns:a16="http://schemas.microsoft.com/office/drawing/2014/main" id="{70C97C94-39A0-64E6-403C-7E5812473987}"/>
              </a:ext>
            </a:extLst>
          </p:cNvPr>
          <p:cNvSpPr/>
          <p:nvPr/>
        </p:nvSpPr>
        <p:spPr>
          <a:xfrm rot="16200000">
            <a:off x="9654385" y="2605883"/>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66">
              <a:defRPr/>
            </a:pPr>
            <a:endParaRPr lang="vi-VN" sz="1351">
              <a:solidFill>
                <a:prstClr val="white"/>
              </a:solidFill>
              <a:latin typeface="Arial"/>
            </a:endParaRPr>
          </a:p>
        </p:txBody>
      </p:sp>
      <p:sp>
        <p:nvSpPr>
          <p:cNvPr id="43" name="Isosceles Triangle 42">
            <a:extLst>
              <a:ext uri="{FF2B5EF4-FFF2-40B4-BE49-F238E27FC236}">
                <a16:creationId xmlns:a16="http://schemas.microsoft.com/office/drawing/2014/main" id="{0E9B60BE-1109-4248-8441-2AB7983FA723}"/>
              </a:ext>
            </a:extLst>
          </p:cNvPr>
          <p:cNvSpPr/>
          <p:nvPr/>
        </p:nvSpPr>
        <p:spPr>
          <a:xfrm rot="16200000">
            <a:off x="9654385" y="2605883"/>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66">
              <a:defRPr/>
            </a:pPr>
            <a:endParaRPr lang="vi-VN" sz="1351">
              <a:solidFill>
                <a:prstClr val="white"/>
              </a:solidFill>
              <a:latin typeface="Arial"/>
            </a:endParaRPr>
          </a:p>
        </p:txBody>
      </p:sp>
      <p:sp>
        <p:nvSpPr>
          <p:cNvPr id="48" name="Isosceles Triangle 47">
            <a:extLst>
              <a:ext uri="{FF2B5EF4-FFF2-40B4-BE49-F238E27FC236}">
                <a16:creationId xmlns:a16="http://schemas.microsoft.com/office/drawing/2014/main" id="{A297AB12-88AA-8354-84B9-8FB1D8470682}"/>
              </a:ext>
            </a:extLst>
          </p:cNvPr>
          <p:cNvSpPr/>
          <p:nvPr/>
        </p:nvSpPr>
        <p:spPr>
          <a:xfrm rot="16200000">
            <a:off x="9654385" y="2605883"/>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66">
              <a:defRPr/>
            </a:pPr>
            <a:endParaRPr lang="vi-VN" sz="1351">
              <a:solidFill>
                <a:prstClr val="white"/>
              </a:solidFill>
              <a:latin typeface="Arial"/>
            </a:endParaRPr>
          </a:p>
        </p:txBody>
      </p:sp>
      <p:sp>
        <p:nvSpPr>
          <p:cNvPr id="49" name="Isosceles Triangle 48">
            <a:extLst>
              <a:ext uri="{FF2B5EF4-FFF2-40B4-BE49-F238E27FC236}">
                <a16:creationId xmlns:a16="http://schemas.microsoft.com/office/drawing/2014/main" id="{017E7045-94FF-0F66-A137-1F1A4222F9CD}"/>
              </a:ext>
            </a:extLst>
          </p:cNvPr>
          <p:cNvSpPr/>
          <p:nvPr/>
        </p:nvSpPr>
        <p:spPr>
          <a:xfrm rot="16200000">
            <a:off x="9654385" y="2605883"/>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66">
              <a:defRPr/>
            </a:pPr>
            <a:endParaRPr lang="vi-VN" sz="1351">
              <a:solidFill>
                <a:prstClr val="white"/>
              </a:solidFill>
              <a:latin typeface="Arial"/>
            </a:endParaRPr>
          </a:p>
        </p:txBody>
      </p:sp>
      <p:sp>
        <p:nvSpPr>
          <p:cNvPr id="50" name="Isosceles Triangle 49">
            <a:extLst>
              <a:ext uri="{FF2B5EF4-FFF2-40B4-BE49-F238E27FC236}">
                <a16:creationId xmlns:a16="http://schemas.microsoft.com/office/drawing/2014/main" id="{1BD12AEB-96ED-20C8-11B1-EB83057499A6}"/>
              </a:ext>
            </a:extLst>
          </p:cNvPr>
          <p:cNvSpPr/>
          <p:nvPr/>
        </p:nvSpPr>
        <p:spPr>
          <a:xfrm rot="16200000">
            <a:off x="9654385" y="2605883"/>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66">
              <a:defRPr/>
            </a:pPr>
            <a:endParaRPr lang="vi-VN" sz="1351">
              <a:solidFill>
                <a:prstClr val="white"/>
              </a:solidFill>
              <a:latin typeface="Arial"/>
            </a:endParaRPr>
          </a:p>
        </p:txBody>
      </p:sp>
      <p:sp>
        <p:nvSpPr>
          <p:cNvPr id="51" name="Isosceles Triangle 50">
            <a:extLst>
              <a:ext uri="{FF2B5EF4-FFF2-40B4-BE49-F238E27FC236}">
                <a16:creationId xmlns:a16="http://schemas.microsoft.com/office/drawing/2014/main" id="{423C3098-61FB-75FD-7CFC-3306EC6EB4EF}"/>
              </a:ext>
            </a:extLst>
          </p:cNvPr>
          <p:cNvSpPr/>
          <p:nvPr/>
        </p:nvSpPr>
        <p:spPr>
          <a:xfrm rot="16200000">
            <a:off x="9654385" y="2605883"/>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66">
              <a:defRPr/>
            </a:pPr>
            <a:endParaRPr lang="vi-VN" sz="1351">
              <a:solidFill>
                <a:prstClr val="white"/>
              </a:solidFill>
              <a:latin typeface="Arial"/>
            </a:endParaRPr>
          </a:p>
        </p:txBody>
      </p:sp>
      <p:sp>
        <p:nvSpPr>
          <p:cNvPr id="52" name="Isosceles Triangle 51">
            <a:extLst>
              <a:ext uri="{FF2B5EF4-FFF2-40B4-BE49-F238E27FC236}">
                <a16:creationId xmlns:a16="http://schemas.microsoft.com/office/drawing/2014/main" id="{594BD1BD-0D3A-8070-1305-A01DD2F0D686}"/>
              </a:ext>
            </a:extLst>
          </p:cNvPr>
          <p:cNvSpPr/>
          <p:nvPr/>
        </p:nvSpPr>
        <p:spPr>
          <a:xfrm rot="16200000">
            <a:off x="9654385" y="2605883"/>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66">
              <a:defRPr/>
            </a:pPr>
            <a:endParaRPr lang="vi-VN" sz="1351">
              <a:solidFill>
                <a:prstClr val="white"/>
              </a:solidFill>
              <a:latin typeface="Arial"/>
            </a:endParaRPr>
          </a:p>
        </p:txBody>
      </p:sp>
      <p:sp>
        <p:nvSpPr>
          <p:cNvPr id="53" name="Isosceles Triangle 52">
            <a:extLst>
              <a:ext uri="{FF2B5EF4-FFF2-40B4-BE49-F238E27FC236}">
                <a16:creationId xmlns:a16="http://schemas.microsoft.com/office/drawing/2014/main" id="{46EE2D64-4530-78B3-9438-4EBFFE0C20A4}"/>
              </a:ext>
            </a:extLst>
          </p:cNvPr>
          <p:cNvSpPr/>
          <p:nvPr/>
        </p:nvSpPr>
        <p:spPr>
          <a:xfrm rot="16200000">
            <a:off x="9654385" y="2605883"/>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66">
              <a:defRPr/>
            </a:pPr>
            <a:endParaRPr lang="vi-VN" sz="1351">
              <a:solidFill>
                <a:prstClr val="white"/>
              </a:solidFill>
              <a:latin typeface="Arial"/>
            </a:endParaRPr>
          </a:p>
        </p:txBody>
      </p:sp>
      <p:sp>
        <p:nvSpPr>
          <p:cNvPr id="54" name="Isosceles Triangle 53">
            <a:extLst>
              <a:ext uri="{FF2B5EF4-FFF2-40B4-BE49-F238E27FC236}">
                <a16:creationId xmlns:a16="http://schemas.microsoft.com/office/drawing/2014/main" id="{F2A1A6B9-DDCC-46E0-1B3E-A477825F9788}"/>
              </a:ext>
            </a:extLst>
          </p:cNvPr>
          <p:cNvSpPr/>
          <p:nvPr/>
        </p:nvSpPr>
        <p:spPr>
          <a:xfrm rot="16200000">
            <a:off x="9654385" y="2605883"/>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66">
              <a:defRPr/>
            </a:pPr>
            <a:endParaRPr lang="vi-VN" sz="1351">
              <a:solidFill>
                <a:prstClr val="white"/>
              </a:solidFill>
              <a:latin typeface="Arial"/>
            </a:endParaRPr>
          </a:p>
        </p:txBody>
      </p:sp>
      <p:sp>
        <p:nvSpPr>
          <p:cNvPr id="55" name="Isosceles Triangle 54">
            <a:extLst>
              <a:ext uri="{FF2B5EF4-FFF2-40B4-BE49-F238E27FC236}">
                <a16:creationId xmlns:a16="http://schemas.microsoft.com/office/drawing/2014/main" id="{64A77789-3830-10CB-5E39-4C507038A4E1}"/>
              </a:ext>
            </a:extLst>
          </p:cNvPr>
          <p:cNvSpPr/>
          <p:nvPr/>
        </p:nvSpPr>
        <p:spPr>
          <a:xfrm rot="16200000">
            <a:off x="9654385" y="2605883"/>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66">
              <a:defRPr/>
            </a:pPr>
            <a:endParaRPr lang="vi-VN" sz="1351">
              <a:solidFill>
                <a:prstClr val="white"/>
              </a:solidFill>
              <a:latin typeface="Arial"/>
            </a:endParaRPr>
          </a:p>
        </p:txBody>
      </p:sp>
      <p:sp>
        <p:nvSpPr>
          <p:cNvPr id="56" name="Isosceles Triangle 55">
            <a:extLst>
              <a:ext uri="{FF2B5EF4-FFF2-40B4-BE49-F238E27FC236}">
                <a16:creationId xmlns:a16="http://schemas.microsoft.com/office/drawing/2014/main" id="{D58F0D10-E78F-8794-E55E-B557EE5E30C0}"/>
              </a:ext>
            </a:extLst>
          </p:cNvPr>
          <p:cNvSpPr/>
          <p:nvPr/>
        </p:nvSpPr>
        <p:spPr>
          <a:xfrm rot="16200000">
            <a:off x="9654385" y="2605883"/>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66">
              <a:defRPr/>
            </a:pPr>
            <a:endParaRPr lang="vi-VN" sz="1351">
              <a:solidFill>
                <a:prstClr val="white"/>
              </a:solidFill>
              <a:latin typeface="Arial"/>
            </a:endParaRPr>
          </a:p>
        </p:txBody>
      </p:sp>
      <p:sp>
        <p:nvSpPr>
          <p:cNvPr id="57" name="Isosceles Triangle 56">
            <a:extLst>
              <a:ext uri="{FF2B5EF4-FFF2-40B4-BE49-F238E27FC236}">
                <a16:creationId xmlns:a16="http://schemas.microsoft.com/office/drawing/2014/main" id="{4789400D-9EBA-D20D-309C-79DCD1A52375}"/>
              </a:ext>
            </a:extLst>
          </p:cNvPr>
          <p:cNvSpPr/>
          <p:nvPr/>
        </p:nvSpPr>
        <p:spPr>
          <a:xfrm rot="16200000">
            <a:off x="9654385" y="2605883"/>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66">
              <a:defRPr/>
            </a:pPr>
            <a:endParaRPr lang="vi-VN" sz="1351">
              <a:solidFill>
                <a:prstClr val="white"/>
              </a:solidFill>
              <a:latin typeface="Arial"/>
            </a:endParaRPr>
          </a:p>
        </p:txBody>
      </p:sp>
      <p:sp>
        <p:nvSpPr>
          <p:cNvPr id="58" name="Isosceles Triangle 57">
            <a:extLst>
              <a:ext uri="{FF2B5EF4-FFF2-40B4-BE49-F238E27FC236}">
                <a16:creationId xmlns:a16="http://schemas.microsoft.com/office/drawing/2014/main" id="{83685ADE-1E33-E21F-B05B-967BB8F867F3}"/>
              </a:ext>
            </a:extLst>
          </p:cNvPr>
          <p:cNvSpPr/>
          <p:nvPr/>
        </p:nvSpPr>
        <p:spPr>
          <a:xfrm rot="16200000">
            <a:off x="9654385" y="2605883"/>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66">
              <a:defRPr/>
            </a:pPr>
            <a:endParaRPr lang="vi-VN" sz="1351">
              <a:solidFill>
                <a:prstClr val="white"/>
              </a:solidFill>
              <a:latin typeface="Arial"/>
            </a:endParaRPr>
          </a:p>
        </p:txBody>
      </p:sp>
      <p:sp>
        <p:nvSpPr>
          <p:cNvPr id="59" name="Isosceles Triangle 58">
            <a:extLst>
              <a:ext uri="{FF2B5EF4-FFF2-40B4-BE49-F238E27FC236}">
                <a16:creationId xmlns:a16="http://schemas.microsoft.com/office/drawing/2014/main" id="{50038D45-42AA-7139-8E10-5B61E3649BCD}"/>
              </a:ext>
            </a:extLst>
          </p:cNvPr>
          <p:cNvSpPr/>
          <p:nvPr/>
        </p:nvSpPr>
        <p:spPr>
          <a:xfrm rot="16200000">
            <a:off x="9654385" y="2605883"/>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66">
              <a:defRPr/>
            </a:pPr>
            <a:endParaRPr lang="vi-VN" sz="1351">
              <a:solidFill>
                <a:prstClr val="white"/>
              </a:solidFill>
              <a:latin typeface="Arial"/>
            </a:endParaRPr>
          </a:p>
        </p:txBody>
      </p:sp>
      <p:sp>
        <p:nvSpPr>
          <p:cNvPr id="60" name="Isosceles Triangle 59">
            <a:extLst>
              <a:ext uri="{FF2B5EF4-FFF2-40B4-BE49-F238E27FC236}">
                <a16:creationId xmlns:a16="http://schemas.microsoft.com/office/drawing/2014/main" id="{DA7C6116-48CA-FC5E-A608-9409B4622D19}"/>
              </a:ext>
            </a:extLst>
          </p:cNvPr>
          <p:cNvSpPr/>
          <p:nvPr/>
        </p:nvSpPr>
        <p:spPr>
          <a:xfrm rot="16200000">
            <a:off x="9654385" y="2605883"/>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66">
              <a:defRPr/>
            </a:pPr>
            <a:endParaRPr lang="vi-VN" sz="1351">
              <a:solidFill>
                <a:prstClr val="white"/>
              </a:solidFill>
              <a:latin typeface="Arial"/>
            </a:endParaRPr>
          </a:p>
        </p:txBody>
      </p:sp>
      <p:sp>
        <p:nvSpPr>
          <p:cNvPr id="61" name="Isosceles Triangle 60">
            <a:extLst>
              <a:ext uri="{FF2B5EF4-FFF2-40B4-BE49-F238E27FC236}">
                <a16:creationId xmlns:a16="http://schemas.microsoft.com/office/drawing/2014/main" id="{B2CA2160-18AF-005A-EFEF-8AD194326BCE}"/>
              </a:ext>
            </a:extLst>
          </p:cNvPr>
          <p:cNvSpPr/>
          <p:nvPr/>
        </p:nvSpPr>
        <p:spPr>
          <a:xfrm rot="16200000">
            <a:off x="9654385" y="2605883"/>
            <a:ext cx="454025" cy="98901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66">
              <a:defRPr/>
            </a:pPr>
            <a:endParaRPr lang="vi-VN" sz="1351">
              <a:solidFill>
                <a:prstClr val="white"/>
              </a:solidFill>
              <a:latin typeface="Arial"/>
            </a:endParaRPr>
          </a:p>
        </p:txBody>
      </p:sp>
      <p:sp>
        <p:nvSpPr>
          <p:cNvPr id="24" name="Heart 23">
            <a:extLst>
              <a:ext uri="{FF2B5EF4-FFF2-40B4-BE49-F238E27FC236}">
                <a16:creationId xmlns:a16="http://schemas.microsoft.com/office/drawing/2014/main" id="{947F5F25-DD3A-3C35-C03B-A2CE3C01894D}"/>
              </a:ext>
            </a:extLst>
          </p:cNvPr>
          <p:cNvSpPr/>
          <p:nvPr/>
        </p:nvSpPr>
        <p:spPr>
          <a:xfrm rot="5400000">
            <a:off x="10037767" y="2797179"/>
            <a:ext cx="587375" cy="587375"/>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66">
              <a:defRPr/>
            </a:pPr>
            <a:endParaRPr lang="vi-VN" sz="1351">
              <a:solidFill>
                <a:prstClr val="white"/>
              </a:solidFill>
              <a:latin typeface="Arial"/>
            </a:endParaRPr>
          </a:p>
        </p:txBody>
      </p:sp>
      <p:sp>
        <p:nvSpPr>
          <p:cNvPr id="2" name="Oval 1">
            <a:hlinkClick r:id="" action="ppaction://noaction"/>
            <a:extLst>
              <a:ext uri="{FF2B5EF4-FFF2-40B4-BE49-F238E27FC236}">
                <a16:creationId xmlns:a16="http://schemas.microsoft.com/office/drawing/2014/main" id="{2D8E1024-913B-1137-F79C-2F332DC6CE6A}"/>
              </a:ext>
            </a:extLst>
          </p:cNvPr>
          <p:cNvSpPr/>
          <p:nvPr/>
        </p:nvSpPr>
        <p:spPr>
          <a:xfrm>
            <a:off x="2252665" y="5644851"/>
            <a:ext cx="1579563" cy="636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eaLnBrk="0" fontAlgn="base" hangingPunct="0">
              <a:spcBef>
                <a:spcPct val="0"/>
              </a:spcBef>
              <a:spcAft>
                <a:spcPct val="0"/>
              </a:spcAft>
              <a:defRPr/>
            </a:pPr>
            <a:endParaRPr lang="en-US" sz="1400">
              <a:solidFill>
                <a:prstClr val="white"/>
              </a:solidFill>
              <a:latin typeface="Arial"/>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3"/>
                                        </p:tgtEl>
                                      </p:cBhvr>
                                    </p:cmd>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xit" presetSubtype="0" fill="hold" grpId="0"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3"/>
                                        </p:tgtEl>
                                      </p:cBhvr>
                                    </p:cmd>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grpId="0"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3"/>
                                        </p:tgtEl>
                                      </p:cBhvr>
                                    </p:cmd>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xit" presetSubtype="0" fill="hold" grpId="0" nodeType="click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3"/>
                                        </p:tgtEl>
                                      </p:cBhvr>
                                    </p:cmd>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grpId="0"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3"/>
                                        </p:tgtEl>
                                      </p:cBhvr>
                                    </p:cmd>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grpId="0"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3"/>
                                        </p:tgtEl>
                                      </p:cBhvr>
                                    </p:cmd>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xit" presetSubtype="0" fill="hold" grpId="0" nodeType="clickEffect">
                                  <p:stCondLst>
                                    <p:cond delay="0"/>
                                  </p:stCondLst>
                                  <p:childTnLst>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3"/>
                                        </p:tgtEl>
                                      </p:cBhvr>
                                    </p:cmd>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xit" presetSubtype="0" fill="hold" grpId="0"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3"/>
                                        </p:tgtEl>
                                      </p:cBhvr>
                                    </p:cmd>
                                  </p:childTnLst>
                                </p:cTn>
                              </p:par>
                            </p:childTnLst>
                          </p:cTn>
                        </p:par>
                      </p:childTnLst>
                    </p:cTn>
                  </p:par>
                  <p:par>
                    <p:cTn id="66" fill="hold" nodeType="clickPar">
                      <p:stCondLst>
                        <p:cond delay="indefinite"/>
                      </p:stCondLst>
                      <p:childTnLst>
                        <p:par>
                          <p:cTn id="67" fill="hold" nodeType="withGroup">
                            <p:stCondLst>
                              <p:cond delay="0"/>
                            </p:stCondLst>
                            <p:childTnLst>
                              <p:par>
                                <p:cTn id="68" presetID="10" presetClass="exit" presetSubtype="0" fill="hold" grpId="0" nodeType="clickEffect">
                                  <p:stCondLst>
                                    <p:cond delay="0"/>
                                  </p:stCondLst>
                                  <p:childTnLst>
                                    <p:animEffect transition="out" filter="fade">
                                      <p:cBhvr>
                                        <p:cTn id="69" dur="500"/>
                                        <p:tgtEl>
                                          <p:spTgt spid="51"/>
                                        </p:tgtEl>
                                      </p:cBhvr>
                                    </p:animEffect>
                                    <p:set>
                                      <p:cBhvr>
                                        <p:cTn id="70" dur="1" fill="hold">
                                          <p:stCondLst>
                                            <p:cond delay="499"/>
                                          </p:stCondLst>
                                        </p:cTn>
                                        <p:tgtEl>
                                          <p:spTgt spid="5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3"/>
                                        </p:tgtEl>
                                      </p:cBhvr>
                                    </p:cmd>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xit" presetSubtype="0" fill="hold" grpId="0" nodeType="click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3"/>
                                        </p:tgtEl>
                                      </p:cBhvr>
                                    </p:cmd>
                                  </p:childTnLst>
                                </p:cTn>
                              </p:par>
                            </p:childTnLst>
                          </p:cTn>
                        </p:par>
                      </p:childTnLst>
                    </p:cTn>
                  </p:par>
                  <p:par>
                    <p:cTn id="80" fill="hold" nodeType="clickPar">
                      <p:stCondLst>
                        <p:cond delay="indefinite"/>
                      </p:stCondLst>
                      <p:childTnLst>
                        <p:par>
                          <p:cTn id="81" fill="hold" nodeType="withGroup">
                            <p:stCondLst>
                              <p:cond delay="0"/>
                            </p:stCondLst>
                            <p:childTnLst>
                              <p:par>
                                <p:cTn id="82" presetID="10" presetClass="exit" presetSubtype="0" fill="hold" grpId="0" nodeType="clickEffect">
                                  <p:stCondLst>
                                    <p:cond delay="0"/>
                                  </p:stCondLst>
                                  <p:childTnLst>
                                    <p:animEffect transition="out" filter="fade">
                                      <p:cBhvr>
                                        <p:cTn id="83" dur="500"/>
                                        <p:tgtEl>
                                          <p:spTgt spid="53"/>
                                        </p:tgtEl>
                                      </p:cBhvr>
                                    </p:animEffect>
                                    <p:set>
                                      <p:cBhvr>
                                        <p:cTn id="84" dur="1" fill="hold">
                                          <p:stCondLst>
                                            <p:cond delay="499"/>
                                          </p:stCondLst>
                                        </p:cTn>
                                        <p:tgtEl>
                                          <p:spTgt spid="5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3"/>
                                        </p:tgtEl>
                                      </p:cBhvr>
                                    </p:cmd>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xit" presetSubtype="0" fill="hold" grpId="0" nodeType="click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3"/>
                                        </p:tgtEl>
                                      </p:cBhvr>
                                    </p:cmd>
                                  </p:childTnLst>
                                </p:cTn>
                              </p:par>
                            </p:childTnLst>
                          </p:cTn>
                        </p:par>
                      </p:childTnLst>
                    </p:cTn>
                  </p:par>
                  <p:par>
                    <p:cTn id="94" fill="hold" nodeType="clickPar">
                      <p:stCondLst>
                        <p:cond delay="indefinite"/>
                      </p:stCondLst>
                      <p:childTnLst>
                        <p:par>
                          <p:cTn id="95" fill="hold" nodeType="withGroup">
                            <p:stCondLst>
                              <p:cond delay="0"/>
                            </p:stCondLst>
                            <p:childTnLst>
                              <p:par>
                                <p:cTn id="96" presetID="10" presetClass="exit" presetSubtype="0" fill="hold" grpId="0"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3"/>
                                        </p:tgtEl>
                                      </p:cBhvr>
                                    </p:cmd>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grpId="0" nodeType="clickEffect">
                                  <p:stCondLst>
                                    <p:cond delay="0"/>
                                  </p:stCondLst>
                                  <p:childTnLst>
                                    <p:animEffect transition="out" filter="fade">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3"/>
                                        </p:tgtEl>
                                      </p:cBhvr>
                                    </p:cmd>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xit" presetSubtype="0" fill="hold" grpId="0" nodeType="clickEffect">
                                  <p:stCondLst>
                                    <p:cond delay="0"/>
                                  </p:stCondLst>
                                  <p:childTnLst>
                                    <p:animEffect transition="out" filter="fade">
                                      <p:cBhvr>
                                        <p:cTn id="111" dur="500"/>
                                        <p:tgtEl>
                                          <p:spTgt spid="57"/>
                                        </p:tgtEl>
                                      </p:cBhvr>
                                    </p:animEffect>
                                    <p:set>
                                      <p:cBhvr>
                                        <p:cTn id="112" dur="1" fill="hold">
                                          <p:stCondLst>
                                            <p:cond delay="499"/>
                                          </p:stCondLst>
                                        </p:cTn>
                                        <p:tgtEl>
                                          <p:spTgt spid="5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3"/>
                                        </p:tgtEl>
                                      </p:cBhvr>
                                    </p:cmd>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0" presetClass="exit" presetSubtype="0" fill="hold" grpId="0" nodeType="clickEffect">
                                  <p:stCondLst>
                                    <p:cond delay="0"/>
                                  </p:stCondLst>
                                  <p:childTnLst>
                                    <p:animEffect transition="out" filter="fade">
                                      <p:cBhvr>
                                        <p:cTn id="118" dur="500"/>
                                        <p:tgtEl>
                                          <p:spTgt spid="58"/>
                                        </p:tgtEl>
                                      </p:cBhvr>
                                    </p:animEffect>
                                    <p:set>
                                      <p:cBhvr>
                                        <p:cTn id="119" dur="1" fill="hold">
                                          <p:stCondLst>
                                            <p:cond delay="499"/>
                                          </p:stCondLst>
                                        </p:cTn>
                                        <p:tgtEl>
                                          <p:spTgt spid="5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3"/>
                                        </p:tgtEl>
                                      </p:cBhvr>
                                    </p:cmd>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0" presetClass="exit" presetSubtype="0" fill="hold" grpId="0" nodeType="clickEffect">
                                  <p:stCondLst>
                                    <p:cond delay="0"/>
                                  </p:stCondLst>
                                  <p:childTnLst>
                                    <p:animEffect transition="out" filter="fade">
                                      <p:cBhvr>
                                        <p:cTn id="125" dur="500"/>
                                        <p:tgtEl>
                                          <p:spTgt spid="59"/>
                                        </p:tgtEl>
                                      </p:cBhvr>
                                    </p:animEffect>
                                    <p:set>
                                      <p:cBhvr>
                                        <p:cTn id="126" dur="1" fill="hold">
                                          <p:stCondLst>
                                            <p:cond delay="499"/>
                                          </p:stCondLst>
                                        </p:cTn>
                                        <p:tgtEl>
                                          <p:spTgt spid="5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3"/>
                                        </p:tgtEl>
                                      </p:cBhvr>
                                    </p:cmd>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grpId="0" nodeType="clickEffect">
                                  <p:stCondLst>
                                    <p:cond delay="0"/>
                                  </p:stCondLst>
                                  <p:childTnLst>
                                    <p:animEffect transition="out" filter="fade">
                                      <p:cBhvr>
                                        <p:cTn id="132" dur="500"/>
                                        <p:tgtEl>
                                          <p:spTgt spid="60"/>
                                        </p:tgtEl>
                                      </p:cBhvr>
                                    </p:animEffect>
                                    <p:set>
                                      <p:cBhvr>
                                        <p:cTn id="133" dur="1" fill="hold">
                                          <p:stCondLst>
                                            <p:cond delay="499"/>
                                          </p:stCondLst>
                                        </p:cTn>
                                        <p:tgtEl>
                                          <p:spTgt spid="6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3"/>
                                        </p:tgtEl>
                                      </p:cBhvr>
                                    </p:cmd>
                                  </p:childTnLst>
                                </p:cTn>
                              </p:par>
                            </p:childTnLst>
                          </p:cTn>
                        </p:par>
                      </p:childTnLst>
                    </p:cTn>
                  </p:par>
                  <p:par>
                    <p:cTn id="136" fill="hold" nodeType="clickPar">
                      <p:stCondLst>
                        <p:cond delay="indefinite"/>
                      </p:stCondLst>
                      <p:childTnLst>
                        <p:par>
                          <p:cTn id="137" fill="hold" nodeType="withGroup">
                            <p:stCondLst>
                              <p:cond delay="0"/>
                            </p:stCondLst>
                            <p:childTnLst>
                              <p:par>
                                <p:cTn id="138" presetID="10" presetClass="exit" presetSubtype="0" fill="hold" grpId="0" nodeType="clickEffect">
                                  <p:stCondLst>
                                    <p:cond delay="0"/>
                                  </p:stCondLst>
                                  <p:childTnLst>
                                    <p:animEffect transition="out" filter="fade">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nodeType="clickPar">
                      <p:stCondLst>
                        <p:cond delay="0"/>
                      </p:stCondLst>
                      <p:childTnLst>
                        <p:par>
                          <p:cTn id="145" fill="hold" nodeType="withGroup">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4"/>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394" fill="hold"/>
                                        <p:tgtEl>
                                          <p:spTgt spid="3"/>
                                        </p:tgtEl>
                                      </p:cBhvr>
                                    </p:cmd>
                                  </p:childTnLst>
                                </p:cTn>
                              </p:par>
                            </p:childTnLst>
                          </p:cTn>
                        </p:par>
                      </p:childTnLst>
                    </p:cTn>
                  </p:par>
                </p:childTnLst>
              </p:cTn>
              <p:nextCondLst>
                <p:cond evt="onClick" delay="0">
                  <p:tgtEl>
                    <p:spTgt spid="25"/>
                  </p:tgtEl>
                </p:cond>
              </p:nextCondLst>
            </p:seq>
            <p:seq concurrent="1" nextAc="seek">
              <p:cTn id="150" restart="whenNotActive" fill="hold" evtFilter="cancelBubble" nodeType="interactiveSeq">
                <p:stCondLst>
                  <p:cond evt="onClick" delay="0">
                    <p:tgtEl>
                      <p:spTgt spid="26"/>
                    </p:tgtEl>
                  </p:cond>
                </p:stCondLst>
                <p:endSync evt="end" delay="0">
                  <p:rtn val="all"/>
                </p:endSync>
                <p:childTnLst>
                  <p:par>
                    <p:cTn id="151" fill="hold" nodeType="clickPar">
                      <p:stCondLst>
                        <p:cond delay="0"/>
                      </p:stCondLst>
                      <p:childTnLst>
                        <p:par>
                          <p:cTn id="152" fill="hold" nodeType="withGroup">
                            <p:stCondLst>
                              <p:cond delay="0"/>
                            </p:stCondLst>
                            <p:childTnLst>
                              <p:par>
                                <p:cTn id="153" presetID="1" presetClass="emph" presetSubtype="2" fill="hold" nodeType="clickEffect">
                                  <p:stCondLst>
                                    <p:cond delay="0"/>
                                  </p:stCondLst>
                                  <p:childTnLst>
                                    <p:animClr clrSpc="rgb" dir="cw">
                                      <p:cBhvr>
                                        <p:cTn id="154" dur="500" fill="hold"/>
                                        <p:tgtEl>
                                          <p:spTgt spid="26"/>
                                        </p:tgtEl>
                                        <p:attrNameLst>
                                          <p:attrName>fillcolor</p:attrName>
                                        </p:attrNameLst>
                                      </p:cBhvr>
                                      <p:to>
                                        <a:srgbClr val="000000"/>
                                      </p:to>
                                    </p:animClr>
                                    <p:set>
                                      <p:cBhvr>
                                        <p:cTn id="155" dur="500" fill="hold"/>
                                        <p:tgtEl>
                                          <p:spTgt spid="26"/>
                                        </p:tgtEl>
                                        <p:attrNameLst>
                                          <p:attrName>fill.type</p:attrName>
                                        </p:attrNameLst>
                                      </p:cBhvr>
                                      <p:to>
                                        <p:strVal val="solid"/>
                                      </p:to>
                                    </p:set>
                                    <p:set>
                                      <p:cBhvr>
                                        <p:cTn id="156"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57" restart="whenNotActive" fill="hold" evtFilter="cancelBubble" nodeType="interactiveSeq">
                <p:stCondLst>
                  <p:cond evt="onClick" delay="0">
                    <p:tgtEl>
                      <p:spTgt spid="27"/>
                    </p:tgtEl>
                  </p:cond>
                </p:stCondLst>
                <p:endSync evt="end" delay="0">
                  <p:rtn val="all"/>
                </p:endSync>
                <p:childTnLst>
                  <p:par>
                    <p:cTn id="158" fill="hold" nodeType="clickPar">
                      <p:stCondLst>
                        <p:cond delay="0"/>
                      </p:stCondLst>
                      <p:childTnLst>
                        <p:par>
                          <p:cTn id="159" fill="hold" nodeType="withGroup">
                            <p:stCondLst>
                              <p:cond delay="0"/>
                            </p:stCondLst>
                            <p:childTnLst>
                              <p:par>
                                <p:cTn id="160" presetID="1" presetClass="emph" presetSubtype="2" fill="hold" nodeType="clickEffect">
                                  <p:stCondLst>
                                    <p:cond delay="0"/>
                                  </p:stCondLst>
                                  <p:childTnLst>
                                    <p:animClr clrSpc="rgb" dir="cw">
                                      <p:cBhvr>
                                        <p:cTn id="161" dur="500" fill="hold"/>
                                        <p:tgtEl>
                                          <p:spTgt spid="27"/>
                                        </p:tgtEl>
                                        <p:attrNameLst>
                                          <p:attrName>fillcolor</p:attrName>
                                        </p:attrNameLst>
                                      </p:cBhvr>
                                      <p:to>
                                        <a:srgbClr val="000000"/>
                                      </p:to>
                                    </p:animClr>
                                    <p:set>
                                      <p:cBhvr>
                                        <p:cTn id="162" dur="500" fill="hold"/>
                                        <p:tgtEl>
                                          <p:spTgt spid="27"/>
                                        </p:tgtEl>
                                        <p:attrNameLst>
                                          <p:attrName>fill.type</p:attrName>
                                        </p:attrNameLst>
                                      </p:cBhvr>
                                      <p:to>
                                        <p:strVal val="solid"/>
                                      </p:to>
                                    </p:set>
                                    <p:set>
                                      <p:cBhvr>
                                        <p:cTn id="163"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64" restart="whenNotActive" fill="hold" evtFilter="cancelBubble" nodeType="interactiveSeq">
                <p:stCondLst>
                  <p:cond evt="onClick" delay="0">
                    <p:tgtEl>
                      <p:spTgt spid="28"/>
                    </p:tgtEl>
                  </p:cond>
                </p:stCondLst>
                <p:endSync evt="end" delay="0">
                  <p:rtn val="all"/>
                </p:endSync>
                <p:childTnLst>
                  <p:par>
                    <p:cTn id="165" fill="hold" nodeType="clickPar">
                      <p:stCondLst>
                        <p:cond delay="0"/>
                      </p:stCondLst>
                      <p:childTnLst>
                        <p:par>
                          <p:cTn id="166" fill="hold" nodeType="withGroup">
                            <p:stCondLst>
                              <p:cond delay="0"/>
                            </p:stCondLst>
                            <p:childTnLst>
                              <p:par>
                                <p:cTn id="167" presetID="1" presetClass="emph" presetSubtype="2" fill="hold" nodeType="clickEffect">
                                  <p:stCondLst>
                                    <p:cond delay="0"/>
                                  </p:stCondLst>
                                  <p:childTnLst>
                                    <p:animClr clrSpc="rgb" dir="cw">
                                      <p:cBhvr>
                                        <p:cTn id="168" dur="500" fill="hold"/>
                                        <p:tgtEl>
                                          <p:spTgt spid="28"/>
                                        </p:tgtEl>
                                        <p:attrNameLst>
                                          <p:attrName>fillcolor</p:attrName>
                                        </p:attrNameLst>
                                      </p:cBhvr>
                                      <p:to>
                                        <a:srgbClr val="000000"/>
                                      </p:to>
                                    </p:animClr>
                                    <p:set>
                                      <p:cBhvr>
                                        <p:cTn id="169" dur="500" fill="hold"/>
                                        <p:tgtEl>
                                          <p:spTgt spid="28"/>
                                        </p:tgtEl>
                                        <p:attrNameLst>
                                          <p:attrName>fill.type</p:attrName>
                                        </p:attrNameLst>
                                      </p:cBhvr>
                                      <p:to>
                                        <p:strVal val="solid"/>
                                      </p:to>
                                    </p:set>
                                    <p:set>
                                      <p:cBhvr>
                                        <p:cTn id="170"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1" restart="whenNotActive" fill="hold" evtFilter="cancelBubble" nodeType="interactiveSeq">
                <p:stCondLst>
                  <p:cond evt="onClick" delay="0">
                    <p:tgtEl>
                      <p:spTgt spid="35"/>
                    </p:tgtEl>
                  </p:cond>
                </p:stCondLst>
                <p:endSync evt="end" delay="0">
                  <p:rtn val="all"/>
                </p:endSync>
                <p:childTnLst>
                  <p:par>
                    <p:cTn id="172" fill="hold" nodeType="clickPar">
                      <p:stCondLst>
                        <p:cond delay="0"/>
                      </p:stCondLst>
                      <p:childTnLst>
                        <p:par>
                          <p:cTn id="173" fill="hold" nodeType="withGroup">
                            <p:stCondLst>
                              <p:cond delay="0"/>
                            </p:stCondLst>
                            <p:childTnLst>
                              <p:par>
                                <p:cTn id="174" presetID="1" presetClass="emph" presetSubtype="2" fill="hold" nodeType="clickEffect">
                                  <p:stCondLst>
                                    <p:cond delay="0"/>
                                  </p:stCondLst>
                                  <p:childTnLst>
                                    <p:animClr clrSpc="rgb" dir="cw">
                                      <p:cBhvr>
                                        <p:cTn id="175" dur="500" fill="hold"/>
                                        <p:tgtEl>
                                          <p:spTgt spid="35"/>
                                        </p:tgtEl>
                                        <p:attrNameLst>
                                          <p:attrName>fillcolor</p:attrName>
                                        </p:attrNameLst>
                                      </p:cBhvr>
                                      <p:to>
                                        <a:srgbClr val="000000"/>
                                      </p:to>
                                    </p:animClr>
                                    <p:set>
                                      <p:cBhvr>
                                        <p:cTn id="176" dur="500" fill="hold"/>
                                        <p:tgtEl>
                                          <p:spTgt spid="35"/>
                                        </p:tgtEl>
                                        <p:attrNameLst>
                                          <p:attrName>fill.type</p:attrName>
                                        </p:attrNameLst>
                                      </p:cBhvr>
                                      <p:to>
                                        <p:strVal val="solid"/>
                                      </p:to>
                                    </p:set>
                                    <p:set>
                                      <p:cBhvr>
                                        <p:cTn id="177"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78" fill="hold" display="0">
                  <p:stCondLst>
                    <p:cond delay="indefinite"/>
                  </p:stCondLst>
                  <p:endCondLst>
                    <p:cond evt="onStopAudio" delay="0">
                      <p:tgtEl>
                        <p:sldTgt/>
                      </p:tgtEl>
                    </p:cond>
                  </p:endCondLst>
                </p:cTn>
                <p:tgtEl>
                  <p:spTgt spid="3"/>
                </p:tgtEl>
              </p:cMediaNode>
            </p:audio>
          </p:childTnLst>
        </p:cTn>
      </p:par>
    </p:tnLst>
    <p:bldLst>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02DCE8-C094-E02F-3114-250496B92FB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2307" y="664863"/>
            <a:ext cx="7016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entagon 7">
            <a:hlinkClick r:id="rId8" action="ppaction://hlinksldjump"/>
            <a:extLst>
              <a:ext uri="{FF2B5EF4-FFF2-40B4-BE49-F238E27FC236}">
                <a16:creationId xmlns:a16="http://schemas.microsoft.com/office/drawing/2014/main" id="{AC2777E8-B0D2-8FF2-46D4-CAC19A13306B}"/>
              </a:ext>
            </a:extLst>
          </p:cNvPr>
          <p:cNvSpPr/>
          <p:nvPr/>
        </p:nvSpPr>
        <p:spPr>
          <a:xfrm flipH="1">
            <a:off x="11582397" y="5010288"/>
            <a:ext cx="609601" cy="1835369"/>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766" fontAlgn="base">
              <a:spcBef>
                <a:spcPct val="0"/>
              </a:spcBef>
              <a:spcAft>
                <a:spcPct val="0"/>
              </a:spcAft>
              <a:defRPr/>
            </a:pPr>
            <a:endParaRPr lang="vi-VN" altLang="en-US" sz="2400" b="1" dirty="0">
              <a:solidFill>
                <a:srgbClr val="2E75B6"/>
              </a:solidFill>
              <a:latin typeface="Times New Roman"/>
              <a:cs typeface="Tahoma" panose="020B0604030504040204" pitchFamily="34" charset="0"/>
            </a:endParaRPr>
          </a:p>
        </p:txBody>
      </p:sp>
      <p:sp>
        <p:nvSpPr>
          <p:cNvPr id="5" name="Snip Diagonal Corner Rectangle 14">
            <a:extLst>
              <a:ext uri="{FF2B5EF4-FFF2-40B4-BE49-F238E27FC236}">
                <a16:creationId xmlns:a16="http://schemas.microsoft.com/office/drawing/2014/main" id="{03DB217F-EDDD-E0BD-515F-2C03C5D9D1C7}"/>
              </a:ext>
            </a:extLst>
          </p:cNvPr>
          <p:cNvSpPr/>
          <p:nvPr/>
        </p:nvSpPr>
        <p:spPr>
          <a:xfrm>
            <a:off x="1055519" y="606155"/>
            <a:ext cx="9550799" cy="1237511"/>
          </a:xfrm>
          <a:prstGeom prst="snip2DiagRect">
            <a:avLst/>
          </a:prstGeom>
          <a:ln/>
        </p:spPr>
        <p:style>
          <a:lnRef idx="1">
            <a:schemeClr val="accent6"/>
          </a:lnRef>
          <a:fillRef idx="2">
            <a:schemeClr val="accent6"/>
          </a:fillRef>
          <a:effectRef idx="1">
            <a:schemeClr val="accent6"/>
          </a:effectRef>
          <a:fontRef idx="minor">
            <a:schemeClr val="dk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354"/>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FD9C80B-ABC0-8D6F-747B-00FC1FF9C180}"/>
              </a:ext>
            </a:extLst>
          </p:cNvPr>
          <p:cNvSpPr txBox="1"/>
          <p:nvPr/>
        </p:nvSpPr>
        <p:spPr>
          <a:xfrm>
            <a:off x="2778250" y="5052980"/>
            <a:ext cx="6462813" cy="70788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defTabSz="914354"/>
            <a:r>
              <a:rPr lang="en-US" sz="4000" b="1" dirty="0">
                <a:solidFill>
                  <a:srgbClr val="0D0D0D"/>
                </a:solidFill>
                <a:latin typeface="Times New Roman" panose="02020603050405020304" pitchFamily="18" charset="0"/>
                <a:ea typeface="Times New Roman" panose="02020603050405020304" pitchFamily="18" charset="0"/>
              </a:rPr>
              <a:t>D. </a:t>
            </a:r>
            <a:r>
              <a:rPr lang="en-US" sz="4000" b="1" dirty="0" err="1">
                <a:solidFill>
                  <a:srgbClr val="0D0D0D"/>
                </a:solidFill>
                <a:latin typeface="Times New Roman" panose="02020603050405020304" pitchFamily="18" charset="0"/>
                <a:ea typeface="Times New Roman" panose="02020603050405020304" pitchFamily="18" charset="0"/>
              </a:rPr>
              <a:t>Xung</a:t>
            </a:r>
            <a:r>
              <a:rPr lang="en-US" sz="4000" b="1" dirty="0">
                <a:solidFill>
                  <a:srgbClr val="0D0D0D"/>
                </a:solidFill>
                <a:latin typeface="Times New Roman" panose="02020603050405020304" pitchFamily="18" charset="0"/>
                <a:ea typeface="Times New Roman" panose="02020603050405020304" pitchFamily="18" charset="0"/>
              </a:rPr>
              <a:t> </a:t>
            </a:r>
            <a:r>
              <a:rPr lang="en-US" sz="4000" b="1" dirty="0" err="1">
                <a:solidFill>
                  <a:srgbClr val="0D0D0D"/>
                </a:solidFill>
                <a:latin typeface="Times New Roman" panose="02020603050405020304" pitchFamily="18" charset="0"/>
                <a:ea typeface="Times New Roman" panose="02020603050405020304" pitchFamily="18" charset="0"/>
              </a:rPr>
              <a:t>đột</a:t>
            </a:r>
            <a:r>
              <a:rPr lang="en-US" sz="4000" b="1" dirty="0">
                <a:solidFill>
                  <a:srgbClr val="0D0D0D"/>
                </a:solidFill>
                <a:latin typeface="Times New Roman" panose="02020603050405020304" pitchFamily="18" charset="0"/>
                <a:ea typeface="Times New Roman" panose="02020603050405020304" pitchFamily="18" charset="0"/>
              </a:rPr>
              <a:t> </a:t>
            </a:r>
            <a:r>
              <a:rPr lang="en-US" sz="4000" b="1" dirty="0" err="1">
                <a:solidFill>
                  <a:srgbClr val="0D0D0D"/>
                </a:solidFill>
                <a:latin typeface="Times New Roman" panose="02020603050405020304" pitchFamily="18" charset="0"/>
                <a:ea typeface="Times New Roman" panose="02020603050405020304" pitchFamily="18" charset="0"/>
              </a:rPr>
              <a:t>xã</a:t>
            </a:r>
            <a:r>
              <a:rPr lang="en-US" sz="4000" b="1" dirty="0">
                <a:solidFill>
                  <a:srgbClr val="0D0D0D"/>
                </a:solidFill>
                <a:latin typeface="Times New Roman" panose="02020603050405020304" pitchFamily="18" charset="0"/>
                <a:ea typeface="Times New Roman" panose="02020603050405020304" pitchFamily="18" charset="0"/>
              </a:rPr>
              <a:t> </a:t>
            </a:r>
            <a:r>
              <a:rPr lang="en-US" sz="4000" b="1" dirty="0" err="1">
                <a:solidFill>
                  <a:srgbClr val="0D0D0D"/>
                </a:solidFill>
                <a:latin typeface="Times New Roman" panose="02020603050405020304" pitchFamily="18" charset="0"/>
                <a:ea typeface="Times New Roman" panose="02020603050405020304" pitchFamily="18" charset="0"/>
              </a:rPr>
              <a:t>hội</a:t>
            </a:r>
            <a:endParaRPr lang="en-US" sz="4000" b="1" dirty="0">
              <a:solidFill>
                <a:srgbClr val="0D0D0D"/>
              </a:solidFill>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67440754-C2B8-DC2F-7099-9600D8D71624}"/>
              </a:ext>
            </a:extLst>
          </p:cNvPr>
          <p:cNvSpPr txBox="1"/>
          <p:nvPr/>
        </p:nvSpPr>
        <p:spPr>
          <a:xfrm>
            <a:off x="2782784" y="3148848"/>
            <a:ext cx="6462815" cy="70788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defTabSz="914354"/>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phận</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NV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bất</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hạnh</a:t>
            </a:r>
            <a:endParaRPr lang="en-US" sz="3600" b="1"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BE8B831-4E9D-4CF7-8A7D-D9AC190906CE}"/>
              </a:ext>
            </a:extLst>
          </p:cNvPr>
          <p:cNvSpPr txBox="1"/>
          <p:nvPr/>
        </p:nvSpPr>
        <p:spPr>
          <a:xfrm>
            <a:off x="2782784" y="4101075"/>
            <a:ext cx="6462813" cy="70788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defTabSz="914354"/>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đôi</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lứa</a:t>
            </a:r>
            <a:endParaRPr lang="en-US" sz="3600" b="1"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26EB0BD-598C-910C-A62C-CC45A842F566}"/>
              </a:ext>
            </a:extLst>
          </p:cNvPr>
          <p:cNvSpPr txBox="1"/>
          <p:nvPr/>
        </p:nvSpPr>
        <p:spPr>
          <a:xfrm>
            <a:off x="2782785" y="2148068"/>
            <a:ext cx="6462814" cy="707886"/>
          </a:xfrm>
          <a:prstGeom prst="rect">
            <a:avLst/>
          </a:prstGeom>
          <a:effectLst>
            <a:outerShdw blurRad="40000" dist="20000" dir="5400000" rotWithShape="0">
              <a:schemeClr val="bg1">
                <a:alpha val="38000"/>
              </a:schemeClr>
            </a:out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defTabSz="914354"/>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Chống</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40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ác</a:t>
            </a:r>
            <a:endParaRPr lang="en-US" sz="3600" b="1" dirty="0">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10" name="Object 9">
            <a:extLst>
              <a:ext uri="{FF2B5EF4-FFF2-40B4-BE49-F238E27FC236}">
                <a16:creationId xmlns:a16="http://schemas.microsoft.com/office/drawing/2014/main" id="{DFA2543D-6970-D910-9EC7-8B72A7F3B30F}"/>
              </a:ext>
            </a:extLst>
          </p:cNvPr>
          <p:cNvGraphicFramePr>
            <a:graphicFrameLocks noChangeAspect="1"/>
          </p:cNvGraphicFramePr>
          <p:nvPr/>
        </p:nvGraphicFramePr>
        <p:xfrm>
          <a:off x="6318251" y="2371725"/>
          <a:ext cx="114300" cy="177800"/>
        </p:xfrm>
        <a:graphic>
          <a:graphicData uri="http://schemas.openxmlformats.org/presentationml/2006/ole">
            <mc:AlternateContent xmlns:mc="http://schemas.openxmlformats.org/markup-compatibility/2006">
              <mc:Choice xmlns:v="urn:schemas-microsoft-com:vml" Requires="v">
                <p:oleObj name="Equation" r:id="rId9" imgW="114120" imgH="177480" progId="Equation.DSMT4">
                  <p:embed/>
                </p:oleObj>
              </mc:Choice>
              <mc:Fallback>
                <p:oleObj name="Equation" r:id="rId9" imgW="114120" imgH="177480" progId="Equation.DSMT4">
                  <p:embed/>
                  <p:pic>
                    <p:nvPicPr>
                      <p:cNvPr id="10" name="Object 9">
                        <a:extLst>
                          <a:ext uri="{FF2B5EF4-FFF2-40B4-BE49-F238E27FC236}">
                            <a16:creationId xmlns:a16="http://schemas.microsoft.com/office/drawing/2014/main" id="{DFA2543D-6970-D910-9EC7-8B72A7F3B3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18251"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 name="Picture 4" descr="het gio">
            <a:extLst>
              <a:ext uri="{FF2B5EF4-FFF2-40B4-BE49-F238E27FC236}">
                <a16:creationId xmlns:a16="http://schemas.microsoft.com/office/drawing/2014/main" id="{6443F981-BD42-7F12-5B53-19D34D21A6A2}"/>
              </a:ext>
            </a:extLst>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45326">
            <a:off x="10630927"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3" descr="an30">
            <a:extLst>
              <a:ext uri="{FF2B5EF4-FFF2-40B4-BE49-F238E27FC236}">
                <a16:creationId xmlns:a16="http://schemas.microsoft.com/office/drawing/2014/main" id="{6931A72E-021D-468F-4E48-F4A00055A4E8}"/>
              </a:ext>
            </a:extLst>
          </p:cNvPr>
          <p:cNvPicPr>
            <a:picLocks noChangeAspect="1" noChangeArrowheads="1" noCrop="1"/>
          </p:cNvPicPr>
          <p:nvPr/>
        </p:nvPicPr>
        <p:blipFill>
          <a:blip r:embed="rId12"/>
          <a:srcRect/>
          <a:stretch>
            <a:fillRect/>
          </a:stretch>
        </p:blipFill>
        <p:spPr bwMode="auto">
          <a:xfrm>
            <a:off x="10722169" y="503561"/>
            <a:ext cx="1114507" cy="986803"/>
          </a:xfrm>
          <a:prstGeom prst="ellipse">
            <a:avLst/>
          </a:prstGeom>
          <a:ln>
            <a:noFill/>
          </a:ln>
          <a:effectLst>
            <a:softEdge rad="112500"/>
          </a:effectLst>
        </p:spPr>
      </p:pic>
      <p:sp>
        <p:nvSpPr>
          <p:cNvPr id="13" name="Hình chữ nhật 85">
            <a:extLst>
              <a:ext uri="{FF2B5EF4-FFF2-40B4-BE49-F238E27FC236}">
                <a16:creationId xmlns:a16="http://schemas.microsoft.com/office/drawing/2014/main" id="{9FBA3738-63AA-3A68-4F1B-4C18B7B931ED}"/>
              </a:ext>
            </a:extLst>
          </p:cNvPr>
          <p:cNvSpPr/>
          <p:nvPr/>
        </p:nvSpPr>
        <p:spPr>
          <a:xfrm>
            <a:off x="10597734" y="170283"/>
            <a:ext cx="1363377" cy="1653359"/>
          </a:xfrm>
          <a:prstGeom prst="rect">
            <a:avLst/>
          </a:prstGeom>
          <a:blipFill>
            <a:blip r:embed="rId13"/>
            <a:stretch>
              <a:fillRect/>
            </a:stretch>
          </a:blipFill>
          <a:ln w="25400" cap="flat" cmpd="sng" algn="ctr">
            <a:noFill/>
            <a:prstDash val="solid"/>
          </a:ln>
          <a:effectLst/>
        </p:spPr>
        <p:txBody>
          <a:bodyPr anchor="b"/>
          <a:lstStyle/>
          <a:p>
            <a:pPr algn="ctr" defTabSz="914354">
              <a:defRPr/>
            </a:pPr>
            <a:r>
              <a:rPr lang="en-US" sz="660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1</a:t>
            </a:r>
          </a:p>
        </p:txBody>
      </p:sp>
      <p:sp>
        <p:nvSpPr>
          <p:cNvPr id="14" name="Hình chữ nhật 84">
            <a:extLst>
              <a:ext uri="{FF2B5EF4-FFF2-40B4-BE49-F238E27FC236}">
                <a16:creationId xmlns:a16="http://schemas.microsoft.com/office/drawing/2014/main" id="{59B72D36-5362-74B5-C6A5-87545019AA07}"/>
              </a:ext>
            </a:extLst>
          </p:cNvPr>
          <p:cNvSpPr/>
          <p:nvPr/>
        </p:nvSpPr>
        <p:spPr>
          <a:xfrm>
            <a:off x="10597734" y="170283"/>
            <a:ext cx="1363377" cy="1653359"/>
          </a:xfrm>
          <a:prstGeom prst="rect">
            <a:avLst/>
          </a:prstGeom>
          <a:blipFill>
            <a:blip r:embed="rId13"/>
            <a:stretch>
              <a:fillRect/>
            </a:stretch>
          </a:blipFill>
          <a:ln w="25400" cap="flat" cmpd="sng" algn="ctr">
            <a:noFill/>
            <a:prstDash val="solid"/>
          </a:ln>
          <a:effectLst/>
        </p:spPr>
        <p:txBody>
          <a:bodyPr anchor="b"/>
          <a:lstStyle/>
          <a:p>
            <a:pPr algn="ctr" defTabSz="914354">
              <a:defRPr/>
            </a:pPr>
            <a:r>
              <a:rPr lang="en-US" sz="660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2</a:t>
            </a:r>
          </a:p>
        </p:txBody>
      </p:sp>
      <p:sp>
        <p:nvSpPr>
          <p:cNvPr id="15" name="Hình chữ nhật 83">
            <a:extLst>
              <a:ext uri="{FF2B5EF4-FFF2-40B4-BE49-F238E27FC236}">
                <a16:creationId xmlns:a16="http://schemas.microsoft.com/office/drawing/2014/main" id="{2C97498F-F1F4-DE8A-A2FB-AEBBD01553E7}"/>
              </a:ext>
            </a:extLst>
          </p:cNvPr>
          <p:cNvSpPr/>
          <p:nvPr/>
        </p:nvSpPr>
        <p:spPr>
          <a:xfrm>
            <a:off x="10597734" y="170283"/>
            <a:ext cx="1363377" cy="1653359"/>
          </a:xfrm>
          <a:prstGeom prst="rect">
            <a:avLst/>
          </a:prstGeom>
          <a:blipFill>
            <a:blip r:embed="rId13"/>
            <a:stretch>
              <a:fillRect/>
            </a:stretch>
          </a:blipFill>
          <a:ln w="25400" cap="flat" cmpd="sng" algn="ctr">
            <a:noFill/>
            <a:prstDash val="solid"/>
          </a:ln>
          <a:effectLst/>
        </p:spPr>
        <p:txBody>
          <a:bodyPr anchor="b"/>
          <a:lstStyle/>
          <a:p>
            <a:pPr algn="ctr" defTabSz="914354">
              <a:defRPr/>
            </a:pPr>
            <a:r>
              <a:rPr lang="en-US" sz="660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3</a:t>
            </a:r>
          </a:p>
        </p:txBody>
      </p:sp>
      <p:sp>
        <p:nvSpPr>
          <p:cNvPr id="16" name="Hình chữ nhật 57">
            <a:extLst>
              <a:ext uri="{FF2B5EF4-FFF2-40B4-BE49-F238E27FC236}">
                <a16:creationId xmlns:a16="http://schemas.microsoft.com/office/drawing/2014/main" id="{D1F5EC4B-731E-D9C3-3C6F-CA495CE3D18F}"/>
              </a:ext>
            </a:extLst>
          </p:cNvPr>
          <p:cNvSpPr/>
          <p:nvPr/>
        </p:nvSpPr>
        <p:spPr>
          <a:xfrm>
            <a:off x="10597734" y="170283"/>
            <a:ext cx="1363377" cy="1653359"/>
          </a:xfrm>
          <a:prstGeom prst="rect">
            <a:avLst/>
          </a:prstGeom>
          <a:blipFill>
            <a:blip r:embed="rId13"/>
            <a:stretch>
              <a:fillRect/>
            </a:stretch>
          </a:blipFill>
          <a:ln w="25400" cap="flat" cmpd="sng" algn="ctr">
            <a:noFill/>
            <a:prstDash val="solid"/>
          </a:ln>
          <a:effectLst/>
        </p:spPr>
        <p:txBody>
          <a:bodyPr anchor="b"/>
          <a:lstStyle/>
          <a:p>
            <a:pPr algn="ctr" defTabSz="914354">
              <a:defRPr/>
            </a:pPr>
            <a:r>
              <a:rPr lang="en-US" sz="660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4</a:t>
            </a:r>
          </a:p>
        </p:txBody>
      </p:sp>
      <p:sp>
        <p:nvSpPr>
          <p:cNvPr id="17" name="Hình chữ nhật 86">
            <a:extLst>
              <a:ext uri="{FF2B5EF4-FFF2-40B4-BE49-F238E27FC236}">
                <a16:creationId xmlns:a16="http://schemas.microsoft.com/office/drawing/2014/main" id="{F1D56F1A-BE97-220B-77B6-E4A979CA99A5}"/>
              </a:ext>
            </a:extLst>
          </p:cNvPr>
          <p:cNvSpPr/>
          <p:nvPr/>
        </p:nvSpPr>
        <p:spPr>
          <a:xfrm>
            <a:off x="10597734" y="170283"/>
            <a:ext cx="1363377" cy="1653359"/>
          </a:xfrm>
          <a:prstGeom prst="rect">
            <a:avLst/>
          </a:prstGeom>
          <a:blipFill>
            <a:blip r:embed="rId13"/>
            <a:stretch>
              <a:fillRect/>
            </a:stretch>
          </a:blipFill>
          <a:ln w="25400" cap="flat" cmpd="sng" algn="ctr">
            <a:noFill/>
            <a:prstDash val="solid"/>
          </a:ln>
          <a:effectLst/>
        </p:spPr>
        <p:txBody>
          <a:bodyPr anchor="b"/>
          <a:lstStyle/>
          <a:p>
            <a:pPr algn="ctr" defTabSz="914354">
              <a:defRPr/>
            </a:pPr>
            <a:r>
              <a:rPr lang="en-US" sz="660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5</a:t>
            </a:r>
          </a:p>
        </p:txBody>
      </p:sp>
      <p:sp>
        <p:nvSpPr>
          <p:cNvPr id="18" name="Hình chữ nhật 87">
            <a:extLst>
              <a:ext uri="{FF2B5EF4-FFF2-40B4-BE49-F238E27FC236}">
                <a16:creationId xmlns:a16="http://schemas.microsoft.com/office/drawing/2014/main" id="{9C6EF5D4-3CF1-233F-08D6-A59D1E572AD6}"/>
              </a:ext>
            </a:extLst>
          </p:cNvPr>
          <p:cNvSpPr/>
          <p:nvPr/>
        </p:nvSpPr>
        <p:spPr>
          <a:xfrm>
            <a:off x="10597732" y="170283"/>
            <a:ext cx="1363379" cy="1653359"/>
          </a:xfrm>
          <a:prstGeom prst="rect">
            <a:avLst/>
          </a:prstGeom>
          <a:blipFill>
            <a:blip r:embed="rId13"/>
            <a:stretch>
              <a:fillRect/>
            </a:stretch>
          </a:blipFill>
          <a:ln w="25400" cap="flat" cmpd="sng" algn="ctr">
            <a:noFill/>
            <a:prstDash val="solid"/>
          </a:ln>
          <a:effectLst/>
        </p:spPr>
        <p:txBody>
          <a:bodyPr anchor="b"/>
          <a:lstStyle/>
          <a:p>
            <a:pPr algn="ctr" defTabSz="914354">
              <a:defRPr/>
            </a:pPr>
            <a:r>
              <a:rPr lang="en-US" sz="660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6</a:t>
            </a:r>
          </a:p>
        </p:txBody>
      </p:sp>
      <p:sp>
        <p:nvSpPr>
          <p:cNvPr id="19" name="Hình chữ nhật 88">
            <a:extLst>
              <a:ext uri="{FF2B5EF4-FFF2-40B4-BE49-F238E27FC236}">
                <a16:creationId xmlns:a16="http://schemas.microsoft.com/office/drawing/2014/main" id="{A444998D-C51E-13C7-B151-421A854F799D}"/>
              </a:ext>
            </a:extLst>
          </p:cNvPr>
          <p:cNvSpPr/>
          <p:nvPr/>
        </p:nvSpPr>
        <p:spPr>
          <a:xfrm>
            <a:off x="10597734" y="170283"/>
            <a:ext cx="1363377" cy="1653359"/>
          </a:xfrm>
          <a:prstGeom prst="rect">
            <a:avLst/>
          </a:prstGeom>
          <a:blipFill>
            <a:blip r:embed="rId13"/>
            <a:stretch>
              <a:fillRect/>
            </a:stretch>
          </a:blipFill>
          <a:ln w="25400" cap="flat" cmpd="sng" algn="ctr">
            <a:noFill/>
            <a:prstDash val="solid"/>
          </a:ln>
          <a:effectLst/>
        </p:spPr>
        <p:txBody>
          <a:bodyPr anchor="b"/>
          <a:lstStyle/>
          <a:p>
            <a:pPr algn="ctr" defTabSz="914354">
              <a:defRPr/>
            </a:pPr>
            <a:r>
              <a:rPr lang="en-US" sz="660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7</a:t>
            </a:r>
          </a:p>
        </p:txBody>
      </p:sp>
      <p:sp>
        <p:nvSpPr>
          <p:cNvPr id="20" name="Hình chữ nhật 89">
            <a:extLst>
              <a:ext uri="{FF2B5EF4-FFF2-40B4-BE49-F238E27FC236}">
                <a16:creationId xmlns:a16="http://schemas.microsoft.com/office/drawing/2014/main" id="{0A8966E4-8866-62CE-4328-D42E3B4C4D2E}"/>
              </a:ext>
            </a:extLst>
          </p:cNvPr>
          <p:cNvSpPr/>
          <p:nvPr/>
        </p:nvSpPr>
        <p:spPr>
          <a:xfrm>
            <a:off x="10597734" y="170283"/>
            <a:ext cx="1363377" cy="1653359"/>
          </a:xfrm>
          <a:prstGeom prst="rect">
            <a:avLst/>
          </a:prstGeom>
          <a:blipFill>
            <a:blip r:embed="rId13"/>
            <a:stretch>
              <a:fillRect/>
            </a:stretch>
          </a:blipFill>
          <a:ln w="25400" cap="flat" cmpd="sng" algn="ctr">
            <a:noFill/>
            <a:prstDash val="solid"/>
          </a:ln>
          <a:effectLst/>
        </p:spPr>
        <p:txBody>
          <a:bodyPr anchor="b"/>
          <a:lstStyle/>
          <a:p>
            <a:pPr algn="ctr" defTabSz="914354">
              <a:defRPr/>
            </a:pPr>
            <a:r>
              <a:rPr lang="en-US" sz="660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8</a:t>
            </a:r>
          </a:p>
        </p:txBody>
      </p:sp>
      <p:sp>
        <p:nvSpPr>
          <p:cNvPr id="21" name="Hình chữ nhật 90">
            <a:extLst>
              <a:ext uri="{FF2B5EF4-FFF2-40B4-BE49-F238E27FC236}">
                <a16:creationId xmlns:a16="http://schemas.microsoft.com/office/drawing/2014/main" id="{EDCCD517-7621-F4E0-EA3C-8CA7B7386021}"/>
              </a:ext>
            </a:extLst>
          </p:cNvPr>
          <p:cNvSpPr/>
          <p:nvPr/>
        </p:nvSpPr>
        <p:spPr>
          <a:xfrm>
            <a:off x="10597734" y="170283"/>
            <a:ext cx="1363377" cy="1653359"/>
          </a:xfrm>
          <a:prstGeom prst="rect">
            <a:avLst/>
          </a:prstGeom>
          <a:blipFill>
            <a:blip r:embed="rId13"/>
            <a:stretch>
              <a:fillRect/>
            </a:stretch>
          </a:blipFill>
          <a:ln w="25400" cap="flat" cmpd="sng" algn="ctr">
            <a:noFill/>
            <a:prstDash val="solid"/>
          </a:ln>
          <a:effectLst/>
        </p:spPr>
        <p:txBody>
          <a:bodyPr anchor="b"/>
          <a:lstStyle/>
          <a:p>
            <a:pPr algn="ctr" defTabSz="914354">
              <a:defRPr/>
            </a:pPr>
            <a:r>
              <a:rPr lang="en-US" sz="660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9</a:t>
            </a:r>
          </a:p>
        </p:txBody>
      </p:sp>
      <p:sp>
        <p:nvSpPr>
          <p:cNvPr id="22" name="Hình chữ nhật 91">
            <a:extLst>
              <a:ext uri="{FF2B5EF4-FFF2-40B4-BE49-F238E27FC236}">
                <a16:creationId xmlns:a16="http://schemas.microsoft.com/office/drawing/2014/main" id="{26E7A7EE-314A-7234-3E1F-D091E17189EA}"/>
              </a:ext>
            </a:extLst>
          </p:cNvPr>
          <p:cNvSpPr/>
          <p:nvPr/>
        </p:nvSpPr>
        <p:spPr>
          <a:xfrm>
            <a:off x="10606318" y="207235"/>
            <a:ext cx="1363377" cy="1653359"/>
          </a:xfrm>
          <a:prstGeom prst="rect">
            <a:avLst/>
          </a:prstGeom>
          <a:blipFill>
            <a:blip r:embed="rId13"/>
            <a:stretch>
              <a:fillRect/>
            </a:stretch>
          </a:blipFill>
          <a:ln w="25400" cap="flat" cmpd="sng" algn="ctr">
            <a:noFill/>
            <a:prstDash val="solid"/>
          </a:ln>
          <a:effectLst/>
        </p:spPr>
        <p:txBody>
          <a:bodyPr anchor="b"/>
          <a:lstStyle/>
          <a:p>
            <a:pPr algn="ctr" defTabSz="914354">
              <a:defRPr/>
            </a:pPr>
            <a:r>
              <a:rPr lang="en-US" sz="660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10</a:t>
            </a:r>
          </a:p>
        </p:txBody>
      </p:sp>
      <p:sp>
        <p:nvSpPr>
          <p:cNvPr id="23" name="Hình Bầu dục 45">
            <a:extLst>
              <a:ext uri="{FF2B5EF4-FFF2-40B4-BE49-F238E27FC236}">
                <a16:creationId xmlns:a16="http://schemas.microsoft.com/office/drawing/2014/main" id="{F6F00473-3784-8997-F7D1-3F9E9B56F605}"/>
              </a:ext>
            </a:extLst>
          </p:cNvPr>
          <p:cNvSpPr/>
          <p:nvPr/>
        </p:nvSpPr>
        <p:spPr>
          <a:xfrm>
            <a:off x="10737855" y="583357"/>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914354">
              <a:defRPr/>
            </a:pPr>
            <a:r>
              <a:rPr lang="en-US" sz="140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Calibri"/>
                <a:ea typeface="Tahoma" pitchFamily="34" charset="0"/>
                <a:cs typeface="Arial" pitchFamily="34" charset="0"/>
              </a:rPr>
              <a:t>BẮT ĐẦU</a:t>
            </a:r>
          </a:p>
        </p:txBody>
      </p:sp>
      <p:pic>
        <p:nvPicPr>
          <p:cNvPr id="24" name="Nhac loại thi sinh">
            <a:hlinkClick r:id="" action="ppaction://media"/>
            <a:extLst>
              <a:ext uri="{FF2B5EF4-FFF2-40B4-BE49-F238E27FC236}">
                <a16:creationId xmlns:a16="http://schemas.microsoft.com/office/drawing/2014/main" id="{F399B820-8241-8249-9F03-317D307CD03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32317737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4" presetClass="entr" presetSubtype="32"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ox(out)">
                                      <p:cBhvr>
                                        <p:cTn id="25" dur="500"/>
                                        <p:tgtEl>
                                          <p:spTgt spid="23"/>
                                        </p:tgtEl>
                                      </p:cBhvr>
                                    </p:animEffect>
                                  </p:childTnLst>
                                </p:cTn>
                              </p:par>
                            </p:childTnLst>
                          </p:cTn>
                        </p:par>
                        <p:par>
                          <p:cTn id="26" fill="hold">
                            <p:stCondLst>
                              <p:cond delay="500"/>
                            </p:stCondLst>
                            <p:childTnLst>
                              <p:par>
                                <p:cTn id="27" presetID="10" presetClass="exit" presetSubtype="0" fill="hold" nodeType="afterEffect">
                                  <p:stCondLst>
                                    <p:cond delay="0"/>
                                  </p:stCondLst>
                                  <p:childTnLst>
                                    <p:animEffect transition="out" filter="fade">
                                      <p:cBhvr>
                                        <p:cTn id="28" dur="500"/>
                                        <p:tgtEl>
                                          <p:spTgt spid="23"/>
                                        </p:tgtEl>
                                      </p:cBhvr>
                                    </p:animEffect>
                                    <p:set>
                                      <p:cBhvr>
                                        <p:cTn id="29"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5" name="chuong suy nghi.wav"/>
                                        </p:tgtEl>
                                      </p:cMediaNode>
                                    </p:audio>
                                  </p:subTnLst>
                                </p:cTn>
                              </p:par>
                            </p:childTnLst>
                          </p:cTn>
                        </p:par>
                        <p:par>
                          <p:cTn id="30" fill="hold">
                            <p:stCondLst>
                              <p:cond delay="1000"/>
                            </p:stCondLst>
                            <p:childTnLst>
                              <p:par>
                                <p:cTn id="31" presetID="6" presetClass="exit" presetSubtype="32" fill="hold" nodeType="afterEffect">
                                  <p:stCondLst>
                                    <p:cond delay="0"/>
                                  </p:stCondLst>
                                  <p:childTnLst>
                                    <p:animEffect transition="out" filter="circle(out)">
                                      <p:cBhvr>
                                        <p:cTn id="32" dur="1000"/>
                                        <p:tgtEl>
                                          <p:spTgt spid="22"/>
                                        </p:tgtEl>
                                      </p:cBhvr>
                                    </p:animEffect>
                                    <p:set>
                                      <p:cBhvr>
                                        <p:cTn id="33" dur="1" fill="hold">
                                          <p:stCondLst>
                                            <p:cond delay="999"/>
                                          </p:stCondLst>
                                        </p:cTn>
                                        <p:tgtEl>
                                          <p:spTgt spid="22"/>
                                        </p:tgtEl>
                                        <p:attrNameLst>
                                          <p:attrName>style.visibility</p:attrName>
                                        </p:attrNameLst>
                                      </p:cBhvr>
                                      <p:to>
                                        <p:strVal val="hidden"/>
                                      </p:to>
                                    </p:set>
                                  </p:childTnLst>
                                </p:cTn>
                              </p:par>
                            </p:childTnLst>
                          </p:cTn>
                        </p:par>
                        <p:par>
                          <p:cTn id="34" fill="hold">
                            <p:stCondLst>
                              <p:cond delay="2000"/>
                            </p:stCondLst>
                            <p:childTnLst>
                              <p:par>
                                <p:cTn id="35" presetID="6" presetClass="exit" presetSubtype="32" fill="hold" nodeType="afterEffect">
                                  <p:stCondLst>
                                    <p:cond delay="0"/>
                                  </p:stCondLst>
                                  <p:childTnLst>
                                    <p:animEffect transition="out" filter="circle(out)">
                                      <p:cBhvr>
                                        <p:cTn id="36" dur="1000"/>
                                        <p:tgtEl>
                                          <p:spTgt spid="21"/>
                                        </p:tgtEl>
                                      </p:cBhvr>
                                    </p:animEffect>
                                    <p:set>
                                      <p:cBhvr>
                                        <p:cTn id="37" dur="1" fill="hold">
                                          <p:stCondLst>
                                            <p:cond delay="999"/>
                                          </p:stCondLst>
                                        </p:cTn>
                                        <p:tgtEl>
                                          <p:spTgt spid="21"/>
                                        </p:tgtEl>
                                        <p:attrNameLst>
                                          <p:attrName>style.visibility</p:attrName>
                                        </p:attrNameLst>
                                      </p:cBhvr>
                                      <p:to>
                                        <p:strVal val="hidden"/>
                                      </p:to>
                                    </p:set>
                                  </p:childTnLst>
                                </p:cTn>
                              </p:par>
                            </p:childTnLst>
                          </p:cTn>
                        </p:par>
                        <p:par>
                          <p:cTn id="38" fill="hold">
                            <p:stCondLst>
                              <p:cond delay="3000"/>
                            </p:stCondLst>
                            <p:childTnLst>
                              <p:par>
                                <p:cTn id="39" presetID="6" presetClass="exit" presetSubtype="32" fill="hold" nodeType="afterEffect">
                                  <p:stCondLst>
                                    <p:cond delay="0"/>
                                  </p:stCondLst>
                                  <p:childTnLst>
                                    <p:animEffect transition="out" filter="circle(out)">
                                      <p:cBhvr>
                                        <p:cTn id="40" dur="1000"/>
                                        <p:tgtEl>
                                          <p:spTgt spid="20"/>
                                        </p:tgtEl>
                                      </p:cBhvr>
                                    </p:animEffect>
                                    <p:set>
                                      <p:cBhvr>
                                        <p:cTn id="41" dur="1" fill="hold">
                                          <p:stCondLst>
                                            <p:cond delay="999"/>
                                          </p:stCondLst>
                                        </p:cTn>
                                        <p:tgtEl>
                                          <p:spTgt spid="20"/>
                                        </p:tgtEl>
                                        <p:attrNameLst>
                                          <p:attrName>style.visibility</p:attrName>
                                        </p:attrNameLst>
                                      </p:cBhvr>
                                      <p:to>
                                        <p:strVal val="hidden"/>
                                      </p:to>
                                    </p:set>
                                  </p:childTnLst>
                                </p:cTn>
                              </p:par>
                            </p:childTnLst>
                          </p:cTn>
                        </p:par>
                        <p:par>
                          <p:cTn id="42" fill="hold">
                            <p:stCondLst>
                              <p:cond delay="4000"/>
                            </p:stCondLst>
                            <p:childTnLst>
                              <p:par>
                                <p:cTn id="43" presetID="6" presetClass="exit" presetSubtype="32" fill="hold" nodeType="afterEffect">
                                  <p:stCondLst>
                                    <p:cond delay="0"/>
                                  </p:stCondLst>
                                  <p:childTnLst>
                                    <p:animEffect transition="out" filter="circle(out)">
                                      <p:cBhvr>
                                        <p:cTn id="44" dur="1000"/>
                                        <p:tgtEl>
                                          <p:spTgt spid="19"/>
                                        </p:tgtEl>
                                      </p:cBhvr>
                                    </p:animEffect>
                                    <p:set>
                                      <p:cBhvr>
                                        <p:cTn id="45" dur="1" fill="hold">
                                          <p:stCondLst>
                                            <p:cond delay="999"/>
                                          </p:stCondLst>
                                        </p:cTn>
                                        <p:tgtEl>
                                          <p:spTgt spid="19"/>
                                        </p:tgtEl>
                                        <p:attrNameLst>
                                          <p:attrName>style.visibility</p:attrName>
                                        </p:attrNameLst>
                                      </p:cBhvr>
                                      <p:to>
                                        <p:strVal val="hidden"/>
                                      </p:to>
                                    </p:set>
                                  </p:childTnLst>
                                </p:cTn>
                              </p:par>
                            </p:childTnLst>
                          </p:cTn>
                        </p:par>
                        <p:par>
                          <p:cTn id="46" fill="hold">
                            <p:stCondLst>
                              <p:cond delay="5000"/>
                            </p:stCondLst>
                            <p:childTnLst>
                              <p:par>
                                <p:cTn id="47" presetID="6" presetClass="exit" presetSubtype="32" fill="hold" nodeType="afterEffect">
                                  <p:stCondLst>
                                    <p:cond delay="0"/>
                                  </p:stCondLst>
                                  <p:childTnLst>
                                    <p:animEffect transition="out" filter="circle(out)">
                                      <p:cBhvr>
                                        <p:cTn id="48" dur="1000"/>
                                        <p:tgtEl>
                                          <p:spTgt spid="18"/>
                                        </p:tgtEl>
                                      </p:cBhvr>
                                    </p:animEffect>
                                    <p:set>
                                      <p:cBhvr>
                                        <p:cTn id="49" dur="1" fill="hold">
                                          <p:stCondLst>
                                            <p:cond delay="999"/>
                                          </p:stCondLst>
                                        </p:cTn>
                                        <p:tgtEl>
                                          <p:spTgt spid="18"/>
                                        </p:tgtEl>
                                        <p:attrNameLst>
                                          <p:attrName>style.visibility</p:attrName>
                                        </p:attrNameLst>
                                      </p:cBhvr>
                                      <p:to>
                                        <p:strVal val="hidden"/>
                                      </p:to>
                                    </p:set>
                                  </p:childTnLst>
                                </p:cTn>
                              </p:par>
                            </p:childTnLst>
                          </p:cTn>
                        </p:par>
                        <p:par>
                          <p:cTn id="50" fill="hold">
                            <p:stCondLst>
                              <p:cond delay="6000"/>
                            </p:stCondLst>
                            <p:childTnLst>
                              <p:par>
                                <p:cTn id="51" presetID="6" presetClass="exit" presetSubtype="32" fill="hold" nodeType="afterEffect">
                                  <p:stCondLst>
                                    <p:cond delay="0"/>
                                  </p:stCondLst>
                                  <p:childTnLst>
                                    <p:animEffect transition="out" filter="circle(out)">
                                      <p:cBhvr>
                                        <p:cTn id="52" dur="1000"/>
                                        <p:tgtEl>
                                          <p:spTgt spid="17"/>
                                        </p:tgtEl>
                                      </p:cBhvr>
                                    </p:animEffect>
                                    <p:set>
                                      <p:cBhvr>
                                        <p:cTn id="53" dur="1" fill="hold">
                                          <p:stCondLst>
                                            <p:cond delay="999"/>
                                          </p:stCondLst>
                                        </p:cTn>
                                        <p:tgtEl>
                                          <p:spTgt spid="17"/>
                                        </p:tgtEl>
                                        <p:attrNameLst>
                                          <p:attrName>style.visibility</p:attrName>
                                        </p:attrNameLst>
                                      </p:cBhvr>
                                      <p:to>
                                        <p:strVal val="hidden"/>
                                      </p:to>
                                    </p:set>
                                  </p:childTnLst>
                                </p:cTn>
                              </p:par>
                            </p:childTnLst>
                          </p:cTn>
                        </p:par>
                        <p:par>
                          <p:cTn id="54" fill="hold">
                            <p:stCondLst>
                              <p:cond delay="7000"/>
                            </p:stCondLst>
                            <p:childTnLst>
                              <p:par>
                                <p:cTn id="55" presetID="6" presetClass="exit" presetSubtype="32" fill="hold" nodeType="afterEffect">
                                  <p:stCondLst>
                                    <p:cond delay="0"/>
                                  </p:stCondLst>
                                  <p:childTnLst>
                                    <p:animEffect transition="out" filter="circle(out)">
                                      <p:cBhvr>
                                        <p:cTn id="56" dur="1000"/>
                                        <p:tgtEl>
                                          <p:spTgt spid="16"/>
                                        </p:tgtEl>
                                      </p:cBhvr>
                                    </p:animEffect>
                                    <p:set>
                                      <p:cBhvr>
                                        <p:cTn id="57" dur="1" fill="hold">
                                          <p:stCondLst>
                                            <p:cond delay="999"/>
                                          </p:stCondLst>
                                        </p:cTn>
                                        <p:tgtEl>
                                          <p:spTgt spid="16"/>
                                        </p:tgtEl>
                                        <p:attrNameLst>
                                          <p:attrName>style.visibility</p:attrName>
                                        </p:attrNameLst>
                                      </p:cBhvr>
                                      <p:to>
                                        <p:strVal val="hidden"/>
                                      </p:to>
                                    </p:set>
                                  </p:childTnLst>
                                </p:cTn>
                              </p:par>
                            </p:childTnLst>
                          </p:cTn>
                        </p:par>
                        <p:par>
                          <p:cTn id="58" fill="hold">
                            <p:stCondLst>
                              <p:cond delay="8000"/>
                            </p:stCondLst>
                            <p:childTnLst>
                              <p:par>
                                <p:cTn id="59" presetID="6" presetClass="exit" presetSubtype="32" fill="hold" nodeType="afterEffect">
                                  <p:stCondLst>
                                    <p:cond delay="0"/>
                                  </p:stCondLst>
                                  <p:childTnLst>
                                    <p:animEffect transition="out" filter="circle(out)">
                                      <p:cBhvr>
                                        <p:cTn id="60" dur="1000"/>
                                        <p:tgtEl>
                                          <p:spTgt spid="15"/>
                                        </p:tgtEl>
                                      </p:cBhvr>
                                    </p:animEffect>
                                    <p:set>
                                      <p:cBhvr>
                                        <p:cTn id="61" dur="1" fill="hold">
                                          <p:stCondLst>
                                            <p:cond delay="999"/>
                                          </p:stCondLst>
                                        </p:cTn>
                                        <p:tgtEl>
                                          <p:spTgt spid="15"/>
                                        </p:tgtEl>
                                        <p:attrNameLst>
                                          <p:attrName>style.visibility</p:attrName>
                                        </p:attrNameLst>
                                      </p:cBhvr>
                                      <p:to>
                                        <p:strVal val="hidden"/>
                                      </p:to>
                                    </p:set>
                                  </p:childTnLst>
                                </p:cTn>
                              </p:par>
                            </p:childTnLst>
                          </p:cTn>
                        </p:par>
                        <p:par>
                          <p:cTn id="62" fill="hold">
                            <p:stCondLst>
                              <p:cond delay="9000"/>
                            </p:stCondLst>
                            <p:childTnLst>
                              <p:par>
                                <p:cTn id="63" presetID="6" presetClass="exit" presetSubtype="32" fill="hold" nodeType="afterEffect">
                                  <p:stCondLst>
                                    <p:cond delay="0"/>
                                  </p:stCondLst>
                                  <p:childTnLst>
                                    <p:animEffect transition="out" filter="circle(out)">
                                      <p:cBhvr>
                                        <p:cTn id="64" dur="1000"/>
                                        <p:tgtEl>
                                          <p:spTgt spid="14"/>
                                        </p:tgtEl>
                                      </p:cBhvr>
                                    </p:animEffect>
                                    <p:set>
                                      <p:cBhvr>
                                        <p:cTn id="65" dur="1" fill="hold">
                                          <p:stCondLst>
                                            <p:cond delay="999"/>
                                          </p:stCondLst>
                                        </p:cTn>
                                        <p:tgtEl>
                                          <p:spTgt spid="14"/>
                                        </p:tgtEl>
                                        <p:attrNameLst>
                                          <p:attrName>style.visibility</p:attrName>
                                        </p:attrNameLst>
                                      </p:cBhvr>
                                      <p:to>
                                        <p:strVal val="hidden"/>
                                      </p:to>
                                    </p:set>
                                  </p:childTnLst>
                                </p:cTn>
                              </p:par>
                            </p:childTnLst>
                          </p:cTn>
                        </p:par>
                        <p:par>
                          <p:cTn id="66" fill="hold">
                            <p:stCondLst>
                              <p:cond delay="10000"/>
                            </p:stCondLst>
                            <p:childTnLst>
                              <p:par>
                                <p:cTn id="67" presetID="6" presetClass="exit" presetSubtype="32" fill="hold" nodeType="afterEffect">
                                  <p:stCondLst>
                                    <p:cond delay="0"/>
                                  </p:stCondLst>
                                  <p:childTnLst>
                                    <p:animEffect transition="out" filter="circle(out)">
                                      <p:cBhvr>
                                        <p:cTn id="68" dur="1000"/>
                                        <p:tgtEl>
                                          <p:spTgt spid="13"/>
                                        </p:tgtEl>
                                      </p:cBhvr>
                                    </p:animEffect>
                                    <p:set>
                                      <p:cBhvr>
                                        <p:cTn id="69" dur="1" fill="hold">
                                          <p:stCondLst>
                                            <p:cond delay="999"/>
                                          </p:stCondLst>
                                        </p:cTn>
                                        <p:tgtEl>
                                          <p:spTgt spid="13"/>
                                        </p:tgtEl>
                                        <p:attrNameLst>
                                          <p:attrName>style.visibility</p:attrName>
                                        </p:attrNameLst>
                                      </p:cBhvr>
                                      <p:to>
                                        <p:strVal val="hidden"/>
                                      </p:to>
                                    </p:set>
                                  </p:childTnLst>
                                </p:cTn>
                              </p:par>
                            </p:childTnLst>
                          </p:cTn>
                        </p:par>
                        <p:par>
                          <p:cTn id="70" fill="hold">
                            <p:stCondLst>
                              <p:cond delay="11000"/>
                            </p:stCondLst>
                            <p:childTnLst>
                              <p:par>
                                <p:cTn id="71" presetID="1" presetClass="entr" presetSubtype="0" fill="hold" nodeType="afterEffect">
                                  <p:stCondLst>
                                    <p:cond delay="0"/>
                                  </p:stCondLst>
                                  <p:childTnLst>
                                    <p:set>
                                      <p:cBhvr>
                                        <p:cTn id="72" dur="1" fill="hold">
                                          <p:stCondLst>
                                            <p:cond delay="0"/>
                                          </p:stCondLst>
                                        </p:cTn>
                                        <p:tgtEl>
                                          <p:spTgt spid="11"/>
                                        </p:tgtEl>
                                        <p:attrNameLst>
                                          <p:attrName>style.visibility</p:attrName>
                                        </p:attrNameLst>
                                      </p:cBhvr>
                                      <p:to>
                                        <p:strVal val="visible"/>
                                      </p:to>
                                    </p:set>
                                  </p:childTnLst>
                                </p:cTn>
                              </p:par>
                            </p:childTnLst>
                          </p:cTn>
                        </p:par>
                        <p:par>
                          <p:cTn id="73" fill="hold">
                            <p:stCondLst>
                              <p:cond delay="11000"/>
                            </p:stCondLst>
                            <p:childTnLst>
                              <p:par>
                                <p:cTn id="74" presetID="31" presetClass="exit" presetSubtype="0" fill="hold" nodeType="afterEffect">
                                  <p:stCondLst>
                                    <p:cond delay="0"/>
                                  </p:stCondLst>
                                  <p:childTnLst>
                                    <p:anim calcmode="lin" valueType="num">
                                      <p:cBhvr>
                                        <p:cTn id="75" dur="1000"/>
                                        <p:tgtEl>
                                          <p:spTgt spid="12"/>
                                        </p:tgtEl>
                                        <p:attrNameLst>
                                          <p:attrName>ppt_w</p:attrName>
                                        </p:attrNameLst>
                                      </p:cBhvr>
                                      <p:tavLst>
                                        <p:tav tm="0">
                                          <p:val>
                                            <p:strVal val="ppt_w"/>
                                          </p:val>
                                        </p:tav>
                                        <p:tav tm="100000">
                                          <p:val>
                                            <p:fltVal val="0"/>
                                          </p:val>
                                        </p:tav>
                                      </p:tavLst>
                                    </p:anim>
                                    <p:anim calcmode="lin" valueType="num">
                                      <p:cBhvr>
                                        <p:cTn id="76" dur="1000"/>
                                        <p:tgtEl>
                                          <p:spTgt spid="12"/>
                                        </p:tgtEl>
                                        <p:attrNameLst>
                                          <p:attrName>ppt_h</p:attrName>
                                        </p:attrNameLst>
                                      </p:cBhvr>
                                      <p:tavLst>
                                        <p:tav tm="0">
                                          <p:val>
                                            <p:strVal val="ppt_h"/>
                                          </p:val>
                                        </p:tav>
                                        <p:tav tm="100000">
                                          <p:val>
                                            <p:fltVal val="0"/>
                                          </p:val>
                                        </p:tav>
                                      </p:tavLst>
                                    </p:anim>
                                    <p:anim calcmode="lin" valueType="num">
                                      <p:cBhvr>
                                        <p:cTn id="77" dur="1000"/>
                                        <p:tgtEl>
                                          <p:spTgt spid="12"/>
                                        </p:tgtEl>
                                        <p:attrNameLst>
                                          <p:attrName>style.rotation</p:attrName>
                                        </p:attrNameLst>
                                      </p:cBhvr>
                                      <p:tavLst>
                                        <p:tav tm="0">
                                          <p:val>
                                            <p:fltVal val="0"/>
                                          </p:val>
                                        </p:tav>
                                        <p:tav tm="100000">
                                          <p:val>
                                            <p:fltVal val="90"/>
                                          </p:val>
                                        </p:tav>
                                      </p:tavLst>
                                    </p:anim>
                                    <p:animEffect transition="out" filter="fade">
                                      <p:cBhvr>
                                        <p:cTn id="78" dur="1000"/>
                                        <p:tgtEl>
                                          <p:spTgt spid="12"/>
                                        </p:tgtEl>
                                      </p:cBhvr>
                                    </p:animEffect>
                                    <p:set>
                                      <p:cBhvr>
                                        <p:cTn id="79"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6" name="ket-thuc-final.wav"/>
                                        </p:tgtEl>
                                      </p:cMediaNode>
                                    </p:audio>
                                  </p:subTnLst>
                                </p:cTn>
                              </p:par>
                            </p:childTnLst>
                          </p:cTn>
                        </p:par>
                      </p:childTnLst>
                    </p:cTn>
                  </p:par>
                  <p:par>
                    <p:cTn id="80" fill="hold">
                      <p:stCondLst>
                        <p:cond delay="indefinite"/>
                      </p:stCondLst>
                      <p:childTnLst>
                        <p:par>
                          <p:cTn id="81" fill="hold">
                            <p:stCondLst>
                              <p:cond delay="0"/>
                            </p:stCondLst>
                            <p:childTnLst>
                              <p:par>
                                <p:cTn id="82" presetID="24" presetClass="emph" presetSubtype="0" fill="hold" grpId="1" nodeType="clickEffect">
                                  <p:stCondLst>
                                    <p:cond delay="0"/>
                                  </p:stCondLst>
                                  <p:childTnLst>
                                    <p:animClr clrSpc="hsl" dir="cw">
                                      <p:cBhvr override="childStyle">
                                        <p:cTn id="83" dur="500" fill="hold"/>
                                        <p:tgtEl>
                                          <p:spTgt spid="9"/>
                                        </p:tgtEl>
                                        <p:attrNameLst>
                                          <p:attrName>style.color</p:attrName>
                                        </p:attrNameLst>
                                      </p:cBhvr>
                                      <p:by>
                                        <p:hsl h="0" s="-12549" l="-25098"/>
                                      </p:by>
                                    </p:animClr>
                                    <p:animClr clrSpc="hsl" dir="cw">
                                      <p:cBhvr>
                                        <p:cTn id="84" dur="500" fill="hold"/>
                                        <p:tgtEl>
                                          <p:spTgt spid="9"/>
                                        </p:tgtEl>
                                        <p:attrNameLst>
                                          <p:attrName>fillcolor</p:attrName>
                                        </p:attrNameLst>
                                      </p:cBhvr>
                                      <p:by>
                                        <p:hsl h="0" s="-12549" l="-25098"/>
                                      </p:by>
                                    </p:animClr>
                                    <p:animClr clrSpc="hsl" dir="cw">
                                      <p:cBhvr>
                                        <p:cTn id="85" dur="500" fill="hold"/>
                                        <p:tgtEl>
                                          <p:spTgt spid="9"/>
                                        </p:tgtEl>
                                        <p:attrNameLst>
                                          <p:attrName>stroke.color</p:attrName>
                                        </p:attrNameLst>
                                      </p:cBhvr>
                                      <p:by>
                                        <p:hsl h="0" s="-12549" l="-25098"/>
                                      </p:by>
                                    </p:animClr>
                                    <p:set>
                                      <p:cBhvr>
                                        <p:cTn id="86" dur="500" fill="hold"/>
                                        <p:tgtEl>
                                          <p:spTgt spid="9"/>
                                        </p:tgtEl>
                                        <p:attrNameLst>
                                          <p:attrName>fill.type</p:attrName>
                                        </p:attrNameLst>
                                      </p:cBhvr>
                                      <p:to>
                                        <p:strVal val="solid"/>
                                      </p:to>
                                    </p:set>
                                  </p:childTnLst>
                                </p:cTn>
                              </p:par>
                              <p:par>
                                <p:cTn id="87" presetID="1" presetClass="mediacall" presetSubtype="0" fill="hold" nodeType="withEffect">
                                  <p:stCondLst>
                                    <p:cond delay="0"/>
                                  </p:stCondLst>
                                  <p:childTnLst>
                                    <p:cmd type="call" cmd="playFrom(0.0)">
                                      <p:cBhvr>
                                        <p:cTn id="88" dur="7523" fill="hold"/>
                                        <p:tgtEl>
                                          <p:spTgt spid="24"/>
                                        </p:tgtEl>
                                      </p:cBhvr>
                                    </p:cmd>
                                  </p:childTnLst>
                                </p:cTn>
                              </p:par>
                            </p:childTnLst>
                          </p:cTn>
                        </p:par>
                      </p:childTnLst>
                    </p:cTn>
                  </p:par>
                  <p:par>
                    <p:cTn id="89" fill="hold">
                      <p:stCondLst>
                        <p:cond delay="indefinite"/>
                      </p:stCondLst>
                      <p:childTnLst>
                        <p:par>
                          <p:cTn id="90" fill="hold">
                            <p:stCondLst>
                              <p:cond delay="0"/>
                            </p:stCondLst>
                            <p:childTnLst>
                              <p:par>
                                <p:cTn id="91" presetID="4" presetClass="entr" presetSubtype="32" fill="hold" nodeType="click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box(out)">
                                      <p:cBhvr>
                                        <p:cTn id="93" dur="500"/>
                                        <p:tgtEl>
                                          <p:spTgt spid="11"/>
                                        </p:tgtEl>
                                      </p:cBhvr>
                                    </p:animEffect>
                                  </p:childTnLst>
                                </p:cTn>
                              </p:par>
                              <p:par>
                                <p:cTn id="94" presetID="4" presetClass="entr" presetSubtype="32" fill="hold" nodeType="withEffect">
                                  <p:stCondLst>
                                    <p:cond delay="0"/>
                                  </p:stCondLst>
                                  <p:childTnLst>
                                    <p:set>
                                      <p:cBhvr>
                                        <p:cTn id="95" dur="1" fill="hold">
                                          <p:stCondLst>
                                            <p:cond delay="0"/>
                                          </p:stCondLst>
                                        </p:cTn>
                                        <p:tgtEl>
                                          <p:spTgt spid="12"/>
                                        </p:tgtEl>
                                        <p:attrNameLst>
                                          <p:attrName>style.visibility</p:attrName>
                                        </p:attrNameLst>
                                      </p:cBhvr>
                                      <p:to>
                                        <p:strVal val="visible"/>
                                      </p:to>
                                    </p:set>
                                    <p:animEffect transition="in" filter="box(out)">
                                      <p:cBhvr>
                                        <p:cTn id="96" dur="500"/>
                                        <p:tgtEl>
                                          <p:spTgt spid="12"/>
                                        </p:tgtEl>
                                      </p:cBhvr>
                                    </p:animEffect>
                                  </p:childTnLst>
                                </p:cTn>
                              </p:par>
                              <p:par>
                                <p:cTn id="97" presetID="4" presetClass="entr" presetSubtype="32" fill="hold" nodeType="withEffect">
                                  <p:stCondLst>
                                    <p:cond delay="0"/>
                                  </p:stCondLst>
                                  <p:childTnLst>
                                    <p:set>
                                      <p:cBhvr>
                                        <p:cTn id="98" dur="1" fill="hold">
                                          <p:stCondLst>
                                            <p:cond delay="0"/>
                                          </p:stCondLst>
                                        </p:cTn>
                                        <p:tgtEl>
                                          <p:spTgt spid="13"/>
                                        </p:tgtEl>
                                        <p:attrNameLst>
                                          <p:attrName>style.visibility</p:attrName>
                                        </p:attrNameLst>
                                      </p:cBhvr>
                                      <p:to>
                                        <p:strVal val="visible"/>
                                      </p:to>
                                    </p:set>
                                    <p:animEffect transition="in" filter="box(out)">
                                      <p:cBhvr>
                                        <p:cTn id="99" dur="500"/>
                                        <p:tgtEl>
                                          <p:spTgt spid="13"/>
                                        </p:tgtEl>
                                      </p:cBhvr>
                                    </p:animEffect>
                                  </p:childTnLst>
                                </p:cTn>
                              </p:par>
                              <p:par>
                                <p:cTn id="100" presetID="4" presetClass="entr" presetSubtype="32" fill="hold" nodeType="with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box(out)">
                                      <p:cBhvr>
                                        <p:cTn id="102" dur="500"/>
                                        <p:tgtEl>
                                          <p:spTgt spid="14"/>
                                        </p:tgtEl>
                                      </p:cBhvr>
                                    </p:animEffect>
                                  </p:childTnLst>
                                </p:cTn>
                              </p:par>
                              <p:par>
                                <p:cTn id="103" presetID="4" presetClass="entr" presetSubtype="32" fill="hold" nodeType="withEffect">
                                  <p:stCondLst>
                                    <p:cond delay="0"/>
                                  </p:stCondLst>
                                  <p:childTnLst>
                                    <p:set>
                                      <p:cBhvr>
                                        <p:cTn id="104" dur="1" fill="hold">
                                          <p:stCondLst>
                                            <p:cond delay="0"/>
                                          </p:stCondLst>
                                        </p:cTn>
                                        <p:tgtEl>
                                          <p:spTgt spid="15"/>
                                        </p:tgtEl>
                                        <p:attrNameLst>
                                          <p:attrName>style.visibility</p:attrName>
                                        </p:attrNameLst>
                                      </p:cBhvr>
                                      <p:to>
                                        <p:strVal val="visible"/>
                                      </p:to>
                                    </p:set>
                                    <p:animEffect transition="in" filter="box(out)">
                                      <p:cBhvr>
                                        <p:cTn id="105" dur="500"/>
                                        <p:tgtEl>
                                          <p:spTgt spid="15"/>
                                        </p:tgtEl>
                                      </p:cBhvr>
                                    </p:animEffect>
                                  </p:childTnLst>
                                </p:cTn>
                              </p:par>
                              <p:par>
                                <p:cTn id="106" presetID="4" presetClass="entr" presetSubtype="32" fill="hold" nodeType="withEffect">
                                  <p:stCondLst>
                                    <p:cond delay="0"/>
                                  </p:stCondLst>
                                  <p:childTnLst>
                                    <p:set>
                                      <p:cBhvr>
                                        <p:cTn id="107" dur="1" fill="hold">
                                          <p:stCondLst>
                                            <p:cond delay="0"/>
                                          </p:stCondLst>
                                        </p:cTn>
                                        <p:tgtEl>
                                          <p:spTgt spid="16"/>
                                        </p:tgtEl>
                                        <p:attrNameLst>
                                          <p:attrName>style.visibility</p:attrName>
                                        </p:attrNameLst>
                                      </p:cBhvr>
                                      <p:to>
                                        <p:strVal val="visible"/>
                                      </p:to>
                                    </p:set>
                                    <p:animEffect transition="in" filter="box(out)">
                                      <p:cBhvr>
                                        <p:cTn id="108" dur="500"/>
                                        <p:tgtEl>
                                          <p:spTgt spid="16"/>
                                        </p:tgtEl>
                                      </p:cBhvr>
                                    </p:animEffect>
                                  </p:childTnLst>
                                </p:cTn>
                              </p:par>
                              <p:par>
                                <p:cTn id="109" presetID="4" presetClass="entr" presetSubtype="32" fill="hold" nodeType="withEffect">
                                  <p:stCondLst>
                                    <p:cond delay="0"/>
                                  </p:stCondLst>
                                  <p:childTnLst>
                                    <p:set>
                                      <p:cBhvr>
                                        <p:cTn id="110" dur="1" fill="hold">
                                          <p:stCondLst>
                                            <p:cond delay="0"/>
                                          </p:stCondLst>
                                        </p:cTn>
                                        <p:tgtEl>
                                          <p:spTgt spid="17"/>
                                        </p:tgtEl>
                                        <p:attrNameLst>
                                          <p:attrName>style.visibility</p:attrName>
                                        </p:attrNameLst>
                                      </p:cBhvr>
                                      <p:to>
                                        <p:strVal val="visible"/>
                                      </p:to>
                                    </p:set>
                                    <p:animEffect transition="in" filter="box(out)">
                                      <p:cBhvr>
                                        <p:cTn id="111" dur="500"/>
                                        <p:tgtEl>
                                          <p:spTgt spid="17"/>
                                        </p:tgtEl>
                                      </p:cBhvr>
                                    </p:animEffect>
                                  </p:childTnLst>
                                </p:cTn>
                              </p:par>
                              <p:par>
                                <p:cTn id="112" presetID="4" presetClass="entr" presetSubtype="32" fill="hold" nodeType="withEffect">
                                  <p:stCondLst>
                                    <p:cond delay="0"/>
                                  </p:stCondLst>
                                  <p:childTnLst>
                                    <p:set>
                                      <p:cBhvr>
                                        <p:cTn id="113" dur="1" fill="hold">
                                          <p:stCondLst>
                                            <p:cond delay="0"/>
                                          </p:stCondLst>
                                        </p:cTn>
                                        <p:tgtEl>
                                          <p:spTgt spid="18"/>
                                        </p:tgtEl>
                                        <p:attrNameLst>
                                          <p:attrName>style.visibility</p:attrName>
                                        </p:attrNameLst>
                                      </p:cBhvr>
                                      <p:to>
                                        <p:strVal val="visible"/>
                                      </p:to>
                                    </p:set>
                                    <p:animEffect transition="in" filter="box(out)">
                                      <p:cBhvr>
                                        <p:cTn id="114" dur="500"/>
                                        <p:tgtEl>
                                          <p:spTgt spid="18"/>
                                        </p:tgtEl>
                                      </p:cBhvr>
                                    </p:animEffect>
                                  </p:childTnLst>
                                </p:cTn>
                              </p:par>
                              <p:par>
                                <p:cTn id="115" presetID="4" presetClass="entr" presetSubtype="32" fill="hold" nodeType="withEffect">
                                  <p:stCondLst>
                                    <p:cond delay="0"/>
                                  </p:stCondLst>
                                  <p:childTnLst>
                                    <p:set>
                                      <p:cBhvr>
                                        <p:cTn id="116" dur="1" fill="hold">
                                          <p:stCondLst>
                                            <p:cond delay="0"/>
                                          </p:stCondLst>
                                        </p:cTn>
                                        <p:tgtEl>
                                          <p:spTgt spid="19"/>
                                        </p:tgtEl>
                                        <p:attrNameLst>
                                          <p:attrName>style.visibility</p:attrName>
                                        </p:attrNameLst>
                                      </p:cBhvr>
                                      <p:to>
                                        <p:strVal val="visible"/>
                                      </p:to>
                                    </p:set>
                                    <p:animEffect transition="in" filter="box(out)">
                                      <p:cBhvr>
                                        <p:cTn id="117" dur="500"/>
                                        <p:tgtEl>
                                          <p:spTgt spid="19"/>
                                        </p:tgtEl>
                                      </p:cBhvr>
                                    </p:animEffect>
                                  </p:childTnLst>
                                </p:cTn>
                              </p:par>
                              <p:par>
                                <p:cTn id="118" presetID="4" presetClass="entr" presetSubtype="32" fill="hold" nodeType="withEffect">
                                  <p:stCondLst>
                                    <p:cond delay="0"/>
                                  </p:stCondLst>
                                  <p:childTnLst>
                                    <p:set>
                                      <p:cBhvr>
                                        <p:cTn id="119" dur="1" fill="hold">
                                          <p:stCondLst>
                                            <p:cond delay="0"/>
                                          </p:stCondLst>
                                        </p:cTn>
                                        <p:tgtEl>
                                          <p:spTgt spid="20"/>
                                        </p:tgtEl>
                                        <p:attrNameLst>
                                          <p:attrName>style.visibility</p:attrName>
                                        </p:attrNameLst>
                                      </p:cBhvr>
                                      <p:to>
                                        <p:strVal val="visible"/>
                                      </p:to>
                                    </p:set>
                                    <p:animEffect transition="in" filter="box(out)">
                                      <p:cBhvr>
                                        <p:cTn id="120" dur="500"/>
                                        <p:tgtEl>
                                          <p:spTgt spid="20"/>
                                        </p:tgtEl>
                                      </p:cBhvr>
                                    </p:animEffect>
                                  </p:childTnLst>
                                </p:cTn>
                              </p:par>
                              <p:par>
                                <p:cTn id="121" presetID="4" presetClass="entr" presetSubtype="32"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Effect transition="in" filter="box(out)">
                                      <p:cBhvr>
                                        <p:cTn id="123" dur="500"/>
                                        <p:tgtEl>
                                          <p:spTgt spid="21"/>
                                        </p:tgtEl>
                                      </p:cBhvr>
                                    </p:animEffect>
                                  </p:childTnLst>
                                </p:cTn>
                              </p:par>
                              <p:par>
                                <p:cTn id="124" presetID="4" presetClass="entr" presetSubtype="32" fill="hold" nodeType="withEffect">
                                  <p:stCondLst>
                                    <p:cond delay="0"/>
                                  </p:stCondLst>
                                  <p:childTnLst>
                                    <p:set>
                                      <p:cBhvr>
                                        <p:cTn id="125" dur="1" fill="hold">
                                          <p:stCondLst>
                                            <p:cond delay="0"/>
                                          </p:stCondLst>
                                        </p:cTn>
                                        <p:tgtEl>
                                          <p:spTgt spid="22"/>
                                        </p:tgtEl>
                                        <p:attrNameLst>
                                          <p:attrName>style.visibility</p:attrName>
                                        </p:attrNameLst>
                                      </p:cBhvr>
                                      <p:to>
                                        <p:strVal val="visible"/>
                                      </p:to>
                                    </p:set>
                                    <p:animEffect transition="in" filter="box(out)">
                                      <p:cBhvr>
                                        <p:cTn id="1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7" fill="hold" display="0">
                  <p:stCondLst>
                    <p:cond delay="indefinite"/>
                  </p:stCondLst>
                  <p:endCondLst>
                    <p:cond evt="onStopAudio" delay="0">
                      <p:tgtEl>
                        <p:sldTgt/>
                      </p:tgtEl>
                    </p:cond>
                  </p:endCondLst>
                </p:cTn>
                <p:tgtEl>
                  <p:spTgt spid="24"/>
                </p:tgtEl>
              </p:cMediaNode>
            </p:audio>
          </p:childTnLst>
        </p:cTn>
      </p:par>
    </p:tnLst>
    <p:bldLst>
      <p:bldP spid="5" grpId="0" animBg="1"/>
      <p:bldP spid="6" grpId="0" animBg="1"/>
      <p:bldP spid="7" grpId="0" animBg="1"/>
      <p:bldP spid="8" grpId="0" animBg="1"/>
      <p:bldP spid="9" grpId="0" animBg="1"/>
      <p:bldP spid="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02DCE8-C094-E02F-3114-250496B92FB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2307" y="709041"/>
            <a:ext cx="7016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entagon 7">
            <a:hlinkClick r:id="rId8" action="ppaction://hlinksldjump"/>
            <a:extLst>
              <a:ext uri="{FF2B5EF4-FFF2-40B4-BE49-F238E27FC236}">
                <a16:creationId xmlns:a16="http://schemas.microsoft.com/office/drawing/2014/main" id="{AC2777E8-B0D2-8FF2-46D4-CAC19A13306B}"/>
              </a:ext>
            </a:extLst>
          </p:cNvPr>
          <p:cNvSpPr/>
          <p:nvPr/>
        </p:nvSpPr>
        <p:spPr>
          <a:xfrm flipH="1">
            <a:off x="11582397" y="5010288"/>
            <a:ext cx="609601" cy="1835369"/>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766" fontAlgn="base">
              <a:spcBef>
                <a:spcPct val="0"/>
              </a:spcBef>
              <a:spcAft>
                <a:spcPct val="0"/>
              </a:spcAft>
              <a:defRPr/>
            </a:pPr>
            <a:endParaRPr lang="vi-VN" altLang="en-US" sz="2400" b="1" dirty="0">
              <a:solidFill>
                <a:srgbClr val="2E75B6"/>
              </a:solidFill>
              <a:latin typeface="Times New Roman"/>
              <a:cs typeface="Tahoma" panose="020B0604030504040204" pitchFamily="34" charset="0"/>
            </a:endParaRPr>
          </a:p>
        </p:txBody>
      </p:sp>
      <p:sp>
        <p:nvSpPr>
          <p:cNvPr id="5" name="Snip Diagonal Corner Rectangle 14">
            <a:extLst>
              <a:ext uri="{FF2B5EF4-FFF2-40B4-BE49-F238E27FC236}">
                <a16:creationId xmlns:a16="http://schemas.microsoft.com/office/drawing/2014/main" id="{03DB217F-EDDD-E0BD-515F-2C03C5D9D1C7}"/>
              </a:ext>
            </a:extLst>
          </p:cNvPr>
          <p:cNvSpPr/>
          <p:nvPr/>
        </p:nvSpPr>
        <p:spPr>
          <a:xfrm>
            <a:off x="923982" y="606155"/>
            <a:ext cx="9666647" cy="1237511"/>
          </a:xfrm>
          <a:prstGeom prst="snip2DiagRect">
            <a:avLst/>
          </a:prstGeom>
          <a:ln/>
        </p:spPr>
        <p:style>
          <a:lnRef idx="1">
            <a:schemeClr val="accent6"/>
          </a:lnRef>
          <a:fillRef idx="2">
            <a:schemeClr val="accent6"/>
          </a:fillRef>
          <a:effectRef idx="1">
            <a:schemeClr val="accent6"/>
          </a:effectRef>
          <a:fontRef idx="minor">
            <a:schemeClr val="dk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354"/>
            <a:r>
              <a:rPr lang="en-US" sz="4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4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4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4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4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diện</a:t>
            </a:r>
            <a:r>
              <a:rPr lang="en-US" sz="4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ai?</a:t>
            </a:r>
            <a:endParaRPr lang="en-US" sz="40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FD9C80B-ABC0-8D6F-747B-00FC1FF9C180}"/>
              </a:ext>
            </a:extLst>
          </p:cNvPr>
          <p:cNvSpPr txBox="1"/>
          <p:nvPr/>
        </p:nvSpPr>
        <p:spPr>
          <a:xfrm>
            <a:off x="2778251" y="5052981"/>
            <a:ext cx="6096000" cy="76944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defTabSz="914354"/>
            <a:r>
              <a:rPr lang="en-US" sz="4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4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4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4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Thông</a:t>
            </a:r>
            <a:endParaRPr lang="en-US" sz="4000" b="1"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7440754-C2B8-DC2F-7099-9600D8D71624}"/>
              </a:ext>
            </a:extLst>
          </p:cNvPr>
          <p:cNvSpPr txBox="1"/>
          <p:nvPr/>
        </p:nvSpPr>
        <p:spPr>
          <a:xfrm>
            <a:off x="2778251" y="2253426"/>
            <a:ext cx="6096000" cy="76944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defTabSz="914354"/>
            <a:r>
              <a:rPr lang="en-US" sz="4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4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4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Thông</a:t>
            </a:r>
            <a:endParaRPr lang="en-US" sz="4000" b="1"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BE8B831-4E9D-4CF7-8A7D-D9AC190906CE}"/>
              </a:ext>
            </a:extLst>
          </p:cNvPr>
          <p:cNvSpPr txBox="1"/>
          <p:nvPr/>
        </p:nvSpPr>
        <p:spPr>
          <a:xfrm>
            <a:off x="2782785" y="4101076"/>
            <a:ext cx="6096000" cy="76944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defTabSz="914354"/>
            <a:r>
              <a:rPr lang="en-US" sz="4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4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4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chúa</a:t>
            </a:r>
            <a:endParaRPr lang="en-US" sz="4000" b="1"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26EB0BD-598C-910C-A62C-CC45A842F566}"/>
              </a:ext>
            </a:extLst>
          </p:cNvPr>
          <p:cNvSpPr txBox="1"/>
          <p:nvPr/>
        </p:nvSpPr>
        <p:spPr>
          <a:xfrm>
            <a:off x="2778251" y="3173440"/>
            <a:ext cx="6096000" cy="769441"/>
          </a:xfrm>
          <a:prstGeom prst="rect">
            <a:avLst/>
          </a:prstGeom>
          <a:effectLst>
            <a:outerShdw blurRad="40000" dist="20000" dir="5400000" rotWithShape="0">
              <a:schemeClr val="bg1">
                <a:alpha val="38000"/>
              </a:schemeClr>
            </a:out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algn="just" defTabSz="914354"/>
            <a:r>
              <a:rPr lang="en-US" sz="4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4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Thạch</a:t>
            </a:r>
            <a:r>
              <a:rPr lang="en-US" sz="4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Sanh</a:t>
            </a:r>
            <a:endParaRPr lang="en-US" sz="4000" b="1" dirty="0">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10" name="Object 9">
            <a:extLst>
              <a:ext uri="{FF2B5EF4-FFF2-40B4-BE49-F238E27FC236}">
                <a16:creationId xmlns:a16="http://schemas.microsoft.com/office/drawing/2014/main" id="{DFA2543D-6970-D910-9EC7-8B72A7F3B30F}"/>
              </a:ext>
            </a:extLst>
          </p:cNvPr>
          <p:cNvGraphicFramePr>
            <a:graphicFrameLocks noChangeAspect="1"/>
          </p:cNvGraphicFramePr>
          <p:nvPr/>
        </p:nvGraphicFramePr>
        <p:xfrm>
          <a:off x="6318251" y="2371725"/>
          <a:ext cx="114300" cy="177800"/>
        </p:xfrm>
        <a:graphic>
          <a:graphicData uri="http://schemas.openxmlformats.org/presentationml/2006/ole">
            <mc:AlternateContent xmlns:mc="http://schemas.openxmlformats.org/markup-compatibility/2006">
              <mc:Choice xmlns:v="urn:schemas-microsoft-com:vml" Requires="v">
                <p:oleObj name="Equation" r:id="rId9" imgW="114120" imgH="177480" progId="Equation.DSMT4">
                  <p:embed/>
                </p:oleObj>
              </mc:Choice>
              <mc:Fallback>
                <p:oleObj name="Equation" r:id="rId9" imgW="114120" imgH="177480" progId="Equation.DSMT4">
                  <p:embed/>
                  <p:pic>
                    <p:nvPicPr>
                      <p:cNvPr id="10" name="Object 9">
                        <a:extLst>
                          <a:ext uri="{FF2B5EF4-FFF2-40B4-BE49-F238E27FC236}">
                            <a16:creationId xmlns:a16="http://schemas.microsoft.com/office/drawing/2014/main" id="{DFA2543D-6970-D910-9EC7-8B72A7F3B3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18251"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 name="Picture 4" descr="het gio">
            <a:extLst>
              <a:ext uri="{FF2B5EF4-FFF2-40B4-BE49-F238E27FC236}">
                <a16:creationId xmlns:a16="http://schemas.microsoft.com/office/drawing/2014/main" id="{6443F981-BD42-7F12-5B53-19D34D21A6A2}"/>
              </a:ext>
            </a:extLst>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45326">
            <a:off x="10630927"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3" descr="an30">
            <a:extLst>
              <a:ext uri="{FF2B5EF4-FFF2-40B4-BE49-F238E27FC236}">
                <a16:creationId xmlns:a16="http://schemas.microsoft.com/office/drawing/2014/main" id="{6931A72E-021D-468F-4E48-F4A00055A4E8}"/>
              </a:ext>
            </a:extLst>
          </p:cNvPr>
          <p:cNvPicPr>
            <a:picLocks noChangeAspect="1" noChangeArrowheads="1" noCrop="1"/>
          </p:cNvPicPr>
          <p:nvPr/>
        </p:nvPicPr>
        <p:blipFill>
          <a:blip r:embed="rId12"/>
          <a:srcRect/>
          <a:stretch>
            <a:fillRect/>
          </a:stretch>
        </p:blipFill>
        <p:spPr bwMode="auto">
          <a:xfrm>
            <a:off x="10722169" y="503561"/>
            <a:ext cx="1114507" cy="986803"/>
          </a:xfrm>
          <a:prstGeom prst="ellipse">
            <a:avLst/>
          </a:prstGeom>
          <a:ln>
            <a:noFill/>
          </a:ln>
          <a:effectLst>
            <a:softEdge rad="112500"/>
          </a:effectLst>
        </p:spPr>
      </p:pic>
      <p:sp>
        <p:nvSpPr>
          <p:cNvPr id="13" name="Hình chữ nhật 85">
            <a:extLst>
              <a:ext uri="{FF2B5EF4-FFF2-40B4-BE49-F238E27FC236}">
                <a16:creationId xmlns:a16="http://schemas.microsoft.com/office/drawing/2014/main" id="{9FBA3738-63AA-3A68-4F1B-4C18B7B931ED}"/>
              </a:ext>
            </a:extLst>
          </p:cNvPr>
          <p:cNvSpPr/>
          <p:nvPr/>
        </p:nvSpPr>
        <p:spPr>
          <a:xfrm>
            <a:off x="10597734" y="170283"/>
            <a:ext cx="1363377" cy="1653359"/>
          </a:xfrm>
          <a:prstGeom prst="rect">
            <a:avLst/>
          </a:prstGeom>
          <a:blipFill>
            <a:blip r:embed="rId13"/>
            <a:stretch>
              <a:fillRect/>
            </a:stretch>
          </a:blipFill>
          <a:ln w="25400" cap="flat" cmpd="sng" algn="ctr">
            <a:noFill/>
            <a:prstDash val="solid"/>
          </a:ln>
          <a:effectLst/>
        </p:spPr>
        <p:txBody>
          <a:bodyPr anchor="b"/>
          <a:lstStyle/>
          <a:p>
            <a:pPr algn="ctr" defTabSz="914354">
              <a:defRPr/>
            </a:pPr>
            <a:r>
              <a:rPr lang="en-US" sz="660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1</a:t>
            </a:r>
          </a:p>
        </p:txBody>
      </p:sp>
      <p:sp>
        <p:nvSpPr>
          <p:cNvPr id="14" name="Hình chữ nhật 84">
            <a:extLst>
              <a:ext uri="{FF2B5EF4-FFF2-40B4-BE49-F238E27FC236}">
                <a16:creationId xmlns:a16="http://schemas.microsoft.com/office/drawing/2014/main" id="{59B72D36-5362-74B5-C6A5-87545019AA07}"/>
              </a:ext>
            </a:extLst>
          </p:cNvPr>
          <p:cNvSpPr/>
          <p:nvPr/>
        </p:nvSpPr>
        <p:spPr>
          <a:xfrm>
            <a:off x="10597734" y="170283"/>
            <a:ext cx="1363377" cy="1653359"/>
          </a:xfrm>
          <a:prstGeom prst="rect">
            <a:avLst/>
          </a:prstGeom>
          <a:blipFill>
            <a:blip r:embed="rId13"/>
            <a:stretch>
              <a:fillRect/>
            </a:stretch>
          </a:blipFill>
          <a:ln w="25400" cap="flat" cmpd="sng" algn="ctr">
            <a:noFill/>
            <a:prstDash val="solid"/>
          </a:ln>
          <a:effectLst/>
        </p:spPr>
        <p:txBody>
          <a:bodyPr anchor="b"/>
          <a:lstStyle/>
          <a:p>
            <a:pPr algn="ctr" defTabSz="914354">
              <a:defRPr/>
            </a:pPr>
            <a:r>
              <a:rPr lang="en-US" sz="660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2</a:t>
            </a:r>
          </a:p>
        </p:txBody>
      </p:sp>
      <p:sp>
        <p:nvSpPr>
          <p:cNvPr id="15" name="Hình chữ nhật 83">
            <a:extLst>
              <a:ext uri="{FF2B5EF4-FFF2-40B4-BE49-F238E27FC236}">
                <a16:creationId xmlns:a16="http://schemas.microsoft.com/office/drawing/2014/main" id="{2C97498F-F1F4-DE8A-A2FB-AEBBD01553E7}"/>
              </a:ext>
            </a:extLst>
          </p:cNvPr>
          <p:cNvSpPr/>
          <p:nvPr/>
        </p:nvSpPr>
        <p:spPr>
          <a:xfrm>
            <a:off x="10597734" y="170283"/>
            <a:ext cx="1363377" cy="1653359"/>
          </a:xfrm>
          <a:prstGeom prst="rect">
            <a:avLst/>
          </a:prstGeom>
          <a:blipFill>
            <a:blip r:embed="rId13"/>
            <a:stretch>
              <a:fillRect/>
            </a:stretch>
          </a:blipFill>
          <a:ln w="25400" cap="flat" cmpd="sng" algn="ctr">
            <a:noFill/>
            <a:prstDash val="solid"/>
          </a:ln>
          <a:effectLst/>
        </p:spPr>
        <p:txBody>
          <a:bodyPr anchor="b"/>
          <a:lstStyle/>
          <a:p>
            <a:pPr algn="ctr" defTabSz="914354">
              <a:defRPr/>
            </a:pPr>
            <a:r>
              <a:rPr lang="en-US" sz="660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3</a:t>
            </a:r>
          </a:p>
        </p:txBody>
      </p:sp>
      <p:sp>
        <p:nvSpPr>
          <p:cNvPr id="16" name="Hình chữ nhật 57">
            <a:extLst>
              <a:ext uri="{FF2B5EF4-FFF2-40B4-BE49-F238E27FC236}">
                <a16:creationId xmlns:a16="http://schemas.microsoft.com/office/drawing/2014/main" id="{D1F5EC4B-731E-D9C3-3C6F-CA495CE3D18F}"/>
              </a:ext>
            </a:extLst>
          </p:cNvPr>
          <p:cNvSpPr/>
          <p:nvPr/>
        </p:nvSpPr>
        <p:spPr>
          <a:xfrm>
            <a:off x="10597734" y="170283"/>
            <a:ext cx="1363377" cy="1653359"/>
          </a:xfrm>
          <a:prstGeom prst="rect">
            <a:avLst/>
          </a:prstGeom>
          <a:blipFill>
            <a:blip r:embed="rId13"/>
            <a:stretch>
              <a:fillRect/>
            </a:stretch>
          </a:blipFill>
          <a:ln w="25400" cap="flat" cmpd="sng" algn="ctr">
            <a:noFill/>
            <a:prstDash val="solid"/>
          </a:ln>
          <a:effectLst/>
        </p:spPr>
        <p:txBody>
          <a:bodyPr anchor="b"/>
          <a:lstStyle/>
          <a:p>
            <a:pPr algn="ctr" defTabSz="914354">
              <a:defRPr/>
            </a:pPr>
            <a:r>
              <a:rPr lang="en-US" sz="660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4</a:t>
            </a:r>
          </a:p>
        </p:txBody>
      </p:sp>
      <p:sp>
        <p:nvSpPr>
          <p:cNvPr id="17" name="Hình chữ nhật 86">
            <a:extLst>
              <a:ext uri="{FF2B5EF4-FFF2-40B4-BE49-F238E27FC236}">
                <a16:creationId xmlns:a16="http://schemas.microsoft.com/office/drawing/2014/main" id="{F1D56F1A-BE97-220B-77B6-E4A979CA99A5}"/>
              </a:ext>
            </a:extLst>
          </p:cNvPr>
          <p:cNvSpPr/>
          <p:nvPr/>
        </p:nvSpPr>
        <p:spPr>
          <a:xfrm>
            <a:off x="10597734" y="170283"/>
            <a:ext cx="1363377" cy="1653359"/>
          </a:xfrm>
          <a:prstGeom prst="rect">
            <a:avLst/>
          </a:prstGeom>
          <a:blipFill>
            <a:blip r:embed="rId13"/>
            <a:stretch>
              <a:fillRect/>
            </a:stretch>
          </a:blipFill>
          <a:ln w="25400" cap="flat" cmpd="sng" algn="ctr">
            <a:noFill/>
            <a:prstDash val="solid"/>
          </a:ln>
          <a:effectLst/>
        </p:spPr>
        <p:txBody>
          <a:bodyPr anchor="b"/>
          <a:lstStyle/>
          <a:p>
            <a:pPr algn="ctr" defTabSz="914354">
              <a:defRPr/>
            </a:pPr>
            <a:r>
              <a:rPr lang="en-US" sz="660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5</a:t>
            </a:r>
          </a:p>
        </p:txBody>
      </p:sp>
      <p:sp>
        <p:nvSpPr>
          <p:cNvPr id="18" name="Hình chữ nhật 87">
            <a:extLst>
              <a:ext uri="{FF2B5EF4-FFF2-40B4-BE49-F238E27FC236}">
                <a16:creationId xmlns:a16="http://schemas.microsoft.com/office/drawing/2014/main" id="{9C6EF5D4-3CF1-233F-08D6-A59D1E572AD6}"/>
              </a:ext>
            </a:extLst>
          </p:cNvPr>
          <p:cNvSpPr/>
          <p:nvPr/>
        </p:nvSpPr>
        <p:spPr>
          <a:xfrm>
            <a:off x="10597732" y="170283"/>
            <a:ext cx="1363379" cy="1653359"/>
          </a:xfrm>
          <a:prstGeom prst="rect">
            <a:avLst/>
          </a:prstGeom>
          <a:blipFill>
            <a:blip r:embed="rId13"/>
            <a:stretch>
              <a:fillRect/>
            </a:stretch>
          </a:blipFill>
          <a:ln w="25400" cap="flat" cmpd="sng" algn="ctr">
            <a:noFill/>
            <a:prstDash val="solid"/>
          </a:ln>
          <a:effectLst/>
        </p:spPr>
        <p:txBody>
          <a:bodyPr anchor="b"/>
          <a:lstStyle/>
          <a:p>
            <a:pPr algn="ctr" defTabSz="914354">
              <a:defRPr/>
            </a:pPr>
            <a:r>
              <a:rPr lang="en-US" sz="660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6</a:t>
            </a:r>
          </a:p>
        </p:txBody>
      </p:sp>
      <p:sp>
        <p:nvSpPr>
          <p:cNvPr id="19" name="Hình chữ nhật 88">
            <a:extLst>
              <a:ext uri="{FF2B5EF4-FFF2-40B4-BE49-F238E27FC236}">
                <a16:creationId xmlns:a16="http://schemas.microsoft.com/office/drawing/2014/main" id="{A444998D-C51E-13C7-B151-421A854F799D}"/>
              </a:ext>
            </a:extLst>
          </p:cNvPr>
          <p:cNvSpPr/>
          <p:nvPr/>
        </p:nvSpPr>
        <p:spPr>
          <a:xfrm>
            <a:off x="10597734" y="170283"/>
            <a:ext cx="1363377" cy="1653359"/>
          </a:xfrm>
          <a:prstGeom prst="rect">
            <a:avLst/>
          </a:prstGeom>
          <a:blipFill>
            <a:blip r:embed="rId13"/>
            <a:stretch>
              <a:fillRect/>
            </a:stretch>
          </a:blipFill>
          <a:ln w="25400" cap="flat" cmpd="sng" algn="ctr">
            <a:noFill/>
            <a:prstDash val="solid"/>
          </a:ln>
          <a:effectLst/>
        </p:spPr>
        <p:txBody>
          <a:bodyPr anchor="b"/>
          <a:lstStyle/>
          <a:p>
            <a:pPr algn="ctr" defTabSz="914354">
              <a:defRPr/>
            </a:pPr>
            <a:r>
              <a:rPr lang="en-US" sz="660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7</a:t>
            </a:r>
          </a:p>
        </p:txBody>
      </p:sp>
      <p:sp>
        <p:nvSpPr>
          <p:cNvPr id="20" name="Hình chữ nhật 89">
            <a:extLst>
              <a:ext uri="{FF2B5EF4-FFF2-40B4-BE49-F238E27FC236}">
                <a16:creationId xmlns:a16="http://schemas.microsoft.com/office/drawing/2014/main" id="{0A8966E4-8866-62CE-4328-D42E3B4C4D2E}"/>
              </a:ext>
            </a:extLst>
          </p:cNvPr>
          <p:cNvSpPr/>
          <p:nvPr/>
        </p:nvSpPr>
        <p:spPr>
          <a:xfrm>
            <a:off x="10597734" y="170283"/>
            <a:ext cx="1363377" cy="1653359"/>
          </a:xfrm>
          <a:prstGeom prst="rect">
            <a:avLst/>
          </a:prstGeom>
          <a:blipFill>
            <a:blip r:embed="rId13"/>
            <a:stretch>
              <a:fillRect/>
            </a:stretch>
          </a:blipFill>
          <a:ln w="25400" cap="flat" cmpd="sng" algn="ctr">
            <a:noFill/>
            <a:prstDash val="solid"/>
          </a:ln>
          <a:effectLst/>
        </p:spPr>
        <p:txBody>
          <a:bodyPr anchor="b"/>
          <a:lstStyle/>
          <a:p>
            <a:pPr algn="ctr" defTabSz="914354">
              <a:defRPr/>
            </a:pPr>
            <a:r>
              <a:rPr lang="en-US" sz="6600" b="1">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8</a:t>
            </a:r>
          </a:p>
        </p:txBody>
      </p:sp>
      <p:sp>
        <p:nvSpPr>
          <p:cNvPr id="21" name="Hình chữ nhật 90">
            <a:extLst>
              <a:ext uri="{FF2B5EF4-FFF2-40B4-BE49-F238E27FC236}">
                <a16:creationId xmlns:a16="http://schemas.microsoft.com/office/drawing/2014/main" id="{EDCCD517-7621-F4E0-EA3C-8CA7B7386021}"/>
              </a:ext>
            </a:extLst>
          </p:cNvPr>
          <p:cNvSpPr/>
          <p:nvPr/>
        </p:nvSpPr>
        <p:spPr>
          <a:xfrm>
            <a:off x="10597734" y="170283"/>
            <a:ext cx="1363377" cy="1653359"/>
          </a:xfrm>
          <a:prstGeom prst="rect">
            <a:avLst/>
          </a:prstGeom>
          <a:blipFill>
            <a:blip r:embed="rId13"/>
            <a:stretch>
              <a:fillRect/>
            </a:stretch>
          </a:blipFill>
          <a:ln w="25400" cap="flat" cmpd="sng" algn="ctr">
            <a:noFill/>
            <a:prstDash val="solid"/>
          </a:ln>
          <a:effectLst/>
        </p:spPr>
        <p:txBody>
          <a:bodyPr anchor="b"/>
          <a:lstStyle/>
          <a:p>
            <a:pPr algn="ctr" defTabSz="914354">
              <a:defRPr/>
            </a:pPr>
            <a:r>
              <a:rPr lang="en-US" sz="660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9</a:t>
            </a:r>
          </a:p>
        </p:txBody>
      </p:sp>
      <p:sp>
        <p:nvSpPr>
          <p:cNvPr id="22" name="Hình chữ nhật 91">
            <a:extLst>
              <a:ext uri="{FF2B5EF4-FFF2-40B4-BE49-F238E27FC236}">
                <a16:creationId xmlns:a16="http://schemas.microsoft.com/office/drawing/2014/main" id="{26E7A7EE-314A-7234-3E1F-D091E17189EA}"/>
              </a:ext>
            </a:extLst>
          </p:cNvPr>
          <p:cNvSpPr/>
          <p:nvPr/>
        </p:nvSpPr>
        <p:spPr>
          <a:xfrm>
            <a:off x="10606318" y="207235"/>
            <a:ext cx="1363377" cy="1653359"/>
          </a:xfrm>
          <a:prstGeom prst="rect">
            <a:avLst/>
          </a:prstGeom>
          <a:blipFill>
            <a:blip r:embed="rId13"/>
            <a:stretch>
              <a:fillRect/>
            </a:stretch>
          </a:blipFill>
          <a:ln w="25400" cap="flat" cmpd="sng" algn="ctr">
            <a:noFill/>
            <a:prstDash val="solid"/>
          </a:ln>
          <a:effectLst/>
        </p:spPr>
        <p:txBody>
          <a:bodyPr anchor="b"/>
          <a:lstStyle/>
          <a:p>
            <a:pPr algn="ctr" defTabSz="914354">
              <a:defRPr/>
            </a:pPr>
            <a:r>
              <a:rPr lang="en-US" sz="6600"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Calibri"/>
                <a:ea typeface="Tahoma" pitchFamily="34" charset="0"/>
                <a:cs typeface="Arial" pitchFamily="34" charset="0"/>
              </a:rPr>
              <a:t>10</a:t>
            </a:r>
          </a:p>
        </p:txBody>
      </p:sp>
      <p:sp>
        <p:nvSpPr>
          <p:cNvPr id="23" name="Hình Bầu dục 45">
            <a:extLst>
              <a:ext uri="{FF2B5EF4-FFF2-40B4-BE49-F238E27FC236}">
                <a16:creationId xmlns:a16="http://schemas.microsoft.com/office/drawing/2014/main" id="{F6F00473-3784-8997-F7D1-3F9E9B56F605}"/>
              </a:ext>
            </a:extLst>
          </p:cNvPr>
          <p:cNvSpPr/>
          <p:nvPr/>
        </p:nvSpPr>
        <p:spPr>
          <a:xfrm>
            <a:off x="10737855" y="583357"/>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914354">
              <a:defRPr/>
            </a:pPr>
            <a:r>
              <a:rPr lang="en-US" b="1"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Calibri"/>
                <a:ea typeface="Tahoma" pitchFamily="34" charset="0"/>
                <a:cs typeface="Arial" pitchFamily="34" charset="0"/>
              </a:rPr>
              <a:t>BẮT ĐẦU</a:t>
            </a:r>
          </a:p>
        </p:txBody>
      </p:sp>
      <p:pic>
        <p:nvPicPr>
          <p:cNvPr id="24" name="Nhac loại thi sinh">
            <a:hlinkClick r:id="" action="ppaction://media"/>
            <a:extLst>
              <a:ext uri="{FF2B5EF4-FFF2-40B4-BE49-F238E27FC236}">
                <a16:creationId xmlns:a16="http://schemas.microsoft.com/office/drawing/2014/main" id="{F399B820-8241-8249-9F03-317D307CD03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11605951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4" presetClass="entr" presetSubtype="32"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ox(out)">
                                      <p:cBhvr>
                                        <p:cTn id="25" dur="500"/>
                                        <p:tgtEl>
                                          <p:spTgt spid="23"/>
                                        </p:tgtEl>
                                      </p:cBhvr>
                                    </p:animEffect>
                                  </p:childTnLst>
                                </p:cTn>
                              </p:par>
                            </p:childTnLst>
                          </p:cTn>
                        </p:par>
                        <p:par>
                          <p:cTn id="26" fill="hold">
                            <p:stCondLst>
                              <p:cond delay="500"/>
                            </p:stCondLst>
                            <p:childTnLst>
                              <p:par>
                                <p:cTn id="27" presetID="10" presetClass="exit" presetSubtype="0" fill="hold" nodeType="afterEffect">
                                  <p:stCondLst>
                                    <p:cond delay="0"/>
                                  </p:stCondLst>
                                  <p:childTnLst>
                                    <p:animEffect transition="out" filter="fade">
                                      <p:cBhvr>
                                        <p:cTn id="28" dur="500"/>
                                        <p:tgtEl>
                                          <p:spTgt spid="23"/>
                                        </p:tgtEl>
                                      </p:cBhvr>
                                    </p:animEffect>
                                    <p:set>
                                      <p:cBhvr>
                                        <p:cTn id="29"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5" name="chuong suy nghi.wav"/>
                                        </p:tgtEl>
                                      </p:cMediaNode>
                                    </p:audio>
                                  </p:subTnLst>
                                </p:cTn>
                              </p:par>
                            </p:childTnLst>
                          </p:cTn>
                        </p:par>
                        <p:par>
                          <p:cTn id="30" fill="hold">
                            <p:stCondLst>
                              <p:cond delay="1000"/>
                            </p:stCondLst>
                            <p:childTnLst>
                              <p:par>
                                <p:cTn id="31" presetID="6" presetClass="exit" presetSubtype="32" fill="hold" nodeType="afterEffect">
                                  <p:stCondLst>
                                    <p:cond delay="0"/>
                                  </p:stCondLst>
                                  <p:childTnLst>
                                    <p:animEffect transition="out" filter="circle(out)">
                                      <p:cBhvr>
                                        <p:cTn id="32" dur="1000"/>
                                        <p:tgtEl>
                                          <p:spTgt spid="22"/>
                                        </p:tgtEl>
                                      </p:cBhvr>
                                    </p:animEffect>
                                    <p:set>
                                      <p:cBhvr>
                                        <p:cTn id="33" dur="1" fill="hold">
                                          <p:stCondLst>
                                            <p:cond delay="999"/>
                                          </p:stCondLst>
                                        </p:cTn>
                                        <p:tgtEl>
                                          <p:spTgt spid="22"/>
                                        </p:tgtEl>
                                        <p:attrNameLst>
                                          <p:attrName>style.visibility</p:attrName>
                                        </p:attrNameLst>
                                      </p:cBhvr>
                                      <p:to>
                                        <p:strVal val="hidden"/>
                                      </p:to>
                                    </p:set>
                                  </p:childTnLst>
                                </p:cTn>
                              </p:par>
                            </p:childTnLst>
                          </p:cTn>
                        </p:par>
                        <p:par>
                          <p:cTn id="34" fill="hold">
                            <p:stCondLst>
                              <p:cond delay="2000"/>
                            </p:stCondLst>
                            <p:childTnLst>
                              <p:par>
                                <p:cTn id="35" presetID="6" presetClass="exit" presetSubtype="32" fill="hold" nodeType="afterEffect">
                                  <p:stCondLst>
                                    <p:cond delay="0"/>
                                  </p:stCondLst>
                                  <p:childTnLst>
                                    <p:animEffect transition="out" filter="circle(out)">
                                      <p:cBhvr>
                                        <p:cTn id="36" dur="1000"/>
                                        <p:tgtEl>
                                          <p:spTgt spid="21"/>
                                        </p:tgtEl>
                                      </p:cBhvr>
                                    </p:animEffect>
                                    <p:set>
                                      <p:cBhvr>
                                        <p:cTn id="37" dur="1" fill="hold">
                                          <p:stCondLst>
                                            <p:cond delay="999"/>
                                          </p:stCondLst>
                                        </p:cTn>
                                        <p:tgtEl>
                                          <p:spTgt spid="21"/>
                                        </p:tgtEl>
                                        <p:attrNameLst>
                                          <p:attrName>style.visibility</p:attrName>
                                        </p:attrNameLst>
                                      </p:cBhvr>
                                      <p:to>
                                        <p:strVal val="hidden"/>
                                      </p:to>
                                    </p:set>
                                  </p:childTnLst>
                                </p:cTn>
                              </p:par>
                            </p:childTnLst>
                          </p:cTn>
                        </p:par>
                        <p:par>
                          <p:cTn id="38" fill="hold">
                            <p:stCondLst>
                              <p:cond delay="3000"/>
                            </p:stCondLst>
                            <p:childTnLst>
                              <p:par>
                                <p:cTn id="39" presetID="6" presetClass="exit" presetSubtype="32" fill="hold" nodeType="afterEffect">
                                  <p:stCondLst>
                                    <p:cond delay="0"/>
                                  </p:stCondLst>
                                  <p:childTnLst>
                                    <p:animEffect transition="out" filter="circle(out)">
                                      <p:cBhvr>
                                        <p:cTn id="40" dur="1000"/>
                                        <p:tgtEl>
                                          <p:spTgt spid="20"/>
                                        </p:tgtEl>
                                      </p:cBhvr>
                                    </p:animEffect>
                                    <p:set>
                                      <p:cBhvr>
                                        <p:cTn id="41" dur="1" fill="hold">
                                          <p:stCondLst>
                                            <p:cond delay="999"/>
                                          </p:stCondLst>
                                        </p:cTn>
                                        <p:tgtEl>
                                          <p:spTgt spid="20"/>
                                        </p:tgtEl>
                                        <p:attrNameLst>
                                          <p:attrName>style.visibility</p:attrName>
                                        </p:attrNameLst>
                                      </p:cBhvr>
                                      <p:to>
                                        <p:strVal val="hidden"/>
                                      </p:to>
                                    </p:set>
                                  </p:childTnLst>
                                </p:cTn>
                              </p:par>
                            </p:childTnLst>
                          </p:cTn>
                        </p:par>
                        <p:par>
                          <p:cTn id="42" fill="hold">
                            <p:stCondLst>
                              <p:cond delay="4000"/>
                            </p:stCondLst>
                            <p:childTnLst>
                              <p:par>
                                <p:cTn id="43" presetID="6" presetClass="exit" presetSubtype="32" fill="hold" nodeType="afterEffect">
                                  <p:stCondLst>
                                    <p:cond delay="0"/>
                                  </p:stCondLst>
                                  <p:childTnLst>
                                    <p:animEffect transition="out" filter="circle(out)">
                                      <p:cBhvr>
                                        <p:cTn id="44" dur="1000"/>
                                        <p:tgtEl>
                                          <p:spTgt spid="19"/>
                                        </p:tgtEl>
                                      </p:cBhvr>
                                    </p:animEffect>
                                    <p:set>
                                      <p:cBhvr>
                                        <p:cTn id="45" dur="1" fill="hold">
                                          <p:stCondLst>
                                            <p:cond delay="999"/>
                                          </p:stCondLst>
                                        </p:cTn>
                                        <p:tgtEl>
                                          <p:spTgt spid="19"/>
                                        </p:tgtEl>
                                        <p:attrNameLst>
                                          <p:attrName>style.visibility</p:attrName>
                                        </p:attrNameLst>
                                      </p:cBhvr>
                                      <p:to>
                                        <p:strVal val="hidden"/>
                                      </p:to>
                                    </p:set>
                                  </p:childTnLst>
                                </p:cTn>
                              </p:par>
                            </p:childTnLst>
                          </p:cTn>
                        </p:par>
                        <p:par>
                          <p:cTn id="46" fill="hold">
                            <p:stCondLst>
                              <p:cond delay="5000"/>
                            </p:stCondLst>
                            <p:childTnLst>
                              <p:par>
                                <p:cTn id="47" presetID="6" presetClass="exit" presetSubtype="32" fill="hold" nodeType="afterEffect">
                                  <p:stCondLst>
                                    <p:cond delay="0"/>
                                  </p:stCondLst>
                                  <p:childTnLst>
                                    <p:animEffect transition="out" filter="circle(out)">
                                      <p:cBhvr>
                                        <p:cTn id="48" dur="1000"/>
                                        <p:tgtEl>
                                          <p:spTgt spid="18"/>
                                        </p:tgtEl>
                                      </p:cBhvr>
                                    </p:animEffect>
                                    <p:set>
                                      <p:cBhvr>
                                        <p:cTn id="49" dur="1" fill="hold">
                                          <p:stCondLst>
                                            <p:cond delay="999"/>
                                          </p:stCondLst>
                                        </p:cTn>
                                        <p:tgtEl>
                                          <p:spTgt spid="18"/>
                                        </p:tgtEl>
                                        <p:attrNameLst>
                                          <p:attrName>style.visibility</p:attrName>
                                        </p:attrNameLst>
                                      </p:cBhvr>
                                      <p:to>
                                        <p:strVal val="hidden"/>
                                      </p:to>
                                    </p:set>
                                  </p:childTnLst>
                                </p:cTn>
                              </p:par>
                            </p:childTnLst>
                          </p:cTn>
                        </p:par>
                        <p:par>
                          <p:cTn id="50" fill="hold">
                            <p:stCondLst>
                              <p:cond delay="6000"/>
                            </p:stCondLst>
                            <p:childTnLst>
                              <p:par>
                                <p:cTn id="51" presetID="6" presetClass="exit" presetSubtype="32" fill="hold" nodeType="afterEffect">
                                  <p:stCondLst>
                                    <p:cond delay="0"/>
                                  </p:stCondLst>
                                  <p:childTnLst>
                                    <p:animEffect transition="out" filter="circle(out)">
                                      <p:cBhvr>
                                        <p:cTn id="52" dur="1000"/>
                                        <p:tgtEl>
                                          <p:spTgt spid="17"/>
                                        </p:tgtEl>
                                      </p:cBhvr>
                                    </p:animEffect>
                                    <p:set>
                                      <p:cBhvr>
                                        <p:cTn id="53" dur="1" fill="hold">
                                          <p:stCondLst>
                                            <p:cond delay="999"/>
                                          </p:stCondLst>
                                        </p:cTn>
                                        <p:tgtEl>
                                          <p:spTgt spid="17"/>
                                        </p:tgtEl>
                                        <p:attrNameLst>
                                          <p:attrName>style.visibility</p:attrName>
                                        </p:attrNameLst>
                                      </p:cBhvr>
                                      <p:to>
                                        <p:strVal val="hidden"/>
                                      </p:to>
                                    </p:set>
                                  </p:childTnLst>
                                </p:cTn>
                              </p:par>
                            </p:childTnLst>
                          </p:cTn>
                        </p:par>
                        <p:par>
                          <p:cTn id="54" fill="hold">
                            <p:stCondLst>
                              <p:cond delay="7000"/>
                            </p:stCondLst>
                            <p:childTnLst>
                              <p:par>
                                <p:cTn id="55" presetID="6" presetClass="exit" presetSubtype="32" fill="hold" nodeType="afterEffect">
                                  <p:stCondLst>
                                    <p:cond delay="0"/>
                                  </p:stCondLst>
                                  <p:childTnLst>
                                    <p:animEffect transition="out" filter="circle(out)">
                                      <p:cBhvr>
                                        <p:cTn id="56" dur="1000"/>
                                        <p:tgtEl>
                                          <p:spTgt spid="16"/>
                                        </p:tgtEl>
                                      </p:cBhvr>
                                    </p:animEffect>
                                    <p:set>
                                      <p:cBhvr>
                                        <p:cTn id="57" dur="1" fill="hold">
                                          <p:stCondLst>
                                            <p:cond delay="999"/>
                                          </p:stCondLst>
                                        </p:cTn>
                                        <p:tgtEl>
                                          <p:spTgt spid="16"/>
                                        </p:tgtEl>
                                        <p:attrNameLst>
                                          <p:attrName>style.visibility</p:attrName>
                                        </p:attrNameLst>
                                      </p:cBhvr>
                                      <p:to>
                                        <p:strVal val="hidden"/>
                                      </p:to>
                                    </p:set>
                                  </p:childTnLst>
                                </p:cTn>
                              </p:par>
                            </p:childTnLst>
                          </p:cTn>
                        </p:par>
                        <p:par>
                          <p:cTn id="58" fill="hold">
                            <p:stCondLst>
                              <p:cond delay="8000"/>
                            </p:stCondLst>
                            <p:childTnLst>
                              <p:par>
                                <p:cTn id="59" presetID="6" presetClass="exit" presetSubtype="32" fill="hold" nodeType="afterEffect">
                                  <p:stCondLst>
                                    <p:cond delay="0"/>
                                  </p:stCondLst>
                                  <p:childTnLst>
                                    <p:animEffect transition="out" filter="circle(out)">
                                      <p:cBhvr>
                                        <p:cTn id="60" dur="1000"/>
                                        <p:tgtEl>
                                          <p:spTgt spid="15"/>
                                        </p:tgtEl>
                                      </p:cBhvr>
                                    </p:animEffect>
                                    <p:set>
                                      <p:cBhvr>
                                        <p:cTn id="61" dur="1" fill="hold">
                                          <p:stCondLst>
                                            <p:cond delay="999"/>
                                          </p:stCondLst>
                                        </p:cTn>
                                        <p:tgtEl>
                                          <p:spTgt spid="15"/>
                                        </p:tgtEl>
                                        <p:attrNameLst>
                                          <p:attrName>style.visibility</p:attrName>
                                        </p:attrNameLst>
                                      </p:cBhvr>
                                      <p:to>
                                        <p:strVal val="hidden"/>
                                      </p:to>
                                    </p:set>
                                  </p:childTnLst>
                                </p:cTn>
                              </p:par>
                            </p:childTnLst>
                          </p:cTn>
                        </p:par>
                        <p:par>
                          <p:cTn id="62" fill="hold">
                            <p:stCondLst>
                              <p:cond delay="9000"/>
                            </p:stCondLst>
                            <p:childTnLst>
                              <p:par>
                                <p:cTn id="63" presetID="6" presetClass="exit" presetSubtype="32" fill="hold" nodeType="afterEffect">
                                  <p:stCondLst>
                                    <p:cond delay="0"/>
                                  </p:stCondLst>
                                  <p:childTnLst>
                                    <p:animEffect transition="out" filter="circle(out)">
                                      <p:cBhvr>
                                        <p:cTn id="64" dur="1000"/>
                                        <p:tgtEl>
                                          <p:spTgt spid="14"/>
                                        </p:tgtEl>
                                      </p:cBhvr>
                                    </p:animEffect>
                                    <p:set>
                                      <p:cBhvr>
                                        <p:cTn id="65" dur="1" fill="hold">
                                          <p:stCondLst>
                                            <p:cond delay="999"/>
                                          </p:stCondLst>
                                        </p:cTn>
                                        <p:tgtEl>
                                          <p:spTgt spid="14"/>
                                        </p:tgtEl>
                                        <p:attrNameLst>
                                          <p:attrName>style.visibility</p:attrName>
                                        </p:attrNameLst>
                                      </p:cBhvr>
                                      <p:to>
                                        <p:strVal val="hidden"/>
                                      </p:to>
                                    </p:set>
                                  </p:childTnLst>
                                </p:cTn>
                              </p:par>
                            </p:childTnLst>
                          </p:cTn>
                        </p:par>
                        <p:par>
                          <p:cTn id="66" fill="hold">
                            <p:stCondLst>
                              <p:cond delay="10000"/>
                            </p:stCondLst>
                            <p:childTnLst>
                              <p:par>
                                <p:cTn id="67" presetID="6" presetClass="exit" presetSubtype="32" fill="hold" nodeType="afterEffect">
                                  <p:stCondLst>
                                    <p:cond delay="0"/>
                                  </p:stCondLst>
                                  <p:childTnLst>
                                    <p:animEffect transition="out" filter="circle(out)">
                                      <p:cBhvr>
                                        <p:cTn id="68" dur="1000"/>
                                        <p:tgtEl>
                                          <p:spTgt spid="13"/>
                                        </p:tgtEl>
                                      </p:cBhvr>
                                    </p:animEffect>
                                    <p:set>
                                      <p:cBhvr>
                                        <p:cTn id="69" dur="1" fill="hold">
                                          <p:stCondLst>
                                            <p:cond delay="999"/>
                                          </p:stCondLst>
                                        </p:cTn>
                                        <p:tgtEl>
                                          <p:spTgt spid="13"/>
                                        </p:tgtEl>
                                        <p:attrNameLst>
                                          <p:attrName>style.visibility</p:attrName>
                                        </p:attrNameLst>
                                      </p:cBhvr>
                                      <p:to>
                                        <p:strVal val="hidden"/>
                                      </p:to>
                                    </p:set>
                                  </p:childTnLst>
                                </p:cTn>
                              </p:par>
                            </p:childTnLst>
                          </p:cTn>
                        </p:par>
                        <p:par>
                          <p:cTn id="70" fill="hold">
                            <p:stCondLst>
                              <p:cond delay="11000"/>
                            </p:stCondLst>
                            <p:childTnLst>
                              <p:par>
                                <p:cTn id="71" presetID="1" presetClass="entr" presetSubtype="0" fill="hold" nodeType="afterEffect">
                                  <p:stCondLst>
                                    <p:cond delay="0"/>
                                  </p:stCondLst>
                                  <p:childTnLst>
                                    <p:set>
                                      <p:cBhvr>
                                        <p:cTn id="72" dur="1" fill="hold">
                                          <p:stCondLst>
                                            <p:cond delay="0"/>
                                          </p:stCondLst>
                                        </p:cTn>
                                        <p:tgtEl>
                                          <p:spTgt spid="11"/>
                                        </p:tgtEl>
                                        <p:attrNameLst>
                                          <p:attrName>style.visibility</p:attrName>
                                        </p:attrNameLst>
                                      </p:cBhvr>
                                      <p:to>
                                        <p:strVal val="visible"/>
                                      </p:to>
                                    </p:set>
                                  </p:childTnLst>
                                </p:cTn>
                              </p:par>
                            </p:childTnLst>
                          </p:cTn>
                        </p:par>
                        <p:par>
                          <p:cTn id="73" fill="hold">
                            <p:stCondLst>
                              <p:cond delay="11000"/>
                            </p:stCondLst>
                            <p:childTnLst>
                              <p:par>
                                <p:cTn id="74" presetID="31" presetClass="exit" presetSubtype="0" fill="hold" nodeType="afterEffect">
                                  <p:stCondLst>
                                    <p:cond delay="0"/>
                                  </p:stCondLst>
                                  <p:childTnLst>
                                    <p:anim calcmode="lin" valueType="num">
                                      <p:cBhvr>
                                        <p:cTn id="75" dur="1000"/>
                                        <p:tgtEl>
                                          <p:spTgt spid="12"/>
                                        </p:tgtEl>
                                        <p:attrNameLst>
                                          <p:attrName>ppt_w</p:attrName>
                                        </p:attrNameLst>
                                      </p:cBhvr>
                                      <p:tavLst>
                                        <p:tav tm="0">
                                          <p:val>
                                            <p:strVal val="ppt_w"/>
                                          </p:val>
                                        </p:tav>
                                        <p:tav tm="100000">
                                          <p:val>
                                            <p:fltVal val="0"/>
                                          </p:val>
                                        </p:tav>
                                      </p:tavLst>
                                    </p:anim>
                                    <p:anim calcmode="lin" valueType="num">
                                      <p:cBhvr>
                                        <p:cTn id="76" dur="1000"/>
                                        <p:tgtEl>
                                          <p:spTgt spid="12"/>
                                        </p:tgtEl>
                                        <p:attrNameLst>
                                          <p:attrName>ppt_h</p:attrName>
                                        </p:attrNameLst>
                                      </p:cBhvr>
                                      <p:tavLst>
                                        <p:tav tm="0">
                                          <p:val>
                                            <p:strVal val="ppt_h"/>
                                          </p:val>
                                        </p:tav>
                                        <p:tav tm="100000">
                                          <p:val>
                                            <p:fltVal val="0"/>
                                          </p:val>
                                        </p:tav>
                                      </p:tavLst>
                                    </p:anim>
                                    <p:anim calcmode="lin" valueType="num">
                                      <p:cBhvr>
                                        <p:cTn id="77" dur="1000"/>
                                        <p:tgtEl>
                                          <p:spTgt spid="12"/>
                                        </p:tgtEl>
                                        <p:attrNameLst>
                                          <p:attrName>style.rotation</p:attrName>
                                        </p:attrNameLst>
                                      </p:cBhvr>
                                      <p:tavLst>
                                        <p:tav tm="0">
                                          <p:val>
                                            <p:fltVal val="0"/>
                                          </p:val>
                                        </p:tav>
                                        <p:tav tm="100000">
                                          <p:val>
                                            <p:fltVal val="90"/>
                                          </p:val>
                                        </p:tav>
                                      </p:tavLst>
                                    </p:anim>
                                    <p:animEffect transition="out" filter="fade">
                                      <p:cBhvr>
                                        <p:cTn id="78" dur="1000"/>
                                        <p:tgtEl>
                                          <p:spTgt spid="12"/>
                                        </p:tgtEl>
                                      </p:cBhvr>
                                    </p:animEffect>
                                    <p:set>
                                      <p:cBhvr>
                                        <p:cTn id="79"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6" name="ket-thuc-final.wav"/>
                                        </p:tgtEl>
                                      </p:cMediaNode>
                                    </p:audio>
                                  </p:subTnLst>
                                </p:cTn>
                              </p:par>
                            </p:childTnLst>
                          </p:cTn>
                        </p:par>
                      </p:childTnLst>
                    </p:cTn>
                  </p:par>
                  <p:par>
                    <p:cTn id="80" fill="hold">
                      <p:stCondLst>
                        <p:cond delay="indefinite"/>
                      </p:stCondLst>
                      <p:childTnLst>
                        <p:par>
                          <p:cTn id="81" fill="hold">
                            <p:stCondLst>
                              <p:cond delay="0"/>
                            </p:stCondLst>
                            <p:childTnLst>
                              <p:par>
                                <p:cTn id="82" presetID="24" presetClass="emph" presetSubtype="0" fill="hold" grpId="1" nodeType="clickEffect">
                                  <p:stCondLst>
                                    <p:cond delay="0"/>
                                  </p:stCondLst>
                                  <p:childTnLst>
                                    <p:animClr clrSpc="hsl" dir="cw">
                                      <p:cBhvr override="childStyle">
                                        <p:cTn id="83" dur="500" fill="hold"/>
                                        <p:tgtEl>
                                          <p:spTgt spid="9"/>
                                        </p:tgtEl>
                                        <p:attrNameLst>
                                          <p:attrName>style.color</p:attrName>
                                        </p:attrNameLst>
                                      </p:cBhvr>
                                      <p:by>
                                        <p:hsl h="0" s="-12549" l="-25098"/>
                                      </p:by>
                                    </p:animClr>
                                    <p:animClr clrSpc="hsl" dir="cw">
                                      <p:cBhvr>
                                        <p:cTn id="84" dur="500" fill="hold"/>
                                        <p:tgtEl>
                                          <p:spTgt spid="9"/>
                                        </p:tgtEl>
                                        <p:attrNameLst>
                                          <p:attrName>fillcolor</p:attrName>
                                        </p:attrNameLst>
                                      </p:cBhvr>
                                      <p:by>
                                        <p:hsl h="0" s="-12549" l="-25098"/>
                                      </p:by>
                                    </p:animClr>
                                    <p:animClr clrSpc="hsl" dir="cw">
                                      <p:cBhvr>
                                        <p:cTn id="85" dur="500" fill="hold"/>
                                        <p:tgtEl>
                                          <p:spTgt spid="9"/>
                                        </p:tgtEl>
                                        <p:attrNameLst>
                                          <p:attrName>stroke.color</p:attrName>
                                        </p:attrNameLst>
                                      </p:cBhvr>
                                      <p:by>
                                        <p:hsl h="0" s="-12549" l="-25098"/>
                                      </p:by>
                                    </p:animClr>
                                    <p:set>
                                      <p:cBhvr>
                                        <p:cTn id="86" dur="500" fill="hold"/>
                                        <p:tgtEl>
                                          <p:spTgt spid="9"/>
                                        </p:tgtEl>
                                        <p:attrNameLst>
                                          <p:attrName>fill.type</p:attrName>
                                        </p:attrNameLst>
                                      </p:cBhvr>
                                      <p:to>
                                        <p:strVal val="solid"/>
                                      </p:to>
                                    </p:set>
                                  </p:childTnLst>
                                </p:cTn>
                              </p:par>
                              <p:par>
                                <p:cTn id="87" presetID="1" presetClass="mediacall" presetSubtype="0" fill="hold" nodeType="withEffect">
                                  <p:stCondLst>
                                    <p:cond delay="0"/>
                                  </p:stCondLst>
                                  <p:childTnLst>
                                    <p:cmd type="call" cmd="playFrom(0.0)">
                                      <p:cBhvr>
                                        <p:cTn id="88" dur="7523" fill="hold"/>
                                        <p:tgtEl>
                                          <p:spTgt spid="24"/>
                                        </p:tgtEl>
                                      </p:cBhvr>
                                    </p:cmd>
                                  </p:childTnLst>
                                </p:cTn>
                              </p:par>
                            </p:childTnLst>
                          </p:cTn>
                        </p:par>
                      </p:childTnLst>
                    </p:cTn>
                  </p:par>
                  <p:par>
                    <p:cTn id="89" fill="hold">
                      <p:stCondLst>
                        <p:cond delay="indefinite"/>
                      </p:stCondLst>
                      <p:childTnLst>
                        <p:par>
                          <p:cTn id="90" fill="hold">
                            <p:stCondLst>
                              <p:cond delay="0"/>
                            </p:stCondLst>
                            <p:childTnLst>
                              <p:par>
                                <p:cTn id="91" presetID="4" presetClass="entr" presetSubtype="32" fill="hold" nodeType="click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box(out)">
                                      <p:cBhvr>
                                        <p:cTn id="93" dur="500"/>
                                        <p:tgtEl>
                                          <p:spTgt spid="11"/>
                                        </p:tgtEl>
                                      </p:cBhvr>
                                    </p:animEffect>
                                  </p:childTnLst>
                                </p:cTn>
                              </p:par>
                              <p:par>
                                <p:cTn id="94" presetID="4" presetClass="entr" presetSubtype="32" fill="hold" nodeType="withEffect">
                                  <p:stCondLst>
                                    <p:cond delay="0"/>
                                  </p:stCondLst>
                                  <p:childTnLst>
                                    <p:set>
                                      <p:cBhvr>
                                        <p:cTn id="95" dur="1" fill="hold">
                                          <p:stCondLst>
                                            <p:cond delay="0"/>
                                          </p:stCondLst>
                                        </p:cTn>
                                        <p:tgtEl>
                                          <p:spTgt spid="12"/>
                                        </p:tgtEl>
                                        <p:attrNameLst>
                                          <p:attrName>style.visibility</p:attrName>
                                        </p:attrNameLst>
                                      </p:cBhvr>
                                      <p:to>
                                        <p:strVal val="visible"/>
                                      </p:to>
                                    </p:set>
                                    <p:animEffect transition="in" filter="box(out)">
                                      <p:cBhvr>
                                        <p:cTn id="96" dur="500"/>
                                        <p:tgtEl>
                                          <p:spTgt spid="12"/>
                                        </p:tgtEl>
                                      </p:cBhvr>
                                    </p:animEffect>
                                  </p:childTnLst>
                                </p:cTn>
                              </p:par>
                              <p:par>
                                <p:cTn id="97" presetID="4" presetClass="entr" presetSubtype="32" fill="hold" nodeType="withEffect">
                                  <p:stCondLst>
                                    <p:cond delay="0"/>
                                  </p:stCondLst>
                                  <p:childTnLst>
                                    <p:set>
                                      <p:cBhvr>
                                        <p:cTn id="98" dur="1" fill="hold">
                                          <p:stCondLst>
                                            <p:cond delay="0"/>
                                          </p:stCondLst>
                                        </p:cTn>
                                        <p:tgtEl>
                                          <p:spTgt spid="13"/>
                                        </p:tgtEl>
                                        <p:attrNameLst>
                                          <p:attrName>style.visibility</p:attrName>
                                        </p:attrNameLst>
                                      </p:cBhvr>
                                      <p:to>
                                        <p:strVal val="visible"/>
                                      </p:to>
                                    </p:set>
                                    <p:animEffect transition="in" filter="box(out)">
                                      <p:cBhvr>
                                        <p:cTn id="99" dur="500"/>
                                        <p:tgtEl>
                                          <p:spTgt spid="13"/>
                                        </p:tgtEl>
                                      </p:cBhvr>
                                    </p:animEffect>
                                  </p:childTnLst>
                                </p:cTn>
                              </p:par>
                              <p:par>
                                <p:cTn id="100" presetID="4" presetClass="entr" presetSubtype="32" fill="hold" nodeType="with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box(out)">
                                      <p:cBhvr>
                                        <p:cTn id="102" dur="500"/>
                                        <p:tgtEl>
                                          <p:spTgt spid="14"/>
                                        </p:tgtEl>
                                      </p:cBhvr>
                                    </p:animEffect>
                                  </p:childTnLst>
                                </p:cTn>
                              </p:par>
                              <p:par>
                                <p:cTn id="103" presetID="4" presetClass="entr" presetSubtype="32" fill="hold" nodeType="withEffect">
                                  <p:stCondLst>
                                    <p:cond delay="0"/>
                                  </p:stCondLst>
                                  <p:childTnLst>
                                    <p:set>
                                      <p:cBhvr>
                                        <p:cTn id="104" dur="1" fill="hold">
                                          <p:stCondLst>
                                            <p:cond delay="0"/>
                                          </p:stCondLst>
                                        </p:cTn>
                                        <p:tgtEl>
                                          <p:spTgt spid="15"/>
                                        </p:tgtEl>
                                        <p:attrNameLst>
                                          <p:attrName>style.visibility</p:attrName>
                                        </p:attrNameLst>
                                      </p:cBhvr>
                                      <p:to>
                                        <p:strVal val="visible"/>
                                      </p:to>
                                    </p:set>
                                    <p:animEffect transition="in" filter="box(out)">
                                      <p:cBhvr>
                                        <p:cTn id="105" dur="500"/>
                                        <p:tgtEl>
                                          <p:spTgt spid="15"/>
                                        </p:tgtEl>
                                      </p:cBhvr>
                                    </p:animEffect>
                                  </p:childTnLst>
                                </p:cTn>
                              </p:par>
                              <p:par>
                                <p:cTn id="106" presetID="4" presetClass="entr" presetSubtype="32" fill="hold" nodeType="withEffect">
                                  <p:stCondLst>
                                    <p:cond delay="0"/>
                                  </p:stCondLst>
                                  <p:childTnLst>
                                    <p:set>
                                      <p:cBhvr>
                                        <p:cTn id="107" dur="1" fill="hold">
                                          <p:stCondLst>
                                            <p:cond delay="0"/>
                                          </p:stCondLst>
                                        </p:cTn>
                                        <p:tgtEl>
                                          <p:spTgt spid="16"/>
                                        </p:tgtEl>
                                        <p:attrNameLst>
                                          <p:attrName>style.visibility</p:attrName>
                                        </p:attrNameLst>
                                      </p:cBhvr>
                                      <p:to>
                                        <p:strVal val="visible"/>
                                      </p:to>
                                    </p:set>
                                    <p:animEffect transition="in" filter="box(out)">
                                      <p:cBhvr>
                                        <p:cTn id="108" dur="500"/>
                                        <p:tgtEl>
                                          <p:spTgt spid="16"/>
                                        </p:tgtEl>
                                      </p:cBhvr>
                                    </p:animEffect>
                                  </p:childTnLst>
                                </p:cTn>
                              </p:par>
                              <p:par>
                                <p:cTn id="109" presetID="4" presetClass="entr" presetSubtype="32" fill="hold" nodeType="withEffect">
                                  <p:stCondLst>
                                    <p:cond delay="0"/>
                                  </p:stCondLst>
                                  <p:childTnLst>
                                    <p:set>
                                      <p:cBhvr>
                                        <p:cTn id="110" dur="1" fill="hold">
                                          <p:stCondLst>
                                            <p:cond delay="0"/>
                                          </p:stCondLst>
                                        </p:cTn>
                                        <p:tgtEl>
                                          <p:spTgt spid="17"/>
                                        </p:tgtEl>
                                        <p:attrNameLst>
                                          <p:attrName>style.visibility</p:attrName>
                                        </p:attrNameLst>
                                      </p:cBhvr>
                                      <p:to>
                                        <p:strVal val="visible"/>
                                      </p:to>
                                    </p:set>
                                    <p:animEffect transition="in" filter="box(out)">
                                      <p:cBhvr>
                                        <p:cTn id="111" dur="500"/>
                                        <p:tgtEl>
                                          <p:spTgt spid="17"/>
                                        </p:tgtEl>
                                      </p:cBhvr>
                                    </p:animEffect>
                                  </p:childTnLst>
                                </p:cTn>
                              </p:par>
                              <p:par>
                                <p:cTn id="112" presetID="4" presetClass="entr" presetSubtype="32" fill="hold" nodeType="withEffect">
                                  <p:stCondLst>
                                    <p:cond delay="0"/>
                                  </p:stCondLst>
                                  <p:childTnLst>
                                    <p:set>
                                      <p:cBhvr>
                                        <p:cTn id="113" dur="1" fill="hold">
                                          <p:stCondLst>
                                            <p:cond delay="0"/>
                                          </p:stCondLst>
                                        </p:cTn>
                                        <p:tgtEl>
                                          <p:spTgt spid="18"/>
                                        </p:tgtEl>
                                        <p:attrNameLst>
                                          <p:attrName>style.visibility</p:attrName>
                                        </p:attrNameLst>
                                      </p:cBhvr>
                                      <p:to>
                                        <p:strVal val="visible"/>
                                      </p:to>
                                    </p:set>
                                    <p:animEffect transition="in" filter="box(out)">
                                      <p:cBhvr>
                                        <p:cTn id="114" dur="500"/>
                                        <p:tgtEl>
                                          <p:spTgt spid="18"/>
                                        </p:tgtEl>
                                      </p:cBhvr>
                                    </p:animEffect>
                                  </p:childTnLst>
                                </p:cTn>
                              </p:par>
                              <p:par>
                                <p:cTn id="115" presetID="4" presetClass="entr" presetSubtype="32" fill="hold" nodeType="withEffect">
                                  <p:stCondLst>
                                    <p:cond delay="0"/>
                                  </p:stCondLst>
                                  <p:childTnLst>
                                    <p:set>
                                      <p:cBhvr>
                                        <p:cTn id="116" dur="1" fill="hold">
                                          <p:stCondLst>
                                            <p:cond delay="0"/>
                                          </p:stCondLst>
                                        </p:cTn>
                                        <p:tgtEl>
                                          <p:spTgt spid="19"/>
                                        </p:tgtEl>
                                        <p:attrNameLst>
                                          <p:attrName>style.visibility</p:attrName>
                                        </p:attrNameLst>
                                      </p:cBhvr>
                                      <p:to>
                                        <p:strVal val="visible"/>
                                      </p:to>
                                    </p:set>
                                    <p:animEffect transition="in" filter="box(out)">
                                      <p:cBhvr>
                                        <p:cTn id="117" dur="500"/>
                                        <p:tgtEl>
                                          <p:spTgt spid="19"/>
                                        </p:tgtEl>
                                      </p:cBhvr>
                                    </p:animEffect>
                                  </p:childTnLst>
                                </p:cTn>
                              </p:par>
                              <p:par>
                                <p:cTn id="118" presetID="4" presetClass="entr" presetSubtype="32" fill="hold" nodeType="withEffect">
                                  <p:stCondLst>
                                    <p:cond delay="0"/>
                                  </p:stCondLst>
                                  <p:childTnLst>
                                    <p:set>
                                      <p:cBhvr>
                                        <p:cTn id="119" dur="1" fill="hold">
                                          <p:stCondLst>
                                            <p:cond delay="0"/>
                                          </p:stCondLst>
                                        </p:cTn>
                                        <p:tgtEl>
                                          <p:spTgt spid="20"/>
                                        </p:tgtEl>
                                        <p:attrNameLst>
                                          <p:attrName>style.visibility</p:attrName>
                                        </p:attrNameLst>
                                      </p:cBhvr>
                                      <p:to>
                                        <p:strVal val="visible"/>
                                      </p:to>
                                    </p:set>
                                    <p:animEffect transition="in" filter="box(out)">
                                      <p:cBhvr>
                                        <p:cTn id="120" dur="500"/>
                                        <p:tgtEl>
                                          <p:spTgt spid="20"/>
                                        </p:tgtEl>
                                      </p:cBhvr>
                                    </p:animEffect>
                                  </p:childTnLst>
                                </p:cTn>
                              </p:par>
                              <p:par>
                                <p:cTn id="121" presetID="4" presetClass="entr" presetSubtype="32"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Effect transition="in" filter="box(out)">
                                      <p:cBhvr>
                                        <p:cTn id="123" dur="500"/>
                                        <p:tgtEl>
                                          <p:spTgt spid="21"/>
                                        </p:tgtEl>
                                      </p:cBhvr>
                                    </p:animEffect>
                                  </p:childTnLst>
                                </p:cTn>
                              </p:par>
                              <p:par>
                                <p:cTn id="124" presetID="4" presetClass="entr" presetSubtype="32" fill="hold" nodeType="withEffect">
                                  <p:stCondLst>
                                    <p:cond delay="0"/>
                                  </p:stCondLst>
                                  <p:childTnLst>
                                    <p:set>
                                      <p:cBhvr>
                                        <p:cTn id="125" dur="1" fill="hold">
                                          <p:stCondLst>
                                            <p:cond delay="0"/>
                                          </p:stCondLst>
                                        </p:cTn>
                                        <p:tgtEl>
                                          <p:spTgt spid="22"/>
                                        </p:tgtEl>
                                        <p:attrNameLst>
                                          <p:attrName>style.visibility</p:attrName>
                                        </p:attrNameLst>
                                      </p:cBhvr>
                                      <p:to>
                                        <p:strVal val="visible"/>
                                      </p:to>
                                    </p:set>
                                    <p:animEffect transition="in" filter="box(out)">
                                      <p:cBhvr>
                                        <p:cTn id="1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7" fill="hold" display="0">
                  <p:stCondLst>
                    <p:cond delay="indefinite"/>
                  </p:stCondLst>
                  <p:endCondLst>
                    <p:cond evt="onStopAudio" delay="0">
                      <p:tgtEl>
                        <p:sldTgt/>
                      </p:tgtEl>
                    </p:cond>
                  </p:endCondLst>
                </p:cTn>
                <p:tgtEl>
                  <p:spTgt spid="24"/>
                </p:tgtEl>
              </p:cMediaNode>
            </p:audio>
          </p:childTnLst>
        </p:cTn>
      </p:par>
    </p:tnLst>
    <p:bldLst>
      <p:bldP spid="5" grpId="0" animBg="1"/>
      <p:bldP spid="6" grpId="0" animBg="1"/>
      <p:bldP spid="7" grpId="0" animBg="1"/>
      <p:bldP spid="8" grpId="0" animBg="1"/>
      <p:bldP spid="9" grpId="0" animBg="1"/>
      <p:bldP spid="9"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5253</Words>
  <Application>Microsoft Office PowerPoint</Application>
  <PresentationFormat>Widescreen</PresentationFormat>
  <Paragraphs>518</Paragraphs>
  <Slides>56</Slides>
  <Notes>6</Notes>
  <HiddenSlides>0</HiddenSlides>
  <MMClips>5</MMClips>
  <ScaleCrop>false</ScaleCrop>
  <HeadingPairs>
    <vt:vector size="8" baseType="variant">
      <vt:variant>
        <vt:lpstr>Fonts Used</vt:lpstr>
      </vt:variant>
      <vt:variant>
        <vt:i4>18</vt:i4>
      </vt:variant>
      <vt:variant>
        <vt:lpstr>Theme</vt:lpstr>
      </vt:variant>
      <vt:variant>
        <vt:i4>3</vt:i4>
      </vt:variant>
      <vt:variant>
        <vt:lpstr>Embedded OLE Servers</vt:lpstr>
      </vt:variant>
      <vt:variant>
        <vt:i4>1</vt:i4>
      </vt:variant>
      <vt:variant>
        <vt:lpstr>Slide Titles</vt:lpstr>
      </vt:variant>
      <vt:variant>
        <vt:i4>56</vt:i4>
      </vt:variant>
    </vt:vector>
  </HeadingPairs>
  <TitlesOfParts>
    <vt:vector size="78" baseType="lpstr">
      <vt:lpstr>VNI-Times</vt:lpstr>
      <vt:lpstr>#9Slide03 Arima Madurai ExtraBo</vt:lpstr>
      <vt:lpstr>Arial</vt:lpstr>
      <vt:lpstr>Harlow Solid Italic</vt:lpstr>
      <vt:lpstr>Impact</vt:lpstr>
      <vt:lpstr>Lato Regular</vt:lpstr>
      <vt:lpstr>Lato Light</vt:lpstr>
      <vt:lpstr>Wingdings</vt:lpstr>
      <vt:lpstr>.VnArial Narrow</vt:lpstr>
      <vt:lpstr>SVN-Vanilla Daisy Pro</vt:lpstr>
      <vt:lpstr>Arial Black</vt:lpstr>
      <vt:lpstr>Times New Roman</vt:lpstr>
      <vt:lpstr>.VnTime</vt:lpstr>
      <vt:lpstr>Wingdings 3</vt:lpstr>
      <vt:lpstr>Calibri Light</vt:lpstr>
      <vt:lpstr>Tahoma</vt:lpstr>
      <vt:lpstr>iCiel Nabila</vt:lpstr>
      <vt:lpstr>Calibri</vt:lpstr>
      <vt:lpstr>Office Theme</vt:lpstr>
      <vt:lpstr>Office Theme</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Bị mẹ con Lý Thông lừa đi canh miếu thế mạng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thúc truyện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7</cp:revision>
  <dcterms:modified xsi:type="dcterms:W3CDTF">2023-09-22T06:07:37Z</dcterms:modified>
</cp:coreProperties>
</file>