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40" r:id="rId3"/>
    <p:sldId id="341" r:id="rId4"/>
    <p:sldId id="351" r:id="rId5"/>
    <p:sldId id="360" r:id="rId6"/>
    <p:sldId id="359" r:id="rId7"/>
    <p:sldId id="358" r:id="rId8"/>
    <p:sldId id="357" r:id="rId9"/>
    <p:sldId id="356" r:id="rId10"/>
    <p:sldId id="362" r:id="rId11"/>
    <p:sldId id="361" r:id="rId12"/>
    <p:sldId id="355" r:id="rId13"/>
    <p:sldId id="256" r:id="rId14"/>
    <p:sldId id="264" r:id="rId15"/>
    <p:sldId id="259" r:id="rId16"/>
    <p:sldId id="374" r:id="rId17"/>
    <p:sldId id="373" r:id="rId18"/>
    <p:sldId id="258" r:id="rId19"/>
    <p:sldId id="372" r:id="rId20"/>
    <p:sldId id="377" r:id="rId21"/>
    <p:sldId id="371" r:id="rId22"/>
    <p:sldId id="376" r:id="rId23"/>
    <p:sldId id="378" r:id="rId24"/>
    <p:sldId id="375" r:id="rId25"/>
    <p:sldId id="379" r:id="rId26"/>
    <p:sldId id="370" r:id="rId27"/>
    <p:sldId id="368" r:id="rId28"/>
  </p:sldIdLst>
  <p:sldSz cx="18288000" cy="10287000"/>
  <p:notesSz cx="6858000" cy="9144000"/>
  <p:embeddedFontLst>
    <p:embeddedFont>
      <p:font typeface="#9Slide03 Arima Madurai Bold" panose="020B0604020202020204" charset="0"/>
      <p:bold r:id="rId29"/>
    </p:embeddedFont>
    <p:embeddedFont>
      <p:font typeface="#9Slide03 BoosterNextFYBlack" panose="020B0604020202020204" charset="0"/>
      <p:regular r:id="rId30"/>
    </p:embeddedFont>
    <p:embeddedFont>
      <p:font typeface="#9Slide03 BoosterNextFYThin" panose="020B0604020202020204" charset="0"/>
      <p:regular r:id="rId31"/>
    </p:embeddedFont>
    <p:embeddedFont>
      <p:font typeface="#9Slide05 SVNLifehack Script" panose="00000500000000000000" charset="0"/>
      <p:regular r:id="rId32"/>
    </p:embeddedFont>
    <p:embeddedFont>
      <p:font typeface="Dreaming Outloud Sans" panose="020B0604020202020204" charset="0"/>
      <p:regular r:id="rId33"/>
    </p:embeddedFont>
    <p:embeddedFont>
      <p:font typeface="Open Sans ExtraBold" panose="020B0906030804020204" pitchFamily="34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C9"/>
    <a:srgbClr val="557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54" y="-14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74B7-EF21-47FB-A5BB-7DCE38CB2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768437-26AA-4677-B72F-1DD91ED5C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8F9EC-9E60-455B-99D3-DCC11FB5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6D722-8672-4ADF-966A-6ED9D70F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0A1B-43F4-458A-9C3D-603EA91F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730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50A1-8B16-4235-BDAF-FEB309A9A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6AC61-3CE6-4FE3-ADEC-57CF01595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C9E5D-FFD2-4D4E-B53A-A8F9884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49432-9803-46AF-9532-E1E2679A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337A7-EE8B-459F-81B0-18F9CBC0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99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770C-3FEE-446E-9A94-1A3FF49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79B44-BEDD-4D1B-80C9-42BEF533F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3E57E-C798-4762-B097-D49AFAC8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DF487-D7EC-41B4-9C4B-CAF881F19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57A34-E48D-4928-AC9C-57D9B900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992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9B7-F0E4-4232-8784-C55D2160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7A0B4-F679-4308-A9EB-F3A2A84A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80FF8-1A3E-441D-9911-0F6090CF0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DA85-311B-42DA-B568-1ABB4DFA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BF3F9-2016-4F20-8AFE-7799651E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C0FF8-DB5B-46FC-A099-0267E809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30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3167-EBA6-4E8B-86E6-DCB26475B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802B-8233-422F-BFB9-FE27F3957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76EFA-315A-443B-A48B-DB8EA4F51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F8A31-3239-4EB2-95A4-C469DBA8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0C9D7-6754-4946-90C9-016026E0F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0E9D9C-39CC-4C0A-A3A3-46896A90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27DFA8-9E4A-4CFB-8792-1C828182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41D4B-21E7-43AB-930B-FA2098F4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325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977C-6C21-4104-BB28-608454D2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EC7E6F-26EF-4EE3-A7B1-CC90630B3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2FFF2-DAE1-44E2-9CFE-AE22EBDA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9C5C21-6C13-464E-87D6-B11E0E38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86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15D707-F90D-4CE1-B424-74842EFB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5609F8-720E-4A4A-A71E-0349F18C6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CB858-B5FC-4B7D-93FE-99D2FC7A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81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E327-1CE9-413F-929E-F7D71ED8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B1E50-AEA5-46B8-B9E8-ABE1E4030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18507-92A0-4770-88F5-F36527D94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7128C-E10C-4D41-92F2-43CAB4AA8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230A5A-8C8F-4BBC-8F38-9CBF507D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C22A4-2FC2-4DFF-9873-10B9976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00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9A5-53C1-4971-BD13-77436DC7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BBF10-20F9-4BC6-BB2D-933E99429B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74A75-490B-48C7-8983-E66932D09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F9E7B-5AE6-4E18-B793-2A08F54B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0C702-6730-4CB0-AA16-3C5CB0977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FCF50-83B8-4626-9103-74ADAE97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354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F99E-EE00-4C5B-937C-372C7D4A2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4ADD30-4E30-4175-826C-FCD4E867A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79D69-C293-440D-95D2-77A83122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4BA3-8B9E-45BF-8B5A-38515EC74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0DDB5-8440-46F3-94B0-3BB57D2E6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40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ED13CF-58F6-42D3-A7E4-C42502C2C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481FA-E51C-4F35-84F2-9B140816C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F908-6343-4AEC-A5C7-30DF4348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92FE8-708E-45B6-B1C6-A9B5F2FD8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79287-48B8-43D5-A47D-FAF4D9C4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58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6B096B-85B9-476A-B925-F8D00BE5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0C23-B3F2-4D56-A885-31E31C1D8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FE1B-E6F5-4A22-A672-EE7F4F933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A3767-BAF4-49DA-8235-3C84EEF81B07}" type="datetimeFigureOut">
              <a:rPr lang="fr-FR" smtClean="0"/>
              <a:t>19/05/2025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E3788-8B10-4C19-9648-56DC7C3D6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EFA-8148-438A-857B-56BDF8ECA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903B-B3FD-4840-8165-E3F1F300F3C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64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0.sv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B7.4.%20PHT%20-%20Chi&#7873;u%20xu&#226;n%20-%20Nh&#243;m%203H1K.pdf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9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1.sv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svg"/><Relationship Id="rId12" Type="http://schemas.openxmlformats.org/officeDocument/2006/relationships/image" Target="../media/image1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hyperlink" Target="B7.4%20-%20PHT%20-%20Nhom%20GV3H1K.pptx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9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4227" y="15632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28F83-EE9F-B4DD-B70E-B5D5F3640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576E4CF0-A831-C20B-E2FE-7FCCE7B4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FA924-1230-B75E-0D34-3C09EEF9836B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8BFBAD2-D8A4-3CF1-9F6E-C072467E0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7B3654-8B64-D856-A168-B3262E59E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3868C98-CFE5-FDCD-4E67-23C02E5C50A4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8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875A0B2-C41E-A0B0-B6A5-A5701FC6EA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DA928C9B-1CC6-0195-C827-681A3053DDFA}"/>
              </a:ext>
            </a:extLst>
          </p:cNvPr>
          <p:cNvSpPr txBox="1"/>
          <p:nvPr/>
        </p:nvSpPr>
        <p:spPr>
          <a:xfrm>
            <a:off x="2590800" y="3460424"/>
            <a:ext cx="13487400" cy="45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Câu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8: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Cảm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hứng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chủ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đạo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của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bài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thơ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là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: 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A.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nỗi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nhớ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nhung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mãnh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liệt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với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quê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hương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nỗi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buồn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thương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nhìn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cảnh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vật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thay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đổi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tình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yêu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sâu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sắc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với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quê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hương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D. 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niềm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vui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trở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lại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quê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hương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30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8E072E62-9501-4170-9461-6AD6FCDD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254268" y="516603"/>
            <a:ext cx="104798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chuông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0C15B06-B224-5B4D-02F2-78EA0AD273B8}"/>
              </a:ext>
            </a:extLst>
          </p:cNvPr>
          <p:cNvSpPr txBox="1"/>
          <p:nvPr/>
        </p:nvSpPr>
        <p:spPr>
          <a:xfrm>
            <a:off x="3322010" y="4259532"/>
            <a:ext cx="123444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66700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Khi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nghĩ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về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quê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hương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thời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khắc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nào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khiến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em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nhớ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nhất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hãy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chia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sẻ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với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các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bạn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67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73426" y="1732184"/>
            <a:ext cx="10797218" cy="6035184"/>
          </a:xfrm>
          <a:custGeom>
            <a:avLst/>
            <a:gdLst/>
            <a:ahLst/>
            <a:cxnLst/>
            <a:rect l="l" t="t" r="r" b="b"/>
            <a:pathLst>
              <a:path w="8014087" h="6717262">
                <a:moveTo>
                  <a:pt x="0" y="0"/>
                </a:moveTo>
                <a:lnTo>
                  <a:pt x="8014088" y="0"/>
                </a:lnTo>
                <a:lnTo>
                  <a:pt x="8014088" y="6717262"/>
                </a:lnTo>
                <a:lnTo>
                  <a:pt x="0" y="67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28600" y="7509427"/>
            <a:ext cx="4407789" cy="2452357"/>
          </a:xfrm>
          <a:custGeom>
            <a:avLst/>
            <a:gdLst/>
            <a:ahLst/>
            <a:cxnLst/>
            <a:rect l="l" t="t" r="r" b="b"/>
            <a:pathLst>
              <a:path w="5750444" h="4061251">
                <a:moveTo>
                  <a:pt x="0" y="0"/>
                </a:moveTo>
                <a:lnTo>
                  <a:pt x="5750444" y="0"/>
                </a:lnTo>
                <a:lnTo>
                  <a:pt x="5750444" y="4061251"/>
                </a:lnTo>
                <a:lnTo>
                  <a:pt x="0" y="406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51610" y="7056278"/>
            <a:ext cx="4647091" cy="2452357"/>
          </a:xfrm>
          <a:custGeom>
            <a:avLst/>
            <a:gdLst/>
            <a:ahLst/>
            <a:cxnLst/>
            <a:rect l="l" t="t" r="r" b="b"/>
            <a:pathLst>
              <a:path w="5908001" h="4172526">
                <a:moveTo>
                  <a:pt x="0" y="0"/>
                </a:moveTo>
                <a:lnTo>
                  <a:pt x="5908001" y="0"/>
                </a:lnTo>
                <a:lnTo>
                  <a:pt x="5908001" y="4172526"/>
                </a:lnTo>
                <a:lnTo>
                  <a:pt x="0" y="417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24000" y="3899298"/>
            <a:ext cx="1319550" cy="1374027"/>
          </a:xfrm>
          <a:custGeom>
            <a:avLst/>
            <a:gdLst/>
            <a:ahLst/>
            <a:cxnLst/>
            <a:rect l="l" t="t" r="r" b="b"/>
            <a:pathLst>
              <a:path w="1319550" h="1374027">
                <a:moveTo>
                  <a:pt x="0" y="0"/>
                </a:moveTo>
                <a:lnTo>
                  <a:pt x="1319550" y="0"/>
                </a:lnTo>
                <a:lnTo>
                  <a:pt x="1319550" y="1374027"/>
                </a:lnTo>
                <a:lnTo>
                  <a:pt x="0" y="1374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213529" y="4531052"/>
            <a:ext cx="10201045" cy="15611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7"/>
              </a:lnSpc>
            </a:pPr>
            <a:r>
              <a:rPr lang="en-US" sz="14600" b="1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Chiều</a:t>
            </a:r>
            <a:r>
              <a:rPr lang="en-US" sz="14600" b="1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14600" b="1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xuân</a:t>
            </a:r>
            <a:endParaRPr lang="en-US" sz="14600" b="1" dirty="0">
              <a:solidFill>
                <a:srgbClr val="557034"/>
              </a:solidFill>
              <a:latin typeface="#9Slide05 SVNLifehack Script" panose="00000500000000000000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A65CF-2A53-A2D8-4AC7-4D8E3121D2CF}"/>
              </a:ext>
            </a:extLst>
          </p:cNvPr>
          <p:cNvSpPr txBox="1"/>
          <p:nvPr/>
        </p:nvSpPr>
        <p:spPr>
          <a:xfrm>
            <a:off x="6715063" y="2990826"/>
            <a:ext cx="5543922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sz="3545" dirty="0" err="1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THỰC</a:t>
            </a:r>
            <a:r>
              <a:rPr lang="en-US" sz="3545" dirty="0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545" dirty="0" err="1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HÀNH</a:t>
            </a:r>
            <a:r>
              <a:rPr lang="en-US" sz="3545" dirty="0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545" dirty="0" err="1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ĐỌC</a:t>
            </a:r>
            <a:r>
              <a:rPr lang="en-US" sz="3545" dirty="0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3545" dirty="0" err="1">
                <a:solidFill>
                  <a:srgbClr val="557034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HIỂU</a:t>
            </a:r>
            <a:endParaRPr lang="en-US" sz="3545" dirty="0">
              <a:solidFill>
                <a:srgbClr val="557034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3085787" y="633205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62859" y="2595169"/>
            <a:ext cx="11044369" cy="4982516"/>
          </a:xfrm>
          <a:custGeom>
            <a:avLst/>
            <a:gdLst/>
            <a:ahLst/>
            <a:cxnLst/>
            <a:rect l="l" t="t" r="r" b="b"/>
            <a:pathLst>
              <a:path w="11044369" h="4982516">
                <a:moveTo>
                  <a:pt x="0" y="0"/>
                </a:moveTo>
                <a:lnTo>
                  <a:pt x="11044370" y="0"/>
                </a:lnTo>
                <a:lnTo>
                  <a:pt x="11044370" y="4982516"/>
                </a:lnTo>
                <a:lnTo>
                  <a:pt x="0" y="4982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4241016" y="3637312"/>
            <a:ext cx="9545705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00"/>
              </a:lnSpc>
            </a:pPr>
            <a:r>
              <a:rPr lang="en-US" sz="100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I. </a:t>
            </a:r>
            <a:r>
              <a:rPr lang="en-US" sz="100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Đọc</a:t>
            </a:r>
            <a:r>
              <a:rPr lang="en-US" sz="100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100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và</a:t>
            </a:r>
            <a:r>
              <a:rPr lang="en-US" sz="100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</a:p>
          <a:p>
            <a:pPr algn="ctr">
              <a:lnSpc>
                <a:spcPts val="11300"/>
              </a:lnSpc>
            </a:pPr>
            <a:r>
              <a:rPr lang="en-US" sz="100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tìm</a:t>
            </a:r>
            <a:r>
              <a:rPr lang="en-US" sz="100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100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hiểu</a:t>
            </a:r>
            <a:r>
              <a:rPr lang="en-US" sz="100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100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chung</a:t>
            </a:r>
            <a:endParaRPr lang="en-US" sz="10000" dirty="0">
              <a:solidFill>
                <a:srgbClr val="557034"/>
              </a:solidFill>
              <a:latin typeface="#9Slide05 SVNLifehack Script" panose="00000500000000000000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052440" y="4676167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487655" y="1349557"/>
            <a:ext cx="9149836" cy="1524508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577663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4944505" y="1655655"/>
            <a:ext cx="7780895" cy="914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60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Tác</a:t>
            </a:r>
            <a:r>
              <a:rPr lang="en-US" sz="60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60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giả</a:t>
            </a:r>
            <a:r>
              <a:rPr lang="en-US" sz="60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, </a:t>
            </a:r>
            <a:r>
              <a:rPr lang="en-US" sz="60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tác</a:t>
            </a:r>
            <a:r>
              <a:rPr lang="en-US" sz="60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60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phẩm</a:t>
            </a:r>
            <a:endParaRPr lang="en-US" sz="6000" dirty="0">
              <a:solidFill>
                <a:srgbClr val="557034"/>
              </a:solidFill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426498" y="2966680"/>
            <a:ext cx="6024378" cy="5956025"/>
          </a:xfrm>
          <a:custGeom>
            <a:avLst/>
            <a:gdLst/>
            <a:ahLst/>
            <a:cxnLst/>
            <a:rect l="l" t="t" r="r" b="b"/>
            <a:pathLst>
              <a:path w="5512709" h="4620652">
                <a:moveTo>
                  <a:pt x="0" y="0"/>
                </a:moveTo>
                <a:lnTo>
                  <a:pt x="5512709" y="0"/>
                </a:lnTo>
                <a:lnTo>
                  <a:pt x="5512709" y="4620652"/>
                </a:lnTo>
                <a:lnTo>
                  <a:pt x="0" y="4620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81300" y="3109742"/>
            <a:ext cx="6171574" cy="5521603"/>
          </a:xfrm>
          <a:custGeom>
            <a:avLst/>
            <a:gdLst/>
            <a:ahLst/>
            <a:cxnLst/>
            <a:rect l="l" t="t" r="r" b="b"/>
            <a:pathLst>
              <a:path w="5512709" h="4620652">
                <a:moveTo>
                  <a:pt x="0" y="0"/>
                </a:moveTo>
                <a:lnTo>
                  <a:pt x="5512709" y="0"/>
                </a:lnTo>
                <a:lnTo>
                  <a:pt x="5512709" y="4620652"/>
                </a:lnTo>
                <a:lnTo>
                  <a:pt x="0" y="46206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 Box 129">
            <a:extLst>
              <a:ext uri="{FF2B5EF4-FFF2-40B4-BE49-F238E27FC236}">
                <a16:creationId xmlns:a16="http://schemas.microsoft.com/office/drawing/2014/main" id="{D8C55952-0AB5-B4EB-96B3-DEDAF209682E}"/>
              </a:ext>
            </a:extLst>
          </p:cNvPr>
          <p:cNvSpPr txBox="1"/>
          <p:nvPr/>
        </p:nvSpPr>
        <p:spPr>
          <a:xfrm>
            <a:off x="2771548" y="4249968"/>
            <a:ext cx="5305652" cy="437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2667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200" b="1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* </a:t>
            </a:r>
            <a:r>
              <a:rPr lang="en-US" altLang="zh-CN" sz="3200" b="1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Tác</a:t>
            </a:r>
            <a:r>
              <a:rPr lang="en-US" altLang="zh-CN" sz="3200" b="1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giả</a:t>
            </a:r>
            <a:endParaRPr lang="en-US" altLang="zh-CN" sz="3200" b="1" dirty="0">
              <a:solidFill>
                <a:srgbClr val="C00000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 Anh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Thơ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(1921 – 2005),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quê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Bắc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Giang.</a:t>
            </a:r>
          </a:p>
          <a:p>
            <a:pPr algn="just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 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Bà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là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nữ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sĩ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tiêu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biểu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của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nền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thơ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Việt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Nam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hiện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đại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với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sở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trường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viết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về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cảnh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sắc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nông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thôn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miền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Bắc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nước</a:t>
            </a:r>
            <a:r>
              <a:rPr lang="en-US" altLang="zh-CN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ta.</a:t>
            </a:r>
          </a:p>
        </p:txBody>
      </p:sp>
      <p:sp>
        <p:nvSpPr>
          <p:cNvPr id="21" name="Text Box 132">
            <a:extLst>
              <a:ext uri="{FF2B5EF4-FFF2-40B4-BE49-F238E27FC236}">
                <a16:creationId xmlns:a16="http://schemas.microsoft.com/office/drawing/2014/main" id="{2D10F6FD-B4A5-8784-BE3B-1106CA382D52}"/>
              </a:ext>
            </a:extLst>
          </p:cNvPr>
          <p:cNvSpPr txBox="1"/>
          <p:nvPr/>
        </p:nvSpPr>
        <p:spPr>
          <a:xfrm>
            <a:off x="10568949" y="4531796"/>
            <a:ext cx="4921270" cy="326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667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* Văn </a:t>
            </a:r>
            <a:r>
              <a:rPr lang="en-US" altLang="en-US" sz="3200" dirty="0" err="1">
                <a:solidFill>
                  <a:srgbClr val="C00000"/>
                </a:solidFill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endParaRPr lang="en-US" altLang="en-US" sz="3200" dirty="0">
              <a:solidFill>
                <a:srgbClr val="C00000"/>
              </a:solidFill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  <a:p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Thể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loại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: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thơ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8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chữ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.</a:t>
            </a:r>
          </a:p>
          <a:p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-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Xuất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xứ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: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Trích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trong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cuốn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“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Thi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nhân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Việt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Nam” (Hoài Thanh, Hoài </a:t>
            </a:r>
            <a:r>
              <a:rPr lang="en-US" sz="32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Chân</a:t>
            </a:r>
            <a:r>
              <a:rPr lang="en-US" sz="32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)</a:t>
            </a:r>
          </a:p>
          <a:p>
            <a:pPr algn="just" defTabSz="2667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en-US" altLang="en-US" sz="3200" dirty="0">
              <a:latin typeface="#9Slide03 Arima Madurai Bold" panose="00000800000000000000" charset="0"/>
              <a:ea typeface="Times New Roman" panose="02020603050405020304"/>
              <a:cs typeface="#9Slide03 Arima Madurai Bold" panose="000008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0" grpId="1"/>
      <p:bldP spid="21" grpId="0" build="p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7.4. Nữ sĩ Anh Tho và 3 bai tho - Nhom GV3H1K">
            <a:hlinkClick r:id="" action="ppaction://media"/>
            <a:extLst>
              <a:ext uri="{FF2B5EF4-FFF2-40B4-BE49-F238E27FC236}">
                <a16:creationId xmlns:a16="http://schemas.microsoft.com/office/drawing/2014/main" id="{1DA3FE52-BDE1-4A3F-043F-D32708087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C8931-7B3F-5561-982F-68257E5E0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F44FE08-77A9-5765-409B-6A932663798F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E3E5BA-4088-1C94-BCC4-BFEFFC8E2446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18788E-F1D0-203B-85E2-72ABF19F3388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79D459-7556-13AE-A60F-75377EE64069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232F292-3FE7-8D2F-93EC-1118F775F6BC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6FAFAC1-3DFC-9A97-0517-8082C522AC50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D39B456-C0F1-3FB8-65E3-47B3DC836C8F}"/>
              </a:ext>
            </a:extLst>
          </p:cNvPr>
          <p:cNvSpPr/>
          <p:nvPr/>
        </p:nvSpPr>
        <p:spPr>
          <a:xfrm>
            <a:off x="-3085787" y="633205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031AF6F2-53A5-F09B-303B-83AAFF04F2AB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0777BC4-786B-9A4C-21D4-11FFB9797FD0}"/>
              </a:ext>
            </a:extLst>
          </p:cNvPr>
          <p:cNvSpPr/>
          <p:nvPr/>
        </p:nvSpPr>
        <p:spPr>
          <a:xfrm>
            <a:off x="3362859" y="2595169"/>
            <a:ext cx="11044369" cy="4982516"/>
          </a:xfrm>
          <a:custGeom>
            <a:avLst/>
            <a:gdLst/>
            <a:ahLst/>
            <a:cxnLst/>
            <a:rect l="l" t="t" r="r" b="b"/>
            <a:pathLst>
              <a:path w="11044369" h="4982516">
                <a:moveTo>
                  <a:pt x="0" y="0"/>
                </a:moveTo>
                <a:lnTo>
                  <a:pt x="11044370" y="0"/>
                </a:lnTo>
                <a:lnTo>
                  <a:pt x="11044370" y="4982516"/>
                </a:lnTo>
                <a:lnTo>
                  <a:pt x="0" y="4982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046302A-2F57-0E2C-FEE2-47FFE900FD1B}"/>
              </a:ext>
            </a:extLst>
          </p:cNvPr>
          <p:cNvSpPr txBox="1"/>
          <p:nvPr/>
        </p:nvSpPr>
        <p:spPr>
          <a:xfrm>
            <a:off x="4241016" y="3637312"/>
            <a:ext cx="9545705" cy="289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I.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Đọc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và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tìm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hiểu</a:t>
            </a: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chung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5 SVNLifehack Script" panose="00000500000000000000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C1AC898-2B22-483E-A551-8E2CE8234E81}"/>
              </a:ext>
            </a:extLst>
          </p:cNvPr>
          <p:cNvSpPr/>
          <p:nvPr/>
        </p:nvSpPr>
        <p:spPr>
          <a:xfrm>
            <a:off x="2052440" y="4676167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5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877673" y="583571"/>
            <a:ext cx="9149836" cy="1251755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212614" y="591802"/>
            <a:ext cx="8458200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557034"/>
                </a:solidFill>
                <a:effectLst/>
                <a:latin typeface="#9Slide03 BoosterNextFYBlack" panose="02000A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dirty="0">
              <a:solidFill>
                <a:srgbClr val="557034"/>
              </a:solidFill>
              <a:effectLst/>
              <a:latin typeface="#9Slide03 BoosterNextFYBlack" panose="02000A0300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F8CB121-830E-E567-E110-4DF55D277D5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9917545"/>
              </p:ext>
            </p:extLst>
          </p:nvPr>
        </p:nvGraphicFramePr>
        <p:xfrm>
          <a:off x="1309915" y="2271190"/>
          <a:ext cx="15675723" cy="7398400"/>
        </p:xfrm>
        <a:graphic>
          <a:graphicData uri="http://schemas.openxmlformats.org/drawingml/2006/table">
            <a:tbl>
              <a:tblPr/>
              <a:tblGrid>
                <a:gridCol w="4552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23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6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Calibri" panose="020F0502020204030204"/>
                          <a:cs typeface="#9Slide03 Arima Madurai Bold" panose="00000800000000000000" charset="0"/>
                        </a:rPr>
                        <a:t>Yêu</a:t>
                      </a:r>
                      <a:r>
                        <a:rPr lang="en-US" altLang="zh-CN" sz="320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Calibri" panose="020F0502020204030204"/>
                          <a:cs typeface="#9Slide03 Arima Madurai Bold" panose="00000800000000000000" charset="0"/>
                        </a:rPr>
                        <a:t>cầu</a:t>
                      </a:r>
                      <a:endParaRPr lang="en-US" altLang="zh-CN" sz="3200" dirty="0">
                        <a:solidFill>
                          <a:schemeClr val="tx1"/>
                        </a:solidFill>
                        <a:latin typeface="#9Slide03 BoosterNextFYBlack" panose="02000A03000000020004" pitchFamily="2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 err="1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Nội</a:t>
                      </a:r>
                      <a:r>
                        <a:rPr lang="en-US" altLang="zh-CN" sz="3200" dirty="0">
                          <a:solidFill>
                            <a:schemeClr val="tx1"/>
                          </a:solidFill>
                          <a:latin typeface="#9Slide03 BoosterNextFYBlack" panose="02000A03000000020004" pitchFamily="2" charset="0"/>
                          <a:ea typeface="Times New Roman" panose="02020603050405020304"/>
                          <a:cs typeface="#9Slide03 Arima Madurai Bold" panose="00000800000000000000" charset="0"/>
                        </a:rPr>
                        <a:t> dung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097484"/>
                  </a:ext>
                </a:extLst>
              </a:tr>
              <a:tr h="14130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47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6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33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32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Times New Roman" panose="020206030504050203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 Box 6">
            <a:extLst>
              <a:ext uri="{FF2B5EF4-FFF2-40B4-BE49-F238E27FC236}">
                <a16:creationId xmlns:a16="http://schemas.microsoft.com/office/drawing/2014/main" id="{43FB13D0-C2B4-CA28-270E-1009449DF428}"/>
              </a:ext>
            </a:extLst>
          </p:cNvPr>
          <p:cNvSpPr txBox="1"/>
          <p:nvPr/>
        </p:nvSpPr>
        <p:spPr>
          <a:xfrm>
            <a:off x="1413797" y="3356550"/>
            <a:ext cx="4151630" cy="1014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3.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PTBĐ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vật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trữ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BCB3117-0885-DC91-4D17-FBD105F243A3}"/>
              </a:ext>
            </a:extLst>
          </p:cNvPr>
          <p:cNvSpPr txBox="1"/>
          <p:nvPr/>
        </p:nvSpPr>
        <p:spPr>
          <a:xfrm>
            <a:off x="5890417" y="3247590"/>
            <a:ext cx="9108834" cy="11682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Các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PTBĐ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Biểu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miêu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tả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tự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vật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trữ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xuất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hiện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gián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tiếp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5C90A787-EBC2-3FCA-CE2D-36CE3F179C42}"/>
              </a:ext>
            </a:extLst>
          </p:cNvPr>
          <p:cNvSpPr txBox="1"/>
          <p:nvPr/>
        </p:nvSpPr>
        <p:spPr>
          <a:xfrm>
            <a:off x="1425601" y="4928528"/>
            <a:ext cx="3243580" cy="5533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4. Nhan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đề</a:t>
            </a:r>
            <a:endParaRPr lang="en-US" altLang="zh-CN" sz="2800" dirty="0"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id="{0152F489-D5C6-C6E7-BF7A-A30EA5519341}"/>
              </a:ext>
            </a:extLst>
          </p:cNvPr>
          <p:cNvSpPr txBox="1"/>
          <p:nvPr/>
        </p:nvSpPr>
        <p:spPr>
          <a:xfrm>
            <a:off x="5984919" y="4648123"/>
            <a:ext cx="10861836" cy="1074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Gợi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gian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để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người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đọc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muốn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khám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phá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vẻ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đẹp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mộng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đơn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sơ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thời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khắc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đó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qua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xúc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giả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47A1659B-9C69-C7CD-BD52-9F412705FD19}"/>
              </a:ext>
            </a:extLst>
          </p:cNvPr>
          <p:cNvSpPr txBox="1"/>
          <p:nvPr/>
        </p:nvSpPr>
        <p:spPr>
          <a:xfrm>
            <a:off x="1413797" y="6068502"/>
            <a:ext cx="4215765" cy="5533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5.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Kết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cấu,mạch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xúc</a:t>
            </a:r>
            <a:endParaRPr lang="en-US" altLang="zh-CN" sz="2800" dirty="0"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E0AA3505-E211-BDE7-156D-0FD839580AAE}"/>
              </a:ext>
            </a:extLst>
          </p:cNvPr>
          <p:cNvSpPr txBox="1"/>
          <p:nvPr/>
        </p:nvSpPr>
        <p:spPr>
          <a:xfrm>
            <a:off x="5984919" y="6031061"/>
            <a:ext cx="6096000" cy="5835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theo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trình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tự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gian</a:t>
            </a:r>
            <a:r>
              <a:rPr lang="en-US" altLang="zh-CN" sz="2800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D5BF9941-131C-26AC-B02E-325BE1B05152}"/>
              </a:ext>
            </a:extLst>
          </p:cNvPr>
          <p:cNvSpPr txBox="1"/>
          <p:nvPr/>
        </p:nvSpPr>
        <p:spPr>
          <a:xfrm>
            <a:off x="1372279" y="7356037"/>
            <a:ext cx="4055745" cy="1014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6.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Bố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cục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nội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dung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chính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mỗi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phần</a:t>
            </a:r>
            <a:endParaRPr lang="en-US" altLang="zh-CN" sz="2800" dirty="0"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  <a:sym typeface="+mn-ea"/>
            </a:endParaRP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A37A8BA0-9873-14C7-0D84-0699B1C8E8F0}"/>
              </a:ext>
            </a:extLst>
          </p:cNvPr>
          <p:cNvSpPr txBox="1"/>
          <p:nvPr/>
        </p:nvSpPr>
        <p:spPr>
          <a:xfrm>
            <a:off x="5897039" y="6922776"/>
            <a:ext cx="10861836" cy="23980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0480" indent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3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</a:t>
            </a:r>
            <a:endParaRPr lang="en-US" altLang="zh-CN" sz="28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1 (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khổ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1):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trên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bến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2 (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khổ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2):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trên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đường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đê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Phần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3 (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khổ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3):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đồng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28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lúa</a:t>
            </a:r>
            <a:r>
              <a:rPr lang="en-US" altLang="zh-CN" sz="28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0" grpId="0" build="p"/>
      <p:bldP spid="20" grpId="1"/>
      <p:bldP spid="21" grpId="1"/>
      <p:bldP spid="22" grpId="0"/>
      <p:bldP spid="22" grpId="1"/>
      <p:bldP spid="23" grpId="1"/>
      <p:bldP spid="24" grpId="0"/>
      <p:bldP spid="24" grpId="1"/>
      <p:bldP spid="25" grpId="1"/>
      <p:bldP spid="26" grpId="0"/>
      <p:bldP spid="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A672B2-A91F-6D9B-649D-C12FD309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0AFEA-F4F6-0E93-5D03-95B66C427808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EE1A093-6AA9-4FC3-3087-09F1F591816C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58233D-6EB5-A6B9-7B1B-D1CD1789C0DE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65FA688-6DA0-AE91-C187-3E5063FA5E99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F1C4130-4E58-7CC9-C44E-472727BC961C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AD7FE9B-EBAE-041A-A804-8580CD8E7E97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36EA2D1-22D3-DE23-D420-78D38A82EF21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BE5EE1C-6021-D4B1-8948-DE7349674450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6E6D19F-7A79-91CD-C073-169A16BB75FA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78319014-693B-B1B7-6270-E4C99B934A99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F603204-2091-77AB-2920-9AFD9327DDB0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8BF0E9D-AD71-A70A-3C46-5213B5DED656}"/>
              </a:ext>
            </a:extLst>
          </p:cNvPr>
          <p:cNvSpPr txBox="1"/>
          <p:nvPr/>
        </p:nvSpPr>
        <p:spPr>
          <a:xfrm>
            <a:off x="4953000" y="955493"/>
            <a:ext cx="8458200" cy="89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2.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Bức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tranh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Chiều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C7D471A-68AF-5F5B-040B-F33ABD1D1112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AD327CA-6995-4DAC-6AB4-AD1D221EDAE5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 Box 4">
            <a:hlinkClick r:id="rId13" action="ppaction://hlinkfile"/>
            <a:extLst>
              <a:ext uri="{FF2B5EF4-FFF2-40B4-BE49-F238E27FC236}">
                <a16:creationId xmlns:a16="http://schemas.microsoft.com/office/drawing/2014/main" id="{141883BB-5457-B295-EF1A-AF47D6C8B580}"/>
              </a:ext>
            </a:extLst>
          </p:cNvPr>
          <p:cNvSpPr txBox="1"/>
          <p:nvPr/>
        </p:nvSpPr>
        <p:spPr>
          <a:xfrm>
            <a:off x="7073435" y="2252502"/>
            <a:ext cx="439547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indent="0" algn="ctr" defTabSz="266700"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u="sng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PHIẾU</a:t>
            </a:r>
            <a:r>
              <a:rPr lang="en-US" altLang="zh-CN" sz="3000" b="1" u="sng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altLang="zh-CN" sz="3000" b="1" u="sng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HỌC</a:t>
            </a:r>
            <a:r>
              <a:rPr lang="en-US" altLang="zh-CN" sz="3000" b="1" u="sng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altLang="zh-CN" sz="3000" b="1" u="sng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TẬP</a:t>
            </a:r>
            <a:r>
              <a:rPr lang="en-US" altLang="zh-CN" sz="3000" b="1" u="sng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</a:t>
            </a:r>
            <a:r>
              <a:rPr lang="en-US" altLang="zh-CN" sz="3000" b="1" u="sng" dirty="0" err="1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SỐ</a:t>
            </a:r>
            <a:r>
              <a:rPr lang="en-US" altLang="zh-CN" sz="3000" b="1" u="sng" dirty="0">
                <a:solidFill>
                  <a:srgbClr val="0070C0"/>
                </a:solidFill>
                <a:latin typeface="#9Slide03 BoosterNextFYBlack" panose="02000A03000000020004" charset="0"/>
                <a:ea typeface="Times New Roman" panose="02020603050405020304"/>
                <a:cs typeface="#9Slide03 BoosterNextFYBlack" panose="02000A03000000020004" charset="0"/>
              </a:rPr>
              <a:t> 2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07BC2455-04E0-55E3-5442-6F076ADAC3F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7644722"/>
              </p:ext>
            </p:extLst>
          </p:nvPr>
        </p:nvGraphicFramePr>
        <p:xfrm>
          <a:off x="838200" y="3166685"/>
          <a:ext cx="16764000" cy="6617276"/>
        </p:xfrm>
        <a:graphic>
          <a:graphicData uri="http://schemas.openxmlformats.org/drawingml/2006/table">
            <a:tbl>
              <a:tblPr/>
              <a:tblGrid>
                <a:gridCol w="55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2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1.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bến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vắng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1)</a:t>
                      </a:r>
                      <a:endParaRPr lang="en-US" altLang="zh-CN" sz="32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2.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đường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đê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2)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đồng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lúa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3)</a:t>
                      </a:r>
                      <a:endParaRPr lang="en-US" altLang="zh-CN" sz="32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46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600" i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endParaRPr lang="en-US" altLang="zh-CN" sz="26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600" i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Text Box 7">
            <a:extLst>
              <a:ext uri="{FF2B5EF4-FFF2-40B4-BE49-F238E27FC236}">
                <a16:creationId xmlns:a16="http://schemas.microsoft.com/office/drawing/2014/main" id="{4D645462-0118-AD7F-7DE1-9B3DB83C544D}"/>
              </a:ext>
            </a:extLst>
          </p:cNvPr>
          <p:cNvSpPr txBox="1"/>
          <p:nvPr/>
        </p:nvSpPr>
        <p:spPr>
          <a:xfrm>
            <a:off x="896298" y="4640662"/>
            <a:ext cx="5194715" cy="5142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BPTT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endParaRPr lang="en-US" altLang="zh-CN" sz="36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hóa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“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đò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biếng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lười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nằm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mặc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nước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sông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trôi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”, “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quán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đứng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im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lìm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”</a:t>
            </a:r>
            <a:endParaRPr lang="en-US" altLang="zh-CN" sz="3600" i="1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Liệt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kê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Mưa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bụi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con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đò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nước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sông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trôi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quán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hoa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xoan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tím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,...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9B62E1DD-A629-507C-C297-3A9F2209E445}"/>
              </a:ext>
            </a:extLst>
          </p:cNvPr>
          <p:cNvSpPr txBox="1"/>
          <p:nvPr/>
        </p:nvSpPr>
        <p:spPr>
          <a:xfrm>
            <a:off x="6546530" y="4640662"/>
            <a:ext cx="5352008" cy="42418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BPTT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Liệt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kê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cỏ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non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tràn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biếc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thân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đê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đàn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sáo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đen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sà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xuống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thấp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mấy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cánh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bướm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bay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trước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gió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đàn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trâu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bò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vu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vơ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dập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dờn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thong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thả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7E98DDEE-DE0F-A051-2027-A273618A4D81}"/>
              </a:ext>
            </a:extLst>
          </p:cNvPr>
          <p:cNvSpPr txBox="1"/>
          <p:nvPr/>
        </p:nvSpPr>
        <p:spPr>
          <a:xfrm>
            <a:off x="12097792" y="4578483"/>
            <a:ext cx="5352008" cy="51424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BPTT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endParaRPr lang="en-US" altLang="zh-CN" sz="36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+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Liệt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kê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đồng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lúa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xanh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rờn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ướt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cò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con bay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cô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nàng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yếm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thắm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cuốc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cào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cỏ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ruộng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lúa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sắp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hoa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Đảo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Làm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giật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mình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một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cô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nàng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yếm</a:t>
            </a:r>
            <a:r>
              <a:rPr lang="en-US" altLang="zh-CN" sz="36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thắm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3600" i="1" dirty="0"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26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/>
      <p:bldP spid="28" grpId="0" build="p"/>
      <p:bldP spid="28" grpId="1"/>
      <p:bldP spid="29" grpId="0" build="p"/>
      <p:bldP spid="2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57630-F81B-B031-14E5-552840914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59E559-13C0-3BB8-24D7-F97431F302F7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4C6C88B-3C1E-D906-0A04-45BCE232E05D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BA44E1E-62BB-3959-85F4-AA8025191EBB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A7F55D9-998C-5ED5-3F3B-67A4A0851C12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9752AE7-41AA-CECE-BB18-A07E6E63B6E8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815362-61C2-C7E2-CF0B-CA99872CA5DB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2737C1F-0844-95CD-165B-6EA6A7A464A8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7A69DA2-7C46-432B-B16F-65B249D327B8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4698742-0442-BA40-C9A7-C7C489E459E2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F5CAA96E-7C94-951A-0254-1D89144B755F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7971D1-C4B9-17F1-6189-67552A87AC8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80359947"/>
              </p:ext>
            </p:extLst>
          </p:nvPr>
        </p:nvGraphicFramePr>
        <p:xfrm>
          <a:off x="685800" y="2889119"/>
          <a:ext cx="16840200" cy="7116841"/>
        </p:xfrm>
        <a:graphic>
          <a:graphicData uri="http://schemas.openxmlformats.org/drawingml/2006/table">
            <a:tbl>
              <a:tblPr/>
              <a:tblGrid>
                <a:gridCol w="7036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0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534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1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1.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0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endParaRPr lang="en-US" altLang="zh-CN" sz="3000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bến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vắng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1)</a:t>
                      </a:r>
                      <a:endParaRPr lang="en-US" altLang="zh-CN" sz="30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2.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0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đường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đê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2)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đồng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lúa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0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0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3)</a:t>
                      </a:r>
                      <a:endParaRPr lang="en-US" altLang="zh-CN" sz="30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05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400" i="1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 </a:t>
                      </a:r>
                      <a:endParaRPr lang="en-US" altLang="zh-CN" sz="24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400" b="1" i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Box 1">
            <a:extLst>
              <a:ext uri="{FF2B5EF4-FFF2-40B4-BE49-F238E27FC236}">
                <a16:creationId xmlns:a16="http://schemas.microsoft.com/office/drawing/2014/main" id="{5C9C0D25-209F-978F-AE8A-09D53B94A49A}"/>
              </a:ext>
            </a:extLst>
          </p:cNvPr>
          <p:cNvSpPr txBox="1"/>
          <p:nvPr/>
        </p:nvSpPr>
        <p:spPr>
          <a:xfrm>
            <a:off x="725030" y="4132107"/>
            <a:ext cx="6893218" cy="5833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nhiểu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động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tính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Mưa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đổ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bụi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bến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đò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biếng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nước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sông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trôi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quán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hoa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xoan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tím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rụng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êm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êm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im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lìm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tơi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i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bời</a:t>
            </a:r>
            <a:r>
              <a:rPr lang="en-US" altLang="zh-CN" sz="3000" i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3000" i="1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=&gt;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Cách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diễn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đạt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sinh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động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khung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yên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làng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quê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Bắc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Bộ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với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ảnh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đặc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đẹp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đậm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chất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hội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thoáng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buồn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trên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bến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sông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HS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nhận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biểu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lí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842106B5-F4B3-4689-66BE-2B54FB990263}"/>
              </a:ext>
            </a:extLst>
          </p:cNvPr>
          <p:cNvSpPr txBox="1"/>
          <p:nvPr/>
        </p:nvSpPr>
        <p:spPr>
          <a:xfrm>
            <a:off x="7770648" y="4117889"/>
            <a:ext cx="4571732" cy="41980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=&gt;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trên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đường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đê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đổi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tĩnh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sang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động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làm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bớt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nỗi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buồn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gian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rất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tĩnh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mịch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HS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nhận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biểu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lí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C8C83C37-5D3B-FF4B-3B48-63987DBF4DF7}"/>
              </a:ext>
            </a:extLst>
          </p:cNvPr>
          <p:cNvSpPr txBox="1"/>
          <p:nvPr/>
        </p:nvSpPr>
        <p:spPr>
          <a:xfrm>
            <a:off x="12572250" y="4117889"/>
            <a:ext cx="4801350" cy="56800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=&gt;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đồng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lúa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chuẩn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bị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đòng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cò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non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vỡ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im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không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gian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Trung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tâm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cô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yếm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thắm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đẹp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xinh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Đó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ấm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áp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tràn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đầy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sống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sự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sinh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sôi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nảy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nở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. </a:t>
            </a:r>
            <a:endParaRPr lang="en-US" altLang="zh-CN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- HS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nhận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biểu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lí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199639D1-7F95-975F-F7B4-2958317B4DB4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7A45F67-C274-0D96-AEB3-F2E1EB1AA617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64733530-89CF-4497-5696-D6E7C582808F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3">
            <a:extLst>
              <a:ext uri="{FF2B5EF4-FFF2-40B4-BE49-F238E27FC236}">
                <a16:creationId xmlns:a16="http://schemas.microsoft.com/office/drawing/2014/main" id="{62381E41-933A-8EF0-A8A2-ACB029D8B729}"/>
              </a:ext>
            </a:extLst>
          </p:cNvPr>
          <p:cNvSpPr txBox="1"/>
          <p:nvPr/>
        </p:nvSpPr>
        <p:spPr>
          <a:xfrm>
            <a:off x="4953000" y="955493"/>
            <a:ext cx="8458200" cy="89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2.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Bức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tranh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Chiều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</p:spTree>
    <p:extLst>
      <p:ext uri="{BB962C8B-B14F-4D97-AF65-F5344CB8AC3E}">
        <p14:creationId xmlns:p14="http://schemas.microsoft.com/office/powerpoint/2010/main" val="199728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/>
      <p:bldP spid="10" grpId="0" build="p"/>
      <p:bldP spid="10" grpId="1"/>
      <p:bldP spid="13" grpId="0" build="p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old Texture Background Image">
            <a:extLst>
              <a:ext uri="{FF2B5EF4-FFF2-40B4-BE49-F238E27FC236}">
                <a16:creationId xmlns:a16="http://schemas.microsoft.com/office/drawing/2014/main" id="{70514BFE-D6BB-48E7-8B89-D20DAA64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500743" y="2376437"/>
            <a:ext cx="17286515" cy="7271658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4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4602365" y="1278498"/>
            <a:ext cx="951549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RUNG CHUÔNG VÀNG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452" y="-185494"/>
            <a:ext cx="4082144" cy="4082144"/>
          </a:xfrm>
          <a:prstGeom prst="rect">
            <a:avLst/>
          </a:prstGeom>
        </p:spPr>
      </p:pic>
      <p:pic>
        <p:nvPicPr>
          <p:cNvPr id="3" name="Nhac RCV">
            <a:hlinkClick r:id="" action="ppaction://media"/>
            <a:extLst>
              <a:ext uri="{FF2B5EF4-FFF2-40B4-BE49-F238E27FC236}">
                <a16:creationId xmlns:a16="http://schemas.microsoft.com/office/drawing/2014/main" id="{B129DF28-4564-4F2F-A4BC-626EE50414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72743" y="1278498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5ABC3-3133-F969-1D48-50DDB14B82D6}"/>
              </a:ext>
            </a:extLst>
          </p:cNvPr>
          <p:cNvSpPr txBox="1"/>
          <p:nvPr/>
        </p:nvSpPr>
        <p:spPr>
          <a:xfrm>
            <a:off x="2817555" y="3207568"/>
            <a:ext cx="1265288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sinh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lần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lượt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trả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câu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hỏi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về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các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tin,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kiến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thức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liên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quan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thể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loại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thức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và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nội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dung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văn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bản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Chiều</a:t>
            </a:r>
            <a:r>
              <a:rPr kumimoji="0" lang="fr-FR" sz="44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xuân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.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sinh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ghi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đáp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án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bảng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con.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Nếu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trả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sai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phải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rời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khỏi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trò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.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sinh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trả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câu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hỏi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cuối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cùng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tham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gia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trả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câu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hỏi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rung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chuông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.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Học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sinh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trả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đúng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và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nhanh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nhất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câu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hỏi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rung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chuông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là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người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chiến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thắng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repeatCount="500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build="allAtOnce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7B042-F584-598A-FBE4-D528B1C7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A0AB5E-D6BA-517E-DC03-3A66DFD67983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E629BA1-77F2-E64C-17A6-DF062821AB91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3BAC1DE-365A-AD58-EA2A-34FB1E551D61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F223DB-FA03-4A65-B361-A1B88651DC4A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C1A560A-80A4-20A6-A905-23CACD774F0A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59094E1-760D-7995-901C-17BFAE34309E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AB54423-119F-2D34-03AD-BC5BE415ABDB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E13EB13-3D7A-485A-749F-BC5EADB4EB53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9DA5BD9-C566-B9B6-A1A9-9D60E152BC8A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9F004A5-72FA-CA8B-6B50-9C99C9599AF1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3616F26-6A4D-721B-6E42-E704245F40D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1655437"/>
              </p:ext>
            </p:extLst>
          </p:nvPr>
        </p:nvGraphicFramePr>
        <p:xfrm>
          <a:off x="1063902" y="2760057"/>
          <a:ext cx="16383000" cy="6975816"/>
        </p:xfrm>
        <a:graphic>
          <a:graphicData uri="http://schemas.openxmlformats.org/drawingml/2006/table">
            <a:tbl>
              <a:tblPr/>
              <a:tblGrid>
                <a:gridCol w="546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6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1.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26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bến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vắng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1)</a:t>
                      </a:r>
                      <a:endParaRPr lang="en-US" altLang="zh-CN" sz="26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2.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26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đường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đê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2)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đồng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lúa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26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26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3)</a:t>
                      </a:r>
                      <a:endParaRPr lang="en-US" altLang="zh-CN" sz="26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344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377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b="1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 Box 1">
            <a:extLst>
              <a:ext uri="{FF2B5EF4-FFF2-40B4-BE49-F238E27FC236}">
                <a16:creationId xmlns:a16="http://schemas.microsoft.com/office/drawing/2014/main" id="{89F9F878-8481-BF16-6B66-8A85BA8B7AD2}"/>
              </a:ext>
            </a:extLst>
          </p:cNvPr>
          <p:cNvSpPr txBox="1"/>
          <p:nvPr/>
        </p:nvSpPr>
        <p:spPr>
          <a:xfrm>
            <a:off x="1166718" y="4069889"/>
            <a:ext cx="15947992" cy="1728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b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Nhận</a:t>
            </a:r>
            <a:r>
              <a:rPr lang="en-US" altLang="zh-CN" sz="3000" b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b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xét</a:t>
            </a:r>
            <a:r>
              <a:rPr lang="en-US" altLang="zh-CN" sz="3000" b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b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chung</a:t>
            </a:r>
            <a:r>
              <a:rPr lang="en-US" altLang="zh-CN" sz="3000" b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</a:t>
            </a:r>
            <a:endParaRPr lang="en-US" altLang="zh-CN" sz="3000" b="1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tranh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tuy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thoáng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buồn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vẫn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ấm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áp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tràn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đầy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sống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đó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mang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những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nét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đặc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cho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mùa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ở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miền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Bắc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nước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ta.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E434CC92-D369-5DA7-F025-36C297637538}"/>
              </a:ext>
            </a:extLst>
          </p:cNvPr>
          <p:cNvSpPr txBox="1"/>
          <p:nvPr/>
        </p:nvSpPr>
        <p:spPr>
          <a:xfrm>
            <a:off x="1220612" y="6160391"/>
            <a:ext cx="15894099" cy="336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3. </a:t>
            </a:r>
            <a:endParaRPr lang="en-US" altLang="zh-CN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hứng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đạo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: ca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ngợi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vẻ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đẹp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tĩnh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trẻo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yên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dị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nhưng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vẫn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tràn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đầy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sức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sống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nơi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thôn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dã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yêu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quê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hương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sâu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sắc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Nội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dung: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Bài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đã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khắc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họa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vẻ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đẹp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chiều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dị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mộc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tĩnh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lặng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mùa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xuân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xứ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Bắc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Đồng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thời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diễn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tả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phong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cách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lãng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mạn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tâm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hồn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tinh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tế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yêu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quê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hương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đất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nước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</a:t>
            </a:r>
            <a:r>
              <a:rPr lang="en-US" altLang="zh-CN" sz="3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75C6DDC-3AC7-FC4E-03C2-6CA29AA5DD40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3F76D45-75E2-A250-DD09-B89F66C17D2E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BB1B102-4993-C7FF-3DD8-526E70E3000D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>
            <a:extLst>
              <a:ext uri="{FF2B5EF4-FFF2-40B4-BE49-F238E27FC236}">
                <a16:creationId xmlns:a16="http://schemas.microsoft.com/office/drawing/2014/main" id="{8D13009D-4750-1B1D-B014-14612E86F66F}"/>
              </a:ext>
            </a:extLst>
          </p:cNvPr>
          <p:cNvSpPr txBox="1"/>
          <p:nvPr/>
        </p:nvSpPr>
        <p:spPr>
          <a:xfrm>
            <a:off x="4953000" y="894154"/>
            <a:ext cx="8458200" cy="89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2.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Bức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tranh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Chiều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</p:spTree>
    <p:extLst>
      <p:ext uri="{BB962C8B-B14F-4D97-AF65-F5344CB8AC3E}">
        <p14:creationId xmlns:p14="http://schemas.microsoft.com/office/powerpoint/2010/main" val="145643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7" grpId="1"/>
      <p:bldP spid="18" grpId="0" build="p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E733AE-8AA0-060D-8650-13051B2F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1E8BC8-6010-3C66-508E-F9A16032AFD9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A1785ED-E60C-7D9A-1F9A-E5BB418594C3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3FD009-2CE5-2CFC-7FA0-B7303D90515B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4F5FAE8-D12D-998D-D224-57C351509453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6F35AD5-B945-525A-ADDA-2C8195EDDC01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21DE064-E0CB-7DCA-CFF5-0E5F8170CB80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148AE4C-2A4D-6A29-A5DC-3DE0FD5EB379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EAE5018-2674-D19F-D3C6-1828B9369DFD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C8B46B6-30FA-E953-62DC-11A44CC9386E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DA557AF-7A40-E2AF-4959-FCF38934A4FD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5F8FDF-6FD4-FAF4-67C2-7666B8DB41A0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96284864"/>
              </p:ext>
            </p:extLst>
          </p:nvPr>
        </p:nvGraphicFramePr>
        <p:xfrm>
          <a:off x="907200" y="3327009"/>
          <a:ext cx="16459200" cy="5550291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1.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bến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vắng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1)</a:t>
                      </a:r>
                      <a:endParaRPr lang="en-US" altLang="zh-CN" sz="32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2.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b="1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trên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đường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đê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2)</a:t>
                      </a: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3.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đồng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lúa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(</a:t>
                      </a:r>
                      <a:r>
                        <a:rPr lang="en-US" altLang="zh-CN" sz="3200" dirty="0" err="1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khổ</a:t>
                      </a:r>
                      <a:r>
                        <a:rPr lang="en-US" altLang="zh-CN" sz="3200" dirty="0">
                          <a:solidFill>
                            <a:schemeClr val="bg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3)</a:t>
                      </a:r>
                      <a:endParaRPr lang="en-US" altLang="zh-CN" sz="3200" b="1" dirty="0">
                        <a:solidFill>
                          <a:schemeClr val="bg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 anchor="ctr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0350">
                <a:tc grid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altLang="zh-CN" sz="2600" dirty="0">
                        <a:solidFill>
                          <a:schemeClr val="tx1"/>
                        </a:solidFill>
                        <a:latin typeface="#9Slide03 Arima Madurai Bold" panose="00000800000000000000" charset="0"/>
                        <a:ea typeface="Calibri" panose="020F0502020204030204"/>
                        <a:cs typeface="#9Slide03 Arima Madurai Bold" panose="00000800000000000000" charset="0"/>
                      </a:endParaRPr>
                    </a:p>
                  </a:txBody>
                  <a:tcPr marL="68580" marR="68580" marT="0" marB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Box 1">
            <a:extLst>
              <a:ext uri="{FF2B5EF4-FFF2-40B4-BE49-F238E27FC236}">
                <a16:creationId xmlns:a16="http://schemas.microsoft.com/office/drawing/2014/main" id="{150747B3-3EF0-4B5B-9643-7F9A7D66D299}"/>
              </a:ext>
            </a:extLst>
          </p:cNvPr>
          <p:cNvSpPr txBox="1"/>
          <p:nvPr/>
        </p:nvSpPr>
        <p:spPr>
          <a:xfrm>
            <a:off x="1184386" y="4950464"/>
            <a:ext cx="15655814" cy="35009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4. 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Nghệ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thuật</a:t>
            </a:r>
            <a:endParaRPr lang="en-US" altLang="zh-CN" sz="36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thể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8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chữ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giọng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điệu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nhẹ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nhàng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chậm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rãi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chọn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lựa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hình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ảnh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thiên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nhiên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gần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gũi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quen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thuộc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ngôn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giàu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chất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tạo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hình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nhiều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màu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sắc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sử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láy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tinh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tế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nghệ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thuật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lấy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động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tả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zh-CN" sz="36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tĩnh</a:t>
            </a:r>
            <a:r>
              <a:rPr lang="en-US" altLang="zh-CN" sz="36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5DAEDB6E-38EB-3260-ECB3-D0D3381BCFB5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6B7179B5-E113-F103-9C31-3115C479D1B1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39614248-7E77-3F24-4484-D4A29DA2DE12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8DE4CA16-3822-9154-B76D-331EF7641BD1}"/>
              </a:ext>
            </a:extLst>
          </p:cNvPr>
          <p:cNvSpPr txBox="1"/>
          <p:nvPr/>
        </p:nvSpPr>
        <p:spPr>
          <a:xfrm>
            <a:off x="4953000" y="955493"/>
            <a:ext cx="8458200" cy="89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2.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Bức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tranh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Chiều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</p:spTree>
    <p:extLst>
      <p:ext uri="{BB962C8B-B14F-4D97-AF65-F5344CB8AC3E}">
        <p14:creationId xmlns:p14="http://schemas.microsoft.com/office/powerpoint/2010/main" val="51744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34F5C-F552-14AE-955F-9F33122FC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28ABFC5-B19C-C858-8FF8-1F38D106F37D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8735931-E77F-8345-7D54-27B5895234B9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719176F-43DF-99D9-32CB-386696C81B90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FFEF4D7-1C53-2446-3F8C-F4B012E03CF7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F0867EB-DE56-D06C-0ABA-F44584E6D696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2095892-644A-E4C2-3AD9-9BD7458A9B6F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BA78C74-FACF-E676-A1D0-45D04464A385}"/>
              </a:ext>
            </a:extLst>
          </p:cNvPr>
          <p:cNvSpPr/>
          <p:nvPr/>
        </p:nvSpPr>
        <p:spPr>
          <a:xfrm>
            <a:off x="-3085787" y="633205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75304A9-7D4B-D6BD-10F2-3A6562F6DFE6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77271DF-2A13-AB51-DA4F-EDE02DDECC5E}"/>
              </a:ext>
            </a:extLst>
          </p:cNvPr>
          <p:cNvSpPr/>
          <p:nvPr/>
        </p:nvSpPr>
        <p:spPr>
          <a:xfrm>
            <a:off x="3362859" y="2595169"/>
            <a:ext cx="11044369" cy="4982516"/>
          </a:xfrm>
          <a:custGeom>
            <a:avLst/>
            <a:gdLst/>
            <a:ahLst/>
            <a:cxnLst/>
            <a:rect l="l" t="t" r="r" b="b"/>
            <a:pathLst>
              <a:path w="11044369" h="4982516">
                <a:moveTo>
                  <a:pt x="0" y="0"/>
                </a:moveTo>
                <a:lnTo>
                  <a:pt x="11044370" y="0"/>
                </a:lnTo>
                <a:lnTo>
                  <a:pt x="11044370" y="4982516"/>
                </a:lnTo>
                <a:lnTo>
                  <a:pt x="0" y="4982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77DA7E17-884C-486F-4686-5D2971FC8950}"/>
              </a:ext>
            </a:extLst>
          </p:cNvPr>
          <p:cNvSpPr txBox="1"/>
          <p:nvPr/>
        </p:nvSpPr>
        <p:spPr>
          <a:xfrm>
            <a:off x="4241016" y="3754869"/>
            <a:ext cx="9545705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Kinh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nghiệm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đọc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hiểu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thơ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tám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chữ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5 SVNLifehack Script" panose="00000500000000000000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2A4CBB0-F7EF-8595-2054-CD3AF3C9109D}"/>
              </a:ext>
            </a:extLst>
          </p:cNvPr>
          <p:cNvSpPr/>
          <p:nvPr/>
        </p:nvSpPr>
        <p:spPr>
          <a:xfrm>
            <a:off x="2052440" y="4676167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0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97543-414C-61DF-7A83-F4189D7F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45C5B4A-CF98-4801-8E00-FCA0113B0CF0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0769C23-D3CA-08CB-DB5B-EE3559392618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C5DC0DB-18A0-EDEE-C979-35811C885190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05AED94-5641-89DC-2596-FF5A0581333E}"/>
              </a:ext>
            </a:extLst>
          </p:cNvPr>
          <p:cNvSpPr/>
          <p:nvPr/>
        </p:nvSpPr>
        <p:spPr>
          <a:xfrm>
            <a:off x="15648785" y="-457839"/>
            <a:ext cx="3196285" cy="3180895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54E5CE1-72C6-5FA1-0895-BDC2841788F6}"/>
              </a:ext>
            </a:extLst>
          </p:cNvPr>
          <p:cNvSpPr/>
          <p:nvPr/>
        </p:nvSpPr>
        <p:spPr>
          <a:xfrm>
            <a:off x="15882100" y="1151299"/>
            <a:ext cx="4034485" cy="1456004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BB6A76-80EF-E1F3-45E2-7E6A4DC040B4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97413AE-6051-08A0-9B67-FD8E58CF16BA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4E778E9-B532-8E5E-041E-9336E65BE4C3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21CB100-8C4B-AF7F-BA20-BBAEC43E4483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F379D76-291C-F0E4-7060-623EB076694C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675B251F-EC93-3518-8EDC-6CFEF77053F5}"/>
              </a:ext>
            </a:extLst>
          </p:cNvPr>
          <p:cNvSpPr txBox="1"/>
          <p:nvPr/>
        </p:nvSpPr>
        <p:spPr>
          <a:xfrm>
            <a:off x="1403035" y="2494651"/>
            <a:ext cx="15468600" cy="6992249"/>
          </a:xfrm>
          <a:prstGeom prst="rect">
            <a:avLst/>
          </a:prstGeom>
          <a:solidFill>
            <a:srgbClr val="FFF3C9"/>
          </a:solidFill>
        </p:spPr>
        <p:txBody>
          <a:bodyPr wrap="square" rtlCol="0" anchor="t">
            <a:no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Đọc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nhan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đề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nội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dung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bài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chú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ý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cách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ngắt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nhịp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gieo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vần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nghĩa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Xác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định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đề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tài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chủ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đề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bài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Phát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hiện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phân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tích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nêu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ý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nghĩa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dụng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từ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ngữ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hình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ảnh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BPTT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,...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Xác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định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được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,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cảm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xúc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của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nhân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vật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trữ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tình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tác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giả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được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gửi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gắm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trong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bài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thơ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- Liên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hệ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với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bản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thân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và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cuộc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 </a:t>
            </a:r>
            <a:r>
              <a:rPr lang="en-US" altLang="en-US" sz="44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sống</a:t>
            </a:r>
            <a:r>
              <a:rPr lang="en-US" altLang="en-US" sz="44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sym typeface="+mn-ea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8E5A1-4F8F-21BD-79CA-EF2E295F85A8}"/>
              </a:ext>
            </a:extLst>
          </p:cNvPr>
          <p:cNvSpPr txBox="1"/>
          <p:nvPr/>
        </p:nvSpPr>
        <p:spPr>
          <a:xfrm>
            <a:off x="2656704" y="706883"/>
            <a:ext cx="12809094" cy="97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Kinh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nghiệm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đọc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hiểu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thơ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tám</a:t>
            </a:r>
            <a:r>
              <a:rPr lang="en-US" sz="4400" dirty="0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4400" dirty="0" err="1">
                <a:solidFill>
                  <a:srgbClr val="557034"/>
                </a:solidFill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chữ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</p:spTree>
    <p:extLst>
      <p:ext uri="{BB962C8B-B14F-4D97-AF65-F5344CB8AC3E}">
        <p14:creationId xmlns:p14="http://schemas.microsoft.com/office/powerpoint/2010/main" val="38753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F6D97-43CB-C374-EECE-BBC5EBFEE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F327153-8AE7-0633-E957-09734105D5FC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C62017C-BFE3-CEE9-E5B4-A194C01B4507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983B26A-437C-2945-028D-14AE2EE1C96F}"/>
              </a:ext>
            </a:extLst>
          </p:cNvPr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24EB8FC-2CC7-7E85-43F4-20726B6506B9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451C409-A1D4-DC21-9FD6-F2C8D0E37281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869E0AD-8F78-399C-1B1C-C04C46C90FBC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3ACFDF8-8A16-36F9-559C-D854130B4039}"/>
              </a:ext>
            </a:extLst>
          </p:cNvPr>
          <p:cNvSpPr/>
          <p:nvPr/>
        </p:nvSpPr>
        <p:spPr>
          <a:xfrm>
            <a:off x="-3085787" y="6332056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1E815A-E69C-A20A-907F-2887B467C0F1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96464BB-2198-7A82-97FE-E3F7F5D35512}"/>
              </a:ext>
            </a:extLst>
          </p:cNvPr>
          <p:cNvSpPr/>
          <p:nvPr/>
        </p:nvSpPr>
        <p:spPr>
          <a:xfrm>
            <a:off x="3362859" y="2595169"/>
            <a:ext cx="11044369" cy="4982516"/>
          </a:xfrm>
          <a:custGeom>
            <a:avLst/>
            <a:gdLst/>
            <a:ahLst/>
            <a:cxnLst/>
            <a:rect l="l" t="t" r="r" b="b"/>
            <a:pathLst>
              <a:path w="11044369" h="4982516">
                <a:moveTo>
                  <a:pt x="0" y="0"/>
                </a:moveTo>
                <a:lnTo>
                  <a:pt x="11044370" y="0"/>
                </a:lnTo>
                <a:lnTo>
                  <a:pt x="11044370" y="4982516"/>
                </a:lnTo>
                <a:lnTo>
                  <a:pt x="0" y="4982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5D38462-8E9E-420A-853D-B0F732DC4F04}"/>
              </a:ext>
            </a:extLst>
          </p:cNvPr>
          <p:cNvSpPr txBox="1"/>
          <p:nvPr/>
        </p:nvSpPr>
        <p:spPr>
          <a:xfrm>
            <a:off x="4241016" y="3754869"/>
            <a:ext cx="9545705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IV.</a:t>
            </a:r>
          </a:p>
          <a:p>
            <a:pPr marL="0" marR="0" lvl="0" indent="0" algn="ctr" defTabSz="914400" rtl="0" eaLnBrk="1" fontAlgn="auto" latinLnBrk="0" hangingPunct="1">
              <a:lnSpc>
                <a:spcPts val="7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Luyện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tập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,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vận</a:t>
            </a:r>
            <a:r>
              <a:rPr lang="en-US" sz="7200" dirty="0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lang="en-US" sz="7200" dirty="0" err="1">
                <a:solidFill>
                  <a:srgbClr val="557034"/>
                </a:solidFill>
                <a:latin typeface="#9Slide05 SVNLifehack Script" panose="00000500000000000000" pitchFamily="2" charset="0"/>
                <a:ea typeface="เอฟซี เดซี่"/>
                <a:cs typeface="เอฟซี เดซี่"/>
                <a:sym typeface="เอฟซี เดซี่"/>
              </a:rPr>
              <a:t>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5 SVNLifehack Script" panose="00000500000000000000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4C7C3B27-678C-A744-AD3F-8B24067DCC3F}"/>
              </a:ext>
            </a:extLst>
          </p:cNvPr>
          <p:cNvSpPr/>
          <p:nvPr/>
        </p:nvSpPr>
        <p:spPr>
          <a:xfrm>
            <a:off x="2052440" y="4676167"/>
            <a:ext cx="992116" cy="1033074"/>
          </a:xfrm>
          <a:custGeom>
            <a:avLst/>
            <a:gdLst/>
            <a:ahLst/>
            <a:cxnLst/>
            <a:rect l="l" t="t" r="r" b="b"/>
            <a:pathLst>
              <a:path w="992116" h="1033074">
                <a:moveTo>
                  <a:pt x="0" y="0"/>
                </a:moveTo>
                <a:lnTo>
                  <a:pt x="992116" y="0"/>
                </a:lnTo>
                <a:lnTo>
                  <a:pt x="992116" y="1033074"/>
                </a:lnTo>
                <a:lnTo>
                  <a:pt x="0" y="10330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65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CA3D4B-881E-D02A-C535-92D9AEA7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218032-F478-BB5C-31F1-CAAA5FDF9C08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40D23C0-BB9E-89E0-2F83-0DA4256D2D95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3056B8D-2DEC-9BEE-9985-75D309DD0352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CAEF6FD-1C29-8D9A-FC58-DF4BC8AEDD0C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593C852-641D-A9FA-275C-FC270BE8CAF4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A731A693-8438-F140-6A2B-331F0889A605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453A8CB-D502-5FB0-DAA5-CB9372895689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AE26BB8-177D-DCEA-0FE6-8CCDD36CB374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8857663B-7E85-96A5-55B0-D6E6E2CCB61C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E33E2E1-308C-0669-518B-663D9CCD3C2E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CFB0570-54D9-7C5C-4D33-B4BB7D17ABFA}"/>
              </a:ext>
            </a:extLst>
          </p:cNvPr>
          <p:cNvSpPr txBox="1"/>
          <p:nvPr/>
        </p:nvSpPr>
        <p:spPr>
          <a:xfrm>
            <a:off x="4953000" y="955493"/>
            <a:ext cx="8458200" cy="914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tập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vận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dụng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#9Slide03 BoosterNextFYBlack" panose="02000A03000000020004" pitchFamily="2" charset="0"/>
              <a:ea typeface="เอฟซี เดซี่"/>
              <a:cs typeface="เอฟซี เดซี่"/>
              <a:sym typeface="เอฟซี เดซี่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32DCAA6-5615-9814-C7BF-3DE48F72EC32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C191930D-32D9-E159-D83A-7F4EE9B9FE19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1D966F-2251-08E7-AA88-DAF212E1A47E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71314"/>
              </p:ext>
            </p:extLst>
          </p:nvPr>
        </p:nvGraphicFramePr>
        <p:xfrm>
          <a:off x="1580359" y="2718589"/>
          <a:ext cx="15175832" cy="6156361"/>
        </p:xfrm>
        <a:graphic>
          <a:graphicData uri="http://schemas.openxmlformats.org/drawingml/2006/table">
            <a:tbl>
              <a:tblPr/>
              <a:tblGrid>
                <a:gridCol w="15175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5636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Trả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lời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câu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hỏi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5 (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SGK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/44)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+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Chỉ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ra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màu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sắc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hội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họa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ngôn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ngữ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. Trong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nhịp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sống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hối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hả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cuộc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sống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hiện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đại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,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quê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trong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bài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thơ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đem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đến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cho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em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cảm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giác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gì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+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Hãy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vẽ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hoặc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viết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một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đoạn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văn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miêu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tả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lại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bức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tranh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chiều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xuân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theo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sự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hình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dung,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tưởng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tượng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của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 </a:t>
                      </a:r>
                      <a:r>
                        <a:rPr lang="en-US" altLang="en-US" sz="4800" dirty="0" err="1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mình</a:t>
                      </a:r>
                      <a:r>
                        <a:rPr lang="en-US" altLang="en-US" sz="4800" dirty="0">
                          <a:solidFill>
                            <a:schemeClr val="tx1"/>
                          </a:solidFill>
                          <a:latin typeface="#9Slide03 Arima Madurai Bold" panose="00000800000000000000" charset="0"/>
                          <a:ea typeface="Calibri" panose="020F0502020204030204"/>
                          <a:cs typeface="#9Slide03 Arima Madurai Bold" panose="00000800000000000000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635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noFill/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>
            <a:extLst>
              <a:ext uri="{FF2B5EF4-FFF2-40B4-BE49-F238E27FC236}">
                <a16:creationId xmlns:a16="http://schemas.microsoft.com/office/drawing/2014/main" id="{05848F61-BC45-8601-F104-161A1D3AC239}"/>
              </a:ext>
            </a:extLst>
          </p:cNvPr>
          <p:cNvSpPr/>
          <p:nvPr/>
        </p:nvSpPr>
        <p:spPr>
          <a:xfrm>
            <a:off x="15316199" y="2011096"/>
            <a:ext cx="4034485" cy="1327431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3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FF0634-840C-79CF-89F2-DE53D6D47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4503D7-D82F-91E6-A398-99B69B39992F}"/>
              </a:ext>
            </a:extLst>
          </p:cNvPr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535F084-D15C-BBD0-36D1-04AC3FDE763F}"/>
              </a:ext>
            </a:extLst>
          </p:cNvPr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FFBC932-C8F4-F2E4-BAF8-E144111031B3}"/>
              </a:ext>
            </a:extLst>
          </p:cNvPr>
          <p:cNvSpPr/>
          <p:nvPr/>
        </p:nvSpPr>
        <p:spPr>
          <a:xfrm>
            <a:off x="-2121835" y="272814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120ACFF-CB8D-BB55-95F3-EF36F78A29E8}"/>
              </a:ext>
            </a:extLst>
          </p:cNvPr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4AA3BFD-EAE3-FBAA-8815-54FDC2E3C464}"/>
              </a:ext>
            </a:extLst>
          </p:cNvPr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4052E1E-71D9-E309-3D1E-B6B50ECE9702}"/>
              </a:ext>
            </a:extLst>
          </p:cNvPr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D137D3-8C78-E9A2-8351-28B78A87F069}"/>
              </a:ext>
            </a:extLst>
          </p:cNvPr>
          <p:cNvGrpSpPr/>
          <p:nvPr/>
        </p:nvGrpSpPr>
        <p:grpSpPr>
          <a:xfrm>
            <a:off x="4516804" y="647700"/>
            <a:ext cx="9149836" cy="1524508"/>
            <a:chOff x="0" y="0"/>
            <a:chExt cx="2409833" cy="40151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0A43A1F6-413A-2201-BBA3-42E2E52BBD37}"/>
                </a:ext>
              </a:extLst>
            </p:cNvPr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BCAE02E-A2E8-AD95-AEAF-9FA3901649EE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61913667-A82D-4BDC-20FA-DB5A5EBED6A9}"/>
              </a:ext>
            </a:extLst>
          </p:cNvPr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6807DB-73E5-7455-1E44-FEDBE149A2D0}"/>
              </a:ext>
            </a:extLst>
          </p:cNvPr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D9C0F0C-FD68-7121-E37F-357242B4B011}"/>
              </a:ext>
            </a:extLst>
          </p:cNvPr>
          <p:cNvSpPr txBox="1"/>
          <p:nvPr/>
        </p:nvSpPr>
        <p:spPr>
          <a:xfrm>
            <a:off x="4953000" y="955493"/>
            <a:ext cx="8458200" cy="914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Chuẩn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bị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sau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#9Slide03 BoosterNextFYBlack" panose="02000A03000000020004" pitchFamily="2" charset="0"/>
                <a:ea typeface="เอฟซี เดซี่"/>
                <a:cs typeface="เอฟซี เดซี่"/>
                <a:sym typeface="เอฟซี เดซี่"/>
              </a:rPr>
              <a:t>: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AE42EF3-6E18-9E97-A1E7-EB36F58EBA43}"/>
              </a:ext>
            </a:extLst>
          </p:cNvPr>
          <p:cNvSpPr/>
          <p:nvPr/>
        </p:nvSpPr>
        <p:spPr>
          <a:xfrm>
            <a:off x="13741" y="6737577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AE2A2228-4346-605D-3B27-CA43FFC7709A}"/>
              </a:ext>
            </a:extLst>
          </p:cNvPr>
          <p:cNvSpPr/>
          <p:nvPr/>
        </p:nvSpPr>
        <p:spPr>
          <a:xfrm flipH="1">
            <a:off x="17168605" y="6977829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598ECED8-8207-E7A1-BADE-BF28B8119411}"/>
              </a:ext>
            </a:extLst>
          </p:cNvPr>
          <p:cNvSpPr txBox="1"/>
          <p:nvPr/>
        </p:nvSpPr>
        <p:spPr>
          <a:xfrm>
            <a:off x="1220612" y="2921087"/>
            <a:ext cx="15695787" cy="6377130"/>
          </a:xfrm>
          <a:prstGeom prst="rect">
            <a:avLst/>
          </a:prstGeom>
          <a:solidFill>
            <a:srgbClr val="FFF3C9"/>
          </a:solidFill>
        </p:spPr>
        <p:txBody>
          <a:bodyPr wrap="square">
            <a:spAutoFit/>
          </a:bodyPr>
          <a:lstStyle/>
          <a:p>
            <a:pPr marL="0" indent="450215" algn="l" defTabSz="266700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THĐH</a:t>
            </a:r>
            <a:r>
              <a:rPr lang="en-US" altLang="zh-CN" sz="4000" b="1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. 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Văn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bản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2: </a:t>
            </a:r>
            <a:r>
              <a:rPr lang="en-US" altLang="zh-CN" sz="4000" b="1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Nhật</a:t>
            </a:r>
            <a:r>
              <a:rPr lang="en-US" altLang="zh-CN" sz="4000" b="1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kí</a:t>
            </a:r>
            <a:r>
              <a:rPr lang="en-US" altLang="zh-CN" sz="4000" b="1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đô</a:t>
            </a:r>
            <a:r>
              <a:rPr lang="en-US" altLang="zh-CN" sz="4000" b="1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thị</a:t>
            </a:r>
            <a:r>
              <a:rPr lang="en-US" altLang="zh-CN" sz="4000" b="1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i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hoá</a:t>
            </a:r>
            <a:r>
              <a:rPr lang="en-US" altLang="zh-CN" sz="4000" b="1" i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 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theo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những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nội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dung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như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 </a:t>
            </a:r>
            <a:r>
              <a:rPr lang="en-US" altLang="zh-CN" sz="4000" b="1" dirty="0" err="1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sau</a:t>
            </a:r>
            <a:r>
              <a:rPr lang="en-US" altLang="zh-CN" sz="4000" b="1" dirty="0">
                <a:latin typeface="#9Slide03 Arima Madurai Bold" panose="00000800000000000000" charset="0"/>
                <a:ea typeface="Times New Roman" panose="02020603050405020304"/>
                <a:cs typeface="#9Slide03 Arima Madurai Bold" panose="00000800000000000000" charset="0"/>
              </a:rPr>
              <a:t>: </a:t>
            </a:r>
          </a:p>
          <a:p>
            <a:pPr marL="0" indent="450215" algn="l" defTabSz="2667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1.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Tìm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các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thông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tin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sau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:</a:t>
            </a:r>
          </a:p>
          <a:p>
            <a:pPr marL="0" indent="450215" algn="l" defTabSz="2667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-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Tác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giả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Mai Văn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Phấn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và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những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sáng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tác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của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ông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.</a:t>
            </a:r>
          </a:p>
          <a:p>
            <a:pPr marL="0" indent="450215" algn="l" defTabSz="266700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-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Trả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lời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một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số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thông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tin </a:t>
            </a:r>
            <a:r>
              <a:rPr lang="en-US" altLang="zh-CN" sz="4000" dirty="0" err="1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theo</a:t>
            </a:r>
            <a:r>
              <a:rPr lang="en-US" altLang="zh-CN" sz="4000" dirty="0"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: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PHIẾU</a:t>
            </a:r>
            <a:r>
              <a:rPr lang="en-US" altLang="zh-CN" sz="4000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HỌC</a:t>
            </a:r>
            <a:r>
              <a:rPr lang="en-US" altLang="zh-CN" sz="4000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TẬP</a:t>
            </a:r>
            <a:endParaRPr lang="en-US" altLang="zh-CN" sz="4000" dirty="0">
              <a:solidFill>
                <a:srgbClr val="C00000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marL="0" indent="450215" algn="l" defTabSz="266700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2. 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Cách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đọc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văn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bản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và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đọc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diễn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cảm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khổ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hoặc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một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đoạn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thơ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.</a:t>
            </a:r>
          </a:p>
          <a:p>
            <a:pPr marL="0" indent="450215" algn="l" defTabSz="266700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3.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Đọc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hiểu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theo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hướng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dẫn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của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PHIẾU</a:t>
            </a:r>
            <a:r>
              <a:rPr lang="en-US" altLang="zh-CN" sz="4000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HỌC</a:t>
            </a:r>
            <a:r>
              <a:rPr lang="en-US" altLang="zh-CN" sz="4000" dirty="0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  <a:hlinkClick r:id="rId12" action="ppaction://hlinkfile"/>
              </a:rPr>
              <a:t>TẬP</a:t>
            </a:r>
            <a:endParaRPr lang="en-US" altLang="zh-CN" sz="4000" dirty="0">
              <a:solidFill>
                <a:srgbClr val="C00000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  <a:p>
            <a:pPr marL="0" indent="450215" algn="l" defTabSz="266700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4.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Khái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quát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kĩ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năng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đọc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hiểu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thơ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en-US" sz="4000" dirty="0" err="1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tự</a:t>
            </a:r>
            <a:r>
              <a:rPr lang="en-US" altLang="en-US" sz="4000" dirty="0">
                <a:solidFill>
                  <a:schemeClr val="tx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do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008B9BBE-4010-B28E-8536-6248780CA010}"/>
              </a:ext>
            </a:extLst>
          </p:cNvPr>
          <p:cNvSpPr txBox="1"/>
          <p:nvPr/>
        </p:nvSpPr>
        <p:spPr>
          <a:xfrm>
            <a:off x="2163193" y="5681797"/>
            <a:ext cx="12729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450215" algn="l" defTabSz="266700">
              <a:spcBef>
                <a:spcPts val="600"/>
              </a:spcBef>
              <a:spcAft>
                <a:spcPts val="600"/>
              </a:spcAft>
            </a:pPr>
            <a:endParaRPr lang="en-US" altLang="en-US" sz="3000" dirty="0">
              <a:solidFill>
                <a:schemeClr val="tx1"/>
              </a:solidFill>
              <a:latin typeface="#9Slide03 Arima Madurai Bold" panose="00000800000000000000" charset="0"/>
              <a:ea typeface="Calibri" panose="020F0502020204030204"/>
              <a:cs typeface="#9Slide03 Arima Madurai Bold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41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8E072E62-9501-4170-9461-6AD6FCDD9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7A8C4274-76DF-8E2E-E3DD-81609219142E}"/>
              </a:ext>
            </a:extLst>
          </p:cNvPr>
          <p:cNvSpPr txBox="1"/>
          <p:nvPr/>
        </p:nvSpPr>
        <p:spPr>
          <a:xfrm>
            <a:off x="3048000" y="3344813"/>
            <a:ext cx="12989728" cy="45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Câu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1. Ai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là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tác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giả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của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thơ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i="1" dirty="0" err="1">
                <a:solidFill>
                  <a:schemeClr val="bg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Chiều</a:t>
            </a:r>
            <a:r>
              <a:rPr lang="en-US" altLang="zh-CN" sz="4800" i="1" dirty="0">
                <a:solidFill>
                  <a:schemeClr val="bg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 </a:t>
            </a:r>
            <a:r>
              <a:rPr lang="en-US" altLang="zh-CN" sz="4800" i="1" dirty="0" err="1">
                <a:solidFill>
                  <a:schemeClr val="bg1"/>
                </a:solidFill>
                <a:latin typeface="#9Slide03 Arima Madurai Bold" panose="00000800000000000000" charset="0"/>
                <a:ea typeface="Calibri" panose="020F0502020204030204"/>
                <a:cs typeface="#9Slide03 Arima Madurai Bold" panose="00000800000000000000" charset="0"/>
              </a:rPr>
              <a:t>xuân</a:t>
            </a:r>
            <a:r>
              <a:rPr lang="en-US" altLang="zh-CN" sz="4800" b="1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?</a:t>
            </a:r>
          </a:p>
          <a:p>
            <a:pPr marL="0" indent="457200"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A. </a:t>
            </a:r>
            <a:r>
              <a:rPr lang="en-US" altLang="zh-CN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Bằng</a:t>
            </a: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zh-CN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Việt</a:t>
            </a:r>
            <a:endParaRPr lang="en-US" altLang="zh-CN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  <a:p>
            <a:pPr marL="0" indent="457200"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B. Anh </a:t>
            </a:r>
            <a:r>
              <a:rPr lang="en-US" altLang="zh-CN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Thơ</a:t>
            </a: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</a:p>
          <a:p>
            <a:pPr marL="0" indent="457200"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C. Y </a:t>
            </a:r>
            <a:r>
              <a:rPr lang="en-US" altLang="zh-CN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Phương</a:t>
            </a:r>
            <a:endParaRPr lang="en-US" altLang="zh-CN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  <a:p>
            <a:pPr marL="0" indent="457200"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D. Mai Văn </a:t>
            </a:r>
            <a:r>
              <a:rPr lang="en-US" altLang="zh-CN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Phấn</a:t>
            </a:r>
            <a:endParaRPr lang="en-US" altLang="zh-CN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4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5FBA0-D8BD-B87F-47E1-EB0E70297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2EAC5510-5484-9E58-1BB7-DF0BC3071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FDDB3B-F40B-9C50-1E7D-2A39F3500EAB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F7236-07C6-C9B1-AD61-BDAEC035F4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6C4A236-4B16-6AC1-BB6F-72FEEC9D4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EDE73EA-7878-D195-F445-BDBE22C7D896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A162160B-6C84-C20F-F951-6E303ED906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8592281-B818-BDD6-14FA-8B99D0972601}"/>
              </a:ext>
            </a:extLst>
          </p:cNvPr>
          <p:cNvSpPr txBox="1"/>
          <p:nvPr/>
        </p:nvSpPr>
        <p:spPr>
          <a:xfrm>
            <a:off x="3352800" y="3237945"/>
            <a:ext cx="12268196" cy="45570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sz="4800" b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defRPr>
            </a:lvl1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2.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thơ</a:t>
            </a:r>
            <a:r>
              <a:rPr lang="en-US" altLang="en-US" dirty="0"/>
              <a:t> </a:t>
            </a:r>
            <a:r>
              <a:rPr lang="en-US" altLang="en-US" dirty="0" err="1"/>
              <a:t>được</a:t>
            </a:r>
            <a:r>
              <a:rPr lang="en-US" altLang="en-US" dirty="0"/>
              <a:t> </a:t>
            </a:r>
            <a:r>
              <a:rPr lang="en-US" altLang="en-US" dirty="0" err="1"/>
              <a:t>viết</a:t>
            </a:r>
            <a:r>
              <a:rPr lang="en-US" altLang="en-US" dirty="0"/>
              <a:t> </a:t>
            </a:r>
            <a:r>
              <a:rPr lang="en-US" altLang="en-US" dirty="0" err="1"/>
              <a:t>theo</a:t>
            </a:r>
            <a:r>
              <a:rPr lang="en-US" altLang="en-US" dirty="0"/>
              <a:t> </a:t>
            </a:r>
            <a:r>
              <a:rPr lang="en-US" altLang="en-US" dirty="0" err="1"/>
              <a:t>thể</a:t>
            </a:r>
            <a:r>
              <a:rPr lang="en-US" altLang="en-US" dirty="0"/>
              <a:t> </a:t>
            </a:r>
            <a:r>
              <a:rPr lang="en-US" altLang="en-US" dirty="0" err="1"/>
              <a:t>thơ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?</a:t>
            </a:r>
          </a:p>
          <a:p>
            <a:r>
              <a:rPr lang="en-US" altLang="en-US" dirty="0" err="1"/>
              <a:t>A.Tự</a:t>
            </a:r>
            <a:r>
              <a:rPr lang="en-US" altLang="en-US" dirty="0"/>
              <a:t> do</a:t>
            </a:r>
          </a:p>
          <a:p>
            <a:r>
              <a:rPr lang="en-US" altLang="en-US" dirty="0"/>
              <a:t>B. </a:t>
            </a:r>
            <a:r>
              <a:rPr lang="en-US" altLang="en-US" dirty="0" err="1"/>
              <a:t>Bảy</a:t>
            </a:r>
            <a:r>
              <a:rPr lang="en-US" altLang="en-US" dirty="0"/>
              <a:t> </a:t>
            </a:r>
            <a:r>
              <a:rPr lang="en-US" altLang="en-US" dirty="0" err="1"/>
              <a:t>chữ</a:t>
            </a:r>
            <a:endParaRPr lang="en-US" altLang="en-US" dirty="0"/>
          </a:p>
          <a:p>
            <a:r>
              <a:rPr lang="en-US" altLang="en-US" dirty="0"/>
              <a:t>C. </a:t>
            </a:r>
            <a:r>
              <a:rPr lang="en-US" altLang="en-US" dirty="0" err="1"/>
              <a:t>Tám</a:t>
            </a:r>
            <a:r>
              <a:rPr lang="en-US" altLang="en-US" dirty="0"/>
              <a:t> </a:t>
            </a:r>
            <a:r>
              <a:rPr lang="en-US" altLang="en-US" dirty="0" err="1"/>
              <a:t>chữ</a:t>
            </a:r>
            <a:endParaRPr lang="en-US" altLang="en-US" dirty="0"/>
          </a:p>
          <a:p>
            <a:r>
              <a:rPr lang="en-US" altLang="en-US" dirty="0"/>
              <a:t>D. song </a:t>
            </a:r>
            <a:r>
              <a:rPr lang="en-US" altLang="en-US" dirty="0" err="1"/>
              <a:t>thất</a:t>
            </a:r>
            <a:r>
              <a:rPr lang="en-US" altLang="en-US" dirty="0"/>
              <a:t> </a:t>
            </a:r>
            <a:r>
              <a:rPr lang="en-US" altLang="en-US" dirty="0" err="1"/>
              <a:t>lục</a:t>
            </a:r>
            <a:r>
              <a:rPr lang="en-US" altLang="en-US" dirty="0"/>
              <a:t> </a:t>
            </a:r>
            <a:r>
              <a:rPr lang="en-US" altLang="en-US" dirty="0" err="1"/>
              <a:t>bát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618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1865D-0738-C6CC-EE6D-705639E78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136247A8-7DE2-6941-4D3C-3953139F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778E0B-FFAC-E49B-0E27-0C50BA27CC9D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DE1F19-7A1A-16B7-F407-08285BFF39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2B94A1-1FF7-AEF8-A24F-3B6F75AAF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106BD8-6C1D-81AF-EE0C-8D2CF3ADA28A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08D2EA9-753B-1019-FD3B-80FD305C08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639C6CD1-7483-AD86-280A-C6ADB7B1C907}"/>
              </a:ext>
            </a:extLst>
          </p:cNvPr>
          <p:cNvSpPr txBox="1"/>
          <p:nvPr/>
        </p:nvSpPr>
        <p:spPr>
          <a:xfrm>
            <a:off x="2979110" y="3460424"/>
            <a:ext cx="13030200" cy="45570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sz="4800" b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defRPr>
            </a:lvl1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3. </a:t>
            </a:r>
            <a:r>
              <a:rPr lang="en-US" altLang="en-US" dirty="0" err="1"/>
              <a:t>Đề</a:t>
            </a:r>
            <a:r>
              <a:rPr lang="en-US" altLang="en-US" dirty="0"/>
              <a:t> </a:t>
            </a:r>
            <a:r>
              <a:rPr lang="en-US" altLang="en-US" dirty="0" err="1"/>
              <a:t>tài</a:t>
            </a:r>
            <a:r>
              <a:rPr lang="en-US" altLang="en-US" dirty="0"/>
              <a:t> </a:t>
            </a:r>
            <a:r>
              <a:rPr lang="en-US" altLang="en-US" dirty="0" err="1"/>
              <a:t>của</a:t>
            </a:r>
            <a:r>
              <a:rPr lang="en-US" altLang="en-US" dirty="0"/>
              <a:t> 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thơ</a:t>
            </a:r>
            <a:r>
              <a:rPr lang="en-US" altLang="en-US" dirty="0"/>
              <a:t> </a:t>
            </a:r>
            <a:r>
              <a:rPr lang="en-US" altLang="en-US" dirty="0" err="1"/>
              <a:t>viết</a:t>
            </a:r>
            <a:r>
              <a:rPr lang="en-US" altLang="en-US" dirty="0"/>
              <a:t> </a:t>
            </a:r>
            <a:r>
              <a:rPr lang="en-US" altLang="en-US" dirty="0" err="1"/>
              <a:t>về</a:t>
            </a:r>
            <a:r>
              <a:rPr lang="en-US" altLang="en-US" dirty="0"/>
              <a:t>:</a:t>
            </a:r>
          </a:p>
          <a:p>
            <a:r>
              <a:rPr lang="en-US" altLang="en-US" dirty="0"/>
              <a:t>A. </a:t>
            </a:r>
            <a:r>
              <a:rPr lang="en-US" altLang="en-US" dirty="0" err="1"/>
              <a:t>Đất</a:t>
            </a:r>
            <a:r>
              <a:rPr lang="en-US" altLang="en-US" dirty="0"/>
              <a:t> </a:t>
            </a:r>
            <a:r>
              <a:rPr lang="en-US" altLang="en-US" dirty="0" err="1"/>
              <a:t>nước</a:t>
            </a:r>
            <a:endParaRPr lang="en-US" altLang="en-US" dirty="0"/>
          </a:p>
          <a:p>
            <a:r>
              <a:rPr lang="en-US" altLang="en-US" dirty="0"/>
              <a:t>B. </a:t>
            </a:r>
            <a:r>
              <a:rPr lang="en-US" altLang="en-US" dirty="0" err="1"/>
              <a:t>Tình</a:t>
            </a:r>
            <a:r>
              <a:rPr lang="en-US" altLang="en-US" dirty="0"/>
              <a:t> </a:t>
            </a:r>
            <a:r>
              <a:rPr lang="en-US" altLang="en-US" dirty="0" err="1"/>
              <a:t>yêu</a:t>
            </a:r>
            <a:endParaRPr lang="en-US" altLang="en-US" dirty="0"/>
          </a:p>
          <a:p>
            <a:r>
              <a:rPr lang="en-US" altLang="en-US" dirty="0"/>
              <a:t>C. Gia </a:t>
            </a:r>
            <a:r>
              <a:rPr lang="en-US" altLang="en-US" dirty="0" err="1"/>
              <a:t>đình</a:t>
            </a:r>
            <a:endParaRPr lang="en-US" altLang="en-US" dirty="0"/>
          </a:p>
          <a:p>
            <a:r>
              <a:rPr lang="en-US" altLang="en-US" dirty="0"/>
              <a:t>D. </a:t>
            </a:r>
            <a:r>
              <a:rPr lang="en-US" altLang="en-US" dirty="0" err="1"/>
              <a:t>Mùa</a:t>
            </a:r>
            <a:r>
              <a:rPr lang="en-US" altLang="en-US" dirty="0"/>
              <a:t> </a:t>
            </a:r>
            <a:r>
              <a:rPr lang="en-US" altLang="en-US" dirty="0" err="1"/>
              <a:t>xuân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19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BC99-7788-6F5D-2E25-4CB9E80B3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D353E49E-1EB4-382A-C79A-038FA4A4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E5858A-7E12-0FEB-1B6C-6B4CB719BAE5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B2D452-F522-942D-7701-807E00DC67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CEE4B0-7DD2-1A9E-3275-C60E69F85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C9BAB2D-4D80-9AAE-C9F8-6E0600303A36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38E361D-77B8-2847-01DE-DAF5F6760B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059F2D64-ABA7-8C13-FD17-D2488D2B935F}"/>
              </a:ext>
            </a:extLst>
          </p:cNvPr>
          <p:cNvSpPr txBox="1"/>
          <p:nvPr/>
        </p:nvSpPr>
        <p:spPr>
          <a:xfrm>
            <a:off x="2842105" y="3122903"/>
            <a:ext cx="13304209" cy="53473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sz="4800" b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defRPr>
            </a:lvl1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4: </a:t>
            </a:r>
            <a:r>
              <a:rPr lang="en-US" altLang="en-US" dirty="0" err="1"/>
              <a:t>Bài</a:t>
            </a:r>
            <a:r>
              <a:rPr lang="en-US" altLang="en-US" dirty="0"/>
              <a:t> </a:t>
            </a:r>
            <a:r>
              <a:rPr lang="en-US" altLang="en-US" dirty="0" err="1"/>
              <a:t>thơ</a:t>
            </a:r>
            <a:r>
              <a:rPr lang="en-US" altLang="en-US" dirty="0"/>
              <a:t> “</a:t>
            </a:r>
            <a:r>
              <a:rPr lang="en-US" altLang="en-US" dirty="0" err="1"/>
              <a:t>Chiều</a:t>
            </a:r>
            <a:r>
              <a:rPr lang="en-US" altLang="en-US" dirty="0"/>
              <a:t> </a:t>
            </a:r>
            <a:r>
              <a:rPr lang="en-US" altLang="en-US" dirty="0" err="1"/>
              <a:t>xuân</a:t>
            </a:r>
            <a:r>
              <a:rPr lang="en-US" altLang="en-US" dirty="0"/>
              <a:t>” </a:t>
            </a:r>
            <a:r>
              <a:rPr lang="en-US" altLang="en-US" dirty="0" err="1"/>
              <a:t>tái</a:t>
            </a:r>
            <a:r>
              <a:rPr lang="en-US" altLang="en-US" dirty="0"/>
              <a:t> </a:t>
            </a:r>
            <a:r>
              <a:rPr lang="en-US" altLang="en-US" dirty="0" err="1"/>
              <a:t>hiện</a:t>
            </a:r>
            <a:r>
              <a:rPr lang="en-US" altLang="en-US" dirty="0"/>
              <a:t> </a:t>
            </a:r>
            <a:r>
              <a:rPr lang="en-US" altLang="en-US" dirty="0" err="1"/>
              <a:t>khung</a:t>
            </a:r>
            <a:r>
              <a:rPr lang="en-US" altLang="en-US" dirty="0"/>
              <a:t> </a:t>
            </a:r>
            <a:r>
              <a:rPr lang="en-US" altLang="en-US" dirty="0" err="1"/>
              <a:t>cảnh</a:t>
            </a:r>
            <a:r>
              <a:rPr lang="en-US" altLang="en-US" dirty="0"/>
              <a:t> </a:t>
            </a:r>
            <a:r>
              <a:rPr lang="en-US" altLang="en-US" dirty="0" err="1"/>
              <a:t>mùa</a:t>
            </a:r>
            <a:r>
              <a:rPr lang="en-US" altLang="en-US" dirty="0"/>
              <a:t> </a:t>
            </a:r>
            <a:r>
              <a:rPr lang="en-US" altLang="en-US" dirty="0" err="1"/>
              <a:t>xuân</a:t>
            </a:r>
            <a:r>
              <a:rPr lang="en-US" altLang="en-US" dirty="0"/>
              <a:t> ở </a:t>
            </a:r>
            <a:r>
              <a:rPr lang="en-US" altLang="en-US" dirty="0" err="1"/>
              <a:t>miền</a:t>
            </a:r>
            <a:r>
              <a:rPr lang="en-US" altLang="en-US" dirty="0"/>
              <a:t> </a:t>
            </a:r>
            <a:r>
              <a:rPr lang="en-US" altLang="en-US" dirty="0" err="1"/>
              <a:t>quê</a:t>
            </a:r>
            <a:r>
              <a:rPr lang="en-US" altLang="en-US" dirty="0"/>
              <a:t> </a:t>
            </a:r>
            <a:r>
              <a:rPr lang="en-US" altLang="en-US" dirty="0" err="1"/>
              <a:t>nào</a:t>
            </a:r>
            <a:r>
              <a:rPr lang="en-US" altLang="en-US" dirty="0"/>
              <a:t>?</a:t>
            </a:r>
          </a:p>
          <a:p>
            <a:r>
              <a:rPr lang="en-US" altLang="en-US" dirty="0"/>
              <a:t>A. </a:t>
            </a:r>
            <a:r>
              <a:rPr lang="en-US" altLang="en-US" dirty="0" err="1"/>
              <a:t>Miền</a:t>
            </a:r>
            <a:r>
              <a:rPr lang="en-US" altLang="en-US" dirty="0"/>
              <a:t> </a:t>
            </a:r>
            <a:r>
              <a:rPr lang="en-US" altLang="en-US" dirty="0" err="1"/>
              <a:t>núi</a:t>
            </a:r>
            <a:r>
              <a:rPr lang="en-US" altLang="en-US" dirty="0"/>
              <a:t> </a:t>
            </a:r>
            <a:r>
              <a:rPr lang="en-US" altLang="en-US" dirty="0" err="1"/>
              <a:t>Tây</a:t>
            </a:r>
            <a:r>
              <a:rPr lang="en-US" altLang="en-US" dirty="0"/>
              <a:t> </a:t>
            </a:r>
            <a:r>
              <a:rPr lang="en-US" altLang="en-US" dirty="0" err="1"/>
              <a:t>bắc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B. </a:t>
            </a:r>
            <a:r>
              <a:rPr lang="en-US" altLang="en-US" dirty="0" err="1"/>
              <a:t>Miền</a:t>
            </a:r>
            <a:r>
              <a:rPr lang="en-US" altLang="en-US" dirty="0"/>
              <a:t> </a:t>
            </a:r>
            <a:r>
              <a:rPr lang="en-US" altLang="en-US" dirty="0" err="1"/>
              <a:t>Tây</a:t>
            </a:r>
            <a:r>
              <a:rPr lang="en-US" altLang="en-US" dirty="0"/>
              <a:t> Nam </a:t>
            </a:r>
            <a:r>
              <a:rPr lang="en-US" altLang="en-US" dirty="0" err="1"/>
              <a:t>bộ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C. </a:t>
            </a:r>
            <a:r>
              <a:rPr lang="en-US" altLang="en-US" dirty="0" err="1"/>
              <a:t>Miền</a:t>
            </a:r>
            <a:r>
              <a:rPr lang="en-US" altLang="en-US" dirty="0"/>
              <a:t> </a:t>
            </a:r>
            <a:r>
              <a:rPr lang="en-US" altLang="en-US" dirty="0" err="1"/>
              <a:t>Bắc</a:t>
            </a:r>
            <a:r>
              <a:rPr lang="en-US" altLang="en-US" dirty="0"/>
              <a:t> </a:t>
            </a:r>
            <a:r>
              <a:rPr lang="en-US" altLang="en-US" dirty="0" err="1"/>
              <a:t>Bộ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D. </a:t>
            </a:r>
            <a:r>
              <a:rPr lang="en-US" altLang="en-US" dirty="0" err="1"/>
              <a:t>Miền</a:t>
            </a:r>
            <a:r>
              <a:rPr lang="en-US" altLang="en-US" dirty="0"/>
              <a:t> Trung </a:t>
            </a:r>
            <a:r>
              <a:rPr lang="en-US" altLang="en-US" dirty="0" err="1"/>
              <a:t>trung</a:t>
            </a:r>
            <a:r>
              <a:rPr lang="en-US" altLang="en-US" dirty="0"/>
              <a:t> </a:t>
            </a:r>
            <a:r>
              <a:rPr lang="en-US" altLang="en-US" dirty="0" err="1"/>
              <a:t>bộ</a:t>
            </a:r>
            <a:r>
              <a:rPr lang="en-US" alt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28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4CD4C-91E0-EF5D-7981-4D5720B9F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F755E215-59B1-2E6B-F733-111AAF0C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A99E57-F9AE-008A-B6A3-965081160A74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BDBBA-E715-3B5C-0FEA-D7A8893D3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6428A76-5509-C220-EA31-481BF8A6E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A375C8F-C660-4BD0-F610-59DEEA9659E0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11B7D18F-BF45-EB82-9B25-C3F2104822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36047172-68C8-11AE-1014-9E3678940017}"/>
              </a:ext>
            </a:extLst>
          </p:cNvPr>
          <p:cNvSpPr txBox="1"/>
          <p:nvPr/>
        </p:nvSpPr>
        <p:spPr>
          <a:xfrm>
            <a:off x="3048000" y="3106133"/>
            <a:ext cx="12877800" cy="53473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  <a:defRPr sz="4800" b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defRPr>
            </a:lvl1pPr>
          </a:lstStyle>
          <a:p>
            <a:r>
              <a:rPr lang="en-US" altLang="en-US" dirty="0" err="1"/>
              <a:t>Câu</a:t>
            </a:r>
            <a:r>
              <a:rPr lang="en-US" altLang="en-US" dirty="0"/>
              <a:t> 5: </a:t>
            </a:r>
            <a:r>
              <a:rPr lang="en-US" altLang="en-US" dirty="0" err="1"/>
              <a:t>Biện</a:t>
            </a:r>
            <a:r>
              <a:rPr lang="en-US" altLang="en-US" dirty="0"/>
              <a:t> </a:t>
            </a:r>
            <a:r>
              <a:rPr lang="en-US" altLang="en-US" dirty="0" err="1"/>
              <a:t>pháp</a:t>
            </a:r>
            <a:r>
              <a:rPr lang="en-US" altLang="en-US" dirty="0"/>
              <a:t> </a:t>
            </a:r>
            <a:r>
              <a:rPr lang="en-US" altLang="en-US" dirty="0" err="1"/>
              <a:t>tu</a:t>
            </a:r>
            <a:r>
              <a:rPr lang="en-US" altLang="en-US" dirty="0"/>
              <a:t> </a:t>
            </a:r>
            <a:r>
              <a:rPr lang="en-US" altLang="en-US" dirty="0" err="1"/>
              <a:t>từ</a:t>
            </a:r>
            <a:r>
              <a:rPr lang="en-US" altLang="en-US" dirty="0"/>
              <a:t> </a:t>
            </a:r>
            <a:r>
              <a:rPr lang="en-US" altLang="en-US" dirty="0" err="1"/>
              <a:t>tiêu</a:t>
            </a:r>
            <a:r>
              <a:rPr lang="en-US" altLang="en-US" dirty="0"/>
              <a:t> </a:t>
            </a:r>
            <a:r>
              <a:rPr lang="en-US" altLang="en-US" dirty="0" err="1"/>
              <a:t>biểu</a:t>
            </a:r>
            <a:r>
              <a:rPr lang="en-US" altLang="en-US" dirty="0"/>
              <a:t> </a:t>
            </a:r>
            <a:r>
              <a:rPr lang="en-US" altLang="en-US" dirty="0" err="1"/>
              <a:t>sử</a:t>
            </a:r>
            <a:r>
              <a:rPr lang="en-US" altLang="en-US" dirty="0"/>
              <a:t> </a:t>
            </a:r>
            <a:r>
              <a:rPr lang="en-US" altLang="en-US" dirty="0" err="1"/>
              <a:t>dụng</a:t>
            </a:r>
            <a:r>
              <a:rPr lang="en-US" altLang="en-US" dirty="0"/>
              <a:t> </a:t>
            </a:r>
            <a:r>
              <a:rPr lang="en-US" altLang="en-US" dirty="0" err="1"/>
              <a:t>trong</a:t>
            </a:r>
            <a:r>
              <a:rPr lang="en-US" altLang="en-US" dirty="0"/>
              <a:t> </a:t>
            </a:r>
            <a:r>
              <a:rPr lang="en-US" altLang="en-US" dirty="0" err="1"/>
              <a:t>khổ</a:t>
            </a:r>
            <a:r>
              <a:rPr lang="en-US" altLang="en-US" dirty="0"/>
              <a:t> </a:t>
            </a:r>
            <a:r>
              <a:rPr lang="en-US" altLang="en-US" dirty="0" err="1"/>
              <a:t>thơ</a:t>
            </a:r>
            <a:r>
              <a:rPr lang="en-US" altLang="en-US" dirty="0"/>
              <a:t> </a:t>
            </a:r>
            <a:r>
              <a:rPr lang="en-US" altLang="en-US" dirty="0" err="1"/>
              <a:t>thứ</a:t>
            </a:r>
            <a:r>
              <a:rPr lang="en-US" altLang="en-US" dirty="0"/>
              <a:t> </a:t>
            </a:r>
            <a:r>
              <a:rPr lang="en-US" altLang="en-US" dirty="0" err="1"/>
              <a:t>nhất</a:t>
            </a:r>
            <a:r>
              <a:rPr lang="en-US" altLang="en-US" dirty="0"/>
              <a:t> </a:t>
            </a:r>
            <a:r>
              <a:rPr lang="en-US" altLang="en-US" dirty="0" err="1"/>
              <a:t>là</a:t>
            </a:r>
            <a:r>
              <a:rPr lang="en-US" altLang="en-US" dirty="0"/>
              <a:t> </a:t>
            </a:r>
            <a:r>
              <a:rPr lang="en-US" altLang="en-US" dirty="0" err="1"/>
              <a:t>gì</a:t>
            </a:r>
            <a:r>
              <a:rPr lang="en-US" altLang="en-US" dirty="0"/>
              <a:t>?</a:t>
            </a:r>
          </a:p>
          <a:p>
            <a:r>
              <a:rPr lang="en-US" altLang="en-US" dirty="0"/>
              <a:t>A. </a:t>
            </a:r>
            <a:r>
              <a:rPr lang="en-US" altLang="en-US" dirty="0" err="1"/>
              <a:t>Đối</a:t>
            </a:r>
            <a:r>
              <a:rPr lang="en-US" altLang="en-US" dirty="0"/>
              <a:t> </a:t>
            </a:r>
            <a:r>
              <a:rPr lang="en-US" altLang="en-US" dirty="0" err="1"/>
              <a:t>lập</a:t>
            </a:r>
            <a:endParaRPr lang="en-US" altLang="en-US" dirty="0"/>
          </a:p>
          <a:p>
            <a:r>
              <a:rPr lang="en-US" altLang="en-US" dirty="0"/>
              <a:t>B.  </a:t>
            </a:r>
            <a:r>
              <a:rPr lang="en-US" altLang="en-US" dirty="0" err="1"/>
              <a:t>Nhân</a:t>
            </a:r>
            <a:r>
              <a:rPr lang="en-US" altLang="en-US" dirty="0"/>
              <a:t> </a:t>
            </a:r>
            <a:r>
              <a:rPr lang="en-US" altLang="en-US" dirty="0" err="1"/>
              <a:t>hóa</a:t>
            </a:r>
            <a:endParaRPr lang="en-US" altLang="en-US" dirty="0"/>
          </a:p>
          <a:p>
            <a:r>
              <a:rPr lang="en-US" altLang="en-US" dirty="0"/>
              <a:t>C. </a:t>
            </a:r>
            <a:r>
              <a:rPr lang="en-US" altLang="en-US" dirty="0" err="1"/>
              <a:t>Chơi</a:t>
            </a:r>
            <a:r>
              <a:rPr lang="en-US" altLang="en-US" dirty="0"/>
              <a:t> </a:t>
            </a:r>
            <a:r>
              <a:rPr lang="en-US" altLang="en-US" dirty="0" err="1"/>
              <a:t>chữ</a:t>
            </a:r>
            <a:endParaRPr lang="en-US" altLang="en-US" dirty="0"/>
          </a:p>
          <a:p>
            <a:r>
              <a:rPr lang="en-US" altLang="en-US" dirty="0"/>
              <a:t>D. </a:t>
            </a:r>
            <a:r>
              <a:rPr lang="en-US" altLang="en-US" dirty="0" err="1"/>
              <a:t>Điệp</a:t>
            </a:r>
            <a:r>
              <a:rPr lang="en-US" altLang="en-US" dirty="0"/>
              <a:t> </a:t>
            </a:r>
            <a:r>
              <a:rPr lang="en-US" altLang="en-US" dirty="0" err="1"/>
              <a:t>ngữ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99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80737-5F64-5A26-95F1-DC9C79AC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B9243B4D-009E-4229-6ACA-56AA05F3B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0C5D023-F14C-42F1-EA79-66D26ED33656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33B7D0-45F7-2C97-9B09-E25B8E8BB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165F83-5F82-F3A3-A7E5-E0021B557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F629B4-969F-C9C0-5DE3-2676EA30B83A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6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F39144F2-3BF4-262D-7355-B774EA2247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BFE00DD2-3823-882E-F5E2-85D5708A5F29}"/>
              </a:ext>
            </a:extLst>
          </p:cNvPr>
          <p:cNvSpPr txBox="1"/>
          <p:nvPr/>
        </p:nvSpPr>
        <p:spPr>
          <a:xfrm>
            <a:off x="3048000" y="3360102"/>
            <a:ext cx="13106400" cy="495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Câu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6: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Bức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tranh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chiều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xuân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qua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ngòi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bút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của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tác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giả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hiện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lên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như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thế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nào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?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A. Thanh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bình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vắng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lặng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yên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tĩnh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B.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Hiu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quạnh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ảm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đạm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heo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hút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C.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Nhộn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nhịp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tấp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nập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đông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vui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.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D.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Mênh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mông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bát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ngát</a:t>
            </a:r>
            <a:r>
              <a:rPr lang="en-US" altLang="en-US" sz="44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, bao la.</a:t>
            </a:r>
          </a:p>
        </p:txBody>
      </p:sp>
    </p:spTree>
    <p:extLst>
      <p:ext uri="{BB962C8B-B14F-4D97-AF65-F5344CB8AC3E}">
        <p14:creationId xmlns:p14="http://schemas.microsoft.com/office/powerpoint/2010/main" val="63412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294E2-3D8C-5514-BC97-3823AB004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Gold Texture Background Image">
            <a:extLst>
              <a:ext uri="{FF2B5EF4-FFF2-40B4-BE49-F238E27FC236}">
                <a16:creationId xmlns:a16="http://schemas.microsoft.com/office/drawing/2014/main" id="{0F2D315B-0A4A-751D-7699-3EDD4B1F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02D7F61-0758-D0F6-0001-EC5ABC689452}"/>
              </a:ext>
            </a:extLst>
          </p:cNvPr>
          <p:cNvGrpSpPr/>
          <p:nvPr/>
        </p:nvGrpSpPr>
        <p:grpSpPr>
          <a:xfrm>
            <a:off x="-458343" y="1612622"/>
            <a:ext cx="19204686" cy="8367924"/>
            <a:chOff x="24800" y="1584291"/>
            <a:chExt cx="11833371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772202-0DBB-9D59-4BBD-295734B3F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D5CD9F-2FB2-BF9B-D805-532CDDE53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24800" y="1584291"/>
              <a:ext cx="11833371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16C00B-D210-0AC0-30F2-86FB52C26AAB}"/>
              </a:ext>
            </a:extLst>
          </p:cNvPr>
          <p:cNvSpPr txBox="1"/>
          <p:nvPr/>
        </p:nvSpPr>
        <p:spPr>
          <a:xfrm>
            <a:off x="6324597" y="412293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fr-FR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9DF67A9-07EE-CCD2-1E25-2D6AB2D58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27" y="306454"/>
            <a:ext cx="3709745" cy="3709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777AB1AB-12F2-D60E-ABC1-DAF3A113D1E5}"/>
              </a:ext>
            </a:extLst>
          </p:cNvPr>
          <p:cNvSpPr txBox="1"/>
          <p:nvPr/>
        </p:nvSpPr>
        <p:spPr>
          <a:xfrm>
            <a:off x="3124200" y="3314700"/>
            <a:ext cx="12649200" cy="455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Câu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7: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Từ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nào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sau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đây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không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phải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từ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láy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?</a:t>
            </a: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A.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êm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êm</a:t>
            </a:r>
            <a:endParaRPr lang="en-US" altLang="en-US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im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lìm</a:t>
            </a:r>
            <a:endParaRPr lang="en-US" altLang="en-US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C.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vắng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lặng</a:t>
            </a:r>
            <a:endParaRPr lang="en-US" altLang="en-US" sz="4800" dirty="0">
              <a:solidFill>
                <a:schemeClr val="bg1"/>
              </a:solidFill>
              <a:latin typeface="#9Slide03 Arima Madurai Bold" panose="00000800000000000000" charset="0"/>
              <a:ea typeface="SimSun" panose="02010600030101010101" pitchFamily="2" charset="-122"/>
              <a:cs typeface="#9Slide03 Arima Madurai Bold" panose="00000800000000000000" charset="0"/>
            </a:endParaRPr>
          </a:p>
          <a:p>
            <a:pPr algn="l" defTabSz="266700">
              <a:lnSpc>
                <a:spcPct val="107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D.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tơi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bời</a:t>
            </a:r>
            <a:r>
              <a:rPr lang="en-US" altLang="en-US" sz="4800" dirty="0">
                <a:solidFill>
                  <a:schemeClr val="bg1"/>
                </a:solidFill>
                <a:latin typeface="#9Slide03 Arima Madurai Bold" panose="00000800000000000000" charset="0"/>
                <a:ea typeface="SimSun" panose="02010600030101010101" pitchFamily="2" charset="-122"/>
                <a:cs typeface="#9Slide03 Arima Madurai Bold" panose="0000080000000000000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42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1*471"/>
  <p:tag name="TABLE_ENDDRAG_RECT" val="27*39*901*4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5*490"/>
  <p:tag name="TABLE_ENDDRAG_RECT" val="21*26*905*4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5*490"/>
  <p:tag name="TABLE_ENDDRAG_RECT" val="21*26*905*49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5*490"/>
  <p:tag name="TABLE_ENDDRAG_RECT" val="21*26*905*4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5*490"/>
  <p:tag name="TABLE_ENDDRAG_RECT" val="21*26*905*4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905*462"/>
  <p:tag name="TABLE_ENDDRAG_RECT" val="21*40*905*4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1721</Words>
  <Application>Microsoft Office PowerPoint</Application>
  <PresentationFormat>Custom</PresentationFormat>
  <Paragraphs>171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#9Slide05 SVNLifehack Script</vt:lpstr>
      <vt:lpstr>#9Slide03 Arima Madurai Bold</vt:lpstr>
      <vt:lpstr>Dreaming Outloud Sans</vt:lpstr>
      <vt:lpstr>Calibri</vt:lpstr>
      <vt:lpstr>Arial</vt:lpstr>
      <vt:lpstr>#9Slide03 BoosterNextFYBlack</vt:lpstr>
      <vt:lpstr>Open Sans ExtraBold</vt:lpstr>
      <vt:lpstr>#9Slide03 BoosterNextFYThin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Green Cute Playful Illustrated Group Project Presentation</dc:title>
  <dc:creator>Admin</dc:creator>
  <cp:lastModifiedBy>Administrator</cp:lastModifiedBy>
  <cp:revision>7</cp:revision>
  <dcterms:created xsi:type="dcterms:W3CDTF">2006-08-16T00:00:00Z</dcterms:created>
  <dcterms:modified xsi:type="dcterms:W3CDTF">2025-05-19T01:02:08Z</dcterms:modified>
  <dc:identifier>DAGXyINZ8yg</dc:identifier>
</cp:coreProperties>
</file>