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5"/>
  </p:notesMasterIdLst>
  <p:sldIdLst>
    <p:sldId id="381" r:id="rId4"/>
    <p:sldId id="336" r:id="rId5"/>
    <p:sldId id="337" r:id="rId6"/>
    <p:sldId id="338" r:id="rId7"/>
    <p:sldId id="339" r:id="rId8"/>
    <p:sldId id="340" r:id="rId9"/>
    <p:sldId id="273" r:id="rId10"/>
    <p:sldId id="275" r:id="rId11"/>
    <p:sldId id="279" r:id="rId12"/>
    <p:sldId id="382" r:id="rId13"/>
    <p:sldId id="280" r:id="rId14"/>
    <p:sldId id="281" r:id="rId15"/>
    <p:sldId id="383" r:id="rId16"/>
    <p:sldId id="282" r:id="rId17"/>
    <p:sldId id="288" r:id="rId18"/>
    <p:sldId id="283" r:id="rId19"/>
    <p:sldId id="321" r:id="rId20"/>
    <p:sldId id="284" r:id="rId21"/>
    <p:sldId id="285" r:id="rId22"/>
    <p:sldId id="355" r:id="rId23"/>
    <p:sldId id="286"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9CA73-6F7A-4942-8BB4-D40A69469036}"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14E1D-AF60-4482-8815-4D2EA853BDB1}" type="slidenum">
              <a:rPr lang="en-US" smtClean="0"/>
              <a:t>‹#›</a:t>
            </a:fld>
            <a:endParaRPr lang="en-US"/>
          </a:p>
        </p:txBody>
      </p:sp>
    </p:spTree>
    <p:extLst>
      <p:ext uri="{BB962C8B-B14F-4D97-AF65-F5344CB8AC3E}">
        <p14:creationId xmlns:p14="http://schemas.microsoft.com/office/powerpoint/2010/main" val="87847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40BE0-6529-4EE0-912F-9BAFE61A9F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28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805C-B755-4D95-87FF-760F8A634DF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B46354D-DED2-4A38-957C-ABF33A156E4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5FAF788-6220-448A-9935-77CCD2992FA9}"/>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5" name="Footer Placeholder 4">
            <a:extLst>
              <a:ext uri="{FF2B5EF4-FFF2-40B4-BE49-F238E27FC236}">
                <a16:creationId xmlns:a16="http://schemas.microsoft.com/office/drawing/2014/main" id="{843AB542-0B8F-4AA8-A2C5-5E1209F5F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F3B82-FCCB-4A0F-87CA-27B9EBD76DD3}"/>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3676016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3C4A-9DB6-4D9F-BC11-B9BFE37C98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81F67-460E-40D0-A181-317F90AB1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D7B4C-8C52-4334-A844-0F5DB7BE59E7}"/>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5" name="Footer Placeholder 4">
            <a:extLst>
              <a:ext uri="{FF2B5EF4-FFF2-40B4-BE49-F238E27FC236}">
                <a16:creationId xmlns:a16="http://schemas.microsoft.com/office/drawing/2014/main" id="{4936527F-85E8-499C-9954-E70D7A966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17E15-47AA-4E70-810C-24167270621D}"/>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665709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DF38-AD8B-4194-9627-74511FEFA0B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5EDF8A1-51E7-45A8-9BC5-B63B9F311F0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9D98E-29E9-4929-95D4-868FDBA148EC}"/>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5" name="Footer Placeholder 4">
            <a:extLst>
              <a:ext uri="{FF2B5EF4-FFF2-40B4-BE49-F238E27FC236}">
                <a16:creationId xmlns:a16="http://schemas.microsoft.com/office/drawing/2014/main" id="{0C03C685-25F2-4714-9F00-5B3EC1819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607FC-C2E8-4F24-8DB4-89DE9FB65C9F}"/>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380267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88D4-0AB3-4FB8-82EB-E1C4FD114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9A9ABA-3659-4E38-BC73-B98658BAFE8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A9B83-AC91-4B31-95EE-FF65C84D636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70407-7A97-4473-A47B-CA4AA841BDF2}"/>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6" name="Footer Placeholder 5">
            <a:extLst>
              <a:ext uri="{FF2B5EF4-FFF2-40B4-BE49-F238E27FC236}">
                <a16:creationId xmlns:a16="http://schemas.microsoft.com/office/drawing/2014/main" id="{26A14AB0-E32E-4E01-8D0B-01B431504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EE0305-F343-4C07-A2B9-E1BBCFB4685E}"/>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231856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C5BA-31E9-43AD-939D-24C4F4376C9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DFE3ED-03E0-4C20-9CA4-CE7737FBDB5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AB3595E-DB30-44F5-A764-D1AAE52055E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F773A-45A8-462C-ADD4-D1CB2C81080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AABD844-3F7F-4E0C-B4F3-5474D33C35D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173D43-755F-44EB-9399-EC71F8C86A86}"/>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8" name="Footer Placeholder 7">
            <a:extLst>
              <a:ext uri="{FF2B5EF4-FFF2-40B4-BE49-F238E27FC236}">
                <a16:creationId xmlns:a16="http://schemas.microsoft.com/office/drawing/2014/main" id="{E55AE492-9771-4E0E-A6EC-0A3F076892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A92D97-7CEF-43A3-8348-AB62FB0E5730}"/>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2758728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0C36-DE77-4D55-80D1-58E63E5B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8A3E73-445B-46A7-A53B-C033741A49CD}"/>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4" name="Footer Placeholder 3">
            <a:extLst>
              <a:ext uri="{FF2B5EF4-FFF2-40B4-BE49-F238E27FC236}">
                <a16:creationId xmlns:a16="http://schemas.microsoft.com/office/drawing/2014/main" id="{CFD5BEA0-94C8-4A5A-91FB-CFAFA91C38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8853E0-C218-486D-8674-934F2A4DAD6E}"/>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2418070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30A032-4188-4AAF-BDAE-DE07BEC2715D}"/>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3" name="Footer Placeholder 2">
            <a:extLst>
              <a:ext uri="{FF2B5EF4-FFF2-40B4-BE49-F238E27FC236}">
                <a16:creationId xmlns:a16="http://schemas.microsoft.com/office/drawing/2014/main" id="{997A279F-BDBC-4C66-9A7F-A15B800EC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E8AC8-3D74-4458-A1CE-4875FDB1D19F}"/>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2252534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2E31-78B3-4E41-94AD-7B9C4A530CC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D4C89B4-7266-4294-853D-A3FD7C409F9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65EF6-CF8E-4AE2-8429-B569BBF1E8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568487D-EDF3-4100-8425-A3E425FB2B5D}"/>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6" name="Footer Placeholder 5">
            <a:extLst>
              <a:ext uri="{FF2B5EF4-FFF2-40B4-BE49-F238E27FC236}">
                <a16:creationId xmlns:a16="http://schemas.microsoft.com/office/drawing/2014/main" id="{A3525554-F4E5-4F6E-9C2A-2D13FAD6F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E8E1F-4906-42E7-92B0-FAB0C2208EDF}"/>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296384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ECB6-3A2F-4C28-AF89-99441CC06A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4E9CB97-BFA1-4D5E-8A61-31A110E3503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25FAD00-6095-42C2-8F0A-535BA274D50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274843E-A93F-4BFA-9C97-A8E5166D789E}"/>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6" name="Footer Placeholder 5">
            <a:extLst>
              <a:ext uri="{FF2B5EF4-FFF2-40B4-BE49-F238E27FC236}">
                <a16:creationId xmlns:a16="http://schemas.microsoft.com/office/drawing/2014/main" id="{40D8727A-B55A-4D3D-B84D-1B63CCF7C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33F52-3823-4DCD-9372-9A1C2C5DF634}"/>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154379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320B-9E96-4909-BBB5-72B434A915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39126-DF12-4EE3-A049-DE7A5E752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7095-8054-425B-9F98-C2E539157444}"/>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5" name="Footer Placeholder 4">
            <a:extLst>
              <a:ext uri="{FF2B5EF4-FFF2-40B4-BE49-F238E27FC236}">
                <a16:creationId xmlns:a16="http://schemas.microsoft.com/office/drawing/2014/main" id="{077421AE-067D-4542-8AEE-843276A88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F0E4F-2927-46DB-8C23-4E83CE28EBB3}"/>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837563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6C08E-2F67-40DD-BB5B-01571C26774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0C9C33-7EF7-4548-ACDC-6AB82AE6788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0B3FA-E3FA-403D-A168-6EB6E183B896}"/>
              </a:ext>
            </a:extLst>
          </p:cNvPr>
          <p:cNvSpPr>
            <a:spLocks noGrp="1"/>
          </p:cNvSpPr>
          <p:nvPr>
            <p:ph type="dt" sz="half" idx="10"/>
          </p:nvPr>
        </p:nvSpPr>
        <p:spPr/>
        <p:txBody>
          <a:bodyPr/>
          <a:lstStyle/>
          <a:p>
            <a:fld id="{0A3595D1-F15E-4C92-B550-66B7CE8419E0}" type="datetimeFigureOut">
              <a:rPr lang="en-US" smtClean="0"/>
              <a:t>12/5/2024</a:t>
            </a:fld>
            <a:endParaRPr lang="en-US"/>
          </a:p>
        </p:txBody>
      </p:sp>
      <p:sp>
        <p:nvSpPr>
          <p:cNvPr id="5" name="Footer Placeholder 4">
            <a:extLst>
              <a:ext uri="{FF2B5EF4-FFF2-40B4-BE49-F238E27FC236}">
                <a16:creationId xmlns:a16="http://schemas.microsoft.com/office/drawing/2014/main" id="{E68CE691-15A1-4C1D-A681-DEB06C825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D8054-8EAD-4532-A1AA-939200096C37}"/>
              </a:ext>
            </a:extLst>
          </p:cNvPr>
          <p:cNvSpPr>
            <a:spLocks noGrp="1"/>
          </p:cNvSpPr>
          <p:nvPr>
            <p:ph type="sldNum" sz="quarter" idx="12"/>
          </p:nvPr>
        </p:nvSpPr>
        <p:spPr/>
        <p:txBody>
          <a:bodyPr/>
          <a:lstStyle/>
          <a:p>
            <a:fld id="{0C1C3F76-57C7-4A97-B7EA-02D9D6D5E9A3}" type="slidenum">
              <a:rPr lang="en-US" smtClean="0"/>
              <a:t>‹#›</a:t>
            </a:fld>
            <a:endParaRPr lang="en-US"/>
          </a:p>
        </p:txBody>
      </p:sp>
    </p:spTree>
    <p:extLst>
      <p:ext uri="{BB962C8B-B14F-4D97-AF65-F5344CB8AC3E}">
        <p14:creationId xmlns:p14="http://schemas.microsoft.com/office/powerpoint/2010/main" val="2841051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583340"/>
      </p:ext>
    </p:extLst>
  </p:cSld>
  <p:clrMapOvr>
    <a:masterClrMapping/>
  </p:clrMapOvr>
  <p:transition spd="slow"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7CC98E9-774F-42EA-9E53-61283ABD0706}" type="datetimeFigureOut">
              <a:rPr lang="en-US"/>
              <a:pPr>
                <a:defRPr/>
              </a:pPr>
              <a:t>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EFDE3A1-936D-4692-9CEA-D64D0DEDCB19}" type="slidenum">
              <a:rPr lang="en-US"/>
              <a:pPr>
                <a:defRPr/>
              </a:pPr>
              <a:t>‹#›</a:t>
            </a:fld>
            <a:endParaRPr lang="en-US"/>
          </a:p>
        </p:txBody>
      </p:sp>
    </p:spTree>
    <p:extLst>
      <p:ext uri="{BB962C8B-B14F-4D97-AF65-F5344CB8AC3E}">
        <p14:creationId xmlns:p14="http://schemas.microsoft.com/office/powerpoint/2010/main" val="2212746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CB6D114-12E4-49B8-A403-83CEF47F7C09}" type="datetimeFigureOut">
              <a:rPr lang="en-US"/>
              <a:pPr>
                <a:defRPr/>
              </a:pPr>
              <a:t>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2E78E18-8997-437F-9E4B-34ED4D56248B}" type="slidenum">
              <a:rPr lang="en-US"/>
              <a:pPr>
                <a:defRPr/>
              </a:pPr>
              <a:t>‹#›</a:t>
            </a:fld>
            <a:endParaRPr lang="en-US"/>
          </a:p>
        </p:txBody>
      </p:sp>
    </p:spTree>
    <p:extLst>
      <p:ext uri="{BB962C8B-B14F-4D97-AF65-F5344CB8AC3E}">
        <p14:creationId xmlns:p14="http://schemas.microsoft.com/office/powerpoint/2010/main" val="418885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2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216"/>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0010C17-1EFC-4EBD-8317-784665F506FF}" type="datetimeFigureOut">
              <a:rPr lang="en-US"/>
              <a:pPr>
                <a:defRPr/>
              </a:pPr>
              <a:t>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DB510ED-19CC-4A0B-B8B1-A801E3F0ACDF}" type="slidenum">
              <a:rPr lang="en-US"/>
              <a:pPr>
                <a:defRPr/>
              </a:pPr>
              <a:t>‹#›</a:t>
            </a:fld>
            <a:endParaRPr lang="en-US"/>
          </a:p>
        </p:txBody>
      </p:sp>
    </p:spTree>
    <p:extLst>
      <p:ext uri="{BB962C8B-B14F-4D97-AF65-F5344CB8AC3E}">
        <p14:creationId xmlns:p14="http://schemas.microsoft.com/office/powerpoint/2010/main" val="1784463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AD222FC-0142-4D29-B9E7-AC232A8AEC51}" type="datetimeFigureOut">
              <a:rPr lang="en-US"/>
              <a:pPr>
                <a:defRPr/>
              </a:pPr>
              <a:t>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7F1213E-0883-4067-992B-EA998B89EBA1}" type="slidenum">
              <a:rPr lang="en-US"/>
              <a:pPr>
                <a:defRPr/>
              </a:pPr>
              <a:t>‹#›</a:t>
            </a:fld>
            <a:endParaRPr lang="en-US"/>
          </a:p>
        </p:txBody>
      </p:sp>
    </p:spTree>
    <p:extLst>
      <p:ext uri="{BB962C8B-B14F-4D97-AF65-F5344CB8AC3E}">
        <p14:creationId xmlns:p14="http://schemas.microsoft.com/office/powerpoint/2010/main" val="3811616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DCDF9FB-E9C0-4E93-A22E-DCCCECB3D368}" type="datetimeFigureOut">
              <a:rPr lang="en-US"/>
              <a:pPr>
                <a:defRPr/>
              </a:pPr>
              <a:t>12/5/2024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FEDD278-13B1-48F6-9110-56D6B4BA3616}" type="slidenum">
              <a:rPr lang="en-US"/>
              <a:pPr>
                <a:defRPr/>
              </a:pPr>
              <a:t>‹#›</a:t>
            </a:fld>
            <a:endParaRPr lang="en-US"/>
          </a:p>
        </p:txBody>
      </p:sp>
    </p:spTree>
    <p:extLst>
      <p:ext uri="{BB962C8B-B14F-4D97-AF65-F5344CB8AC3E}">
        <p14:creationId xmlns:p14="http://schemas.microsoft.com/office/powerpoint/2010/main" val="2120029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73BEE63-2A13-4146-81B1-92B15F4322EF}" type="datetimeFigureOut">
              <a:rPr lang="en-US"/>
              <a:pPr>
                <a:defRPr/>
              </a:pPr>
              <a:t>12/5/2024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AF767D1-BA61-4B2A-8112-E05205E95C93}" type="slidenum">
              <a:rPr lang="en-US"/>
              <a:pPr>
                <a:defRPr/>
              </a:pPr>
              <a:t>‹#›</a:t>
            </a:fld>
            <a:endParaRPr lang="en-US"/>
          </a:p>
        </p:txBody>
      </p:sp>
    </p:spTree>
    <p:extLst>
      <p:ext uri="{BB962C8B-B14F-4D97-AF65-F5344CB8AC3E}">
        <p14:creationId xmlns:p14="http://schemas.microsoft.com/office/powerpoint/2010/main" val="3636727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AFFDC46-E7D8-4083-A7CA-B7210F874D82}" type="datetimeFigureOut">
              <a:rPr lang="en-US"/>
              <a:pPr>
                <a:defRPr/>
              </a:pPr>
              <a:t>12/5/2024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814408A8-6C17-4EDD-9396-BEC9B0D06548}" type="slidenum">
              <a:rPr lang="en-US"/>
              <a:pPr>
                <a:defRPr/>
              </a:pPr>
              <a:t>‹#›</a:t>
            </a:fld>
            <a:endParaRPr lang="en-US"/>
          </a:p>
        </p:txBody>
      </p:sp>
    </p:spTree>
    <p:extLst>
      <p:ext uri="{BB962C8B-B14F-4D97-AF65-F5344CB8AC3E}">
        <p14:creationId xmlns:p14="http://schemas.microsoft.com/office/powerpoint/2010/main" val="3373566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5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B7AECA3-5F20-4B5B-9713-A193DB52979C}" type="datetimeFigureOut">
              <a:rPr lang="en-US"/>
              <a:pPr>
                <a:defRPr/>
              </a:pPr>
              <a:t>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1DFDC95D-E36B-4E0F-8645-F0AA32592C99}" type="slidenum">
              <a:rPr lang="en-US"/>
              <a:pPr>
                <a:defRPr/>
              </a:pPr>
              <a:t>‹#›</a:t>
            </a:fld>
            <a:endParaRPr lang="en-US"/>
          </a:p>
        </p:txBody>
      </p:sp>
    </p:spTree>
    <p:extLst>
      <p:ext uri="{BB962C8B-B14F-4D97-AF65-F5344CB8AC3E}">
        <p14:creationId xmlns:p14="http://schemas.microsoft.com/office/powerpoint/2010/main" val="408584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59"/>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DDEDBB5-D7BC-4760-A54C-5BDF4C0A35FB}" type="datetimeFigureOut">
              <a:rPr lang="en-US"/>
              <a:pPr>
                <a:defRPr/>
              </a:pPr>
              <a:t>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63B88A3-0B37-4472-8E74-03A1A7681361}" type="slidenum">
              <a:rPr lang="en-US"/>
              <a:pPr>
                <a:defRPr/>
              </a:pPr>
              <a:t>‹#›</a:t>
            </a:fld>
            <a:endParaRPr lang="en-US"/>
          </a:p>
        </p:txBody>
      </p:sp>
    </p:spTree>
    <p:extLst>
      <p:ext uri="{BB962C8B-B14F-4D97-AF65-F5344CB8AC3E}">
        <p14:creationId xmlns:p14="http://schemas.microsoft.com/office/powerpoint/2010/main" val="3961074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5002ED5-3634-4997-927F-BBB0C2531375}" type="datetimeFigureOut">
              <a:rPr lang="en-US"/>
              <a:pPr>
                <a:defRPr/>
              </a:pPr>
              <a:t>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FC5D0D64-508D-4DED-ADAA-CDD7831FE5D1}" type="slidenum">
              <a:rPr lang="en-US"/>
              <a:pPr>
                <a:defRPr/>
              </a:pPr>
              <a:t>‹#›</a:t>
            </a:fld>
            <a:endParaRPr lang="en-US"/>
          </a:p>
        </p:txBody>
      </p:sp>
    </p:spTree>
    <p:extLst>
      <p:ext uri="{BB962C8B-B14F-4D97-AF65-F5344CB8AC3E}">
        <p14:creationId xmlns:p14="http://schemas.microsoft.com/office/powerpoint/2010/main" val="71024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5"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884B540-383A-4EC2-8034-B9779C041EE0}" type="datetimeFigureOut">
              <a:rPr lang="en-US"/>
              <a:pPr>
                <a:defRPr/>
              </a:pPr>
              <a:t>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BCEE4BC-1995-4328-83C0-9A7F08EBE76B}" type="slidenum">
              <a:rPr lang="en-US"/>
              <a:pPr>
                <a:defRPr/>
              </a:pPr>
              <a:t>‹#›</a:t>
            </a:fld>
            <a:endParaRPr lang="en-US"/>
          </a:p>
        </p:txBody>
      </p:sp>
    </p:spTree>
    <p:extLst>
      <p:ext uri="{BB962C8B-B14F-4D97-AF65-F5344CB8AC3E}">
        <p14:creationId xmlns:p14="http://schemas.microsoft.com/office/powerpoint/2010/main" val="109848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0AA9F-3EBC-4829-BB34-B76DB459D8A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AEACC3-4EF6-4319-A1B6-AB5910A326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72608-58F2-407E-8369-58674EE3B86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A3595D1-F15E-4C92-B550-66B7CE8419E0}" type="datetimeFigureOut">
              <a:rPr lang="en-US" smtClean="0"/>
              <a:t>12/5/2024</a:t>
            </a:fld>
            <a:endParaRPr lang="en-US"/>
          </a:p>
        </p:txBody>
      </p:sp>
      <p:sp>
        <p:nvSpPr>
          <p:cNvPr id="5" name="Footer Placeholder 4">
            <a:extLst>
              <a:ext uri="{FF2B5EF4-FFF2-40B4-BE49-F238E27FC236}">
                <a16:creationId xmlns:a16="http://schemas.microsoft.com/office/drawing/2014/main" id="{A53E4D5F-39B2-4F13-B9C1-348B2493930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3C651-0F3A-4712-91AB-AEA2FC0B086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C1C3F76-57C7-4A97-B7EA-02D9D6D5E9A3}" type="slidenum">
              <a:rPr lang="en-US" smtClean="0"/>
              <a:t>‹#›</a:t>
            </a:fld>
            <a:endParaRPr lang="en-US"/>
          </a:p>
        </p:txBody>
      </p:sp>
    </p:spTree>
    <p:extLst>
      <p:ext uri="{BB962C8B-B14F-4D97-AF65-F5344CB8AC3E}">
        <p14:creationId xmlns:p14="http://schemas.microsoft.com/office/powerpoint/2010/main" val="1977463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1257300" y="547694"/>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45"/>
            <a:ext cx="41148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prstClr val="black">
                    <a:tint val="75000"/>
                  </a:prstClr>
                </a:solidFill>
                <a:latin typeface="Calibri"/>
              </a:defRPr>
            </a:lvl1pPr>
          </a:lstStyle>
          <a:p>
            <a:pPr>
              <a:defRPr/>
            </a:pPr>
            <a:fld id="{D5A77139-37E4-429F-94D8-F67E475D5052}" type="datetimeFigureOut">
              <a:rPr lang="en-US"/>
              <a:pPr>
                <a:defRPr/>
              </a:pPr>
              <a:t>12/5/2024</a:t>
            </a:fld>
            <a:endParaRPr lang="en-US"/>
          </a:p>
        </p:txBody>
      </p:sp>
      <p:sp>
        <p:nvSpPr>
          <p:cNvPr id="5" name="Footer Placeholder 4"/>
          <p:cNvSpPr>
            <a:spLocks noGrp="1"/>
          </p:cNvSpPr>
          <p:nvPr>
            <p:ph type="ftr" sz="quarter" idx="3"/>
          </p:nvPr>
        </p:nvSpPr>
        <p:spPr>
          <a:xfrm>
            <a:off x="6057900" y="9534545"/>
            <a:ext cx="6172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12915900" y="9534545"/>
            <a:ext cx="4114800" cy="547688"/>
          </a:xfrm>
          <a:prstGeom prst="rect">
            <a:avLst/>
          </a:prstGeom>
        </p:spPr>
        <p:txBody>
          <a:bodyPr vert="horz" lIns="91440" tIns="45720" rIns="91440" bIns="45720" rtlCol="0" anchor="ctr"/>
          <a:lstStyle>
            <a:lvl1pPr algn="r" eaLnBrk="1" fontAlgn="auto" hangingPunct="1">
              <a:spcBef>
                <a:spcPts val="0"/>
              </a:spcBef>
              <a:spcAft>
                <a:spcPts val="0"/>
              </a:spcAft>
              <a:defRPr sz="1800">
                <a:solidFill>
                  <a:prstClr val="black">
                    <a:tint val="75000"/>
                  </a:prstClr>
                </a:solidFill>
                <a:latin typeface="Calibri"/>
              </a:defRPr>
            </a:lvl1pPr>
          </a:lstStyle>
          <a:p>
            <a:pPr>
              <a:defRPr/>
            </a:pPr>
            <a:fld id="{BB67523C-4CCA-49AA-9745-CBE8BEB968B9}" type="slidenum">
              <a:rPr lang="en-US"/>
              <a:pPr>
                <a:defRPr/>
              </a:pPr>
              <a:t>‹#›</a:t>
            </a:fld>
            <a:endParaRPr lang="en-US"/>
          </a:p>
        </p:txBody>
      </p:sp>
    </p:spTree>
    <p:extLst>
      <p:ext uri="{BB962C8B-B14F-4D97-AF65-F5344CB8AC3E}">
        <p14:creationId xmlns:p14="http://schemas.microsoft.com/office/powerpoint/2010/main" val="14241200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Calibri Light" pitchFamily="34" charset="0"/>
        </a:defRPr>
      </a:lvl2pPr>
      <a:lvl3pPr algn="l" rtl="0" eaLnBrk="0" fontAlgn="base" hangingPunct="0">
        <a:lnSpc>
          <a:spcPct val="90000"/>
        </a:lnSpc>
        <a:spcBef>
          <a:spcPct val="0"/>
        </a:spcBef>
        <a:spcAft>
          <a:spcPct val="0"/>
        </a:spcAft>
        <a:defRPr sz="6600">
          <a:solidFill>
            <a:schemeClr val="tx1"/>
          </a:solidFill>
          <a:latin typeface="Calibri Light" pitchFamily="34" charset="0"/>
        </a:defRPr>
      </a:lvl3pPr>
      <a:lvl4pPr algn="l" rtl="0" eaLnBrk="0" fontAlgn="base" hangingPunct="0">
        <a:lnSpc>
          <a:spcPct val="90000"/>
        </a:lnSpc>
        <a:spcBef>
          <a:spcPct val="0"/>
        </a:spcBef>
        <a:spcAft>
          <a:spcPct val="0"/>
        </a:spcAft>
        <a:defRPr sz="6600">
          <a:solidFill>
            <a:schemeClr val="tx1"/>
          </a:solidFill>
          <a:latin typeface="Calibri Light" pitchFamily="34" charset="0"/>
        </a:defRPr>
      </a:lvl4pPr>
      <a:lvl5pPr algn="l" rtl="0" eaLnBrk="0" fontAlgn="base" hangingPunct="0">
        <a:lnSpc>
          <a:spcPct val="90000"/>
        </a:lnSpc>
        <a:spcBef>
          <a:spcPct val="0"/>
        </a:spcBef>
        <a:spcAft>
          <a:spcPct val="0"/>
        </a:spcAft>
        <a:defRPr sz="6600">
          <a:solidFill>
            <a:schemeClr val="tx1"/>
          </a:solidFill>
          <a:latin typeface="Calibri Light" pitchFamily="34" charset="0"/>
        </a:defRPr>
      </a:lvl5pPr>
      <a:lvl6pPr marL="685800" algn="l" rtl="0" fontAlgn="base">
        <a:lnSpc>
          <a:spcPct val="90000"/>
        </a:lnSpc>
        <a:spcBef>
          <a:spcPct val="0"/>
        </a:spcBef>
        <a:spcAft>
          <a:spcPct val="0"/>
        </a:spcAft>
        <a:defRPr sz="6600">
          <a:solidFill>
            <a:schemeClr val="tx1"/>
          </a:solidFill>
          <a:latin typeface="Calibri Light" pitchFamily="34" charset="0"/>
        </a:defRPr>
      </a:lvl6pPr>
      <a:lvl7pPr marL="1371600" algn="l" rtl="0" fontAlgn="base">
        <a:lnSpc>
          <a:spcPct val="90000"/>
        </a:lnSpc>
        <a:spcBef>
          <a:spcPct val="0"/>
        </a:spcBef>
        <a:spcAft>
          <a:spcPct val="0"/>
        </a:spcAft>
        <a:defRPr sz="6600">
          <a:solidFill>
            <a:schemeClr val="tx1"/>
          </a:solidFill>
          <a:latin typeface="Calibri Light" pitchFamily="34" charset="0"/>
        </a:defRPr>
      </a:lvl7pPr>
      <a:lvl8pPr marL="2057400" algn="l" rtl="0" fontAlgn="base">
        <a:lnSpc>
          <a:spcPct val="90000"/>
        </a:lnSpc>
        <a:spcBef>
          <a:spcPct val="0"/>
        </a:spcBef>
        <a:spcAft>
          <a:spcPct val="0"/>
        </a:spcAft>
        <a:defRPr sz="6600">
          <a:solidFill>
            <a:schemeClr val="tx1"/>
          </a:solidFill>
          <a:latin typeface="Calibri Light" pitchFamily="34" charset="0"/>
        </a:defRPr>
      </a:lvl8pPr>
      <a:lvl9pPr marL="2743200" algn="l" rtl="0" fontAlgn="base">
        <a:lnSpc>
          <a:spcPct val="90000"/>
        </a:lnSpc>
        <a:spcBef>
          <a:spcPct val="0"/>
        </a:spcBef>
        <a:spcAft>
          <a:spcPct val="0"/>
        </a:spcAft>
        <a:defRPr sz="6600">
          <a:solidFill>
            <a:schemeClr val="tx1"/>
          </a:solidFill>
          <a:latin typeface="Calibri Light" pitchFamily="34" charset="0"/>
        </a:defRPr>
      </a:lvl9pPr>
    </p:titleStyle>
    <p:bodyStyle>
      <a:lvl1pPr marL="342900" indent="-342900" algn="l" rtl="0" eaLnBrk="0" fontAlgn="base" hangingPunct="0">
        <a:lnSpc>
          <a:spcPct val="90000"/>
        </a:lnSpc>
        <a:spcBef>
          <a:spcPts val="1500"/>
        </a:spcBef>
        <a:spcAft>
          <a:spcPct val="0"/>
        </a:spcAft>
        <a:buFont typeface="Arial"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itchFamily="34" charset="0"/>
        <a:buChar char="•"/>
        <a:defRPr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svg"/><Relationship Id="rId7" Type="http://schemas.openxmlformats.org/officeDocument/2006/relationships/image" Target="../media/image3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3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1.sv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3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6.png"/><Relationship Id="rId12" Type="http://schemas.openxmlformats.org/officeDocument/2006/relationships/slide" Target="slide6.xml"/><Relationship Id="rId2" Type="http://schemas.openxmlformats.org/officeDocument/2006/relationships/image" Target="../media/image3.jpeg"/><Relationship Id="rId16" Type="http://schemas.openxmlformats.org/officeDocument/2006/relationships/slide" Target="slide8.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2.gif"/><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5.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17.gif"/><Relationship Id="rId5" Type="http://schemas.openxmlformats.org/officeDocument/2006/relationships/image" Target="../media/image14.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2.xml"/><Relationship Id="rId14" Type="http://schemas.openxmlformats.org/officeDocument/2006/relationships/image" Target="../media/image20.gif"/></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6.png"/><Relationship Id="rId11" Type="http://schemas.openxmlformats.org/officeDocument/2006/relationships/image" Target="../media/image17.gif"/><Relationship Id="rId5" Type="http://schemas.openxmlformats.org/officeDocument/2006/relationships/image" Target="../media/image14.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2.xml"/><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image" Target="../media/image25.jpeg"/><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image" Target="../media/image20.gif"/><Relationship Id="rId5" Type="http://schemas.openxmlformats.org/officeDocument/2006/relationships/image" Target="../media/image14.gif"/><Relationship Id="rId15" Type="http://schemas.openxmlformats.org/officeDocument/2006/relationships/image" Target="../media/image24.jpeg"/><Relationship Id="rId10" Type="http://schemas.openxmlformats.org/officeDocument/2006/relationships/image" Target="../media/image19.gif"/><Relationship Id="rId4" Type="http://schemas.openxmlformats.org/officeDocument/2006/relationships/image" Target="../media/image13.png"/><Relationship Id="rId9" Type="http://schemas.openxmlformats.org/officeDocument/2006/relationships/image" Target="../media/image18.gif"/><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1.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image" Target="../media/image17.gif"/><Relationship Id="rId5" Type="http://schemas.openxmlformats.org/officeDocument/2006/relationships/image" Target="../media/image14.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5.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3.sv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77F5E160-B909-6543-84D2-E27077CCF3BE}"/>
              </a:ext>
            </a:extLst>
          </p:cNvPr>
          <p:cNvPicPr>
            <a:picLocks noChangeAspect="1"/>
          </p:cNvPicPr>
          <p:nvPr/>
        </p:nvPicPr>
        <p:blipFill>
          <a:blip r:embed="rId3"/>
          <a:stretch>
            <a:fillRect/>
          </a:stretch>
        </p:blipFill>
        <p:spPr>
          <a:xfrm rot="16200000">
            <a:off x="4000910" y="-4000908"/>
            <a:ext cx="10287000" cy="18288816"/>
          </a:xfrm>
          <a:prstGeom prst="rect">
            <a:avLst/>
          </a:prstGeom>
        </p:spPr>
      </p:pic>
      <p:pic>
        <p:nvPicPr>
          <p:cNvPr id="4" name="Content Placeholder 3">
            <a:extLst>
              <a:ext uri="{FF2B5EF4-FFF2-40B4-BE49-F238E27FC236}">
                <a16:creationId xmlns:a16="http://schemas.microsoft.com/office/drawing/2014/main" id="{EF4CE03A-9DD1-4673-8F13-CDAE87D3BF1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5836" y="1388960"/>
            <a:ext cx="15834167" cy="7509077"/>
          </a:xfrm>
          <a:effectLst>
            <a:softEdge rad="635000"/>
          </a:effectLst>
        </p:spPr>
      </p:pic>
      <p:sp>
        <p:nvSpPr>
          <p:cNvPr id="6" name="Rectangle 5">
            <a:extLst>
              <a:ext uri="{FF2B5EF4-FFF2-40B4-BE49-F238E27FC236}">
                <a16:creationId xmlns:a16="http://schemas.microsoft.com/office/drawing/2014/main" id="{D50DDCED-AD46-4038-93DA-F2B50E5C78BE}"/>
              </a:ext>
            </a:extLst>
          </p:cNvPr>
          <p:cNvSpPr/>
          <p:nvPr/>
        </p:nvSpPr>
        <p:spPr>
          <a:xfrm>
            <a:off x="2569580" y="5399591"/>
            <a:ext cx="13073606" cy="1770926"/>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1371600">
              <a:defRPr/>
            </a:pPr>
            <a:endParaRPr lang="en-US" sz="2700">
              <a:ln>
                <a:solidFill>
                  <a:srgbClr val="FFFFFF"/>
                </a:solidFill>
              </a:ln>
              <a:solidFill>
                <a:srgbClr val="FFFFFF"/>
              </a:solidFill>
              <a:latin typeface="Arial"/>
            </a:endParaRPr>
          </a:p>
        </p:txBody>
      </p:sp>
      <p:sp>
        <p:nvSpPr>
          <p:cNvPr id="12" name="Rectangle 11">
            <a:extLst>
              <a:ext uri="{FF2B5EF4-FFF2-40B4-BE49-F238E27FC236}">
                <a16:creationId xmlns:a16="http://schemas.microsoft.com/office/drawing/2014/main" id="{8C6F351C-96C1-491C-8FF9-B8A4A9ECE1CA}"/>
              </a:ext>
            </a:extLst>
          </p:cNvPr>
          <p:cNvSpPr/>
          <p:nvPr/>
        </p:nvSpPr>
        <p:spPr>
          <a:xfrm>
            <a:off x="4264746" y="8364597"/>
            <a:ext cx="10629900" cy="1200329"/>
          </a:xfrm>
          <a:prstGeom prst="rect">
            <a:avLst/>
          </a:prstGeom>
        </p:spPr>
        <p:txBody>
          <a:bodyPr>
            <a:spAutoFit/>
          </a:bodyPr>
          <a:lstStyle/>
          <a:p>
            <a:pPr defTabSz="1371600">
              <a:defRPr/>
            </a:pPr>
            <a:r>
              <a:rPr lang="vi-VN" sz="3600" b="1" kern="0" dirty="0">
                <a:solidFill>
                  <a:srgbClr val="C00000"/>
                </a:solidFill>
                <a:latin typeface="Times New Roman" pitchFamily="18" charset="0"/>
                <a:cs typeface="Times New Roman" pitchFamily="18" charset="0"/>
              </a:rPr>
              <a:t> </a:t>
            </a:r>
            <a:r>
              <a:rPr lang="en-US" sz="3600" b="1" kern="0" dirty="0">
                <a:solidFill>
                  <a:srgbClr val="C00000"/>
                </a:solidFill>
                <a:latin typeface="Times New Roman" pitchFamily="18" charset="0"/>
                <a:cs typeface="Times New Roman" pitchFamily="18" charset="0"/>
              </a:rPr>
              <a:t>          </a:t>
            </a:r>
            <a:r>
              <a:rPr lang="en-US" sz="3600" b="1" kern="0" dirty="0" err="1">
                <a:solidFill>
                  <a:srgbClr val="C00000"/>
                </a:solidFill>
                <a:latin typeface="Times New Roman" pitchFamily="18" charset="0"/>
                <a:cs typeface="Times New Roman" pitchFamily="18" charset="0"/>
              </a:rPr>
              <a:t>Giáo</a:t>
            </a:r>
            <a:r>
              <a:rPr lang="en-US" sz="3600" b="1" kern="0" dirty="0">
                <a:solidFill>
                  <a:srgbClr val="C00000"/>
                </a:solidFill>
                <a:latin typeface="Times New Roman" pitchFamily="18" charset="0"/>
                <a:cs typeface="Times New Roman" pitchFamily="18" charset="0"/>
              </a:rPr>
              <a:t> </a:t>
            </a:r>
            <a:r>
              <a:rPr lang="en-US" sz="3600" b="1" kern="0" dirty="0" err="1">
                <a:solidFill>
                  <a:srgbClr val="C00000"/>
                </a:solidFill>
                <a:latin typeface="Times New Roman" pitchFamily="18" charset="0"/>
                <a:cs typeface="Times New Roman" pitchFamily="18" charset="0"/>
              </a:rPr>
              <a:t>viên</a:t>
            </a:r>
            <a:r>
              <a:rPr lang="en-US" sz="3600" b="1" kern="0" dirty="0">
                <a:solidFill>
                  <a:srgbClr val="C00000"/>
                </a:solidFill>
                <a:latin typeface="Times New Roman" pitchFamily="18" charset="0"/>
                <a:cs typeface="Times New Roman" pitchFamily="18" charset="0"/>
              </a:rPr>
              <a:t> </a:t>
            </a:r>
            <a:r>
              <a:rPr lang="en-US" sz="3600" b="1" kern="0" dirty="0" err="1">
                <a:solidFill>
                  <a:srgbClr val="C00000"/>
                </a:solidFill>
                <a:latin typeface="Times New Roman" pitchFamily="18" charset="0"/>
                <a:cs typeface="Times New Roman" pitchFamily="18" charset="0"/>
              </a:rPr>
              <a:t>thực</a:t>
            </a:r>
            <a:r>
              <a:rPr lang="en-US" sz="3600" b="1" kern="0" dirty="0">
                <a:solidFill>
                  <a:srgbClr val="C00000"/>
                </a:solidFill>
                <a:latin typeface="Times New Roman" pitchFamily="18" charset="0"/>
                <a:cs typeface="Times New Roman" pitchFamily="18" charset="0"/>
              </a:rPr>
              <a:t> </a:t>
            </a:r>
            <a:r>
              <a:rPr lang="en-US" sz="3600" b="1" kern="0" dirty="0" err="1">
                <a:solidFill>
                  <a:srgbClr val="C00000"/>
                </a:solidFill>
                <a:latin typeface="Times New Roman" pitchFamily="18" charset="0"/>
                <a:cs typeface="Times New Roman" pitchFamily="18" charset="0"/>
              </a:rPr>
              <a:t>hiện</a:t>
            </a:r>
            <a:r>
              <a:rPr lang="en-US" sz="3600" b="1" kern="0" dirty="0">
                <a:solidFill>
                  <a:srgbClr val="C00000"/>
                </a:solidFill>
                <a:latin typeface="Times New Roman" pitchFamily="18" charset="0"/>
                <a:cs typeface="Times New Roman" pitchFamily="18" charset="0"/>
              </a:rPr>
              <a:t>: Lê </a:t>
            </a:r>
            <a:r>
              <a:rPr lang="en-US" sz="3600" b="1" kern="0" dirty="0" err="1">
                <a:solidFill>
                  <a:srgbClr val="C00000"/>
                </a:solidFill>
                <a:latin typeface="Times New Roman" pitchFamily="18" charset="0"/>
                <a:cs typeface="Times New Roman" pitchFamily="18" charset="0"/>
              </a:rPr>
              <a:t>Thị</a:t>
            </a:r>
            <a:r>
              <a:rPr lang="en-US" sz="3600" b="1" kern="0" dirty="0">
                <a:solidFill>
                  <a:srgbClr val="C00000"/>
                </a:solidFill>
                <a:latin typeface="Times New Roman" pitchFamily="18" charset="0"/>
                <a:cs typeface="Times New Roman" pitchFamily="18" charset="0"/>
              </a:rPr>
              <a:t> Mai </a:t>
            </a:r>
            <a:r>
              <a:rPr lang="en-US" sz="3600" b="1" kern="0" dirty="0" err="1">
                <a:solidFill>
                  <a:srgbClr val="C00000"/>
                </a:solidFill>
                <a:latin typeface="Times New Roman" pitchFamily="18" charset="0"/>
                <a:cs typeface="Times New Roman" pitchFamily="18" charset="0"/>
              </a:rPr>
              <a:t>Quế</a:t>
            </a:r>
            <a:endParaRPr lang="vi-VN" sz="4200" b="1" kern="0" dirty="0">
              <a:solidFill>
                <a:srgbClr val="C00000"/>
              </a:solidFill>
              <a:latin typeface="Times New Roman" pitchFamily="18" charset="0"/>
              <a:cs typeface="Times New Roman" pitchFamily="18" charset="0"/>
            </a:endParaRPr>
          </a:p>
          <a:p>
            <a:pPr defTabSz="1371600">
              <a:defRPr/>
            </a:pPr>
            <a:r>
              <a:rPr lang="en-US" sz="3600" b="1" kern="0" dirty="0">
                <a:solidFill>
                  <a:prstClr val="black"/>
                </a:solidFill>
                <a:latin typeface="Times New Roman" pitchFamily="18" charset="0"/>
                <a:cs typeface="Times New Roman" pitchFamily="18" charset="0"/>
              </a:rPr>
              <a:t>         </a:t>
            </a:r>
            <a:endParaRPr lang="en-US" sz="2700" kern="0" dirty="0">
              <a:solidFill>
                <a:srgbClr val="C00000"/>
              </a:solidFill>
              <a:latin typeface="Arial"/>
            </a:endParaRPr>
          </a:p>
        </p:txBody>
      </p:sp>
      <p:sp>
        <p:nvSpPr>
          <p:cNvPr id="14" name="Title 1"/>
          <p:cNvSpPr txBox="1">
            <a:spLocks/>
          </p:cNvSpPr>
          <p:nvPr/>
        </p:nvSpPr>
        <p:spPr>
          <a:xfrm>
            <a:off x="1835834" y="4935359"/>
            <a:ext cx="14011421" cy="2787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defRPr/>
            </a:pPr>
            <a:r>
              <a:rPr lang="en-US" sz="3600" dirty="0">
                <a:ln>
                  <a:solidFill>
                    <a:srgbClr val="C00000"/>
                  </a:solidFill>
                </a:ln>
                <a:solidFill>
                  <a:srgbClr val="FFFF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p>
          <a:p>
            <a:pPr algn="ctr" defTabSz="1371600">
              <a:lnSpc>
                <a:spcPct val="100000"/>
              </a:lnSpc>
              <a:defRPr/>
            </a:pPr>
            <a:r>
              <a:rPr lang="en-US" sz="4800" dirty="0">
                <a:ln>
                  <a:solidFill>
                    <a:srgbClr val="C00000"/>
                  </a:solidFill>
                </a:ln>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THẢO LUẬN Ý KIẾN VỀ MỘT HIỆN TƯỢNG TRONG ĐỜI SỐNG</a:t>
            </a:r>
          </a:p>
          <a:p>
            <a:pPr algn="ctr" defTabSz="1371600">
              <a:lnSpc>
                <a:spcPct val="100000"/>
              </a:lnSpc>
              <a:defRPr/>
            </a:pPr>
            <a:r>
              <a:rPr lang="en-US" sz="4800" dirty="0">
                <a:ln>
                  <a:solidFill>
                    <a:srgbClr val="C00000"/>
                  </a:solidFill>
                </a:ln>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br>
              <a:rPr lang="en-US" sz="4800" dirty="0">
                <a:ln>
                  <a:solidFill>
                    <a:srgbClr val="C00000"/>
                  </a:solidFill>
                </a:ln>
                <a:solidFill>
                  <a:prstClr val="white"/>
                </a:solidFill>
                <a:latin typeface="Times New Roman" pitchFamily="18" charset="0"/>
                <a:cs typeface="Times New Roman" pitchFamily="18" charset="0"/>
              </a:rPr>
            </a:br>
            <a:endParaRPr lang="en-US" sz="4800" dirty="0">
              <a:solidFill>
                <a:prstClr val="white"/>
              </a:solidFill>
              <a:latin typeface="Times New Roman" pitchFamily="18" charset="0"/>
              <a:cs typeface="Times New Roman" pitchFamily="18" charset="0"/>
            </a:endParaRPr>
          </a:p>
        </p:txBody>
      </p:sp>
      <p:sp>
        <p:nvSpPr>
          <p:cNvPr id="15" name="TextBox 5">
            <a:extLst>
              <a:ext uri="{FF2B5EF4-FFF2-40B4-BE49-F238E27FC236}">
                <a16:creationId xmlns:a16="http://schemas.microsoft.com/office/drawing/2014/main" id="{771EE6B0-F3EE-402A-AD1B-864A88991AD5}"/>
              </a:ext>
            </a:extLst>
          </p:cNvPr>
          <p:cNvSpPr txBox="1">
            <a:spLocks noChangeArrowheads="1"/>
          </p:cNvSpPr>
          <p:nvPr/>
        </p:nvSpPr>
        <p:spPr bwMode="auto">
          <a:xfrm>
            <a:off x="2569580" y="19051"/>
            <a:ext cx="12086681" cy="139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eaLnBrk="1" hangingPunct="1">
              <a:lnSpc>
                <a:spcPct val="150000"/>
              </a:lnSpc>
            </a:pPr>
            <a:r>
              <a:rPr lang="en-US" altLang="en-US" sz="30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ỦY BAN NHÂN DÂN THÀNH PHỐ CẨM PHẢ</a:t>
            </a:r>
            <a:endParaRPr lang="vi-VN" altLang="en-US" sz="30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endParaRPr>
          </a:p>
          <a:p>
            <a:pPr algn="ctr" defTabSz="1371600" eaLnBrk="1" hangingPunct="1">
              <a:lnSpc>
                <a:spcPct val="150000"/>
              </a:lnSpc>
            </a:pPr>
            <a:r>
              <a:rPr lang="vi-VN" altLang="en-US" sz="30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TRƯỜN</a:t>
            </a:r>
            <a:r>
              <a:rPr lang="en-US" altLang="en-US" sz="3000" b="1" dirty="0">
                <a:solidFill>
                  <a:srgbClr val="002060"/>
                </a:solidFill>
                <a:latin typeface="Times New Roman" panose="02020603050405020304" pitchFamily="18" charset="0"/>
                <a:cs typeface="Times New Roman" panose="02020603050405020304" pitchFamily="18" charset="0"/>
                <a:sym typeface="Arial" panose="020B0604020202020204" pitchFamily="34" charset="0"/>
              </a:rPr>
              <a:t>G TRUNG HỌC CƠ SỞ CẨM THỊNH</a:t>
            </a:r>
          </a:p>
        </p:txBody>
      </p:sp>
      <p:sp>
        <p:nvSpPr>
          <p:cNvPr id="16" name="Rectangle 15"/>
          <p:cNvSpPr/>
          <p:nvPr/>
        </p:nvSpPr>
        <p:spPr>
          <a:xfrm>
            <a:off x="6657770" y="2036910"/>
            <a:ext cx="3962815" cy="738664"/>
          </a:xfrm>
          <a:prstGeom prst="rect">
            <a:avLst/>
          </a:prstGeom>
        </p:spPr>
        <p:txBody>
          <a:bodyPr wrap="none">
            <a:spAutoFit/>
          </a:bodyPr>
          <a:lstStyle/>
          <a:p>
            <a:pPr algn="ctr" defTabSz="1371600">
              <a:defRPr/>
            </a:pPr>
            <a:r>
              <a:rPr lang="en-US" sz="4200" u="sng" dirty="0">
                <a:ln>
                  <a:solidFill>
                    <a:srgbClr val="C00000"/>
                  </a:solidFill>
                </a:ln>
                <a:solidFill>
                  <a:prstClr val="black"/>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NÓI VÀ NGHE</a:t>
            </a:r>
            <a:r>
              <a:rPr lang="en-US" sz="4200" u="sng" dirty="0">
                <a:ln>
                  <a:solidFill>
                    <a:srgbClr val="C00000"/>
                  </a:solidFill>
                </a:ln>
                <a:solidFill>
                  <a:srgbClr val="FFFF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a:t>
            </a:r>
            <a:r>
              <a:rPr lang="en-US" sz="4200" dirty="0">
                <a:ln>
                  <a:solidFill>
                    <a:srgbClr val="C00000"/>
                  </a:solidFill>
                </a:ln>
                <a:solidFill>
                  <a:srgbClr val="FFFF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p>
        </p:txBody>
      </p:sp>
    </p:spTree>
    <p:extLst>
      <p:ext uri="{BB962C8B-B14F-4D97-AF65-F5344CB8AC3E}">
        <p14:creationId xmlns:p14="http://schemas.microsoft.com/office/powerpoint/2010/main" val="170616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88A192-FA0E-475C-B038-25DB92402174}"/>
              </a:ext>
            </a:extLst>
          </p:cNvPr>
          <p:cNvGraphicFramePr>
            <a:graphicFrameLocks noGrp="1"/>
          </p:cNvGraphicFramePr>
          <p:nvPr>
            <p:extLst>
              <p:ext uri="{D42A27DB-BD31-4B8C-83A1-F6EECF244321}">
                <p14:modId xmlns:p14="http://schemas.microsoft.com/office/powerpoint/2010/main" val="663020637"/>
              </p:ext>
            </p:extLst>
          </p:nvPr>
        </p:nvGraphicFramePr>
        <p:xfrm>
          <a:off x="228600" y="342900"/>
          <a:ext cx="17830799" cy="9959198"/>
        </p:xfrm>
        <a:graphic>
          <a:graphicData uri="http://schemas.openxmlformats.org/drawingml/2006/table">
            <a:tbl>
              <a:tblPr firstRow="1" firstCol="1" bandRow="1"/>
              <a:tblGrid>
                <a:gridCol w="9462984">
                  <a:extLst>
                    <a:ext uri="{9D8B030D-6E8A-4147-A177-3AD203B41FA5}">
                      <a16:colId xmlns:a16="http://schemas.microsoft.com/office/drawing/2014/main" val="1396273326"/>
                    </a:ext>
                  </a:extLst>
                </a:gridCol>
                <a:gridCol w="8367815">
                  <a:extLst>
                    <a:ext uri="{9D8B030D-6E8A-4147-A177-3AD203B41FA5}">
                      <a16:colId xmlns:a16="http://schemas.microsoft.com/office/drawing/2014/main" val="1708539550"/>
                    </a:ext>
                  </a:extLst>
                </a:gridCol>
              </a:tblGrid>
              <a:tr h="721475">
                <a:tc gridSpan="2">
                  <a:txBody>
                    <a:bodyPr/>
                    <a:lstStyle/>
                    <a:p>
                      <a:pPr algn="ctr">
                        <a:lnSpc>
                          <a:spcPct val="130000"/>
                        </a:lnSpc>
                      </a:pPr>
                      <a:r>
                        <a:rPr lang="en-US" sz="3600" b="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PHT số 02</a:t>
                      </a:r>
                      <a:r>
                        <a:rPr lang="en-US" sz="3600" b="1" u="sng">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tìm ý</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extLst>
                  <a:ext uri="{0D108BD9-81ED-4DB2-BD59-A6C34878D82A}">
                    <a16:rowId xmlns:a16="http://schemas.microsoft.com/office/drawing/2014/main" val="2178090052"/>
                  </a:ext>
                </a:extLst>
              </a:tr>
              <a:tr h="403517">
                <a:tc>
                  <a:txBody>
                    <a:bodyPr/>
                    <a:lstStyle/>
                    <a:p>
                      <a:pPr algn="ctr">
                        <a:lnSpc>
                          <a:spcPct val="130000"/>
                        </a:lnSpc>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tìm 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pPr>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267765736"/>
                  </a:ext>
                </a:extLst>
              </a:tr>
              <a:tr h="0">
                <a:tc>
                  <a:txBody>
                    <a:bodyPr/>
                    <a:lstStyle/>
                    <a:p>
                      <a:pPr algn="just">
                        <a:lnSpc>
                          <a:spcPct val="13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539746"/>
                  </a:ext>
                </a:extLst>
              </a:tr>
              <a:tr h="1409980">
                <a:tc>
                  <a:txBody>
                    <a:bodyPr/>
                    <a:lstStyle/>
                    <a:p>
                      <a:pPr algn="just">
                        <a:lnSpc>
                          <a:spcPct val="13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221780"/>
                  </a:ext>
                </a:extLst>
              </a:tr>
              <a:tr h="618579">
                <a:tc>
                  <a:txBody>
                    <a:bodyPr/>
                    <a:lstStyle/>
                    <a:p>
                      <a:pPr algn="just">
                        <a:lnSpc>
                          <a:spcPct val="130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Hiện tượng của háo danh, “bệnh” thành tích có một liên quan với nhau như thế nào? Tìm nguyên nhân mà con người có thể mắc phải hiện tượng háo danh và “bệnh” thành tích?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0084005"/>
                  </a:ext>
                </a:extLst>
              </a:tr>
              <a:tr h="686943">
                <a:tc>
                  <a:txBody>
                    <a:bodyPr/>
                    <a:lstStyle/>
                    <a:p>
                      <a:pPr algn="just">
                        <a:lnSpc>
                          <a:spcPct val="13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303250"/>
                  </a:ext>
                </a:extLst>
              </a:tr>
              <a:tr h="1748279">
                <a:tc>
                  <a:txBody>
                    <a:bodyPr/>
                    <a:lstStyle/>
                    <a:p>
                      <a:pPr>
                        <a:lnSpc>
                          <a:spcPct val="13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89" marR="38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516276"/>
                  </a:ext>
                </a:extLst>
              </a:tr>
            </a:tbl>
          </a:graphicData>
        </a:graphic>
      </p:graphicFrame>
    </p:spTree>
    <p:extLst>
      <p:ext uri="{BB962C8B-B14F-4D97-AF65-F5344CB8AC3E}">
        <p14:creationId xmlns:p14="http://schemas.microsoft.com/office/powerpoint/2010/main" val="387233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8805" y="2473910"/>
            <a:ext cx="1968709" cy="1585706"/>
          </a:xfrm>
          <a:custGeom>
            <a:avLst/>
            <a:gdLst/>
            <a:ahLst/>
            <a:cxnLst/>
            <a:rect l="l" t="t" r="r" b="b"/>
            <a:pathLst>
              <a:path w="1968709" h="1585706">
                <a:moveTo>
                  <a:pt x="0" y="0"/>
                </a:moveTo>
                <a:lnTo>
                  <a:pt x="1968709" y="0"/>
                </a:lnTo>
                <a:lnTo>
                  <a:pt x="1968709" y="1585705"/>
                </a:lnTo>
                <a:lnTo>
                  <a:pt x="0" y="15857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57883" y="5020327"/>
            <a:ext cx="2014176" cy="1585706"/>
          </a:xfrm>
          <a:custGeom>
            <a:avLst/>
            <a:gdLst/>
            <a:ahLst/>
            <a:cxnLst/>
            <a:rect l="l" t="t" r="r" b="b"/>
            <a:pathLst>
              <a:path w="2014176" h="1585706">
                <a:moveTo>
                  <a:pt x="0" y="0"/>
                </a:moveTo>
                <a:lnTo>
                  <a:pt x="2014176" y="0"/>
                </a:lnTo>
                <a:lnTo>
                  <a:pt x="2014176" y="1585705"/>
                </a:lnTo>
                <a:lnTo>
                  <a:pt x="0" y="1585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442017" y="2567508"/>
            <a:ext cx="1968709" cy="1585706"/>
          </a:xfrm>
          <a:custGeom>
            <a:avLst/>
            <a:gdLst/>
            <a:ahLst/>
            <a:cxnLst/>
            <a:rect l="l" t="t" r="r" b="b"/>
            <a:pathLst>
              <a:path w="1968709" h="1585706">
                <a:moveTo>
                  <a:pt x="0" y="0"/>
                </a:moveTo>
                <a:lnTo>
                  <a:pt x="1968709" y="0"/>
                </a:lnTo>
                <a:lnTo>
                  <a:pt x="1968709" y="1585705"/>
                </a:lnTo>
                <a:lnTo>
                  <a:pt x="0" y="15857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519711" y="4444592"/>
            <a:ext cx="2014176" cy="1585706"/>
          </a:xfrm>
          <a:custGeom>
            <a:avLst/>
            <a:gdLst/>
            <a:ahLst/>
            <a:cxnLst/>
            <a:rect l="l" t="t" r="r" b="b"/>
            <a:pathLst>
              <a:path w="2014176" h="1585706">
                <a:moveTo>
                  <a:pt x="0" y="0"/>
                </a:moveTo>
                <a:lnTo>
                  <a:pt x="2014176" y="0"/>
                </a:lnTo>
                <a:lnTo>
                  <a:pt x="2014176" y="1585705"/>
                </a:lnTo>
                <a:lnTo>
                  <a:pt x="0" y="1585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519711" y="7686675"/>
            <a:ext cx="6610369" cy="3701806"/>
          </a:xfrm>
          <a:custGeom>
            <a:avLst/>
            <a:gdLst/>
            <a:ahLst/>
            <a:cxnLst/>
            <a:rect l="l" t="t" r="r" b="b"/>
            <a:pathLst>
              <a:path w="6610369" h="3701806">
                <a:moveTo>
                  <a:pt x="0" y="0"/>
                </a:moveTo>
                <a:lnTo>
                  <a:pt x="6610368" y="0"/>
                </a:lnTo>
                <a:lnTo>
                  <a:pt x="6610368" y="3701806"/>
                </a:lnTo>
                <a:lnTo>
                  <a:pt x="0" y="3701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7729356" y="4386009"/>
            <a:ext cx="3394030" cy="3693319"/>
          </a:xfrm>
          <a:prstGeom prst="rect">
            <a:avLst/>
          </a:prstGeom>
        </p:spPr>
        <p:txBody>
          <a:bodyPr lIns="0" tIns="0" rIns="0" bIns="0" rtlCol="0" anchor="t">
            <a:spAutoFit/>
          </a:bodyPr>
          <a:lstStyle/>
          <a:p>
            <a:pPr algn="just">
              <a:spcBef>
                <a:spcPct val="0"/>
              </a:spcBef>
            </a:pPr>
            <a:r>
              <a:rPr lang="vi-VN" sz="4000">
                <a:latin typeface="Times New Roman" panose="02020603050405020304" pitchFamily="18" charset="0"/>
                <a:cs typeface="Times New Roman" panose="02020603050405020304" pitchFamily="18" charset="0"/>
              </a:rPr>
              <a:t>Tác hại của hiện tượng háo danh và “bệnh” thành tích trong đời sống? Bằng chứng?</a:t>
            </a:r>
            <a:endParaRPr lang="en-US" sz="4000">
              <a:solidFill>
                <a:srgbClr val="443C45"/>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1577128" y="6263093"/>
            <a:ext cx="4043872" cy="3693319"/>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Nguyên nhân dẫn đến hiện tượng háo danh và “bệnh” thành tích trong đời sống và biện pháp khắc phục?</a:t>
            </a:r>
            <a:endParaRPr lang="en-GB" sz="4000">
              <a:latin typeface="Times New Roman" panose="02020603050405020304" pitchFamily="18" charset="0"/>
              <a:cs typeface="Times New Roman" panose="02020603050405020304" pitchFamily="18" charset="0"/>
            </a:endParaRPr>
          </a:p>
        </p:txBody>
      </p:sp>
      <p:sp>
        <p:nvSpPr>
          <p:cNvPr id="9" name="Freeform 9"/>
          <p:cNvSpPr/>
          <p:nvPr/>
        </p:nvSpPr>
        <p:spPr>
          <a:xfrm>
            <a:off x="-3067385" y="-1382181"/>
            <a:ext cx="7263926" cy="4067798"/>
          </a:xfrm>
          <a:custGeom>
            <a:avLst/>
            <a:gdLst/>
            <a:ahLst/>
            <a:cxnLst/>
            <a:rect l="l" t="t" r="r" b="b"/>
            <a:pathLst>
              <a:path w="7263926" h="4067798">
                <a:moveTo>
                  <a:pt x="0" y="0"/>
                </a:moveTo>
                <a:lnTo>
                  <a:pt x="7263926" y="0"/>
                </a:lnTo>
                <a:lnTo>
                  <a:pt x="7263926" y="4067799"/>
                </a:lnTo>
                <a:lnTo>
                  <a:pt x="0" y="4067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188877" y="800100"/>
            <a:ext cx="11910247" cy="1256754"/>
          </a:xfrm>
          <a:prstGeom prst="rect">
            <a:avLst/>
          </a:prstGeom>
        </p:spPr>
        <p:txBody>
          <a:bodyPr lIns="0" tIns="0" rIns="0" bIns="0" rtlCol="0" anchor="t">
            <a:spAutoFit/>
          </a:bodyPr>
          <a:lstStyle/>
          <a:p>
            <a:pPr algn="ctr">
              <a:lnSpc>
                <a:spcPts val="9775"/>
              </a:lnSpc>
            </a:pPr>
            <a:r>
              <a:rPr lang="vi-VN" sz="8000" b="1">
                <a:latin typeface="Times New Roman" panose="02020603050405020304" pitchFamily="18" charset="0"/>
                <a:cs typeface="Times New Roman" panose="02020603050405020304" pitchFamily="18" charset="0"/>
              </a:rPr>
              <a:t>Tìm ý</a:t>
            </a:r>
            <a:r>
              <a:rPr lang="vi-VN" sz="8000"/>
              <a:t> </a:t>
            </a:r>
            <a:endParaRPr lang="en-US" sz="7241">
              <a:solidFill>
                <a:srgbClr val="443C45"/>
              </a:solidFill>
              <a:latin typeface="Mango AC"/>
            </a:endParaRPr>
          </a:p>
        </p:txBody>
      </p:sp>
      <p:sp>
        <p:nvSpPr>
          <p:cNvPr id="11" name="Freeform 11"/>
          <p:cNvSpPr/>
          <p:nvPr/>
        </p:nvSpPr>
        <p:spPr>
          <a:xfrm>
            <a:off x="13318768" y="-2120690"/>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flipH="1">
            <a:off x="3188877" y="8712305"/>
            <a:ext cx="5623911" cy="3149390"/>
          </a:xfrm>
          <a:custGeom>
            <a:avLst/>
            <a:gdLst/>
            <a:ahLst/>
            <a:cxnLst/>
            <a:rect l="l" t="t" r="r" b="b"/>
            <a:pathLst>
              <a:path w="5623911" h="3149390">
                <a:moveTo>
                  <a:pt x="5623910" y="0"/>
                </a:moveTo>
                <a:lnTo>
                  <a:pt x="0" y="0"/>
                </a:lnTo>
                <a:lnTo>
                  <a:pt x="0" y="3149390"/>
                </a:lnTo>
                <a:lnTo>
                  <a:pt x="5623910" y="3149390"/>
                </a:lnTo>
                <a:lnTo>
                  <a:pt x="562391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3402505" y="6910243"/>
            <a:ext cx="3873109" cy="3077766"/>
          </a:xfrm>
          <a:prstGeom prst="rect">
            <a:avLst/>
          </a:prstGeom>
        </p:spPr>
        <p:txBody>
          <a:bodyPr wrap="square" lIns="0" tIns="0" rIns="0" bIns="0" rtlCol="0" anchor="t">
            <a:spAutoFit/>
          </a:bodyPr>
          <a:lstStyle/>
          <a:p>
            <a:pPr algn="just">
              <a:spcBef>
                <a:spcPct val="0"/>
              </a:spcBef>
            </a:pPr>
            <a:r>
              <a:rPr lang="vi-VN" sz="4000">
                <a:latin typeface="Times New Roman" panose="02020603050405020304" pitchFamily="18" charset="0"/>
                <a:cs typeface="Times New Roman" panose="02020603050405020304" pitchFamily="18" charset="0"/>
              </a:rPr>
              <a:t>Giải thích và nêu biểu hiện của hiện tượng háo danh và “bệnh” thành tích trong đời sống</a:t>
            </a:r>
            <a:endParaRPr lang="en-US" sz="4000">
              <a:solidFill>
                <a:srgbClr val="443C45"/>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256145" y="4292411"/>
            <a:ext cx="3394030" cy="3077766"/>
          </a:xfrm>
          <a:prstGeom prst="rect">
            <a:avLst/>
          </a:prstGeom>
        </p:spPr>
        <p:txBody>
          <a:bodyPr lIns="0" tIns="0" rIns="0" bIns="0" rtlCol="0" anchor="t">
            <a:spAutoFit/>
          </a:bodyPr>
          <a:lstStyle/>
          <a:p>
            <a:pPr algn="just">
              <a:spcBef>
                <a:spcPct val="0"/>
              </a:spcBef>
            </a:pPr>
            <a:r>
              <a:rPr lang="vi-VN" sz="4000">
                <a:latin typeface="Times New Roman" panose="02020603050405020304" pitchFamily="18" charset="0"/>
                <a:cs typeface="Times New Roman" panose="02020603050405020304" pitchFamily="18" charset="0"/>
              </a:rPr>
              <a:t>ý kiến: phê phán hiện tượng háo danh và “bệnh” thành tích trong đời sống</a:t>
            </a:r>
            <a:endParaRPr lang="en-US" sz="4000">
              <a:solidFill>
                <a:srgbClr val="443C45"/>
              </a:solidFill>
              <a:latin typeface="Times New Roman" panose="02020603050405020304" pitchFamily="18" charset="0"/>
              <a:cs typeface="Times New Roman" panose="02020603050405020304" pitchFamily="18" charset="0"/>
            </a:endParaRPr>
          </a:p>
        </p:txBody>
      </p:sp>
      <p:sp>
        <p:nvSpPr>
          <p:cNvPr id="15" name="Freeform 10"/>
          <p:cNvSpPr/>
          <p:nvPr/>
        </p:nvSpPr>
        <p:spPr>
          <a:xfrm>
            <a:off x="14907148" y="1117016"/>
            <a:ext cx="2447149" cy="1450492"/>
          </a:xfrm>
          <a:custGeom>
            <a:avLst/>
            <a:gdLst/>
            <a:ahLst/>
            <a:cxnLst/>
            <a:rect l="l" t="t" r="r" b="b"/>
            <a:pathLst>
              <a:path w="2447149" h="1450492">
                <a:moveTo>
                  <a:pt x="0" y="0"/>
                </a:moveTo>
                <a:lnTo>
                  <a:pt x="2447150" y="0"/>
                </a:lnTo>
                <a:lnTo>
                  <a:pt x="2447150" y="1450492"/>
                </a:lnTo>
                <a:lnTo>
                  <a:pt x="0" y="1450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Rectangle 15"/>
          <p:cNvSpPr/>
          <p:nvPr/>
        </p:nvSpPr>
        <p:spPr>
          <a:xfrm>
            <a:off x="15368862" y="2996757"/>
            <a:ext cx="2336831" cy="2554545"/>
          </a:xfrm>
          <a:prstGeom prst="rect">
            <a:avLst/>
          </a:prstGeom>
        </p:spPr>
        <p:txBody>
          <a:bodyPr wrap="square">
            <a:spAutoFit/>
          </a:bodyPr>
          <a:lstStyle/>
          <a:p>
            <a:pPr algn="just"/>
            <a:r>
              <a:rPr lang="vi-VN" sz="4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 thể rút ra bài học gì từ ý kiến trên?</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43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9623998" y="2757049"/>
            <a:ext cx="13036009" cy="7300165"/>
          </a:xfrm>
          <a:custGeom>
            <a:avLst/>
            <a:gdLst/>
            <a:ahLst/>
            <a:cxnLst/>
            <a:rect l="l" t="t" r="r" b="b"/>
            <a:pathLst>
              <a:path w="13036009" h="7300165">
                <a:moveTo>
                  <a:pt x="0" y="0"/>
                </a:moveTo>
                <a:lnTo>
                  <a:pt x="13036009" y="0"/>
                </a:lnTo>
                <a:lnTo>
                  <a:pt x="13036009" y="7300164"/>
                </a:lnTo>
                <a:lnTo>
                  <a:pt x="0" y="73001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718823"/>
            <a:ext cx="6158601" cy="5688308"/>
          </a:xfrm>
          <a:custGeom>
            <a:avLst/>
            <a:gdLst/>
            <a:ahLst/>
            <a:cxnLst/>
            <a:rect l="l" t="t" r="r" b="b"/>
            <a:pathLst>
              <a:path w="6158601" h="5688308">
                <a:moveTo>
                  <a:pt x="0" y="0"/>
                </a:moveTo>
                <a:lnTo>
                  <a:pt x="6158601" y="0"/>
                </a:lnTo>
                <a:lnTo>
                  <a:pt x="6158601" y="5688308"/>
                </a:lnTo>
                <a:lnTo>
                  <a:pt x="0" y="568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2231975" y="3879869"/>
            <a:ext cx="6586462" cy="5688308"/>
          </a:xfrm>
          <a:custGeom>
            <a:avLst/>
            <a:gdLst/>
            <a:ahLst/>
            <a:cxnLst/>
            <a:rect l="l" t="t" r="r" b="b"/>
            <a:pathLst>
              <a:path w="6586462" h="5688308">
                <a:moveTo>
                  <a:pt x="0" y="0"/>
                </a:moveTo>
                <a:lnTo>
                  <a:pt x="6586461" y="0"/>
                </a:lnTo>
                <a:lnTo>
                  <a:pt x="6586461" y="5688308"/>
                </a:lnTo>
                <a:lnTo>
                  <a:pt x="0" y="5688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Rectangle 1"/>
          <p:cNvSpPr/>
          <p:nvPr/>
        </p:nvSpPr>
        <p:spPr>
          <a:xfrm>
            <a:off x="1019070" y="3134131"/>
            <a:ext cx="6949338" cy="2163477"/>
          </a:xfrm>
          <a:prstGeom prst="rect">
            <a:avLst/>
          </a:prstGeom>
        </p:spPr>
        <p:txBody>
          <a:bodyPr wrap="none">
            <a:spAutoFit/>
          </a:bodyPr>
          <a:lstStyle/>
          <a:p>
            <a:pPr algn="ctr">
              <a:lnSpc>
                <a:spcPct val="130000"/>
              </a:lnSpc>
            </a:pPr>
            <a:r>
              <a:rPr lang="vi-VN" sz="11500" b="1">
                <a:solidFill>
                  <a:srgbClr val="FF0000"/>
                </a:solidFill>
                <a:latin typeface="Times New Roman" panose="02020603050405020304" pitchFamily="18" charset="0"/>
                <a:cs typeface="Times New Roman" panose="02020603050405020304" pitchFamily="18" charset="0"/>
              </a:rPr>
              <a:t>Lập dàn ý</a:t>
            </a:r>
            <a:r>
              <a:rPr lang="vi-VN" sz="11500">
                <a:solidFill>
                  <a:srgbClr val="FF0000"/>
                </a:solidFill>
                <a:latin typeface="Times New Roman" panose="02020603050405020304" pitchFamily="18" charset="0"/>
                <a:cs typeface="Times New Roman" panose="02020603050405020304" pitchFamily="18" charset="0"/>
              </a:rPr>
              <a:t> </a:t>
            </a:r>
            <a:endParaRPr lang="en-GB" sz="115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5D2AF4-EA18-EC7F-C861-785D7904F689}"/>
              </a:ext>
            </a:extLst>
          </p:cNvPr>
          <p:cNvGraphicFramePr>
            <a:graphicFrameLocks noGrp="1"/>
          </p:cNvGraphicFramePr>
          <p:nvPr>
            <p:extLst>
              <p:ext uri="{D42A27DB-BD31-4B8C-83A1-F6EECF244321}">
                <p14:modId xmlns:p14="http://schemas.microsoft.com/office/powerpoint/2010/main" val="3538749253"/>
              </p:ext>
            </p:extLst>
          </p:nvPr>
        </p:nvGraphicFramePr>
        <p:xfrm>
          <a:off x="152400" y="1680865"/>
          <a:ext cx="17907000" cy="8659543"/>
        </p:xfrm>
        <a:graphic>
          <a:graphicData uri="http://schemas.openxmlformats.org/drawingml/2006/table">
            <a:tbl>
              <a:tblPr firstRow="1" firstCol="1" bandRow="1"/>
              <a:tblGrid>
                <a:gridCol w="1801445">
                  <a:extLst>
                    <a:ext uri="{9D8B030D-6E8A-4147-A177-3AD203B41FA5}">
                      <a16:colId xmlns:a16="http://schemas.microsoft.com/office/drawing/2014/main" val="2665047302"/>
                    </a:ext>
                  </a:extLst>
                </a:gridCol>
                <a:gridCol w="16105555">
                  <a:extLst>
                    <a:ext uri="{9D8B030D-6E8A-4147-A177-3AD203B41FA5}">
                      <a16:colId xmlns:a16="http://schemas.microsoft.com/office/drawing/2014/main" val="1558274784"/>
                    </a:ext>
                  </a:extLst>
                </a:gridCol>
              </a:tblGrid>
              <a:tr h="1645291">
                <a:tc>
                  <a:txBody>
                    <a:bodyPr/>
                    <a:lstStyle/>
                    <a:p>
                      <a:pPr algn="ctr">
                        <a:lnSpc>
                          <a:spcPct val="130000"/>
                        </a:lnSpc>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Dẫn dắt vấn đề cần nghị luận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vấn đề: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hiện tượng háo danh và “bệnh” thành 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6502715"/>
                  </a:ext>
                </a:extLst>
              </a:tr>
              <a:tr h="5616115">
                <a:tc>
                  <a:txBody>
                    <a:bodyPr/>
                    <a:lstStyle/>
                    <a:p>
                      <a:pPr algn="ctr">
                        <a:lnSpc>
                          <a:spcPct val="130000"/>
                        </a:lnSpc>
                      </a:pP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Nguyên nhân của hiện tượng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 tượng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519086"/>
                  </a:ext>
                </a:extLst>
              </a:tr>
              <a:tr h="1078029">
                <a:tc>
                  <a:txBody>
                    <a:bodyPr/>
                    <a:lstStyle/>
                    <a:p>
                      <a:pPr algn="ctr">
                        <a:lnSpc>
                          <a:spcPct val="130000"/>
                        </a:lnSpc>
                      </a:pP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8570931"/>
                  </a:ext>
                </a:extLst>
              </a:tr>
            </a:tbl>
          </a:graphicData>
        </a:graphic>
      </p:graphicFrame>
      <p:sp>
        <p:nvSpPr>
          <p:cNvPr id="5" name="Rectangle 1">
            <a:extLst>
              <a:ext uri="{FF2B5EF4-FFF2-40B4-BE49-F238E27FC236}">
                <a16:creationId xmlns:a16="http://schemas.microsoft.com/office/drawing/2014/main" id="{231EA092-63EF-382B-71EC-DE39AF53AD0A}"/>
              </a:ext>
            </a:extLst>
          </p:cNvPr>
          <p:cNvSpPr>
            <a:spLocks noChangeArrowheads="1"/>
          </p:cNvSpPr>
          <p:nvPr/>
        </p:nvSpPr>
        <p:spPr bwMode="auto">
          <a:xfrm>
            <a:off x="1752600" y="757535"/>
            <a:ext cx="1348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36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36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HIẾU HỌC TẬP SỐ 03</a:t>
            </a:r>
            <a:r>
              <a:rPr kumimoji="0" lang="vi-VN" altLang="en-US" sz="36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Phiếu lập dàn ý</a:t>
            </a:r>
            <a:endParaRPr kumimoji="0" lang="vi-VN" altLang="en-US" sz="3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616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10310" y="3147588"/>
            <a:ext cx="4748910" cy="7227041"/>
          </a:xfrm>
          <a:custGeom>
            <a:avLst/>
            <a:gdLst/>
            <a:ahLst/>
            <a:cxnLst/>
            <a:rect l="l" t="t" r="r" b="b"/>
            <a:pathLst>
              <a:path w="5282310" h="7227041">
                <a:moveTo>
                  <a:pt x="0" y="0"/>
                </a:moveTo>
                <a:lnTo>
                  <a:pt x="5282310" y="0"/>
                </a:lnTo>
                <a:lnTo>
                  <a:pt x="5282310" y="7227041"/>
                </a:lnTo>
                <a:lnTo>
                  <a:pt x="0" y="7227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401800" y="3147588"/>
            <a:ext cx="4138466" cy="7227041"/>
          </a:xfrm>
          <a:custGeom>
            <a:avLst/>
            <a:gdLst/>
            <a:ahLst/>
            <a:cxnLst/>
            <a:rect l="l" t="t" r="r" b="b"/>
            <a:pathLst>
              <a:path w="4822407" h="7227041">
                <a:moveTo>
                  <a:pt x="0" y="0"/>
                </a:moveTo>
                <a:lnTo>
                  <a:pt x="4822407" y="0"/>
                </a:lnTo>
                <a:lnTo>
                  <a:pt x="4822407" y="7227041"/>
                </a:lnTo>
                <a:lnTo>
                  <a:pt x="0" y="7227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332045" y="-2246351"/>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17" name="Table 16"/>
          <p:cNvGraphicFramePr>
            <a:graphicFrameLocks noGrp="1"/>
          </p:cNvGraphicFramePr>
          <p:nvPr>
            <p:extLst>
              <p:ext uri="{D42A27DB-BD31-4B8C-83A1-F6EECF244321}">
                <p14:modId xmlns:p14="http://schemas.microsoft.com/office/powerpoint/2010/main" val="3425791277"/>
              </p:ext>
            </p:extLst>
          </p:nvPr>
        </p:nvGraphicFramePr>
        <p:xfrm>
          <a:off x="4419600" y="723900"/>
          <a:ext cx="9829800" cy="9093200"/>
        </p:xfrm>
        <a:graphic>
          <a:graphicData uri="http://schemas.openxmlformats.org/drawingml/2006/table">
            <a:tbl>
              <a:tblPr firstRow="1" firstCol="1" bandRow="1">
                <a:effectLst>
                  <a:outerShdw blurRad="50800" dist="38100" algn="l" rotWithShape="0">
                    <a:prstClr val="black">
                      <a:alpha val="40000"/>
                    </a:prstClr>
                  </a:outerShdw>
                </a:effectLst>
              </a:tblPr>
              <a:tblGrid>
                <a:gridCol w="7291312">
                  <a:extLst>
                    <a:ext uri="{9D8B030D-6E8A-4147-A177-3AD203B41FA5}">
                      <a16:colId xmlns:a16="http://schemas.microsoft.com/office/drawing/2014/main" val="20000"/>
                    </a:ext>
                  </a:extLst>
                </a:gridCol>
                <a:gridCol w="832291">
                  <a:extLst>
                    <a:ext uri="{9D8B030D-6E8A-4147-A177-3AD203B41FA5}">
                      <a16:colId xmlns:a16="http://schemas.microsoft.com/office/drawing/2014/main" val="20001"/>
                    </a:ext>
                  </a:extLst>
                </a:gridCol>
                <a:gridCol w="1706197">
                  <a:extLst>
                    <a:ext uri="{9D8B030D-6E8A-4147-A177-3AD203B41FA5}">
                      <a16:colId xmlns:a16="http://schemas.microsoft.com/office/drawing/2014/main" val="20002"/>
                    </a:ext>
                  </a:extLst>
                </a:gridCol>
              </a:tblGrid>
              <a:tr h="609600">
                <a:tc gridSpan="3">
                  <a:txBody>
                    <a:bodyPr/>
                    <a:lstStyle/>
                    <a:p>
                      <a:pPr algn="ctr">
                        <a:lnSpc>
                          <a:spcPct val="130000"/>
                        </a:lnSpc>
                        <a:spcAft>
                          <a:spcPts val="0"/>
                        </a:spcAft>
                      </a:pPr>
                      <a:r>
                        <a:rPr lang="vi-VN" sz="2800" b="1" i="1">
                          <a:effectLst/>
                          <a:latin typeface="Times New Roman" panose="02020603050405020304" pitchFamily="18" charset="0"/>
                          <a:ea typeface="Times New Roman" panose="02020603050405020304" pitchFamily="18" charset="0"/>
                          <a:cs typeface="Times New Roman" panose="02020603050405020304" pitchFamily="18" charset="0"/>
                        </a:rPr>
                        <a:t>Bảng kiểm kĩ năng trình bày ý kiến về một hiện tượng </a:t>
                      </a:r>
                    </a:p>
                    <a:p>
                      <a:pPr algn="ctr">
                        <a:lnSpc>
                          <a:spcPct val="130000"/>
                        </a:lnSpc>
                        <a:spcAft>
                          <a:spcPts val="0"/>
                        </a:spcAft>
                      </a:pPr>
                      <a:r>
                        <a:rPr lang="vi-VN" sz="2800" b="1" i="1">
                          <a:effectLst/>
                          <a:latin typeface="Times New Roman" panose="02020603050405020304" pitchFamily="18" charset="0"/>
                          <a:ea typeface="Times New Roman" panose="02020603050405020304" pitchFamily="18" charset="0"/>
                          <a:cs typeface="Times New Roman" panose="02020603050405020304" pitchFamily="18" charset="0"/>
                        </a:rPr>
                        <a:t>trong đời sống</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09600">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Bài trình bày có đủ phần giới thiệu, nội dung, kết thúc</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Mở đầu và kết thúc ấn tượng, thu hút.</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Nêu rõ vấn đề trình bày.</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192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Trình bày trực tiếp, rõ ràng ý kiến đồng tình hay phản đối với vấn đề được trình bày.</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Đưa ra được lí lẽ, bằng chứng thuyết phục.</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Kết hợp sử dụng phương tiện phi ngôn ngữ và ngôn ngữ.</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Các phương tiện phi ngôn ngữ phù hợp với nội dung trình bày.</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Trình bày tự tin, nói năng lưu loát.</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09600">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Đảm bảo thời gian quy định.</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977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9623998" y="2757049"/>
            <a:ext cx="13036009" cy="7300165"/>
          </a:xfrm>
          <a:custGeom>
            <a:avLst/>
            <a:gdLst/>
            <a:ahLst/>
            <a:cxnLst/>
            <a:rect l="l" t="t" r="r" b="b"/>
            <a:pathLst>
              <a:path w="13036009" h="7300165">
                <a:moveTo>
                  <a:pt x="0" y="0"/>
                </a:moveTo>
                <a:lnTo>
                  <a:pt x="13036009" y="0"/>
                </a:lnTo>
                <a:lnTo>
                  <a:pt x="13036009" y="7300164"/>
                </a:lnTo>
                <a:lnTo>
                  <a:pt x="0" y="73001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718823"/>
            <a:ext cx="6158601" cy="5688308"/>
          </a:xfrm>
          <a:custGeom>
            <a:avLst/>
            <a:gdLst/>
            <a:ahLst/>
            <a:cxnLst/>
            <a:rect l="l" t="t" r="r" b="b"/>
            <a:pathLst>
              <a:path w="6158601" h="5688308">
                <a:moveTo>
                  <a:pt x="0" y="0"/>
                </a:moveTo>
                <a:lnTo>
                  <a:pt x="6158601" y="0"/>
                </a:lnTo>
                <a:lnTo>
                  <a:pt x="6158601" y="5688308"/>
                </a:lnTo>
                <a:lnTo>
                  <a:pt x="0" y="568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2231975" y="3879869"/>
            <a:ext cx="6586462" cy="5688308"/>
          </a:xfrm>
          <a:custGeom>
            <a:avLst/>
            <a:gdLst/>
            <a:ahLst/>
            <a:cxnLst/>
            <a:rect l="l" t="t" r="r" b="b"/>
            <a:pathLst>
              <a:path w="6586462" h="5688308">
                <a:moveTo>
                  <a:pt x="0" y="0"/>
                </a:moveTo>
                <a:lnTo>
                  <a:pt x="6586461" y="0"/>
                </a:lnTo>
                <a:lnTo>
                  <a:pt x="6586461" y="5688308"/>
                </a:lnTo>
                <a:lnTo>
                  <a:pt x="0" y="5688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Rectangle 7"/>
          <p:cNvSpPr/>
          <p:nvPr/>
        </p:nvSpPr>
        <p:spPr>
          <a:xfrm>
            <a:off x="2307187" y="2030430"/>
            <a:ext cx="6596814" cy="4464107"/>
          </a:xfrm>
          <a:prstGeom prst="rect">
            <a:avLst/>
          </a:prstGeom>
        </p:spPr>
        <p:txBody>
          <a:bodyPr wrap="square">
            <a:spAutoFit/>
          </a:bodyPr>
          <a:lstStyle/>
          <a:p>
            <a:pPr marL="30480" marR="30480" algn="ctr">
              <a:lnSpc>
                <a:spcPct val="130000"/>
              </a:lnSpc>
              <a:spcAft>
                <a:spcPts val="0"/>
              </a:spcAft>
            </a:pPr>
            <a:r>
              <a:rPr lang="vi-VN" sz="115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 Nói và nghe</a:t>
            </a:r>
            <a:endParaRPr lang="en-GB" sz="9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597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6332045" y="-2246351"/>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1476169795"/>
              </p:ext>
            </p:extLst>
          </p:nvPr>
        </p:nvGraphicFramePr>
        <p:xfrm>
          <a:off x="533399" y="723900"/>
          <a:ext cx="17145001" cy="9448800"/>
        </p:xfrm>
        <a:graphic>
          <a:graphicData uri="http://schemas.openxmlformats.org/drawingml/2006/table">
            <a:tbl>
              <a:tblPr firstRow="1" firstCol="1" bandRow="1"/>
              <a:tblGrid>
                <a:gridCol w="13106401">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62920">
                <a:tc>
                  <a:txBody>
                    <a:bodyPr/>
                    <a:lstStyle/>
                    <a:p>
                      <a:pPr algn="ctr">
                        <a:lnSpc>
                          <a:spcPct val="130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Người nói</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19" marR="365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30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Người nghe</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19" marR="365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0"/>
                  </a:ext>
                </a:extLst>
              </a:tr>
              <a:tr h="8885880">
                <a:tc>
                  <a:txBody>
                    <a:bodyPr/>
                    <a:lstStyle/>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Vấn đề trình bày được nêu rõ ràng, cụ thể.</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phong phú, có trọng tâm, được trình bày lô gích; lí lẽ và bằng chứng làm nổi bật được vấn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 giải đáp thắc mắc cụ thể, ngắn gọn, thỏa đáng.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trình bày có bố cục rõ ràng.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nội dung minh họa có chất lượng.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công cụ, thiết bị hỗ trợ phù hợp.</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sự sáng tạo, tạo được điểm nhấn cho nội dung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phong, thái độ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Phong thái tự tin, tôn trọng người nghe, sử dụng ngôn ngữ cơ thể sinh động, phù hợp.</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Nói trôi chảy, mạch lạc, không bị ngắt quãng, hoặc không có những từ ngữ chêm xen (à, ờ, thì, mà, là,…).</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Tốc độ nói vừa phải, có nhấn giọng ở những nội dung quan trọng.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Bảo đảm yêu cầu về thời gian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19" marR="365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thái độ chú ý lắng nghe; sử dụng các yếu tố cử chỉ, nét mặt, ánh mắt để khích lệ người nói.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Hỏi lại những điểm chưa rõ (nếu cần); có thể trao đổi thêm quan điểm cá nhân về nội dung của bài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800">
                          <a:solidFill>
                            <a:srgbClr val="0D0D0D"/>
                          </a:solidFill>
                          <a:effectLst/>
                          <a:latin typeface="Times New Roman" panose="02020603050405020304" pitchFamily="18" charset="0"/>
                          <a:ea typeface="MS Mincho"/>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19" marR="365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78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14626078691.mp4" descr="6014626078691.mp4">
            <a:hlinkClick r:id="" action="ppaction://media"/>
            <a:extLst>
              <a:ext uri="{FF2B5EF4-FFF2-40B4-BE49-F238E27FC236}">
                <a16:creationId xmlns:a16="http://schemas.microsoft.com/office/drawing/2014/main" id="{663F8433-00BC-8645-9FAF-F80390B487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145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9623998" y="2757049"/>
            <a:ext cx="13036009" cy="7300165"/>
          </a:xfrm>
          <a:custGeom>
            <a:avLst/>
            <a:gdLst/>
            <a:ahLst/>
            <a:cxnLst/>
            <a:rect l="l" t="t" r="r" b="b"/>
            <a:pathLst>
              <a:path w="13036009" h="7300165">
                <a:moveTo>
                  <a:pt x="0" y="0"/>
                </a:moveTo>
                <a:lnTo>
                  <a:pt x="13036009" y="0"/>
                </a:lnTo>
                <a:lnTo>
                  <a:pt x="13036009" y="7300164"/>
                </a:lnTo>
                <a:lnTo>
                  <a:pt x="0" y="73001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718823"/>
            <a:ext cx="6158601" cy="5688308"/>
          </a:xfrm>
          <a:custGeom>
            <a:avLst/>
            <a:gdLst/>
            <a:ahLst/>
            <a:cxnLst/>
            <a:rect l="l" t="t" r="r" b="b"/>
            <a:pathLst>
              <a:path w="6158601" h="5688308">
                <a:moveTo>
                  <a:pt x="0" y="0"/>
                </a:moveTo>
                <a:lnTo>
                  <a:pt x="6158601" y="0"/>
                </a:lnTo>
                <a:lnTo>
                  <a:pt x="6158601" y="5688308"/>
                </a:lnTo>
                <a:lnTo>
                  <a:pt x="0" y="568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2231975" y="3879869"/>
            <a:ext cx="6586462" cy="5688308"/>
          </a:xfrm>
          <a:custGeom>
            <a:avLst/>
            <a:gdLst/>
            <a:ahLst/>
            <a:cxnLst/>
            <a:rect l="l" t="t" r="r" b="b"/>
            <a:pathLst>
              <a:path w="6586462" h="5688308">
                <a:moveTo>
                  <a:pt x="0" y="0"/>
                </a:moveTo>
                <a:lnTo>
                  <a:pt x="6586461" y="0"/>
                </a:lnTo>
                <a:lnTo>
                  <a:pt x="6586461" y="5688308"/>
                </a:lnTo>
                <a:lnTo>
                  <a:pt x="0" y="5688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Rectangle 2"/>
          <p:cNvSpPr/>
          <p:nvPr/>
        </p:nvSpPr>
        <p:spPr>
          <a:xfrm>
            <a:off x="1786594" y="3528480"/>
            <a:ext cx="5604806" cy="5016758"/>
          </a:xfrm>
          <a:prstGeom prst="rect">
            <a:avLst/>
          </a:prstGeom>
        </p:spPr>
        <p:txBody>
          <a:bodyPr wrap="square">
            <a:spAutoFit/>
          </a:bodyPr>
          <a:lstStyle/>
          <a:p>
            <a:pPr algn="ctr"/>
            <a:r>
              <a:rPr lang="vi-VN" sz="8000" b="1">
                <a:solidFill>
                  <a:srgbClr val="FF0000"/>
                </a:solidFill>
                <a:latin typeface="Times New Roman" panose="02020603050405020304" pitchFamily="18" charset="0"/>
                <a:ea typeface="Times New Roman" panose="02020603050405020304" pitchFamily="18" charset="0"/>
              </a:rPr>
              <a:t>c) Kiểm tra và chỉnh sửa khi nghe</a:t>
            </a:r>
            <a:endParaRPr lang="en-GB" sz="8000">
              <a:solidFill>
                <a:srgbClr val="FF0000"/>
              </a:solidFill>
            </a:endParaRPr>
          </a:p>
        </p:txBody>
      </p:sp>
    </p:spTree>
    <p:extLst>
      <p:ext uri="{BB962C8B-B14F-4D97-AF65-F5344CB8AC3E}">
        <p14:creationId xmlns:p14="http://schemas.microsoft.com/office/powerpoint/2010/main" val="287078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10310" y="3147588"/>
            <a:ext cx="5282310" cy="7227041"/>
          </a:xfrm>
          <a:custGeom>
            <a:avLst/>
            <a:gdLst/>
            <a:ahLst/>
            <a:cxnLst/>
            <a:rect l="l" t="t" r="r" b="b"/>
            <a:pathLst>
              <a:path w="5282310" h="7227041">
                <a:moveTo>
                  <a:pt x="0" y="0"/>
                </a:moveTo>
                <a:lnTo>
                  <a:pt x="5282310" y="0"/>
                </a:lnTo>
                <a:lnTo>
                  <a:pt x="5282310" y="7227041"/>
                </a:lnTo>
                <a:lnTo>
                  <a:pt x="0" y="7227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717859" y="3147588"/>
            <a:ext cx="4822407" cy="7227041"/>
          </a:xfrm>
          <a:custGeom>
            <a:avLst/>
            <a:gdLst/>
            <a:ahLst/>
            <a:cxnLst/>
            <a:rect l="l" t="t" r="r" b="b"/>
            <a:pathLst>
              <a:path w="4822407" h="7227041">
                <a:moveTo>
                  <a:pt x="0" y="0"/>
                </a:moveTo>
                <a:lnTo>
                  <a:pt x="4822407" y="0"/>
                </a:lnTo>
                <a:lnTo>
                  <a:pt x="4822407" y="7227041"/>
                </a:lnTo>
                <a:lnTo>
                  <a:pt x="0" y="7227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332045" y="-2246351"/>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Rectangle 1"/>
          <p:cNvSpPr/>
          <p:nvPr/>
        </p:nvSpPr>
        <p:spPr>
          <a:xfrm>
            <a:off x="5134815" y="903039"/>
            <a:ext cx="7608814" cy="884794"/>
          </a:xfrm>
          <a:prstGeom prst="rect">
            <a:avLst/>
          </a:prstGeom>
        </p:spPr>
        <p:txBody>
          <a:bodyPr wrap="none">
            <a:spAutoFit/>
          </a:bodyPr>
          <a:lstStyle/>
          <a:p>
            <a:pPr marL="30480" marR="30480" algn="just">
              <a:lnSpc>
                <a:spcPct val="130000"/>
              </a:lnSpc>
            </a:pPr>
            <a:r>
              <a:rPr lang="vi-VN" sz="4400" b="1">
                <a:latin typeface="Times New Roman" panose="02020603050405020304" pitchFamily="18" charset="0"/>
                <a:cs typeface="Times New Roman" panose="02020603050405020304" pitchFamily="18" charset="0"/>
              </a:rPr>
              <a:t>Bảng tự kiểm tra kĩ năng nghe</a:t>
            </a:r>
            <a:endParaRPr lang="en-GB"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76372357"/>
              </p:ext>
            </p:extLst>
          </p:nvPr>
        </p:nvGraphicFramePr>
        <p:xfrm>
          <a:off x="4756700" y="2247900"/>
          <a:ext cx="8885984" cy="7315200"/>
        </p:xfrm>
        <a:graphic>
          <a:graphicData uri="http://schemas.openxmlformats.org/drawingml/2006/table">
            <a:tbl>
              <a:tblPr firstRow="1" firstCol="1" bandRow="1"/>
              <a:tblGrid>
                <a:gridCol w="4442992">
                  <a:extLst>
                    <a:ext uri="{9D8B030D-6E8A-4147-A177-3AD203B41FA5}">
                      <a16:colId xmlns:a16="http://schemas.microsoft.com/office/drawing/2014/main" val="20000"/>
                    </a:ext>
                  </a:extLst>
                </a:gridCol>
                <a:gridCol w="4442992">
                  <a:extLst>
                    <a:ext uri="{9D8B030D-6E8A-4147-A177-3AD203B41FA5}">
                      <a16:colId xmlns:a16="http://schemas.microsoft.com/office/drawing/2014/main" val="20001"/>
                    </a:ext>
                  </a:extLst>
                </a:gridCol>
              </a:tblGrid>
              <a:tr h="580010">
                <a:tc>
                  <a:txBody>
                    <a:bodyPr/>
                    <a:lstStyle/>
                    <a:p>
                      <a:pPr marL="30480" marR="30480" algn="ctr">
                        <a:lnSpc>
                          <a:spcPct val="130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nói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E599"/>
                    </a:solidFill>
                  </a:tcPr>
                </a:tc>
                <a:tc>
                  <a:txBody>
                    <a:bodyPr/>
                    <a:lstStyle/>
                    <a:p>
                      <a:pPr marL="30480" marR="30480" algn="ctr">
                        <a:lnSpc>
                          <a:spcPct val="130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nghe</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E599"/>
                    </a:solidFill>
                  </a:tcPr>
                </a:tc>
                <a:extLst>
                  <a:ext uri="{0D108BD9-81ED-4DB2-BD59-A6C34878D82A}">
                    <a16:rowId xmlns:a16="http://schemas.microsoft.com/office/drawing/2014/main" val="10000"/>
                  </a:ext>
                </a:extLst>
              </a:tr>
              <a:tr h="6735190">
                <a:tc>
                  <a:txBody>
                    <a:bodyPr/>
                    <a:lstStyle/>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Lắng nghe nhận xét của các bạn và thầy, cô về bài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Rút kinh nghiệm về việc lựa chọn vấn đề trình bày, quá trình chuẩn bị, nội dung, cách thức và thái độ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Tự đánh giá:</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Điều em hài lòng về bài trình bày của mình là gì?</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Điều gì em muốn thay đổi trong bài trình bày đó?</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60000"/>
                        <a:lumOff val="40000"/>
                      </a:schemeClr>
                    </a:solidFill>
                  </a:tcPr>
                </a:tc>
                <a:tc>
                  <a:txBody>
                    <a:bodyPr/>
                    <a:lstStyle/>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việc nghe và ghi chép các nội dung thông tin đã chính xác chưa, thu hoạch được những gì,…</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nhận xét về nội dung, hình thức bài trình bày.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Đánh giá:</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thấy bài trình bày của bạn có thuyết phục không? Vì sao?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Điều em học được từ bài trình bày của bạn là gì?</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51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4667250"/>
            <a:ext cx="18288000" cy="17145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31" y="2898005"/>
            <a:ext cx="29527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793" y="2166961"/>
            <a:ext cx="3092450" cy="207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38674" y="2971822"/>
            <a:ext cx="2955924"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1" y="2128836"/>
            <a:ext cx="3089276"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747121" y="3008756"/>
            <a:ext cx="29527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677286" y="2108621"/>
            <a:ext cx="30924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319117" y="3042537"/>
            <a:ext cx="2952750" cy="261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252445" y="2109087"/>
            <a:ext cx="3089274" cy="207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3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9463111"/>
            <a:ext cx="9144000"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3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144000" y="9463111"/>
            <a:ext cx="9144000"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3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14311"/>
            <a:ext cx="9144000"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144000" y="-4762"/>
            <a:ext cx="9144000"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a:hlinkClick r:id="rId16" action="ppaction://hlinksldjump" highlightClick="1"/>
          </p:cNvPr>
          <p:cNvSpPr/>
          <p:nvPr/>
        </p:nvSpPr>
        <p:spPr>
          <a:xfrm>
            <a:off x="17097377" y="9172575"/>
            <a:ext cx="974724" cy="97393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sp>
        <p:nvSpPr>
          <p:cNvPr id="29" name="Rectangle 28"/>
          <p:cNvSpPr/>
          <p:nvPr/>
        </p:nvSpPr>
        <p:spPr>
          <a:xfrm>
            <a:off x="4175335" y="7272285"/>
            <a:ext cx="9937336" cy="923330"/>
          </a:xfrm>
          <a:prstGeom prst="rect">
            <a:avLst/>
          </a:prstGeom>
          <a:noFill/>
        </p:spPr>
        <p:txBody>
          <a:bodyPr wrap="none">
            <a:spAutoFit/>
          </a:bodyPr>
          <a:lstStyle/>
          <a:p>
            <a:pPr algn="ctr" defTabSz="1371600">
              <a:defRPr/>
            </a:pPr>
            <a:r>
              <a:rPr lang="en-US" sz="54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54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Tree>
    <p:extLst>
      <p:ext uri="{BB962C8B-B14F-4D97-AF65-F5344CB8AC3E}">
        <p14:creationId xmlns:p14="http://schemas.microsoft.com/office/powerpoint/2010/main" val="875768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6"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3" y="0"/>
            <a:ext cx="18319751"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400">
                <a:solidFill>
                  <a:schemeClr val="tx1"/>
                </a:solidFill>
                <a:latin typeface="Courier New" pitchFamily="49" charset="0"/>
              </a:defRPr>
            </a:lvl1pPr>
            <a:lvl2pPr marL="1114425" indent="-428625">
              <a:defRPr sz="14400">
                <a:solidFill>
                  <a:schemeClr val="tx1"/>
                </a:solidFill>
                <a:latin typeface="Courier New" pitchFamily="49" charset="0"/>
              </a:defRPr>
            </a:lvl2pPr>
            <a:lvl3pPr marL="1714500" indent="-342900">
              <a:defRPr sz="14400">
                <a:solidFill>
                  <a:schemeClr val="tx1"/>
                </a:solidFill>
                <a:latin typeface="Courier New" pitchFamily="49" charset="0"/>
              </a:defRPr>
            </a:lvl3pPr>
            <a:lvl4pPr marL="2400300" indent="-342900">
              <a:defRPr sz="14400">
                <a:solidFill>
                  <a:schemeClr val="tx1"/>
                </a:solidFill>
                <a:latin typeface="Courier New" pitchFamily="49" charset="0"/>
              </a:defRPr>
            </a:lvl4pPr>
            <a:lvl5pPr marL="3086100" indent="-342900">
              <a:defRPr sz="14400">
                <a:solidFill>
                  <a:schemeClr val="tx1"/>
                </a:solidFill>
                <a:latin typeface="Courier New" pitchFamily="49" charset="0"/>
              </a:defRPr>
            </a:lvl5pPr>
            <a:lvl6pPr marL="3771900" indent="-342900" eaLnBrk="0" fontAlgn="base" hangingPunct="0">
              <a:spcBef>
                <a:spcPct val="0"/>
              </a:spcBef>
              <a:spcAft>
                <a:spcPct val="0"/>
              </a:spcAft>
              <a:defRPr sz="14400">
                <a:solidFill>
                  <a:schemeClr val="tx1"/>
                </a:solidFill>
                <a:latin typeface="Courier New" pitchFamily="49" charset="0"/>
              </a:defRPr>
            </a:lvl6pPr>
            <a:lvl7pPr marL="4457700" indent="-342900" eaLnBrk="0" fontAlgn="base" hangingPunct="0">
              <a:spcBef>
                <a:spcPct val="0"/>
              </a:spcBef>
              <a:spcAft>
                <a:spcPct val="0"/>
              </a:spcAft>
              <a:defRPr sz="14400">
                <a:solidFill>
                  <a:schemeClr val="tx1"/>
                </a:solidFill>
                <a:latin typeface="Courier New" pitchFamily="49" charset="0"/>
              </a:defRPr>
            </a:lvl7pPr>
            <a:lvl8pPr marL="5143500" indent="-342900" eaLnBrk="0" fontAlgn="base" hangingPunct="0">
              <a:spcBef>
                <a:spcPct val="0"/>
              </a:spcBef>
              <a:spcAft>
                <a:spcPct val="0"/>
              </a:spcAft>
              <a:defRPr sz="14400">
                <a:solidFill>
                  <a:schemeClr val="tx1"/>
                </a:solidFill>
                <a:latin typeface="Courier New" pitchFamily="49" charset="0"/>
              </a:defRPr>
            </a:lvl8pPr>
            <a:lvl9pPr marL="5829300" indent="-342900" eaLnBrk="0" fontAlgn="base" hangingPunct="0">
              <a:spcBef>
                <a:spcPct val="0"/>
              </a:spcBef>
              <a:spcAft>
                <a:spcPct val="0"/>
              </a:spcAft>
              <a:defRPr sz="14400">
                <a:solidFill>
                  <a:schemeClr val="tx1"/>
                </a:solidFill>
                <a:latin typeface="Courier New" pitchFamily="49" charset="0"/>
              </a:defRPr>
            </a:lvl9pPr>
          </a:lstStyle>
          <a:p>
            <a:pPr defTabSz="1371600"/>
            <a:fld id="{B39EB6B2-FC1A-4599-9369-7F311665B9A6}" type="slidenum">
              <a:rPr lang="en-US" sz="1800">
                <a:solidFill>
                  <a:srgbClr val="898989"/>
                </a:solidFill>
                <a:latin typeface="Arial" charset="0"/>
              </a:rPr>
              <a:pPr defTabSz="1371600"/>
              <a:t>20</a:t>
            </a:fld>
            <a:endParaRPr lang="en-US" sz="1800">
              <a:solidFill>
                <a:srgbClr val="898989"/>
              </a:solidFill>
              <a:latin typeface="Arial" charset="0"/>
            </a:endParaRPr>
          </a:p>
        </p:txBody>
      </p:sp>
      <p:sp>
        <p:nvSpPr>
          <p:cNvPr id="16388" name="Rectangle 3"/>
          <p:cNvSpPr txBox="1">
            <a:spLocks noChangeArrowheads="1"/>
          </p:cNvSpPr>
          <p:nvPr/>
        </p:nvSpPr>
        <p:spPr bwMode="auto">
          <a:xfrm>
            <a:off x="1050926" y="565335"/>
            <a:ext cx="16459200" cy="137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9600">
                <a:solidFill>
                  <a:schemeClr val="tx1"/>
                </a:solidFill>
                <a:latin typeface="Courier New" pitchFamily="49" charset="0"/>
              </a:defRPr>
            </a:lvl1pPr>
            <a:lvl2pPr marL="742950" indent="-285750">
              <a:defRPr sz="9600">
                <a:solidFill>
                  <a:schemeClr val="tx1"/>
                </a:solidFill>
                <a:latin typeface="Courier New" pitchFamily="49" charset="0"/>
              </a:defRPr>
            </a:lvl2pPr>
            <a:lvl3pPr marL="1143000" indent="-228600">
              <a:defRPr sz="9600">
                <a:solidFill>
                  <a:schemeClr val="tx1"/>
                </a:solidFill>
                <a:latin typeface="Courier New" pitchFamily="49" charset="0"/>
              </a:defRPr>
            </a:lvl3pPr>
            <a:lvl4pPr marL="1600200" indent="-228600">
              <a:defRPr sz="9600">
                <a:solidFill>
                  <a:schemeClr val="tx1"/>
                </a:solidFill>
                <a:latin typeface="Courier New" pitchFamily="49" charset="0"/>
              </a:defRPr>
            </a:lvl4pPr>
            <a:lvl5pPr marL="2057400" indent="-228600">
              <a:defRPr sz="9600">
                <a:solidFill>
                  <a:schemeClr val="tx1"/>
                </a:solidFill>
                <a:latin typeface="Courier New" pitchFamily="49" charset="0"/>
              </a:defRPr>
            </a:lvl5pPr>
            <a:lvl6pPr marL="2514600" indent="-228600" eaLnBrk="0" fontAlgn="base" hangingPunct="0">
              <a:spcBef>
                <a:spcPct val="0"/>
              </a:spcBef>
              <a:spcAft>
                <a:spcPct val="0"/>
              </a:spcAft>
              <a:defRPr sz="9600">
                <a:solidFill>
                  <a:schemeClr val="tx1"/>
                </a:solidFill>
                <a:latin typeface="Courier New" pitchFamily="49" charset="0"/>
              </a:defRPr>
            </a:lvl6pPr>
            <a:lvl7pPr marL="2971800" indent="-228600" eaLnBrk="0" fontAlgn="base" hangingPunct="0">
              <a:spcBef>
                <a:spcPct val="0"/>
              </a:spcBef>
              <a:spcAft>
                <a:spcPct val="0"/>
              </a:spcAft>
              <a:defRPr sz="9600">
                <a:solidFill>
                  <a:schemeClr val="tx1"/>
                </a:solidFill>
                <a:latin typeface="Courier New" pitchFamily="49" charset="0"/>
              </a:defRPr>
            </a:lvl7pPr>
            <a:lvl8pPr marL="3429000" indent="-228600" eaLnBrk="0" fontAlgn="base" hangingPunct="0">
              <a:spcBef>
                <a:spcPct val="0"/>
              </a:spcBef>
              <a:spcAft>
                <a:spcPct val="0"/>
              </a:spcAft>
              <a:defRPr sz="9600">
                <a:solidFill>
                  <a:schemeClr val="tx1"/>
                </a:solidFill>
                <a:latin typeface="Courier New" pitchFamily="49" charset="0"/>
              </a:defRPr>
            </a:lvl8pPr>
            <a:lvl9pPr marL="3886200" indent="-228600" eaLnBrk="0" fontAlgn="base" hangingPunct="0">
              <a:spcBef>
                <a:spcPct val="0"/>
              </a:spcBef>
              <a:spcAft>
                <a:spcPct val="0"/>
              </a:spcAft>
              <a:defRPr sz="9600">
                <a:solidFill>
                  <a:schemeClr val="tx1"/>
                </a:solidFill>
                <a:latin typeface="Courier New" pitchFamily="49" charset="0"/>
              </a:defRPr>
            </a:lvl9pPr>
          </a:lstStyle>
          <a:p>
            <a:pPr marL="514350" indent="-514350" algn="ctr" defTabSz="1371600">
              <a:spcBef>
                <a:spcPct val="20000"/>
              </a:spcBef>
            </a:pPr>
            <a:r>
              <a:rPr lang="en-US" altLang="en-US" sz="7200" b="1" dirty="0">
                <a:solidFill>
                  <a:srgbClr val="C00000"/>
                </a:solidFill>
                <a:latin typeface="Times New Roman" pitchFamily="18" charset="0"/>
                <a:cs typeface="Times New Roman" pitchFamily="18" charset="0"/>
              </a:rPr>
              <a:t>HƯỚNG DẪN VỀ NHÀ</a:t>
            </a:r>
            <a:r>
              <a:rPr lang="en-US" altLang="en-US" sz="4800" b="1" i="1" dirty="0">
                <a:solidFill>
                  <a:srgbClr val="333399"/>
                </a:solidFill>
                <a:latin typeface="Arial Narrow" pitchFamily="34" charset="0"/>
              </a:rPr>
              <a:t>                                             </a:t>
            </a:r>
            <a:endParaRPr lang="en-US" altLang="en-US" sz="3600" b="1" i="1" dirty="0">
              <a:solidFill>
                <a:srgbClr val="333399"/>
              </a:solidFill>
              <a:latin typeface="Arial Narrow" pitchFamily="34" charset="0"/>
            </a:endParaRPr>
          </a:p>
        </p:txBody>
      </p:sp>
      <p:sp>
        <p:nvSpPr>
          <p:cNvPr id="16389" name="Rectangle 2"/>
          <p:cNvSpPr txBox="1">
            <a:spLocks noChangeArrowheads="1"/>
          </p:cNvSpPr>
          <p:nvPr/>
        </p:nvSpPr>
        <p:spPr bwMode="auto">
          <a:xfrm>
            <a:off x="822962" y="1941342"/>
            <a:ext cx="16455048" cy="587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600">
                <a:solidFill>
                  <a:schemeClr val="tx1"/>
                </a:solidFill>
                <a:latin typeface="Courier New" pitchFamily="49" charset="0"/>
              </a:defRPr>
            </a:lvl1pPr>
            <a:lvl2pPr marL="742950" indent="-285750">
              <a:defRPr sz="9600">
                <a:solidFill>
                  <a:schemeClr val="tx1"/>
                </a:solidFill>
                <a:latin typeface="Courier New" pitchFamily="49" charset="0"/>
              </a:defRPr>
            </a:lvl2pPr>
            <a:lvl3pPr marL="1143000" indent="-228600">
              <a:defRPr sz="9600">
                <a:solidFill>
                  <a:schemeClr val="tx1"/>
                </a:solidFill>
                <a:latin typeface="Courier New" pitchFamily="49" charset="0"/>
              </a:defRPr>
            </a:lvl3pPr>
            <a:lvl4pPr marL="1600200" indent="-228600">
              <a:defRPr sz="9600">
                <a:solidFill>
                  <a:schemeClr val="tx1"/>
                </a:solidFill>
                <a:latin typeface="Courier New" pitchFamily="49" charset="0"/>
              </a:defRPr>
            </a:lvl4pPr>
            <a:lvl5pPr marL="2057400" indent="-228600">
              <a:defRPr sz="9600">
                <a:solidFill>
                  <a:schemeClr val="tx1"/>
                </a:solidFill>
                <a:latin typeface="Courier New" pitchFamily="49" charset="0"/>
              </a:defRPr>
            </a:lvl5pPr>
            <a:lvl6pPr marL="2514600" indent="-228600" eaLnBrk="0" fontAlgn="base" hangingPunct="0">
              <a:spcBef>
                <a:spcPct val="0"/>
              </a:spcBef>
              <a:spcAft>
                <a:spcPct val="0"/>
              </a:spcAft>
              <a:defRPr sz="9600">
                <a:solidFill>
                  <a:schemeClr val="tx1"/>
                </a:solidFill>
                <a:latin typeface="Courier New" pitchFamily="49" charset="0"/>
              </a:defRPr>
            </a:lvl6pPr>
            <a:lvl7pPr marL="2971800" indent="-228600" eaLnBrk="0" fontAlgn="base" hangingPunct="0">
              <a:spcBef>
                <a:spcPct val="0"/>
              </a:spcBef>
              <a:spcAft>
                <a:spcPct val="0"/>
              </a:spcAft>
              <a:defRPr sz="9600">
                <a:solidFill>
                  <a:schemeClr val="tx1"/>
                </a:solidFill>
                <a:latin typeface="Courier New" pitchFamily="49" charset="0"/>
              </a:defRPr>
            </a:lvl7pPr>
            <a:lvl8pPr marL="3429000" indent="-228600" eaLnBrk="0" fontAlgn="base" hangingPunct="0">
              <a:spcBef>
                <a:spcPct val="0"/>
              </a:spcBef>
              <a:spcAft>
                <a:spcPct val="0"/>
              </a:spcAft>
              <a:defRPr sz="9600">
                <a:solidFill>
                  <a:schemeClr val="tx1"/>
                </a:solidFill>
                <a:latin typeface="Courier New" pitchFamily="49" charset="0"/>
              </a:defRPr>
            </a:lvl8pPr>
            <a:lvl9pPr marL="3886200" indent="-228600" eaLnBrk="0" fontAlgn="base" hangingPunct="0">
              <a:spcBef>
                <a:spcPct val="0"/>
              </a:spcBef>
              <a:spcAft>
                <a:spcPct val="0"/>
              </a:spcAft>
              <a:defRPr sz="9600">
                <a:solidFill>
                  <a:schemeClr val="tx1"/>
                </a:solidFill>
                <a:latin typeface="Courier New" pitchFamily="49" charset="0"/>
              </a:defRPr>
            </a:lvl9pPr>
          </a:lstStyle>
          <a:p>
            <a:pPr defTabSz="1371600"/>
            <a:r>
              <a:rPr lang="en-US" sz="4800" b="1" dirty="0">
                <a:solidFill>
                  <a:srgbClr val="002060"/>
                </a:solidFill>
                <a:latin typeface="Times New Roman" pitchFamily="18" charset="0"/>
                <a:cs typeface="Times New Roman" pitchFamily="18" charset="0"/>
              </a:rPr>
              <a:t>1/ </a:t>
            </a:r>
            <a:r>
              <a:rPr lang="en-US" sz="4800" b="1" dirty="0" err="1">
                <a:solidFill>
                  <a:srgbClr val="002060"/>
                </a:solidFill>
                <a:latin typeface="Times New Roman" pitchFamily="18" charset="0"/>
                <a:cs typeface="Times New Roman" pitchFamily="18" charset="0"/>
              </a:rPr>
              <a:t>Hoàn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thành</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bảng</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tự</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kiểm</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tra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kĩ</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năng</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nói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và</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bảng</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tự</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kiểm</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tra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kĩ</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năng</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nghe</a:t>
            </a:r>
            <a:r>
              <a:rPr lang="en-US" sz="4800" b="1" dirty="0">
                <a:solidFill>
                  <a:srgbClr val="002060"/>
                </a:solidFill>
                <a:latin typeface="Times New Roman" pitchFamily="18" charset="0"/>
                <a:cs typeface="Times New Roman" pitchFamily="18" charset="0"/>
              </a:rPr>
              <a:t>.</a:t>
            </a:r>
          </a:p>
          <a:p>
            <a:pPr algn="just" defTabSz="1371600"/>
            <a:r>
              <a:rPr lang="en-US" sz="4800" b="1" dirty="0">
                <a:solidFill>
                  <a:srgbClr val="002060"/>
                </a:solidFill>
                <a:latin typeface="Times New Roman"/>
                <a:ea typeface="Calibri"/>
              </a:rPr>
              <a:t>2/ </a:t>
            </a:r>
            <a:r>
              <a:rPr lang="en-US" sz="4800" b="1" dirty="0" err="1">
                <a:solidFill>
                  <a:srgbClr val="002060"/>
                </a:solidFill>
                <a:latin typeface="Times New Roman"/>
                <a:ea typeface="Calibri"/>
              </a:rPr>
              <a:t>Bài</a:t>
            </a:r>
            <a:r>
              <a:rPr lang="en-US" sz="4800" b="1" dirty="0">
                <a:solidFill>
                  <a:srgbClr val="002060"/>
                </a:solidFill>
                <a:latin typeface="Times New Roman"/>
                <a:ea typeface="Calibri"/>
              </a:rPr>
              <a:t> </a:t>
            </a:r>
            <a:r>
              <a:rPr lang="en-US" sz="4800" b="1" dirty="0" err="1">
                <a:solidFill>
                  <a:srgbClr val="002060"/>
                </a:solidFill>
                <a:latin typeface="Times New Roman"/>
                <a:ea typeface="Calibri"/>
              </a:rPr>
              <a:t>tập</a:t>
            </a:r>
            <a:r>
              <a:rPr lang="en-US" sz="4800" b="1" dirty="0">
                <a:solidFill>
                  <a:srgbClr val="002060"/>
                </a:solidFill>
                <a:latin typeface="Times New Roman"/>
                <a:ea typeface="Calibri"/>
              </a:rPr>
              <a:t>:</a:t>
            </a:r>
            <a:r>
              <a:rPr lang="en-US" sz="4800" b="1" dirty="0">
                <a:solidFill>
                  <a:srgbClr val="002060"/>
                </a:solidFill>
                <a:latin typeface="Times New Roman"/>
                <a:ea typeface="MS Mincho"/>
              </a:rPr>
              <a:t> </a:t>
            </a:r>
            <a:r>
              <a:rPr lang="en-US" sz="4800" b="1" dirty="0" err="1">
                <a:solidFill>
                  <a:srgbClr val="002060"/>
                </a:solidFill>
                <a:latin typeface="Times New Roman"/>
                <a:ea typeface="MS Mincho"/>
              </a:rPr>
              <a:t>Hoàn</a:t>
            </a:r>
            <a:r>
              <a:rPr lang="en-US" sz="4800" b="1" dirty="0">
                <a:solidFill>
                  <a:srgbClr val="002060"/>
                </a:solidFill>
                <a:latin typeface="Times New Roman"/>
                <a:ea typeface="MS Mincho"/>
              </a:rPr>
              <a:t> </a:t>
            </a:r>
            <a:r>
              <a:rPr lang="en-US" sz="4800" b="1" dirty="0" err="1">
                <a:solidFill>
                  <a:srgbClr val="002060"/>
                </a:solidFill>
                <a:latin typeface="Times New Roman"/>
                <a:ea typeface="MS Mincho"/>
              </a:rPr>
              <a:t>thành</a:t>
            </a:r>
            <a:r>
              <a:rPr lang="en-US" sz="4800" b="1" dirty="0">
                <a:solidFill>
                  <a:srgbClr val="002060"/>
                </a:solidFill>
                <a:latin typeface="Times New Roman"/>
                <a:ea typeface="MS Mincho"/>
              </a:rPr>
              <a:t> </a:t>
            </a:r>
            <a:r>
              <a:rPr lang="en-US" sz="4800" b="1" dirty="0" err="1">
                <a:solidFill>
                  <a:srgbClr val="002060"/>
                </a:solidFill>
                <a:latin typeface="Times New Roman"/>
                <a:ea typeface="MS Mincho"/>
              </a:rPr>
              <a:t>phần</a:t>
            </a:r>
            <a:r>
              <a:rPr lang="en-US" sz="4800" b="1" dirty="0">
                <a:solidFill>
                  <a:srgbClr val="002060"/>
                </a:solidFill>
                <a:latin typeface="Times New Roman"/>
                <a:ea typeface="MS Mincho"/>
              </a:rPr>
              <a:t> </a:t>
            </a:r>
            <a:r>
              <a:rPr lang="en-US" sz="4800" b="1" dirty="0" err="1">
                <a:solidFill>
                  <a:srgbClr val="002060"/>
                </a:solidFill>
                <a:latin typeface="Times New Roman"/>
                <a:ea typeface="MS Mincho"/>
              </a:rPr>
              <a:t>nói</a:t>
            </a:r>
            <a:r>
              <a:rPr lang="en-US" sz="4800" b="1" dirty="0">
                <a:solidFill>
                  <a:srgbClr val="002060"/>
                </a:solidFill>
                <a:latin typeface="Times New Roman"/>
                <a:ea typeface="MS Mincho"/>
              </a:rPr>
              <a:t> </a:t>
            </a:r>
            <a:r>
              <a:rPr lang="en-US" sz="4800" b="1" dirty="0" err="1">
                <a:solidFill>
                  <a:srgbClr val="002060"/>
                </a:solidFill>
                <a:latin typeface="Times New Roman"/>
                <a:ea typeface="MS Mincho"/>
              </a:rPr>
              <a:t>và</a:t>
            </a:r>
            <a:r>
              <a:rPr lang="en-US" sz="4800" b="1" dirty="0">
                <a:solidFill>
                  <a:srgbClr val="002060"/>
                </a:solidFill>
                <a:latin typeface="Times New Roman"/>
                <a:ea typeface="MS Mincho"/>
              </a:rPr>
              <a:t> </a:t>
            </a:r>
            <a:r>
              <a:rPr lang="en-US" sz="4800" b="1" dirty="0" err="1">
                <a:solidFill>
                  <a:srgbClr val="002060"/>
                </a:solidFill>
                <a:latin typeface="Times New Roman"/>
                <a:ea typeface="MS Mincho"/>
              </a:rPr>
              <a:t>nghe</a:t>
            </a:r>
            <a:r>
              <a:rPr lang="en-US" sz="4800" b="1" dirty="0">
                <a:solidFill>
                  <a:srgbClr val="002060"/>
                </a:solidFill>
                <a:latin typeface="Times New Roman"/>
                <a:ea typeface="MS Mincho"/>
              </a:rPr>
              <a:t>:</a:t>
            </a:r>
            <a:endParaRPr lang="en-US" sz="4200" b="1" dirty="0">
              <a:solidFill>
                <a:srgbClr val="002060"/>
              </a:solidFill>
              <a:latin typeface="Times New Roman"/>
              <a:ea typeface="Times New Roman"/>
            </a:endParaRPr>
          </a:p>
          <a:p>
            <a:pPr defTabSz="1371600"/>
            <a:r>
              <a:rPr lang="en-US" sz="4800" b="1" dirty="0">
                <a:solidFill>
                  <a:srgbClr val="002060"/>
                </a:solidFill>
                <a:latin typeface="Times New Roman" pitchFamily="18" charset="0"/>
                <a:cs typeface="Times New Roman" pitchFamily="18" charset="0"/>
              </a:rPr>
              <a:t>3/ Hoàn </a:t>
            </a:r>
            <a:r>
              <a:rPr lang="en-US" sz="4800" b="1" dirty="0" err="1">
                <a:solidFill>
                  <a:srgbClr val="002060"/>
                </a:solidFill>
                <a:latin typeface="Times New Roman" pitchFamily="18" charset="0"/>
                <a:cs typeface="Times New Roman" pitchFamily="18" charset="0"/>
              </a:rPr>
              <a:t>tập</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bài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tập</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tự</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đánh</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giá</a:t>
            </a:r>
            <a:r>
              <a:rPr lang="en-US" sz="4800" b="1" dirty="0">
                <a:solidFill>
                  <a:srgbClr val="002060"/>
                </a:solidFill>
                <a:latin typeface="Times New Roman" pitchFamily="18" charset="0"/>
                <a:cs typeface="Times New Roman" pitchFamily="18" charset="0"/>
              </a:rPr>
              <a:t> </a:t>
            </a:r>
            <a:r>
              <a:rPr lang="en-US" sz="4800" b="1" i="1" dirty="0">
                <a:solidFill>
                  <a:srgbClr val="002060"/>
                </a:solidFill>
                <a:latin typeface="Times New Roman" pitchFamily="18" charset="0"/>
                <a:cs typeface="Times New Roman" pitchFamily="18" charset="0"/>
              </a:rPr>
              <a:t>( SGK)</a:t>
            </a:r>
          </a:p>
          <a:p>
            <a:pPr defTabSz="1371600"/>
            <a:endParaRPr lang="en-US" sz="4800" b="1" dirty="0">
              <a:solidFill>
                <a:srgbClr val="002060"/>
              </a:solidFill>
              <a:latin typeface="Times New Roman" pitchFamily="18" charset="0"/>
              <a:cs typeface="Times New Roman" pitchFamily="18" charset="0"/>
            </a:endParaRPr>
          </a:p>
          <a:p>
            <a:pPr defTabSz="1371600"/>
            <a:endParaRPr lang="en-US" sz="4800" b="1" dirty="0">
              <a:solidFill>
                <a:srgbClr val="002060"/>
              </a:solidFill>
              <a:latin typeface="Times New Roman" pitchFamily="18" charset="0"/>
              <a:cs typeface="Times New Roman" pitchFamily="18" charset="0"/>
            </a:endParaRPr>
          </a:p>
          <a:p>
            <a:pPr defTabSz="1371600"/>
            <a:endParaRPr lang="en-US" sz="4800" b="1" dirty="0">
              <a:solidFill>
                <a:srgbClr val="002060"/>
              </a:solidFill>
              <a:latin typeface="Times New Roman" pitchFamily="18" charset="0"/>
              <a:cs typeface="Times New Roman" pitchFamily="18" charset="0"/>
            </a:endParaRPr>
          </a:p>
        </p:txBody>
      </p:sp>
      <p:pic>
        <p:nvPicPr>
          <p:cNvPr id="16390" name="Picture 30"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2722" y="7337291"/>
            <a:ext cx="7178676" cy="233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97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62391BC-FB5F-D856-AE0F-5232CAF32334}"/>
              </a:ext>
            </a:extLst>
          </p:cNvPr>
          <p:cNvGraphicFramePr>
            <a:graphicFrameLocks noGrp="1"/>
          </p:cNvGraphicFramePr>
          <p:nvPr>
            <p:extLst>
              <p:ext uri="{D42A27DB-BD31-4B8C-83A1-F6EECF244321}">
                <p14:modId xmlns:p14="http://schemas.microsoft.com/office/powerpoint/2010/main" val="1570987996"/>
              </p:ext>
            </p:extLst>
          </p:nvPr>
        </p:nvGraphicFramePr>
        <p:xfrm>
          <a:off x="0" y="0"/>
          <a:ext cx="18135600" cy="20168680"/>
        </p:xfrm>
        <a:graphic>
          <a:graphicData uri="http://schemas.openxmlformats.org/drawingml/2006/table">
            <a:tbl>
              <a:tblPr firstRow="1" firstCol="1" bandRow="1"/>
              <a:tblGrid>
                <a:gridCol w="18135600">
                  <a:extLst>
                    <a:ext uri="{9D8B030D-6E8A-4147-A177-3AD203B41FA5}">
                      <a16:colId xmlns:a16="http://schemas.microsoft.com/office/drawing/2014/main" val="4220211094"/>
                    </a:ext>
                  </a:extLst>
                </a:gridCol>
              </a:tblGrid>
              <a:tr h="10287000">
                <a:tc>
                  <a:txBody>
                    <a:bodyPr/>
                    <a:lstStyle/>
                    <a:p>
                      <a:pPr marL="30480" marR="30480" algn="just">
                        <a:lnSpc>
                          <a:spcPct val="130000"/>
                        </a:lnSpc>
                      </a:pP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Chào</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30000"/>
                        </a:lnSpc>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chào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pP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xin</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(Trước khi trình bày, HS có thể chiếu một vài hình ảnh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video clip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Sau đó dẫn dắt vào vấn đề)</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bạn thân mến!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30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 phê phán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 hoàn toàn đồng tình với ý kiến: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Đây là vấn đề cần thiết và cấp bách.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ngại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iểu hiện cụ thể của háo danh, “bệnh” thành tích trong cuộc sống?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 danh, “bệnh” thành tích trong cuộc sống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Danh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Thành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dua,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nhoáng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lừng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rỗng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ty,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nhẵn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nhầm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Hay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THPT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2018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 Giang,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Bình,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một nam ca sĩ đã trở thành tâm điểm phê phán khi tổ chức sự kiện quảng bá bộ phim tiểu sử về cuộc đời mình lấy tên là Hào quang rực rỡ - The King. Khán giả cho rằng nam ca sĩ đã ngạo mạn khi tự xưng mình là The King - tạm dịch là vua.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 tượng háo danh và “bệnh” thành tích có mối quan hệ chặt chẽ. Thực chất sự háo danh sẽ nảy sinh “bệnh” thành tích. Nguyên nhân chủ quan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 thân người có tính háo danh và mắc “bệnh” hình thức, thói ghen ăn tức ở, đua tranh nhau để có thành tích, danh vọng nhằm đánh bóng tên tuổi, ra oai với mọi người. Do thói quen thích sĩ diện.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muốn rút ngắn con đường bước đến vinh quang mà ăn xổi ở thì, không chăm lo cho thực tế chỉ cố tô vẽ bề ngoài để được khen được thưởng, để đạt được mục đích, thỏa mãn địa vị hoặc quyền lực bằng cấp,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lười biếng, không nỗ lực cố gắng làm việc học tập nhưng lại muốn đạt được tiếng tăm, vị trí, bằng cấp để được khen thưởng, được đánh giá cao hơn người khác.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thiếu hiểu biết, không nắm được bản chất của vấn đề, mọi thành quả đạt được phải xuất phát từ nỗ lực, cố gắng về chất, bên trong chứ không phải hình thức bên ngoài.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 thể hiện, trọng hình 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guyên nhân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những sai lầm trong công tác quản lý tổ chức của nhiều cấp, ngành: trọng giấy tờ, hình thức, không gần gũi sâu sát thực tế và chỉ tiêu hoá, kế hoạch hóa cao độ mọi vấn đề thi đua. Các tổ chức quá chú trọng đến báo cáo, con số, hình thức công 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âm lí xã hội vẫn chú trọng đến thành tích, kết quả mà chưa thực sự coi trọng phương pháp, quá trình.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xu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nịnh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dốc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 lộn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xã hội đang có nguy cơ lung lay, suy sụp, xuống cấp, lạc hậu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háo</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vi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mến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xa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0000"/>
                        </a:lnSpc>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744" marR="1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520071"/>
                  </a:ext>
                </a:extLst>
              </a:tr>
            </a:tbl>
          </a:graphicData>
        </a:graphic>
      </p:graphicFrame>
    </p:spTree>
    <p:extLst>
      <p:ext uri="{BB962C8B-B14F-4D97-AF65-F5344CB8AC3E}">
        <p14:creationId xmlns:p14="http://schemas.microsoft.com/office/powerpoint/2010/main" val="2286171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4274"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0300" y="-76200"/>
            <a:ext cx="2911476"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8977" y="7291411"/>
            <a:ext cx="29527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89142" y="6522245"/>
            <a:ext cx="30924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14890751" y="5498309"/>
            <a:ext cx="2206626" cy="237412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fontAlgn="base">
              <a:spcBef>
                <a:spcPct val="0"/>
              </a:spcBef>
              <a:spcAft>
                <a:spcPct val="0"/>
              </a:spcAft>
              <a:defRPr/>
            </a:pP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Chúc</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mừng</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em</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nhận</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được</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một</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tràng</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vỗ</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tay</a:t>
            </a:r>
            <a:r>
              <a:rPr lang="en-US" sz="2700" b="1" dirty="0">
                <a:solidFill>
                  <a:srgbClr val="000000"/>
                </a:solidFill>
                <a:latin typeface="Tahoma" pitchFamily="34" charset="0"/>
                <a:cs typeface="Tahoma" pitchFamily="34" charset="0"/>
              </a:rPr>
              <a:t>!</a:t>
            </a:r>
          </a:p>
        </p:txBody>
      </p:sp>
      <p:sp>
        <p:nvSpPr>
          <p:cNvPr id="27" name="Rectangle: Folded Corner 26"/>
          <p:cNvSpPr/>
          <p:nvPr/>
        </p:nvSpPr>
        <p:spPr>
          <a:xfrm>
            <a:off x="2143904" y="946197"/>
            <a:ext cx="15218258" cy="11549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371600" fontAlgn="base">
              <a:spcBef>
                <a:spcPct val="0"/>
              </a:spcBef>
              <a:spcAft>
                <a:spcPct val="0"/>
              </a:spcAft>
              <a:defRPr/>
            </a:pPr>
            <a:r>
              <a:rPr lang="en-US" sz="3600" b="1" dirty="0" err="1">
                <a:solidFill>
                  <a:srgbClr val="FF0000"/>
                </a:solidFill>
                <a:latin typeface="Times New Roman"/>
                <a:ea typeface="Times New Roman"/>
              </a:rPr>
              <a:t>Câu</a:t>
            </a:r>
            <a:r>
              <a:rPr lang="en-US" sz="3600" b="1" dirty="0">
                <a:solidFill>
                  <a:srgbClr val="FF0000"/>
                </a:solidFill>
                <a:latin typeface="Times New Roman"/>
                <a:ea typeface="Times New Roman"/>
              </a:rPr>
              <a:t> 1: </a:t>
            </a:r>
            <a:r>
              <a:rPr lang="en-US" sz="3600" b="1" dirty="0" err="1">
                <a:solidFill>
                  <a:srgbClr val="FF0000"/>
                </a:solidFill>
                <a:latin typeface="Times New Roman"/>
                <a:ea typeface="Times New Roman"/>
              </a:rPr>
              <a:t>Thế</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nào</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là</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trình</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bày</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về</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một</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vấn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đề</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đời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sống</a:t>
            </a:r>
            <a:r>
              <a:rPr lang="en-US" sz="3600" b="1" dirty="0">
                <a:solidFill>
                  <a:srgbClr val="FF0000"/>
                </a:solidFill>
                <a:latin typeface="Times New Roman"/>
                <a:ea typeface="Times New Roman"/>
              </a:rPr>
              <a:t>?</a:t>
            </a:r>
            <a:r>
              <a:rPr lang="en-US" sz="3600" dirty="0">
                <a:solidFill>
                  <a:srgbClr val="FF0000"/>
                </a:solidFill>
                <a:latin typeface="Times New Roman"/>
                <a:ea typeface="Times New Roman"/>
              </a:rPr>
              <a:t> </a:t>
            </a:r>
            <a:r>
              <a:rPr lang="vi-VN" sz="2700" dirty="0">
                <a:solidFill>
                  <a:prstClr val="white"/>
                </a:solidFill>
                <a:latin typeface="Arial" panose="020B0604020202020204" pitchFamily="34" charset="0"/>
              </a:rPr>
              <a:t>NNghị luận về một vấn đề đời sống là gì?ghị </a:t>
            </a:r>
            <a:r>
              <a:rPr lang="en-US" sz="2700" dirty="0" err="1">
                <a:solidFill>
                  <a:prstClr val="white"/>
                </a:solidFill>
                <a:latin typeface="Calibri"/>
              </a:rPr>
              <a:t>nGnGHỊ</a:t>
            </a:r>
            <a:r>
              <a:rPr lang="en-US" sz="2700" dirty="0">
                <a:solidFill>
                  <a:prstClr val="white"/>
                </a:solidFill>
                <a:latin typeface="Calibri"/>
              </a:rPr>
              <a:t> LUẬN VÊH</a:t>
            </a:r>
            <a:r>
              <a:rPr lang="vi-VN" sz="2700" dirty="0">
                <a:solidFill>
                  <a:prstClr val="white"/>
                </a:solidFill>
                <a:latin typeface="Arial" panose="020B0604020202020204" pitchFamily="34" charset="0"/>
              </a:rPr>
              <a:t>luận về một vấn đề đời sống là gì?</a:t>
            </a:r>
            <a:endParaRPr lang="en-US" sz="3600" b="1" dirty="0">
              <a:solidFill>
                <a:srgbClr val="FF0000"/>
              </a:solidFill>
              <a:latin typeface="Times New Roman" pitchFamily="18" charset="0"/>
              <a:ea typeface="Tahoma" pitchFamily="34" charset="0"/>
              <a:cs typeface="Times New Roman" pitchFamily="18" charset="0"/>
            </a:endParaRPr>
          </a:p>
        </p:txBody>
      </p:sp>
      <p:sp>
        <p:nvSpPr>
          <p:cNvPr id="28" name="Rectangle: Folded Corner 27"/>
          <p:cNvSpPr/>
          <p:nvPr/>
        </p:nvSpPr>
        <p:spPr>
          <a:xfrm>
            <a:off x="925838" y="1696667"/>
            <a:ext cx="16171539" cy="38385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371600" eaLnBrk="0" hangingPunct="0">
              <a:spcAft>
                <a:spcPts val="900"/>
              </a:spcAft>
              <a:defRPr/>
            </a:pPr>
            <a:endParaRPr lang="en-US" sz="3600" b="1" i="1" dirty="0">
              <a:solidFill>
                <a:srgbClr val="000000"/>
              </a:solidFill>
              <a:latin typeface="Times New Roman"/>
              <a:ea typeface="Times New Roman"/>
            </a:endParaRPr>
          </a:p>
          <a:p>
            <a:pPr algn="just" defTabSz="1371600" eaLnBrk="0" hangingPunct="0">
              <a:spcAft>
                <a:spcPts val="900"/>
              </a:spcAft>
              <a:defRPr/>
            </a:pPr>
            <a:r>
              <a:rPr lang="vi-VN" sz="4200" dirty="0">
                <a:solidFill>
                  <a:prstClr val="black"/>
                </a:solidFill>
                <a:latin typeface="Times New Roman" panose="02020603050405020304" pitchFamily="18" charset="0"/>
              </a:rPr>
              <a:t>Là trình bày ý kiến của mình (tán thành hay phản đối) về vấn đề nào đó trong đời sống bằng cách đưa ra lí lẽ rõ ràng, kết hợp với bằng chứng đa dạng để thuyết phục người đọc, người nghe.</a:t>
            </a:r>
            <a:endParaRPr lang="en-US" sz="4200" b="1" i="1" dirty="0">
              <a:solidFill>
                <a:prstClr val="black"/>
              </a:solidFill>
              <a:latin typeface="Calibri Light"/>
              <a:ea typeface="Calibri" panose="020F0502020204030204" pitchFamily="34" charset="0"/>
              <a:cs typeface="Times New Roman" panose="02020603050405020304" pitchFamily="18" charset="0"/>
            </a:endParaRPr>
          </a:p>
        </p:txBody>
      </p:sp>
      <p:sp>
        <p:nvSpPr>
          <p:cNvPr id="33" name="Rectangle 32"/>
          <p:cNvSpPr/>
          <p:nvPr/>
        </p:nvSpPr>
        <p:spPr>
          <a:xfrm rot="5600923">
            <a:off x="4246565" y="7490630"/>
            <a:ext cx="3657600" cy="37782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sp>
        <p:nvSpPr>
          <p:cNvPr id="31" name="Arrow: Pentagon 30">
            <a:hlinkClick r:id="rId9" action="ppaction://hlinksldjump"/>
          </p:cNvPr>
          <p:cNvSpPr/>
          <p:nvPr/>
        </p:nvSpPr>
        <p:spPr>
          <a:xfrm rot="586976" flipH="1">
            <a:off x="4200527" y="6103145"/>
            <a:ext cx="3467100" cy="1350168"/>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54282"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62577" y="8186761"/>
            <a:ext cx="14287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6038867" y="6291489"/>
            <a:ext cx="231611"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pic>
        <p:nvPicPr>
          <p:cNvPr id="54286" name="Picture 3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02542" y="7731920"/>
            <a:ext cx="1746251" cy="191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 y="5957888"/>
            <a:ext cx="1746251"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4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4866" y="5155414"/>
            <a:ext cx="1165226" cy="115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5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35777" y="5498307"/>
            <a:ext cx="1320800" cy="126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824079" y="5879307"/>
            <a:ext cx="742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576679" y="5734073"/>
            <a:ext cx="1069974"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583322"/>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5298"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0300" y="-76200"/>
            <a:ext cx="2911476"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8977" y="7291411"/>
            <a:ext cx="29527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89142" y="6522245"/>
            <a:ext cx="30924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14890751" y="5879330"/>
            <a:ext cx="2206626" cy="1993106"/>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fontAlgn="base">
              <a:spcBef>
                <a:spcPct val="0"/>
              </a:spcBef>
              <a:spcAft>
                <a:spcPct val="0"/>
              </a:spcAft>
              <a:defRPr/>
            </a:pPr>
            <a:r>
              <a:rPr lang="en-US" sz="2700" b="1" dirty="0" err="1">
                <a:solidFill>
                  <a:srgbClr val="000000"/>
                </a:solidFill>
                <a:latin typeface="Tahoma" pitchFamily="34" charset="0"/>
                <a:cs typeface="Tahoma" pitchFamily="34" charset="0"/>
              </a:rPr>
              <a:t>Chúc</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mừng</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em</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nhận</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được</a:t>
            </a:r>
            <a:r>
              <a:rPr lang="en-US" sz="2700" b="1" dirty="0">
                <a:solidFill>
                  <a:srgbClr val="000000"/>
                </a:solidFill>
                <a:latin typeface="Tahoma" pitchFamily="34" charset="0"/>
                <a:cs typeface="Tahoma" pitchFamily="34" charset="0"/>
              </a:rPr>
              <a:t> 1hộp </a:t>
            </a:r>
            <a:r>
              <a:rPr lang="en-US" sz="2700" b="1" dirty="0" err="1">
                <a:solidFill>
                  <a:srgbClr val="000000"/>
                </a:solidFill>
                <a:latin typeface="Tahoma" pitchFamily="34" charset="0"/>
                <a:cs typeface="Tahoma" pitchFamily="34" charset="0"/>
              </a:rPr>
              <a:t>quà</a:t>
            </a:r>
            <a:r>
              <a:rPr lang="en-US" sz="2700" b="1" dirty="0">
                <a:solidFill>
                  <a:srgbClr val="000000"/>
                </a:solidFill>
                <a:latin typeface="Tahoma" pitchFamily="34" charset="0"/>
                <a:cs typeface="Tahoma" pitchFamily="34" charset="0"/>
              </a:rPr>
              <a:t> ! </a:t>
            </a:r>
          </a:p>
        </p:txBody>
      </p:sp>
      <p:sp>
        <p:nvSpPr>
          <p:cNvPr id="27" name="Rectangle: Folded Corner 26"/>
          <p:cNvSpPr/>
          <p:nvPr/>
        </p:nvSpPr>
        <p:spPr>
          <a:xfrm>
            <a:off x="573206" y="135434"/>
            <a:ext cx="16224450"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3600" b="1" dirty="0" err="1">
                <a:solidFill>
                  <a:srgbClr val="FF0000"/>
                </a:solidFill>
                <a:latin typeface="Times New Roman"/>
                <a:ea typeface="Times New Roman"/>
              </a:rPr>
              <a:t>Câu</a:t>
            </a:r>
            <a:r>
              <a:rPr lang="en-US" sz="3600" b="1" dirty="0">
                <a:solidFill>
                  <a:srgbClr val="FF0000"/>
                </a:solidFill>
                <a:latin typeface="Times New Roman"/>
                <a:ea typeface="Times New Roman"/>
              </a:rPr>
              <a:t> 2. </a:t>
            </a:r>
            <a:r>
              <a:rPr lang="en-US" sz="3600" b="1" dirty="0" err="1">
                <a:solidFill>
                  <a:srgbClr val="FF0000"/>
                </a:solidFill>
                <a:latin typeface="Times New Roman"/>
                <a:ea typeface="Times New Roman"/>
              </a:rPr>
              <a:t>Muốn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nghe</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và</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thảo</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luận</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về</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một</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hiện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tượng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đời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sống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cần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lưu</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a:t>
            </a:r>
            <a:endParaRPr lang="en-US" sz="3600" b="1" dirty="0">
              <a:solidFill>
                <a:srgbClr val="FF0000"/>
              </a:solidFill>
              <a:latin typeface="Calibri Light"/>
              <a:ea typeface="Tahoma" panose="020B0604030504040204" pitchFamily="34" charset="0"/>
              <a:cs typeface="Tahoma" panose="020B0604030504040204" pitchFamily="34" charset="0"/>
            </a:endParaRPr>
          </a:p>
        </p:txBody>
      </p:sp>
      <p:sp>
        <p:nvSpPr>
          <p:cNvPr id="28" name="Rectangle: Folded Corner 27"/>
          <p:cNvSpPr/>
          <p:nvPr/>
        </p:nvSpPr>
        <p:spPr>
          <a:xfrm>
            <a:off x="2888312" y="2448724"/>
            <a:ext cx="12991830" cy="310911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 marR="45720" algn="just" defTabSz="1371600">
              <a:lnSpc>
                <a:spcPct val="115000"/>
              </a:lnSpc>
            </a:pPr>
            <a:endParaRPr lang="en-US" sz="3600" b="1" i="1" dirty="0">
              <a:solidFill>
                <a:srgbClr val="000000"/>
              </a:solidFill>
              <a:latin typeface="Times New Roman"/>
              <a:ea typeface="Times New Roman"/>
              <a:cs typeface="Times New Roman"/>
            </a:endParaRPr>
          </a:p>
          <a:p>
            <a:pPr marL="45720" marR="45720" algn="just" defTabSz="1371600">
              <a:lnSpc>
                <a:spcPct val="115000"/>
              </a:lnSpc>
            </a:pPr>
            <a:endParaRPr lang="en-US" sz="3600" b="1" i="1" dirty="0">
              <a:solidFill>
                <a:srgbClr val="000000"/>
              </a:solidFill>
              <a:latin typeface="Times New Roman"/>
              <a:ea typeface="Times New Roman"/>
              <a:cs typeface="Times New Roman"/>
            </a:endParaRPr>
          </a:p>
          <a:p>
            <a:pPr marL="45720" marR="45720" algn="just" defTabSz="1371600">
              <a:lnSpc>
                <a:spcPct val="115000"/>
              </a:lnSpc>
            </a:pPr>
            <a:endParaRPr lang="en-US" sz="3600" b="1" i="1" dirty="0">
              <a:solidFill>
                <a:srgbClr val="000000"/>
              </a:solidFill>
              <a:latin typeface="Times New Roman"/>
              <a:ea typeface="Times New Roman"/>
              <a:cs typeface="Times New Roman"/>
            </a:endParaRPr>
          </a:p>
          <a:p>
            <a:pPr marL="45720" marR="45720" algn="just" defTabSz="1371600">
              <a:lnSpc>
                <a:spcPct val="115000"/>
              </a:lnSpc>
            </a:pP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Nghe</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kĩ</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nội</a:t>
            </a:r>
            <a:r>
              <a:rPr lang="en-US" sz="3600" b="1" dirty="0">
                <a:solidFill>
                  <a:srgbClr val="000000"/>
                </a:solidFill>
                <a:latin typeface="Times New Roman"/>
                <a:ea typeface="Times New Roman"/>
                <a:cs typeface="Times New Roman"/>
              </a:rPr>
              <a:t> dung ý </a:t>
            </a:r>
            <a:r>
              <a:rPr lang="en-US" sz="3600" b="1" dirty="0" err="1">
                <a:solidFill>
                  <a:srgbClr val="000000"/>
                </a:solidFill>
                <a:latin typeface="Times New Roman"/>
                <a:ea typeface="Times New Roman"/>
                <a:cs typeface="Times New Roman"/>
              </a:rPr>
              <a:t>kiến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mà</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người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nói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đã</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trình</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bày</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Người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nói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nêu</a:t>
            </a:r>
            <a:r>
              <a:rPr lang="en-US" sz="3600" b="1" dirty="0">
                <a:solidFill>
                  <a:srgbClr val="000000"/>
                </a:solidFill>
                <a:latin typeface="Times New Roman"/>
                <a:ea typeface="Times New Roman"/>
                <a:cs typeface="Times New Roman"/>
              </a:rPr>
              <a:t> ý </a:t>
            </a:r>
            <a:r>
              <a:rPr lang="en-US" sz="3600" b="1" dirty="0" err="1">
                <a:solidFill>
                  <a:srgbClr val="000000"/>
                </a:solidFill>
                <a:latin typeface="Times New Roman"/>
                <a:ea typeface="Times New Roman"/>
                <a:cs typeface="Times New Roman"/>
              </a:rPr>
              <a:t>kiến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về</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vấn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đề</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gì</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Mục</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đích</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của</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người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nói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là</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gì</a:t>
            </a:r>
            <a:r>
              <a:rPr lang="en-US" sz="3600" b="1" dirty="0">
                <a:solidFill>
                  <a:srgbClr val="000000"/>
                </a:solidFill>
                <a:latin typeface="Times New Roman"/>
                <a:ea typeface="Times New Roman"/>
                <a:cs typeface="Times New Roman"/>
              </a:rPr>
              <a:t>?).</a:t>
            </a:r>
            <a:r>
              <a:rPr lang="en-US" sz="3600" dirty="0">
                <a:solidFill>
                  <a:srgbClr val="000000"/>
                </a:solidFill>
                <a:latin typeface="Times New Roman"/>
                <a:ea typeface="Times New Roman"/>
                <a:cs typeface="Times New Roman"/>
              </a:rPr>
              <a:t> </a:t>
            </a:r>
          </a:p>
          <a:p>
            <a:pPr marL="45720" marR="45720" algn="just" defTabSz="1371600">
              <a:lnSpc>
                <a:spcPct val="115000"/>
              </a:lnSpc>
            </a:pP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Ghi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lại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cách</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trình</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bày</a:t>
            </a:r>
            <a:r>
              <a:rPr lang="en-US" sz="3600" b="1" dirty="0">
                <a:solidFill>
                  <a:srgbClr val="000000"/>
                </a:solidFill>
                <a:latin typeface="Times New Roman"/>
                <a:ea typeface="Times New Roman"/>
                <a:cs typeface="Times New Roman"/>
              </a:rPr>
              <a:t> ý </a:t>
            </a:r>
            <a:r>
              <a:rPr lang="en-US" sz="3600" b="1" dirty="0" err="1">
                <a:solidFill>
                  <a:srgbClr val="000000"/>
                </a:solidFill>
                <a:latin typeface="Times New Roman"/>
                <a:ea typeface="Times New Roman"/>
                <a:cs typeface="Times New Roman"/>
              </a:rPr>
              <a:t>kiến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của</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người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nói</a:t>
            </a:r>
            <a:r>
              <a:rPr lang="en-US" sz="3600" b="1" dirty="0">
                <a:solidFill>
                  <a:srgbClr val="000000"/>
                </a:solidFill>
                <a:latin typeface="Times New Roman"/>
                <a:ea typeface="Times New Roman"/>
                <a:cs typeface="Times New Roman"/>
              </a:rPr>
              <a:t>. </a:t>
            </a:r>
          </a:p>
          <a:p>
            <a:pPr marL="45720" marR="45720" algn="just" defTabSz="1371600">
              <a:lnSpc>
                <a:spcPct val="115000"/>
              </a:lnSpc>
            </a:pP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Đánh</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giá</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chung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về</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một</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hiện</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tượng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trong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đời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sống</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của</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người</a:t>
            </a:r>
            <a:r>
              <a:rPr lang="en-US" sz="3600" b="1" dirty="0">
                <a:solidFill>
                  <a:srgbClr val="000000"/>
                </a:solidFill>
                <a:latin typeface="Times New Roman"/>
                <a:ea typeface="Times New Roman"/>
                <a:cs typeface="Times New Roman"/>
              </a:rPr>
              <a:t> </a:t>
            </a:r>
            <a:r>
              <a:rPr lang="en-US" sz="3600" b="1" dirty="0" err="1">
                <a:solidFill>
                  <a:srgbClr val="000000"/>
                </a:solidFill>
                <a:latin typeface="Times New Roman"/>
                <a:ea typeface="Times New Roman"/>
                <a:cs typeface="Times New Roman"/>
              </a:rPr>
              <a:t>nói</a:t>
            </a:r>
            <a:r>
              <a:rPr lang="en-US" sz="3600" b="1" i="1" dirty="0">
                <a:solidFill>
                  <a:srgbClr val="000000"/>
                </a:solidFill>
                <a:latin typeface="Times New Roman"/>
                <a:ea typeface="Times New Roman"/>
                <a:cs typeface="Times New Roman"/>
              </a:rPr>
              <a:t>.</a:t>
            </a:r>
          </a:p>
          <a:p>
            <a:pPr marL="45720" marR="45720" algn="just" defTabSz="1371600">
              <a:lnSpc>
                <a:spcPct val="115000"/>
              </a:lnSpc>
            </a:pPr>
            <a:endParaRPr lang="en-US" sz="3600" b="1" i="1" dirty="0">
              <a:solidFill>
                <a:srgbClr val="000000"/>
              </a:solidFill>
              <a:latin typeface="Times New Roman"/>
              <a:ea typeface="Times New Roman"/>
              <a:cs typeface="Times New Roman"/>
            </a:endParaRPr>
          </a:p>
          <a:p>
            <a:pPr marL="45720" marR="45720" algn="just" defTabSz="1371600">
              <a:lnSpc>
                <a:spcPct val="115000"/>
              </a:lnSpc>
            </a:pPr>
            <a:endParaRPr lang="en-US" sz="3600" b="1" i="1" dirty="0">
              <a:solidFill>
                <a:prstClr val="white"/>
              </a:solidFill>
              <a:latin typeface="Calibri"/>
              <a:ea typeface="Calibri"/>
              <a:cs typeface="Times New Roman"/>
            </a:endParaRPr>
          </a:p>
        </p:txBody>
      </p:sp>
      <p:sp>
        <p:nvSpPr>
          <p:cNvPr id="33" name="Rectangle 32"/>
          <p:cNvSpPr/>
          <p:nvPr/>
        </p:nvSpPr>
        <p:spPr>
          <a:xfrm rot="5600923">
            <a:off x="4246565" y="7490630"/>
            <a:ext cx="3657600" cy="37782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sp>
        <p:nvSpPr>
          <p:cNvPr id="31" name="Arrow: Pentagon 30">
            <a:hlinkClick r:id="rId9" action="ppaction://hlinksldjump"/>
          </p:cNvPr>
          <p:cNvSpPr/>
          <p:nvPr/>
        </p:nvSpPr>
        <p:spPr>
          <a:xfrm rot="586976" flipH="1">
            <a:off x="4200527" y="6103145"/>
            <a:ext cx="3467100" cy="1350168"/>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55306"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62577" y="8186761"/>
            <a:ext cx="14287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6038867" y="6291489"/>
            <a:ext cx="231611"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pic>
        <p:nvPicPr>
          <p:cNvPr id="55310" name="Picture 3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02542" y="7731920"/>
            <a:ext cx="1746251" cy="191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 y="5957888"/>
            <a:ext cx="1746251"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4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4866" y="5155414"/>
            <a:ext cx="1165226" cy="115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5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35777" y="5498307"/>
            <a:ext cx="1320800" cy="126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824079" y="5879307"/>
            <a:ext cx="742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576679" y="5734073"/>
            <a:ext cx="1069974"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90076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6322"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0300" y="-76200"/>
            <a:ext cx="2911476"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8977" y="7291411"/>
            <a:ext cx="29527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89142" y="6522245"/>
            <a:ext cx="30924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14890751" y="5879330"/>
            <a:ext cx="2206626" cy="1993106"/>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fontAlgn="base">
              <a:spcBef>
                <a:spcPct val="0"/>
              </a:spcBef>
              <a:spcAft>
                <a:spcPct val="0"/>
              </a:spcAft>
              <a:defRPr/>
            </a:pPr>
            <a:r>
              <a:rPr lang="en-US" sz="2700" b="1">
                <a:solidFill>
                  <a:srgbClr val="000000"/>
                </a:solidFill>
                <a:latin typeface="Tahoma" pitchFamily="34" charset="0"/>
                <a:cs typeface="Tahoma" pitchFamily="34" charset="0"/>
              </a:rPr>
              <a:t>Con nhận được 1 điểm tốt!</a:t>
            </a:r>
          </a:p>
        </p:txBody>
      </p:sp>
      <p:sp>
        <p:nvSpPr>
          <p:cNvPr id="27" name="Rectangle: Folded Corner 26"/>
          <p:cNvSpPr/>
          <p:nvPr/>
        </p:nvSpPr>
        <p:spPr>
          <a:xfrm>
            <a:off x="873140" y="168813"/>
            <a:ext cx="16002000" cy="175142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 marR="45720" algn="just" defTabSz="1371600">
              <a:lnSpc>
                <a:spcPct val="115000"/>
              </a:lnSpc>
            </a:pPr>
            <a:r>
              <a:rPr lang="en-US" sz="4200" b="1" dirty="0" err="1">
                <a:solidFill>
                  <a:srgbClr val="FF0000"/>
                </a:solidFill>
                <a:latin typeface="Times New Roman"/>
                <a:ea typeface="Times New Roman"/>
                <a:cs typeface="Times New Roman"/>
              </a:rPr>
              <a:t>Câu</a:t>
            </a:r>
            <a:r>
              <a:rPr lang="en-US" sz="4200" b="1" dirty="0">
                <a:solidFill>
                  <a:srgbClr val="FF0000"/>
                </a:solidFill>
                <a:latin typeface="Times New Roman"/>
                <a:ea typeface="Times New Roman"/>
                <a:cs typeface="Times New Roman"/>
              </a:rPr>
              <a:t> 3: </a:t>
            </a:r>
            <a:r>
              <a:rPr lang="vi-VN" sz="4200" dirty="0">
                <a:solidFill>
                  <a:srgbClr val="FF0000"/>
                </a:solidFill>
                <a:latin typeface="Times New Roman" panose="02020603050405020304" pitchFamily="18" charset="0"/>
              </a:rPr>
              <a:t>Kể tên </a:t>
            </a:r>
            <a:r>
              <a:rPr lang="en-US" sz="4200" dirty="0" err="1">
                <a:solidFill>
                  <a:srgbClr val="FF0000"/>
                </a:solidFill>
                <a:latin typeface="Times New Roman" panose="02020603050405020304" pitchFamily="18" charset="0"/>
                <a:cs typeface="Times New Roman" panose="02020603050405020304" pitchFamily="18" charset="0"/>
              </a:rPr>
              <a:t>một</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số</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hiện</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tượng</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trong</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đời</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sống</a:t>
            </a:r>
            <a:r>
              <a:rPr lang="vi-VN" sz="4200" dirty="0">
                <a:solidFill>
                  <a:srgbClr val="FF0000"/>
                </a:solidFill>
                <a:latin typeface="Times New Roman" panose="02020603050405020304" pitchFamily="18" charset="0"/>
                <a:cs typeface="Times New Roman" panose="02020603050405020304" pitchFamily="18" charset="0"/>
              </a:rPr>
              <a:t> </a:t>
            </a:r>
            <a:r>
              <a:rPr lang="vi-VN" sz="4200" dirty="0">
                <a:solidFill>
                  <a:srgbClr val="FF0000"/>
                </a:solidFill>
                <a:latin typeface="Times New Roman" panose="02020603050405020304" pitchFamily="18" charset="0"/>
              </a:rPr>
              <a:t>cần quan tâm hiện nay</a:t>
            </a:r>
            <a:r>
              <a:rPr lang="en-US" sz="4200" dirty="0">
                <a:solidFill>
                  <a:srgbClr val="FF0000"/>
                </a:solidFill>
                <a:latin typeface="Times New Roman" panose="02020603050405020304" pitchFamily="18" charset="0"/>
                <a:cs typeface="Times New Roman" panose="02020603050405020304" pitchFamily="18" charset="0"/>
              </a:rPr>
              <a:t>?</a:t>
            </a:r>
            <a:r>
              <a:rPr lang="vi-VN" sz="4200" dirty="0">
                <a:solidFill>
                  <a:srgbClr val="FF0000"/>
                </a:solidFill>
                <a:latin typeface="Times New Roman" panose="02020603050405020304" pitchFamily="18" charset="0"/>
              </a:rPr>
              <a:t>.</a:t>
            </a:r>
            <a:r>
              <a:rPr lang="en-US" sz="4200" b="1" dirty="0">
                <a:solidFill>
                  <a:srgbClr val="FF0000"/>
                </a:solidFill>
                <a:latin typeface="Calibri Light"/>
                <a:ea typeface="Times New Roman"/>
                <a:cs typeface="Times New Roman"/>
              </a:rPr>
              <a:t>  </a:t>
            </a:r>
            <a:endParaRPr lang="en-US" sz="4200" b="1" dirty="0">
              <a:solidFill>
                <a:srgbClr val="FF0000"/>
              </a:solidFill>
              <a:latin typeface="Calibri Light"/>
              <a:ea typeface="Calibri"/>
              <a:cs typeface="Times New Roman"/>
            </a:endParaRPr>
          </a:p>
        </p:txBody>
      </p:sp>
      <p:sp>
        <p:nvSpPr>
          <p:cNvPr id="36" name="Flowchart: Summing Junction 35"/>
          <p:cNvSpPr/>
          <p:nvPr/>
        </p:nvSpPr>
        <p:spPr>
          <a:xfrm>
            <a:off x="6038867" y="6291489"/>
            <a:ext cx="231611"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pic>
        <p:nvPicPr>
          <p:cNvPr id="56335" name="Picture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 y="5957888"/>
            <a:ext cx="1746251"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4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14866" y="5155414"/>
            <a:ext cx="1165226" cy="115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5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835777" y="5498307"/>
            <a:ext cx="1320800" cy="126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824079" y="5879307"/>
            <a:ext cx="742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576679" y="5734073"/>
            <a:ext cx="1069974"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UBQG về phòng, chống HIV/AIDS và ma túy, mại dâm">
            <a:extLst>
              <a:ext uri="{FF2B5EF4-FFF2-40B4-BE49-F238E27FC236}">
                <a16:creationId xmlns:a16="http://schemas.microsoft.com/office/drawing/2014/main" id="{636B0377-CC4D-7943-EF73-43034714725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11834130" y="2520886"/>
            <a:ext cx="4217670" cy="2555558"/>
          </a:xfrm>
          <a:prstGeom prst="rect">
            <a:avLst/>
          </a:prstGeom>
          <a:noFill/>
        </p:spPr>
      </p:pic>
      <p:pic>
        <p:nvPicPr>
          <p:cNvPr id="3" name="Picture 2">
            <a:extLst>
              <a:ext uri="{FF2B5EF4-FFF2-40B4-BE49-F238E27FC236}">
                <a16:creationId xmlns:a16="http://schemas.microsoft.com/office/drawing/2014/main" id="{22257811-7017-AAEE-1840-CF6EDAED3A2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a:off x="6791327" y="2548898"/>
            <a:ext cx="3767138" cy="2499534"/>
          </a:xfrm>
          <a:prstGeom prst="rect">
            <a:avLst/>
          </a:prstGeom>
          <a:noFill/>
          <a:ln>
            <a:noFill/>
          </a:ln>
        </p:spPr>
      </p:pic>
      <p:sp>
        <p:nvSpPr>
          <p:cNvPr id="6" name="TextBox 5">
            <a:extLst>
              <a:ext uri="{FF2B5EF4-FFF2-40B4-BE49-F238E27FC236}">
                <a16:creationId xmlns:a16="http://schemas.microsoft.com/office/drawing/2014/main" id="{2C900061-92BB-B40B-FA81-C3E5993A59E0}"/>
              </a:ext>
            </a:extLst>
          </p:cNvPr>
          <p:cNvSpPr txBox="1"/>
          <p:nvPr/>
        </p:nvSpPr>
        <p:spPr>
          <a:xfrm>
            <a:off x="781765" y="1364955"/>
            <a:ext cx="15442390"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cần quan tâm hiện nay.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Hiện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tượng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háo</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danh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Hiện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tượng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bệnh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tích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Hiện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tượng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nghiện</a:t>
            </a:r>
            <a:r>
              <a:rPr kumimoji="0" lang="en-US" sz="2400" b="0" i="0" u="none" strike="noStrike" kern="1200" cap="none" spc="0" normalizeH="0" baseline="0" noProof="0" dirty="0">
                <a:ln>
                  <a:noFill/>
                </a:ln>
                <a:solidFill>
                  <a:prstClr val="black"/>
                </a:solidFill>
                <a:effectLst/>
                <a:uLnTx/>
                <a:uFillTx/>
                <a:latin typeface="Calibri"/>
                <a:ea typeface="+mn-ea"/>
                <a:cs typeface="+mn-cs"/>
              </a:rPr>
              <a:t>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8" name="Picture 7" descr="C:\Users\Admin\Desktop\23042020haodanh795965_13102021.jpg">
            <a:extLst>
              <a:ext uri="{FF2B5EF4-FFF2-40B4-BE49-F238E27FC236}">
                <a16:creationId xmlns:a16="http://schemas.microsoft.com/office/drawing/2014/main" id="{FDBE0CD0-6E42-ABBD-CA96-92437B022B53}"/>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552466" y="2786375"/>
            <a:ext cx="4248134" cy="2176779"/>
          </a:xfrm>
          <a:prstGeom prst="rect">
            <a:avLst/>
          </a:prstGeom>
          <a:noFill/>
          <a:ln>
            <a:noFill/>
          </a:ln>
        </p:spPr>
      </p:pic>
      <p:pic>
        <p:nvPicPr>
          <p:cNvPr id="10" name="Picture 9" descr="C:\Users\Admin\Desktop\391.jpg">
            <a:extLst>
              <a:ext uri="{FF2B5EF4-FFF2-40B4-BE49-F238E27FC236}">
                <a16:creationId xmlns:a16="http://schemas.microsoft.com/office/drawing/2014/main" id="{AC045223-A3A2-BAFA-C688-BBB429A12241}"/>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76265" y="2438379"/>
            <a:ext cx="4569058" cy="2514599"/>
          </a:xfrm>
          <a:prstGeom prst="rect">
            <a:avLst/>
          </a:prstGeom>
          <a:noFill/>
          <a:ln>
            <a:noFill/>
          </a:ln>
        </p:spPr>
      </p:pic>
    </p:spTree>
    <p:extLst>
      <p:ext uri="{BB962C8B-B14F-4D97-AF65-F5344CB8AC3E}">
        <p14:creationId xmlns:p14="http://schemas.microsoft.com/office/powerpoint/2010/main" val="2143746066"/>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nodeType="afterGroup">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7346"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0300" y="-76200"/>
            <a:ext cx="2911476"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8977" y="7291411"/>
            <a:ext cx="29527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89142" y="6522245"/>
            <a:ext cx="30924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14890751" y="5879330"/>
            <a:ext cx="2206626" cy="1993106"/>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fontAlgn="base">
              <a:spcBef>
                <a:spcPct val="0"/>
              </a:spcBef>
              <a:spcAft>
                <a:spcPct val="0"/>
              </a:spcAft>
              <a:defRPr/>
            </a:pPr>
            <a:r>
              <a:rPr lang="en-US" sz="2700" b="1" dirty="0" err="1">
                <a:solidFill>
                  <a:srgbClr val="000000"/>
                </a:solidFill>
                <a:latin typeface="Tahoma" pitchFamily="34" charset="0"/>
                <a:cs typeface="Tahoma" pitchFamily="34" charset="0"/>
              </a:rPr>
              <a:t>Chúc</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mừng</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em</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nhận</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được</a:t>
            </a:r>
            <a:r>
              <a:rPr lang="en-US" sz="2700" b="1" dirty="0">
                <a:solidFill>
                  <a:srgbClr val="000000"/>
                </a:solidFill>
                <a:latin typeface="Tahoma" pitchFamily="34" charset="0"/>
                <a:cs typeface="Tahoma" pitchFamily="34" charset="0"/>
              </a:rPr>
              <a:t> 1 </a:t>
            </a:r>
            <a:r>
              <a:rPr lang="en-US" sz="2700" b="1" dirty="0" err="1">
                <a:solidFill>
                  <a:srgbClr val="000000"/>
                </a:solidFill>
                <a:latin typeface="Tahoma" pitchFamily="34" charset="0"/>
                <a:cs typeface="Tahoma" pitchFamily="34" charset="0"/>
              </a:rPr>
              <a:t>hộp</a:t>
            </a:r>
            <a:r>
              <a:rPr lang="en-US" sz="2700" b="1" dirty="0">
                <a:solidFill>
                  <a:srgbClr val="000000"/>
                </a:solidFill>
                <a:latin typeface="Tahoma" pitchFamily="34" charset="0"/>
                <a:cs typeface="Tahoma" pitchFamily="34" charset="0"/>
              </a:rPr>
              <a:t> </a:t>
            </a:r>
            <a:r>
              <a:rPr lang="en-US" sz="2700" b="1" dirty="0" err="1">
                <a:solidFill>
                  <a:srgbClr val="000000"/>
                </a:solidFill>
                <a:latin typeface="Tahoma" pitchFamily="34" charset="0"/>
                <a:cs typeface="Tahoma" pitchFamily="34" charset="0"/>
              </a:rPr>
              <a:t>quà</a:t>
            </a:r>
            <a:r>
              <a:rPr lang="en-US" sz="2700" b="1" dirty="0">
                <a:solidFill>
                  <a:srgbClr val="000000"/>
                </a:solidFill>
                <a:latin typeface="Tahoma" pitchFamily="34" charset="0"/>
                <a:cs typeface="Tahoma" pitchFamily="34" charset="0"/>
              </a:rPr>
              <a:t>!</a:t>
            </a:r>
          </a:p>
        </p:txBody>
      </p:sp>
      <p:sp>
        <p:nvSpPr>
          <p:cNvPr id="27" name="Rectangle: Folded Corner 26"/>
          <p:cNvSpPr/>
          <p:nvPr/>
        </p:nvSpPr>
        <p:spPr>
          <a:xfrm>
            <a:off x="2658794" y="329929"/>
            <a:ext cx="13082954" cy="17169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fontAlgn="base">
              <a:spcBef>
                <a:spcPct val="0"/>
              </a:spcBef>
              <a:spcAft>
                <a:spcPct val="0"/>
              </a:spcAft>
              <a:defRPr/>
            </a:pPr>
            <a:r>
              <a:rPr lang="en-US" sz="3600" b="1" dirty="0" err="1">
                <a:solidFill>
                  <a:srgbClr val="FF0000"/>
                </a:solidFill>
                <a:latin typeface="Times New Roman" pitchFamily="18" charset="0"/>
                <a:ea typeface="Tahoma" pitchFamily="34" charset="0"/>
                <a:cs typeface="Times New Roman" pitchFamily="18" charset="0"/>
              </a:rPr>
              <a:t>Câu</a:t>
            </a:r>
            <a:r>
              <a:rPr lang="en-US" sz="3600" b="1" dirty="0">
                <a:solidFill>
                  <a:srgbClr val="FF0000"/>
                </a:solidFill>
                <a:latin typeface="Times New Roman" pitchFamily="18" charset="0"/>
                <a:ea typeface="Tahoma" pitchFamily="34" charset="0"/>
                <a:cs typeface="Times New Roman" pitchFamily="18" charset="0"/>
              </a:rPr>
              <a:t> 4: </a:t>
            </a:r>
            <a:r>
              <a:rPr lang="en-US" sz="3600" b="1" dirty="0" err="1">
                <a:solidFill>
                  <a:srgbClr val="FF0000"/>
                </a:solidFill>
                <a:latin typeface="Times New Roman" pitchFamily="18" charset="0"/>
                <a:ea typeface="Tahoma" pitchFamily="34" charset="0"/>
                <a:cs typeface="Times New Roman" pitchFamily="18" charset="0"/>
              </a:rPr>
              <a:t>Trình</a:t>
            </a:r>
            <a:r>
              <a:rPr lang="en-US" sz="3600" b="1" dirty="0">
                <a:solidFill>
                  <a:srgbClr val="FF0000"/>
                </a:solidFill>
                <a:latin typeface="Times New Roman" pitchFamily="18" charset="0"/>
                <a:ea typeface="Tahoma" pitchFamily="34" charset="0"/>
                <a:cs typeface="Times New Roman" pitchFamily="18" charset="0"/>
              </a:rPr>
              <a:t> </a:t>
            </a:r>
            <a:r>
              <a:rPr lang="en-US" sz="3600" b="1" dirty="0" err="1">
                <a:solidFill>
                  <a:srgbClr val="FF0000"/>
                </a:solidFill>
                <a:latin typeface="Times New Roman" pitchFamily="18" charset="0"/>
                <a:ea typeface="Tahoma" pitchFamily="34" charset="0"/>
                <a:cs typeface="Times New Roman" pitchFamily="18" charset="0"/>
              </a:rPr>
              <a:t>bày</a:t>
            </a:r>
            <a:r>
              <a:rPr lang="en-US" sz="3600" b="1" dirty="0">
                <a:solidFill>
                  <a:srgbClr val="FF0000"/>
                </a:solidFill>
                <a:latin typeface="Times New Roman" pitchFamily="18" charset="0"/>
                <a:ea typeface="Tahoma" pitchFamily="34" charset="0"/>
                <a:cs typeface="Times New Roman" pitchFamily="18" charset="0"/>
              </a:rPr>
              <a:t> </a:t>
            </a:r>
            <a:r>
              <a:rPr lang="en-US" sz="3600" b="1" dirty="0" err="1">
                <a:solidFill>
                  <a:srgbClr val="FF0000"/>
                </a:solidFill>
                <a:latin typeface="Times New Roman" pitchFamily="18" charset="0"/>
                <a:ea typeface="Tahoma" pitchFamily="34" charset="0"/>
                <a:cs typeface="Times New Roman" pitchFamily="18" charset="0"/>
              </a:rPr>
              <a:t>các</a:t>
            </a:r>
            <a:r>
              <a:rPr lang="en-US" sz="3600" b="1" dirty="0">
                <a:solidFill>
                  <a:srgbClr val="FF0000"/>
                </a:solidFill>
                <a:latin typeface="Times New Roman" pitchFamily="18" charset="0"/>
                <a:ea typeface="Tahoma" pitchFamily="34" charset="0"/>
                <a:cs typeface="Times New Roman" pitchFamily="18" charset="0"/>
              </a:rPr>
              <a:t> </a:t>
            </a:r>
            <a:r>
              <a:rPr lang="en-US" sz="3600" b="1" dirty="0" err="1">
                <a:solidFill>
                  <a:srgbClr val="FF0000"/>
                </a:solidFill>
                <a:latin typeface="Times New Roman" pitchFamily="18" charset="0"/>
                <a:ea typeface="Tahoma" pitchFamily="34" charset="0"/>
                <a:cs typeface="Times New Roman" pitchFamily="18" charset="0"/>
              </a:rPr>
              <a:t>bước</a:t>
            </a:r>
            <a:r>
              <a:rPr lang="en-US" sz="3600" b="1" dirty="0">
                <a:solidFill>
                  <a:srgbClr val="FF0000"/>
                </a:solidFill>
                <a:latin typeface="Times New Roman" pitchFamily="18" charset="0"/>
                <a:ea typeface="Tahoma" pitchFamily="34" charset="0"/>
                <a:cs typeface="Times New Roman" pitchFamily="18" charset="0"/>
              </a:rPr>
              <a:t> </a:t>
            </a:r>
            <a:r>
              <a:rPr lang="en-US" sz="3600" b="1" dirty="0" err="1">
                <a:solidFill>
                  <a:srgbClr val="FF0000"/>
                </a:solidFill>
                <a:latin typeface="Times New Roman" pitchFamily="18" charset="0"/>
                <a:ea typeface="Tahoma" pitchFamily="34" charset="0"/>
                <a:cs typeface="Times New Roman" pitchFamily="18" charset="0"/>
              </a:rPr>
              <a:t>khi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nói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và</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nghe</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để</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nhận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biết</a:t>
            </a:r>
            <a:r>
              <a:rPr lang="en-US" sz="3600" b="1" dirty="0">
                <a:solidFill>
                  <a:srgbClr val="FF0000"/>
                </a:solidFill>
                <a:latin typeface="Times New Roman"/>
                <a:ea typeface="Times New Roman"/>
              </a:rPr>
              <a:t> </a:t>
            </a:r>
          </a:p>
          <a:p>
            <a:pPr algn="ctr" defTabSz="1371600" fontAlgn="base">
              <a:spcBef>
                <a:spcPct val="0"/>
              </a:spcBef>
              <a:spcAft>
                <a:spcPct val="0"/>
              </a:spcAft>
              <a:defRPr/>
            </a:pPr>
            <a:r>
              <a:rPr lang="en-US" sz="3600" b="1" dirty="0" err="1">
                <a:solidFill>
                  <a:srgbClr val="FF0000"/>
                </a:solidFill>
                <a:latin typeface="Times New Roman"/>
                <a:ea typeface="Tahoma" pitchFamily="34" charset="0"/>
              </a:rPr>
              <a:t>Một</a:t>
            </a:r>
            <a:r>
              <a:rPr lang="en-US" sz="3600" b="1" dirty="0">
                <a:solidFill>
                  <a:srgbClr val="FF0000"/>
                </a:solidFill>
                <a:latin typeface="Times New Roman"/>
                <a:ea typeface="Tahoma" pitchFamily="34" charset="0"/>
              </a:rPr>
              <a:t> </a:t>
            </a:r>
            <a:r>
              <a:rPr lang="en-US" sz="3600" b="1" dirty="0" err="1">
                <a:solidFill>
                  <a:srgbClr val="FF0000"/>
                </a:solidFill>
                <a:latin typeface="Times New Roman"/>
                <a:ea typeface="Tahoma" pitchFamily="34" charset="0"/>
              </a:rPr>
              <a:t>hiện</a:t>
            </a:r>
            <a:r>
              <a:rPr lang="en-US" sz="3600" b="1" dirty="0">
                <a:solidFill>
                  <a:srgbClr val="FF0000"/>
                </a:solidFill>
                <a:latin typeface="Times New Roman"/>
                <a:ea typeface="Tahoma" pitchFamily="34" charset="0"/>
              </a:rPr>
              <a:t> </a:t>
            </a:r>
            <a:r>
              <a:rPr lang="en-US" sz="3600" b="1" dirty="0" err="1">
                <a:solidFill>
                  <a:srgbClr val="FF0000"/>
                </a:solidFill>
                <a:latin typeface="Times New Roman"/>
                <a:ea typeface="Tahoma" pitchFamily="34" charset="0"/>
              </a:rPr>
              <a:t>tượng</a:t>
            </a:r>
            <a:r>
              <a:rPr lang="en-US" sz="3600" b="1" dirty="0">
                <a:solidFill>
                  <a:srgbClr val="FF0000"/>
                </a:solidFill>
                <a:latin typeface="Times New Roman"/>
                <a:ea typeface="Tahoma" pitchFamily="34" charset="0"/>
              </a:rPr>
              <a:t> </a:t>
            </a:r>
            <a:r>
              <a:rPr lang="en-US" sz="3600" b="1" dirty="0" err="1">
                <a:solidFill>
                  <a:srgbClr val="FF0000"/>
                </a:solidFill>
                <a:latin typeface="Times New Roman"/>
                <a:ea typeface="Tahoma" pitchFamily="34" charset="0"/>
              </a:rPr>
              <a:t>trong</a:t>
            </a:r>
            <a:r>
              <a:rPr lang="en-US" sz="3600" b="1" dirty="0">
                <a:solidFill>
                  <a:srgbClr val="FF0000"/>
                </a:solidFill>
                <a:latin typeface="Times New Roman"/>
                <a:ea typeface="Tahoma" pitchFamily="34" charset="0"/>
              </a:rPr>
              <a:t> </a:t>
            </a:r>
            <a:r>
              <a:rPr lang="en-US" sz="3600" b="1" dirty="0" err="1">
                <a:solidFill>
                  <a:srgbClr val="FF0000"/>
                </a:solidFill>
                <a:latin typeface="Times New Roman"/>
                <a:ea typeface="Tahoma" pitchFamily="34" charset="0"/>
              </a:rPr>
              <a:t>đời</a:t>
            </a:r>
            <a:r>
              <a:rPr lang="en-US" sz="3600" b="1" dirty="0">
                <a:solidFill>
                  <a:srgbClr val="FF0000"/>
                </a:solidFill>
                <a:latin typeface="Times New Roman"/>
                <a:ea typeface="Tahoma" pitchFamily="34" charset="0"/>
              </a:rPr>
              <a:t> </a:t>
            </a:r>
            <a:r>
              <a:rPr lang="en-US" sz="3600" b="1" dirty="0" err="1">
                <a:solidFill>
                  <a:srgbClr val="FF0000"/>
                </a:solidFill>
                <a:latin typeface="Times New Roman"/>
                <a:ea typeface="Tahoma" pitchFamily="34" charset="0"/>
              </a:rPr>
              <a:t>sống</a:t>
            </a:r>
            <a:r>
              <a:rPr lang="en-US" sz="4800" b="1" dirty="0">
                <a:solidFill>
                  <a:srgbClr val="FF0000"/>
                </a:solidFill>
                <a:latin typeface="Times New Roman" pitchFamily="18" charset="0"/>
                <a:ea typeface="Tahoma" pitchFamily="34" charset="0"/>
                <a:cs typeface="Times New Roman" pitchFamily="18" charset="0"/>
              </a:rPr>
              <a:t> </a:t>
            </a:r>
            <a:r>
              <a:rPr lang="vi-VN" sz="4800" b="1" dirty="0">
                <a:solidFill>
                  <a:srgbClr val="FF0000"/>
                </a:solidFill>
                <a:latin typeface="Times New Roman" pitchFamily="18" charset="0"/>
                <a:ea typeface="Tahoma" pitchFamily="34" charset="0"/>
                <a:cs typeface="Times New Roman" pitchFamily="18" charset="0"/>
              </a:rPr>
              <a:t>?</a:t>
            </a:r>
            <a:endParaRPr lang="en-US" sz="4800" b="1" dirty="0">
              <a:solidFill>
                <a:srgbClr val="FF0000"/>
              </a:solidFill>
              <a:latin typeface="Times New Roman" pitchFamily="18" charset="0"/>
              <a:ea typeface="Tahoma" pitchFamily="34" charset="0"/>
              <a:cs typeface="Times New Roman" pitchFamily="18" charset="0"/>
            </a:endParaRPr>
          </a:p>
        </p:txBody>
      </p:sp>
      <p:sp>
        <p:nvSpPr>
          <p:cNvPr id="28" name="Rectangle: Folded Corner 27"/>
          <p:cNvSpPr/>
          <p:nvPr/>
        </p:nvSpPr>
        <p:spPr>
          <a:xfrm>
            <a:off x="5266394" y="2356090"/>
            <a:ext cx="8632910" cy="337798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71600">
              <a:defRPr/>
            </a:pPr>
            <a:endParaRPr lang="en-US" sz="3600" b="1" i="1" dirty="0">
              <a:solidFill>
                <a:prstClr val="black"/>
              </a:solidFill>
              <a:latin typeface="Times New Roman"/>
            </a:endParaRPr>
          </a:p>
          <a:p>
            <a:pPr defTabSz="1371600">
              <a:defRPr/>
            </a:pPr>
            <a:r>
              <a:rPr lang="en-US" sz="3600" b="1" i="1" dirty="0" err="1">
                <a:solidFill>
                  <a:prstClr val="black"/>
                </a:solidFill>
                <a:latin typeface="Times New Roman"/>
              </a:rPr>
              <a:t>Bước</a:t>
            </a:r>
            <a:r>
              <a:rPr lang="en-US" sz="3600" b="1" i="1" dirty="0">
                <a:solidFill>
                  <a:prstClr val="black"/>
                </a:solidFill>
                <a:latin typeface="Times New Roman"/>
              </a:rPr>
              <a:t> 1: </a:t>
            </a:r>
            <a:r>
              <a:rPr lang="en-US" sz="3600" b="1" i="1" dirty="0" err="1">
                <a:solidFill>
                  <a:prstClr val="black"/>
                </a:solidFill>
                <a:latin typeface="Times New Roman"/>
              </a:rPr>
              <a:t>Chuẩn</a:t>
            </a:r>
            <a:r>
              <a:rPr lang="en-US" sz="3600" b="1" i="1" dirty="0">
                <a:solidFill>
                  <a:prstClr val="black"/>
                </a:solidFill>
                <a:latin typeface="Times New Roman"/>
              </a:rPr>
              <a:t> </a:t>
            </a:r>
            <a:r>
              <a:rPr lang="en-US" sz="3600" b="1" i="1" dirty="0" err="1">
                <a:solidFill>
                  <a:prstClr val="black"/>
                </a:solidFill>
                <a:latin typeface="Times New Roman"/>
              </a:rPr>
              <a:t>bị</a:t>
            </a:r>
            <a:endParaRPr lang="en-US" sz="3600" b="1" i="1" dirty="0">
              <a:solidFill>
                <a:prstClr val="black"/>
              </a:solidFill>
              <a:latin typeface="Times New Roman"/>
            </a:endParaRPr>
          </a:p>
          <a:p>
            <a:pPr defTabSz="1371600">
              <a:defRPr/>
            </a:pPr>
            <a:r>
              <a:rPr lang="en-US" sz="3600" b="1" i="1" dirty="0" err="1">
                <a:solidFill>
                  <a:prstClr val="black"/>
                </a:solidFill>
                <a:latin typeface="Times New Roman"/>
                <a:ea typeface="Tahoma" panose="020B0604030504040204" pitchFamily="34" charset="0"/>
                <a:cs typeface="Times New Roman" pitchFamily="18" charset="0"/>
              </a:rPr>
              <a:t>Bước</a:t>
            </a:r>
            <a:r>
              <a:rPr lang="en-US" sz="3600" b="1" i="1" dirty="0">
                <a:solidFill>
                  <a:prstClr val="black"/>
                </a:solidFill>
                <a:latin typeface="Times New Roman"/>
                <a:ea typeface="Tahoma" panose="020B0604030504040204" pitchFamily="34" charset="0"/>
                <a:cs typeface="Times New Roman" pitchFamily="18" charset="0"/>
              </a:rPr>
              <a:t> 2: </a:t>
            </a:r>
            <a:r>
              <a:rPr lang="en-US" sz="3600" b="1" i="1" dirty="0" err="1">
                <a:solidFill>
                  <a:prstClr val="black"/>
                </a:solidFill>
                <a:latin typeface="Times New Roman"/>
                <a:ea typeface="Tahoma" panose="020B0604030504040204" pitchFamily="34" charset="0"/>
                <a:cs typeface="Times New Roman" pitchFamily="18" charset="0"/>
              </a:rPr>
              <a:t>Tìm</a:t>
            </a:r>
            <a:r>
              <a:rPr lang="en-US" sz="3600" b="1" i="1" dirty="0">
                <a:solidFill>
                  <a:prstClr val="black"/>
                </a:solidFill>
                <a:latin typeface="Times New Roman"/>
                <a:ea typeface="Tahoma" panose="020B0604030504040204" pitchFamily="34" charset="0"/>
                <a:cs typeface="Times New Roman" pitchFamily="18" charset="0"/>
              </a:rPr>
              <a:t> ý </a:t>
            </a:r>
            <a:r>
              <a:rPr lang="en-US" sz="3600" b="1" i="1" dirty="0" err="1">
                <a:solidFill>
                  <a:prstClr val="black"/>
                </a:solidFill>
                <a:latin typeface="Times New Roman"/>
                <a:ea typeface="Tahoma" panose="020B0604030504040204" pitchFamily="34" charset="0"/>
                <a:cs typeface="Times New Roman" pitchFamily="18" charset="0"/>
              </a:rPr>
              <a:t>và</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lập</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dàn</a:t>
            </a:r>
            <a:r>
              <a:rPr lang="en-US" sz="3600" b="1" i="1" dirty="0">
                <a:solidFill>
                  <a:prstClr val="black"/>
                </a:solidFill>
                <a:latin typeface="Times New Roman"/>
                <a:ea typeface="Tahoma" panose="020B0604030504040204" pitchFamily="34" charset="0"/>
                <a:cs typeface="Times New Roman" pitchFamily="18" charset="0"/>
              </a:rPr>
              <a:t> ý</a:t>
            </a:r>
          </a:p>
          <a:p>
            <a:pPr defTabSz="1371600">
              <a:defRPr/>
            </a:pPr>
            <a:r>
              <a:rPr lang="en-US" sz="3600" b="1" i="1" dirty="0" err="1">
                <a:solidFill>
                  <a:prstClr val="black"/>
                </a:solidFill>
                <a:latin typeface="Times New Roman"/>
                <a:ea typeface="Tahoma" panose="020B0604030504040204" pitchFamily="34" charset="0"/>
                <a:cs typeface="Times New Roman" pitchFamily="18" charset="0"/>
              </a:rPr>
              <a:t>Bước</a:t>
            </a:r>
            <a:r>
              <a:rPr lang="en-US" sz="3600" b="1" i="1" dirty="0">
                <a:solidFill>
                  <a:prstClr val="black"/>
                </a:solidFill>
                <a:latin typeface="Times New Roman"/>
                <a:ea typeface="Tahoma" panose="020B0604030504040204" pitchFamily="34" charset="0"/>
                <a:cs typeface="Times New Roman" pitchFamily="18" charset="0"/>
              </a:rPr>
              <a:t> 3: </a:t>
            </a:r>
            <a:r>
              <a:rPr lang="en-US" sz="3600" b="1" i="1" dirty="0" err="1">
                <a:solidFill>
                  <a:prstClr val="black"/>
                </a:solidFill>
                <a:latin typeface="Times New Roman"/>
                <a:ea typeface="Tahoma" panose="020B0604030504040204" pitchFamily="34" charset="0"/>
                <a:cs typeface="Times New Roman" pitchFamily="18" charset="0"/>
              </a:rPr>
              <a:t>Nói</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và</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nghe</a:t>
            </a:r>
            <a:endParaRPr lang="en-US" sz="3600" b="1" i="1" dirty="0">
              <a:solidFill>
                <a:prstClr val="black"/>
              </a:solidFill>
              <a:latin typeface="Times New Roman"/>
              <a:ea typeface="Tahoma" panose="020B0604030504040204" pitchFamily="34" charset="0"/>
              <a:cs typeface="Times New Roman" pitchFamily="18" charset="0"/>
            </a:endParaRPr>
          </a:p>
          <a:p>
            <a:pPr defTabSz="1371600">
              <a:defRPr/>
            </a:pPr>
            <a:r>
              <a:rPr lang="en-US" sz="3600" b="1" i="1" dirty="0" err="1">
                <a:solidFill>
                  <a:prstClr val="black"/>
                </a:solidFill>
                <a:latin typeface="Times New Roman"/>
                <a:ea typeface="Tahoma" panose="020B0604030504040204" pitchFamily="34" charset="0"/>
                <a:cs typeface="Times New Roman" pitchFamily="18" charset="0"/>
              </a:rPr>
              <a:t>Bước</a:t>
            </a:r>
            <a:r>
              <a:rPr lang="en-US" sz="3600" b="1" i="1" dirty="0">
                <a:solidFill>
                  <a:prstClr val="black"/>
                </a:solidFill>
                <a:latin typeface="Times New Roman"/>
                <a:ea typeface="Tahoma" panose="020B0604030504040204" pitchFamily="34" charset="0"/>
                <a:cs typeface="Times New Roman" pitchFamily="18" charset="0"/>
              </a:rPr>
              <a:t> 4: </a:t>
            </a:r>
            <a:r>
              <a:rPr lang="en-US" sz="3600" b="1" i="1" dirty="0" err="1">
                <a:solidFill>
                  <a:prstClr val="black"/>
                </a:solidFill>
                <a:latin typeface="Times New Roman"/>
                <a:ea typeface="Tahoma" panose="020B0604030504040204" pitchFamily="34" charset="0"/>
                <a:cs typeface="Times New Roman" pitchFamily="18" charset="0"/>
              </a:rPr>
              <a:t>Kiểm</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tra</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và</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chỉnh</a:t>
            </a:r>
            <a:r>
              <a:rPr lang="en-US" sz="3600" b="1" i="1" dirty="0">
                <a:solidFill>
                  <a:prstClr val="black"/>
                </a:solidFill>
                <a:latin typeface="Times New Roman"/>
                <a:ea typeface="Tahoma" panose="020B0604030504040204" pitchFamily="34" charset="0"/>
                <a:cs typeface="Times New Roman" pitchFamily="18" charset="0"/>
              </a:rPr>
              <a:t> </a:t>
            </a:r>
            <a:r>
              <a:rPr lang="en-US" sz="3600" b="1" i="1" dirty="0" err="1">
                <a:solidFill>
                  <a:prstClr val="black"/>
                </a:solidFill>
                <a:latin typeface="Times New Roman"/>
                <a:ea typeface="Tahoma" panose="020B0604030504040204" pitchFamily="34" charset="0"/>
                <a:cs typeface="Times New Roman" pitchFamily="18" charset="0"/>
              </a:rPr>
              <a:t>sửa</a:t>
            </a:r>
            <a:endParaRPr lang="en-US" sz="3600" b="1" i="1" dirty="0">
              <a:solidFill>
                <a:prstClr val="black"/>
              </a:solidFill>
              <a:latin typeface="Times New Roman"/>
              <a:ea typeface="Tahoma" panose="020B0604030504040204" pitchFamily="34" charset="0"/>
              <a:cs typeface="Times New Roman" pitchFamily="18" charset="0"/>
            </a:endParaRPr>
          </a:p>
          <a:p>
            <a:pPr algn="ctr" defTabSz="1371600">
              <a:defRPr/>
            </a:pPr>
            <a:endParaRPr lang="en-US" sz="3600" b="1" i="1" dirty="0">
              <a:solidFill>
                <a:prstClr val="black"/>
              </a:solidFill>
              <a:latin typeface="Calibri Light"/>
              <a:ea typeface="Tahoma" panose="020B0604030504040204" pitchFamily="34" charset="0"/>
              <a:cs typeface="Times New Roman" pitchFamily="18" charset="0"/>
            </a:endParaRPr>
          </a:p>
        </p:txBody>
      </p:sp>
      <p:sp>
        <p:nvSpPr>
          <p:cNvPr id="33" name="Rectangle 32"/>
          <p:cNvSpPr/>
          <p:nvPr/>
        </p:nvSpPr>
        <p:spPr>
          <a:xfrm rot="5600923">
            <a:off x="4246565" y="7490630"/>
            <a:ext cx="3657600" cy="37782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sp>
        <p:nvSpPr>
          <p:cNvPr id="31" name="Arrow: Pentagon 30">
            <a:hlinkClick r:id="rId9" action="ppaction://hlinksldjump"/>
          </p:cNvPr>
          <p:cNvSpPr/>
          <p:nvPr/>
        </p:nvSpPr>
        <p:spPr>
          <a:xfrm rot="586976" flipH="1">
            <a:off x="4046399" y="6501506"/>
            <a:ext cx="3467100" cy="1350168"/>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57354"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62577" y="8186761"/>
            <a:ext cx="14287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6038867" y="6291489"/>
            <a:ext cx="231611"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a:endParaRPr>
          </a:p>
        </p:txBody>
      </p:sp>
      <p:pic>
        <p:nvPicPr>
          <p:cNvPr id="57358" name="Picture 3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02542" y="7731920"/>
            <a:ext cx="1746251" cy="191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 y="5957888"/>
            <a:ext cx="1746251"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824079" y="5879307"/>
            <a:ext cx="742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576679" y="5734073"/>
            <a:ext cx="1069974"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04750"/>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06970">
            <a:off x="-298424" y="7321448"/>
            <a:ext cx="6232548" cy="3490227"/>
          </a:xfrm>
          <a:custGeom>
            <a:avLst/>
            <a:gdLst/>
            <a:ahLst/>
            <a:cxnLst/>
            <a:rect l="l" t="t" r="r" b="b"/>
            <a:pathLst>
              <a:path w="6232548" h="3490227">
                <a:moveTo>
                  <a:pt x="0" y="0"/>
                </a:moveTo>
                <a:lnTo>
                  <a:pt x="6232548" y="0"/>
                </a:lnTo>
                <a:lnTo>
                  <a:pt x="6232548" y="3490227"/>
                </a:lnTo>
                <a:lnTo>
                  <a:pt x="0" y="3490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73293">
            <a:off x="310045" y="6239495"/>
            <a:ext cx="6232548" cy="3490227"/>
          </a:xfrm>
          <a:custGeom>
            <a:avLst/>
            <a:gdLst/>
            <a:ahLst/>
            <a:cxnLst/>
            <a:rect l="l" t="t" r="r" b="b"/>
            <a:pathLst>
              <a:path w="6232548" h="3490227">
                <a:moveTo>
                  <a:pt x="0" y="0"/>
                </a:moveTo>
                <a:lnTo>
                  <a:pt x="6232548" y="0"/>
                </a:lnTo>
                <a:lnTo>
                  <a:pt x="6232548" y="3490226"/>
                </a:lnTo>
                <a:lnTo>
                  <a:pt x="0" y="3490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506970">
            <a:off x="723332" y="-947821"/>
            <a:ext cx="8395103" cy="4701258"/>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7873293">
            <a:off x="1542926" y="-2405188"/>
            <a:ext cx="8395103" cy="4701258"/>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629127" y="4980415"/>
            <a:ext cx="4602225" cy="4687451"/>
          </a:xfrm>
          <a:custGeom>
            <a:avLst/>
            <a:gdLst/>
            <a:ahLst/>
            <a:cxnLst/>
            <a:rect l="l" t="t" r="r" b="b"/>
            <a:pathLst>
              <a:path w="4602225" h="4687451">
                <a:moveTo>
                  <a:pt x="0" y="0"/>
                </a:moveTo>
                <a:lnTo>
                  <a:pt x="4602224" y="0"/>
                </a:lnTo>
                <a:lnTo>
                  <a:pt x="4602224" y="4687451"/>
                </a:lnTo>
                <a:lnTo>
                  <a:pt x="0" y="4687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1740" y="0"/>
            <a:ext cx="6372217" cy="6612678"/>
          </a:xfrm>
          <a:custGeom>
            <a:avLst/>
            <a:gdLst/>
            <a:ahLst/>
            <a:cxnLst/>
            <a:rect l="l" t="t" r="r" b="b"/>
            <a:pathLst>
              <a:path w="6372217" h="6612678">
                <a:moveTo>
                  <a:pt x="0" y="0"/>
                </a:moveTo>
                <a:lnTo>
                  <a:pt x="6372217" y="0"/>
                </a:lnTo>
                <a:lnTo>
                  <a:pt x="6372217" y="6612678"/>
                </a:lnTo>
                <a:lnTo>
                  <a:pt x="0" y="66126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920883" y="775284"/>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659240" y="7984608"/>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9227750" y="402253"/>
            <a:ext cx="8839199" cy="1231106"/>
          </a:xfrm>
          <a:prstGeom prst="rect">
            <a:avLst/>
          </a:prstGeom>
        </p:spPr>
        <p:txBody>
          <a:bodyPr wrap="square" lIns="0" tIns="0" rIns="0" bIns="0" rtlCol="0" anchor="t">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t>
            </a:r>
            <a:r>
              <a:rPr lang="en-US" sz="4000" b="1" dirty="0">
                <a:latin typeface="Times New Roman" panose="02020603050405020304" pitchFamily="18" charset="0"/>
                <a:cs typeface="Times New Roman" panose="02020603050405020304" pitchFamily="18" charset="0"/>
              </a:rPr>
              <a:t> ý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ý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sống</a:t>
            </a:r>
            <a:endParaRPr lang="en-US" sz="4000" dirty="0">
              <a:solidFill>
                <a:srgbClr val="443C45"/>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197946" y="1970618"/>
            <a:ext cx="8709054" cy="1231106"/>
          </a:xfrm>
          <a:prstGeom prst="rect">
            <a:avLst/>
          </a:prstGeom>
        </p:spPr>
        <p:txBody>
          <a:bodyPr wrap="square" lIns="0" tIns="0" rIns="0" bIns="0" rtlCol="0" anchor="t">
            <a:spAutoFit/>
          </a:bodyPr>
          <a:lstStyle/>
          <a:p>
            <a:pPr algn="just">
              <a:spcBef>
                <a:spcPct val="0"/>
              </a:spcBef>
            </a:pPr>
            <a:r>
              <a:rPr lang="en-US" sz="4000">
                <a:latin typeface="Times New Roman" panose="02020603050405020304" pitchFamily="18" charset="0"/>
                <a:cs typeface="Times New Roman" panose="02020603050405020304" pitchFamily="18" charset="0"/>
              </a:rPr>
              <a:t>Nêu được hiện tượng cần thảo luận phù hợp với lứa tuổi.</a:t>
            </a:r>
            <a:endParaRPr lang="en-US" sz="4000">
              <a:solidFill>
                <a:srgbClr val="443C45"/>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9097151" y="5798288"/>
            <a:ext cx="8809850" cy="1846659"/>
          </a:xfrm>
          <a:prstGeom prst="rect">
            <a:avLst/>
          </a:prstGeom>
        </p:spPr>
        <p:txBody>
          <a:bodyPr wrap="square" lIns="0" tIns="0" rIns="0" bIns="0" rtlCol="0" anchor="t">
            <a:spAutoFit/>
          </a:bodyPr>
          <a:lstStyle/>
          <a:p>
            <a:pPr algn="just">
              <a:spcBef>
                <a:spcPct val="0"/>
              </a:spcBef>
            </a:pPr>
            <a:r>
              <a:rPr lang="en-US" sz="4000">
                <a:latin typeface="Times New Roman" panose="02020603050405020304" pitchFamily="18" charset="0"/>
                <a:cs typeface="Times New Roman" panose="02020603050405020304" pitchFamily="18" charset="0"/>
              </a:rPr>
              <a:t>Phân tích và chứng minh ý kiến của mình bằng các lí lẽ và bằng chứng tin cậy, cụ thể, giàu sức thuyết phục.</a:t>
            </a:r>
            <a:endParaRPr lang="en-US" sz="4000">
              <a:solidFill>
                <a:srgbClr val="443C45"/>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84770" y="3961504"/>
            <a:ext cx="8546030" cy="1231106"/>
          </a:xfrm>
          <a:prstGeom prst="rect">
            <a:avLst/>
          </a:prstGeom>
        </p:spPr>
        <p:txBody>
          <a:bodyPr wrap="square" lIns="0" tIns="0" rIns="0" bIns="0" rtlCol="0" anchor="t">
            <a:spAutoFit/>
          </a:bodyPr>
          <a:lstStyle/>
          <a:p>
            <a:pPr algn="just">
              <a:spcBef>
                <a:spcPct val="0"/>
              </a:spcBef>
            </a:pPr>
            <a:r>
              <a:rPr lang="en-US" sz="4000">
                <a:latin typeface="Times New Roman" panose="02020603050405020304" pitchFamily="18" charset="0"/>
                <a:cs typeface="Times New Roman" panose="02020603050405020304" pitchFamily="18" charset="0"/>
              </a:rPr>
              <a:t>Nêu rõ ý kiến (quan điểm) của người nói: đồng tình hay phản đối với vấn đề đã nêu.</a:t>
            </a:r>
            <a:endParaRPr lang="en-US" sz="4000">
              <a:solidFill>
                <a:srgbClr val="443C45"/>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7630946" y="1844973"/>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01</a:t>
            </a:r>
          </a:p>
        </p:txBody>
      </p:sp>
      <p:sp>
        <p:nvSpPr>
          <p:cNvPr id="15" name="TextBox 15"/>
          <p:cNvSpPr txBox="1"/>
          <p:nvPr/>
        </p:nvSpPr>
        <p:spPr>
          <a:xfrm>
            <a:off x="7622710" y="3941233"/>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02</a:t>
            </a:r>
          </a:p>
        </p:txBody>
      </p:sp>
      <p:sp>
        <p:nvSpPr>
          <p:cNvPr id="16" name="TextBox 16"/>
          <p:cNvSpPr txBox="1"/>
          <p:nvPr/>
        </p:nvSpPr>
        <p:spPr>
          <a:xfrm>
            <a:off x="7556662" y="5715701"/>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03</a:t>
            </a:r>
          </a:p>
        </p:txBody>
      </p:sp>
      <p:sp>
        <p:nvSpPr>
          <p:cNvPr id="17" name="TextBox 16"/>
          <p:cNvSpPr txBox="1"/>
          <p:nvPr/>
        </p:nvSpPr>
        <p:spPr>
          <a:xfrm>
            <a:off x="7562746" y="7907945"/>
            <a:ext cx="1522268" cy="1032142"/>
          </a:xfrm>
          <a:prstGeom prst="rect">
            <a:avLst/>
          </a:prstGeom>
        </p:spPr>
        <p:txBody>
          <a:bodyPr lIns="0" tIns="0" rIns="0" bIns="0" rtlCol="0" anchor="t">
            <a:spAutoFit/>
          </a:bodyPr>
          <a:lstStyle/>
          <a:p>
            <a:pPr algn="ctr">
              <a:lnSpc>
                <a:spcPts val="8762"/>
              </a:lnSpc>
            </a:pPr>
            <a:r>
              <a:rPr lang="vi-VN" sz="7241">
                <a:solidFill>
                  <a:srgbClr val="443C45"/>
                </a:solidFill>
                <a:latin typeface="Mango AC"/>
              </a:rPr>
              <a:t>04</a:t>
            </a:r>
            <a:endParaRPr lang="en-US" sz="7241">
              <a:solidFill>
                <a:srgbClr val="443C45"/>
              </a:solidFill>
              <a:latin typeface="Mango AC"/>
            </a:endParaRPr>
          </a:p>
        </p:txBody>
      </p:sp>
      <p:sp>
        <p:nvSpPr>
          <p:cNvPr id="18" name="Rectangle 17"/>
          <p:cNvSpPr/>
          <p:nvPr/>
        </p:nvSpPr>
        <p:spPr>
          <a:xfrm>
            <a:off x="9001624" y="8058235"/>
            <a:ext cx="9065326" cy="1323439"/>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cs typeface="Times New Roman" panose="02020603050405020304" pitchFamily="18" charset="0"/>
              </a:rPr>
              <a:t>Trong khi trình bày có thể sử dụng công nghệ thông tin, tranh, ảnh để tăng hiệu quả.</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03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19251" y="1392795"/>
            <a:ext cx="8115300"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2. Thực hành </a:t>
            </a:r>
            <a:endParaRPr lang="en-GB" sz="8000">
              <a:latin typeface="Times New Roman" panose="02020603050405020304" pitchFamily="18" charset="0"/>
              <a:cs typeface="Times New Roman" panose="02020603050405020304" pitchFamily="18" charset="0"/>
            </a:endParaRPr>
          </a:p>
        </p:txBody>
      </p:sp>
      <p:sp>
        <p:nvSpPr>
          <p:cNvPr id="4" name="TextBox 4"/>
          <p:cNvSpPr txBox="1"/>
          <p:nvPr/>
        </p:nvSpPr>
        <p:spPr>
          <a:xfrm>
            <a:off x="1447800" y="3879869"/>
            <a:ext cx="7138713"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Bài tập: </a:t>
            </a:r>
            <a:r>
              <a:rPr lang="en-US" sz="6000" i="1">
                <a:latin typeface="Times New Roman" panose="02020603050405020304" pitchFamily="18" charset="0"/>
                <a:cs typeface="Times New Roman" panose="02020603050405020304" pitchFamily="18" charset="0"/>
              </a:rPr>
              <a:t>Thảo luận về hiện tượng háo danh và “bệnh” thành tích trong đời sống.</a:t>
            </a:r>
            <a:endParaRPr lang="en-GB" sz="6000">
              <a:latin typeface="Times New Roman" panose="02020603050405020304" pitchFamily="18" charset="0"/>
              <a:cs typeface="Times New Roman" panose="02020603050405020304" pitchFamily="18" charset="0"/>
            </a:endParaRPr>
          </a:p>
        </p:txBody>
      </p:sp>
      <p:sp>
        <p:nvSpPr>
          <p:cNvPr id="5" name="Freeform 5"/>
          <p:cNvSpPr/>
          <p:nvPr/>
        </p:nvSpPr>
        <p:spPr>
          <a:xfrm>
            <a:off x="9623998" y="2757049"/>
            <a:ext cx="13036009" cy="7300165"/>
          </a:xfrm>
          <a:custGeom>
            <a:avLst/>
            <a:gdLst/>
            <a:ahLst/>
            <a:cxnLst/>
            <a:rect l="l" t="t" r="r" b="b"/>
            <a:pathLst>
              <a:path w="13036009" h="7300165">
                <a:moveTo>
                  <a:pt x="0" y="0"/>
                </a:moveTo>
                <a:lnTo>
                  <a:pt x="13036009" y="0"/>
                </a:lnTo>
                <a:lnTo>
                  <a:pt x="13036009" y="7300164"/>
                </a:lnTo>
                <a:lnTo>
                  <a:pt x="0" y="73001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718823"/>
            <a:ext cx="6158601" cy="5688308"/>
          </a:xfrm>
          <a:custGeom>
            <a:avLst/>
            <a:gdLst/>
            <a:ahLst/>
            <a:cxnLst/>
            <a:rect l="l" t="t" r="r" b="b"/>
            <a:pathLst>
              <a:path w="6158601" h="5688308">
                <a:moveTo>
                  <a:pt x="0" y="0"/>
                </a:moveTo>
                <a:lnTo>
                  <a:pt x="6158601" y="0"/>
                </a:lnTo>
                <a:lnTo>
                  <a:pt x="6158601" y="5688308"/>
                </a:lnTo>
                <a:lnTo>
                  <a:pt x="0" y="568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2231975" y="3879869"/>
            <a:ext cx="6586462" cy="5688308"/>
          </a:xfrm>
          <a:custGeom>
            <a:avLst/>
            <a:gdLst/>
            <a:ahLst/>
            <a:cxnLst/>
            <a:rect l="l" t="t" r="r" b="b"/>
            <a:pathLst>
              <a:path w="6586462" h="5688308">
                <a:moveTo>
                  <a:pt x="0" y="0"/>
                </a:moveTo>
                <a:lnTo>
                  <a:pt x="6586461" y="0"/>
                </a:lnTo>
                <a:lnTo>
                  <a:pt x="6586461" y="5688308"/>
                </a:lnTo>
                <a:lnTo>
                  <a:pt x="0" y="5688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8814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2349" y="1028700"/>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811955" y="590749"/>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6477000" y="1028700"/>
            <a:ext cx="14584136" cy="1231106"/>
          </a:xfrm>
          <a:prstGeom prst="rect">
            <a:avLst/>
          </a:prstGeom>
        </p:spPr>
        <p:txBody>
          <a:bodyPr lIns="0" tIns="0" rIns="0" bIns="0" rtlCol="0" anchor="t">
            <a:spAutoFit/>
          </a:bodyPr>
          <a:lstStyle/>
          <a:p>
            <a:pPr lvl="0"/>
            <a:r>
              <a:rPr lang="vi-VN" sz="8000" b="1">
                <a:latin typeface="Times New Roman" panose="02020603050405020304" pitchFamily="18" charset="0"/>
                <a:cs typeface="Times New Roman" panose="02020603050405020304" pitchFamily="18" charset="0"/>
              </a:rPr>
              <a:t>Chuẩn bị </a:t>
            </a:r>
            <a:endParaRPr lang="en-GB" sz="8000">
              <a:latin typeface="Times New Roman" panose="02020603050405020304" pitchFamily="18" charset="0"/>
              <a:cs typeface="Times New Roman" panose="02020603050405020304" pitchFamily="18" charset="0"/>
            </a:endParaRPr>
          </a:p>
        </p:txBody>
      </p:sp>
      <p:sp>
        <p:nvSpPr>
          <p:cNvPr id="5" name="TextBox 5"/>
          <p:cNvSpPr txBox="1"/>
          <p:nvPr/>
        </p:nvSpPr>
        <p:spPr>
          <a:xfrm>
            <a:off x="1851932" y="5018498"/>
            <a:ext cx="4929868" cy="4154984"/>
          </a:xfrm>
          <a:prstGeom prst="rect">
            <a:avLst/>
          </a:prstGeom>
        </p:spPr>
        <p:txBody>
          <a:bodyPr wrap="square" lIns="0" tIns="0" rIns="0" bIns="0" rtlCol="0" anchor="t">
            <a:spAutoFit/>
          </a:bodyPr>
          <a:lstStyle/>
          <a:p>
            <a:pPr algn="just">
              <a:spcBef>
                <a:spcPct val="0"/>
              </a:spcBef>
            </a:pPr>
            <a:r>
              <a:rPr lang="vi-VN" sz="5400">
                <a:latin typeface="Times New Roman" panose="02020603050405020304" pitchFamily="18" charset="0"/>
                <a:cs typeface="Times New Roman" panose="02020603050405020304" pitchFamily="18" charset="0"/>
              </a:rPr>
              <a:t>Xác định đối tượng nghe, bối cảnh trình bày để chuẩn bị nội dung phù hợp.</a:t>
            </a:r>
            <a:endParaRPr lang="en-US" sz="4800">
              <a:solidFill>
                <a:srgbClr val="443C45"/>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10744200" y="5281390"/>
            <a:ext cx="4929868" cy="4154984"/>
          </a:xfrm>
          <a:prstGeom prst="rect">
            <a:avLst/>
          </a:prstGeom>
        </p:spPr>
        <p:txBody>
          <a:bodyPr wrap="square" lIns="0" tIns="0" rIns="0" bIns="0" rtlCol="0" anchor="t">
            <a:spAutoFit/>
          </a:bodyPr>
          <a:lstStyle/>
          <a:p>
            <a:pPr algn="just">
              <a:spcBef>
                <a:spcPct val="0"/>
              </a:spcBef>
            </a:pPr>
            <a:r>
              <a:rPr lang="vi-VN" sz="5400">
                <a:latin typeface="Times New Roman" panose="02020603050405020304" pitchFamily="18" charset="0"/>
                <a:cs typeface="Times New Roman" panose="02020603050405020304" pitchFamily="18" charset="0"/>
              </a:rPr>
              <a:t>Chuẩn bị các phương tiện như tranh, ảnh, video, … để tăng hiệu quả.</a:t>
            </a:r>
            <a:endParaRPr lang="en-US" sz="4800">
              <a:solidFill>
                <a:srgbClr val="443C45"/>
              </a:solidFill>
              <a:latin typeface="Times New Roman" panose="02020603050405020304" pitchFamily="18" charset="0"/>
              <a:cs typeface="Times New Roman" panose="02020603050405020304" pitchFamily="18" charset="0"/>
            </a:endParaRPr>
          </a:p>
        </p:txBody>
      </p:sp>
      <p:sp>
        <p:nvSpPr>
          <p:cNvPr id="9" name="Freeform 9"/>
          <p:cNvSpPr/>
          <p:nvPr/>
        </p:nvSpPr>
        <p:spPr>
          <a:xfrm>
            <a:off x="2717879" y="3310544"/>
            <a:ext cx="2516627" cy="1450492"/>
          </a:xfrm>
          <a:custGeom>
            <a:avLst/>
            <a:gdLst/>
            <a:ahLst/>
            <a:cxnLst/>
            <a:rect l="l" t="t" r="r" b="b"/>
            <a:pathLst>
              <a:path w="2516627" h="1450492">
                <a:moveTo>
                  <a:pt x="0" y="0"/>
                </a:moveTo>
                <a:lnTo>
                  <a:pt x="2516627" y="0"/>
                </a:lnTo>
                <a:lnTo>
                  <a:pt x="2516627" y="1450492"/>
                </a:lnTo>
                <a:lnTo>
                  <a:pt x="0" y="1450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1527305" y="3571442"/>
            <a:ext cx="2447149" cy="1450492"/>
          </a:xfrm>
          <a:custGeom>
            <a:avLst/>
            <a:gdLst/>
            <a:ahLst/>
            <a:cxnLst/>
            <a:rect l="l" t="t" r="r" b="b"/>
            <a:pathLst>
              <a:path w="2447149" h="1450492">
                <a:moveTo>
                  <a:pt x="0" y="0"/>
                </a:moveTo>
                <a:lnTo>
                  <a:pt x="2447150" y="0"/>
                </a:lnTo>
                <a:lnTo>
                  <a:pt x="2447150" y="1450492"/>
                </a:lnTo>
                <a:lnTo>
                  <a:pt x="0" y="14504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3708975" y="8591550"/>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30944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3564</Words>
  <Application>Microsoft Office PowerPoint</Application>
  <PresentationFormat>Custom</PresentationFormat>
  <Paragraphs>193</Paragraphs>
  <Slides>21</Slides>
  <Notes>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Arial</vt:lpstr>
      <vt:lpstr>Arial Narrow</vt:lpstr>
      <vt:lpstr>Calibri</vt:lpstr>
      <vt:lpstr>Calibri Light</vt:lpstr>
      <vt:lpstr>Mango AC</vt:lpstr>
      <vt:lpstr>Tahoma</vt:lpstr>
      <vt:lpstr>Times New Roman</vt:lpstr>
      <vt:lpstr>Office Theme</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Analysing Themes and Ideas Presentation Beige Pink Lined Style</dc:title>
  <dc:creator>Admin</dc:creator>
  <cp:lastModifiedBy>Administrator</cp:lastModifiedBy>
  <cp:revision>53</cp:revision>
  <dcterms:created xsi:type="dcterms:W3CDTF">2006-08-16T00:00:00Z</dcterms:created>
  <dcterms:modified xsi:type="dcterms:W3CDTF">2024-12-05T07:01:39Z</dcterms:modified>
  <dc:identifier>DAFumNgc1q4</dc:identifier>
</cp:coreProperties>
</file>